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7.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8.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10.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2.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3.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4.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15.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theme/theme16.xml" ContentType="application/vnd.openxmlformats-officedocument.theme+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8.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9.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20.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21.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22.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3.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4.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5.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6.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7.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8.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9.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0.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1.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32.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theme/theme33.xml" ContentType="application/vnd.openxmlformats-officedocument.theme+xml"/>
  <Override PartName="/ppt/slideLayouts/slideLayout327.xml" ContentType="application/vnd.openxmlformats-officedocument.presentationml.slideLayout+xml"/>
  <Override PartName="/ppt/theme/theme34.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5.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6.xml" ContentType="application/vnd.openxmlformats-officedocument.theme+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theme/theme37.xml" ContentType="application/vnd.openxmlformats-officedocument.theme+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theme/theme38.xml" ContentType="application/vnd.openxmlformats-officedocument.theme+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theme/theme39.xml" ContentType="application/vnd.openxmlformats-officedocument.theme+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theme/theme40.xml" ContentType="application/vnd.openxmlformats-officedocument.theme+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41.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42.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43.xml" ContentType="application/vnd.openxmlformats-officedocument.theme+xml"/>
  <Override PartName="/ppt/slideLayouts/slideLayout423.xml" ContentType="application/vnd.openxmlformats-officedocument.presentationml.slideLayout+xml"/>
  <Override PartName="/ppt/theme/theme44.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45.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theme/theme46.xml" ContentType="application/vnd.openxmlformats-officedocument.theme+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theme/theme47.xml" ContentType="application/vnd.openxmlformats-officedocument.theme+xml"/>
  <Override PartName="/ppt/slideLayouts/slideLayout449.xml" ContentType="application/vnd.openxmlformats-officedocument.presentationml.slideLayout+xml"/>
  <Override PartName="/ppt/theme/theme48.xml" ContentType="application/vnd.openxmlformats-officedocument.theme+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49.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50.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51.xml" ContentType="application/vnd.openxmlformats-officedocument.theme+xml"/>
  <Override PartName="/ppt/slideLayouts/slideLayout486.xml" ContentType="application/vnd.openxmlformats-officedocument.presentationml.slideLayout+xml"/>
  <Override PartName="/ppt/theme/theme52.xml" ContentType="application/vnd.openxmlformats-officedocument.theme+xml"/>
  <Override PartName="/ppt/slideLayouts/slideLayout487.xml" ContentType="application/vnd.openxmlformats-officedocument.presentationml.slideLayout+xml"/>
  <Override PartName="/ppt/theme/theme53.xml" ContentType="application/vnd.openxmlformats-officedocument.theme+xml"/>
  <Override PartName="/ppt/slideLayouts/slideLayout488.xml" ContentType="application/vnd.openxmlformats-officedocument.presentationml.slideLayout+xml"/>
  <Override PartName="/ppt/theme/theme54.xml" ContentType="application/vnd.openxmlformats-officedocument.theme+xml"/>
  <Override PartName="/ppt/slideLayouts/slideLayout489.xml" ContentType="application/vnd.openxmlformats-officedocument.presentationml.slideLayout+xml"/>
  <Override PartName="/ppt/theme/theme55.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5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5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58.xml" ContentType="application/vnd.openxmlformats-officedocument.theme+xml"/>
  <Override PartName="/ppt/slideLayouts/slideLayout525.xml" ContentType="application/vnd.openxmlformats-officedocument.presentationml.slideLayout+xml"/>
  <Override PartName="/ppt/theme/theme59.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60.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61.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62.xml" ContentType="application/vnd.openxmlformats-officedocument.theme+xml"/>
  <Override PartName="/ppt/slideLayouts/slideLayout562.xml" ContentType="application/vnd.openxmlformats-officedocument.presentationml.slideLayout+xml"/>
  <Override PartName="/ppt/theme/theme63.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theme/theme64.xml" ContentType="application/vnd.openxmlformats-officedocument.theme+xml"/>
  <Override PartName="/ppt/slideLayouts/slideLayout574.xml" ContentType="application/vnd.openxmlformats-officedocument.presentationml.slideLayout+xml"/>
  <Override PartName="/ppt/theme/theme65.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66.xml" ContentType="application/vnd.openxmlformats-officedocument.theme+xml"/>
  <Override PartName="/ppt/slideLayouts/slideLayout588.xml" ContentType="application/vnd.openxmlformats-officedocument.presentationml.slideLayout+xml"/>
  <Override PartName="/ppt/theme/theme67.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68.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9.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0.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71.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72.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73.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74.xml" ContentType="application/vnd.openxmlformats-officedocument.theme+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75.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76.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7.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theme/theme78.xml" ContentType="application/vnd.openxmlformats-officedocument.theme+xml"/>
  <Override PartName="/ppt/slideLayouts/slideLayout694.xml" ContentType="application/vnd.openxmlformats-officedocument.presentationml.slideLayout+xml"/>
  <Override PartName="/ppt/theme/theme79.xml" ContentType="application/vnd.openxmlformats-officedocument.theme+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theme/theme80.xml" ContentType="application/vnd.openxmlformats-officedocument.theme+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theme/theme81.xml" ContentType="application/vnd.openxmlformats-officedocument.theme+xml"/>
  <Override PartName="/ppt/slideLayouts/slideLayout718.xml" ContentType="application/vnd.openxmlformats-officedocument.presentationml.slideLayout+xml"/>
  <Override PartName="/ppt/theme/theme82.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83.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theme/theme84.xml" ContentType="application/vnd.openxmlformats-officedocument.theme+xml"/>
  <Override PartName="/ppt/theme/theme8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2.xml" ContentType="application/vnd.openxmlformats-officedocument.themeOverr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3.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4.xml" ContentType="application/vnd.openxmlformats-officedocument.themeOverride+xml"/>
  <Override PartName="/ppt/notesSlides/notesSlide76.xml" ContentType="application/vnd.openxmlformats-officedocument.presentationml.notesSlide+xml"/>
  <Override PartName="/ppt/theme/themeOverride5.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theme/themeOverride6.xml" ContentType="application/vnd.openxmlformats-officedocument.themeOverride+xml"/>
  <Override PartName="/ppt/notesSlides/notesSlide113.xml" ContentType="application/vnd.openxmlformats-officedocument.presentationml.notesSlide+xml"/>
  <Override PartName="/ppt/theme/themeOverride7.xml" ContentType="application/vnd.openxmlformats-officedocument.themeOverride+xml"/>
  <Override PartName="/ppt/notesSlides/notesSlide114.xml" ContentType="application/vnd.openxmlformats-officedocument.presentationml.notesSlide+xml"/>
  <Override PartName="/ppt/theme/themeOverride8.xml" ContentType="application/vnd.openxmlformats-officedocument.themeOverride+xml"/>
  <Override PartName="/ppt/notesSlides/notesSlide115.xml" ContentType="application/vnd.openxmlformats-officedocument.presentationml.notesSlide+xml"/>
  <Override PartName="/ppt/theme/themeOverride9.xml" ContentType="application/vnd.openxmlformats-officedocument.themeOverride+xml"/>
  <Override PartName="/ppt/notesSlides/notesSlide116.xml" ContentType="application/vnd.openxmlformats-officedocument.presentationml.notesSlide+xml"/>
  <Override PartName="/ppt/theme/themeOverride10.xml" ContentType="application/vnd.openxmlformats-officedocument.themeOverride+xml"/>
  <Override PartName="/ppt/notesSlides/notesSlide117.xml" ContentType="application/vnd.openxmlformats-officedocument.presentationml.notesSlide+xml"/>
  <Override PartName="/ppt/theme/themeOverride11.xml" ContentType="application/vnd.openxmlformats-officedocument.themeOverride+xml"/>
  <Override PartName="/ppt/notesSlides/notesSlide118.xml" ContentType="application/vnd.openxmlformats-officedocument.presentationml.notesSlide+xml"/>
  <Override PartName="/ppt/theme/themeOverride12.xml" ContentType="application/vnd.openxmlformats-officedocument.themeOverride+xml"/>
  <Override PartName="/ppt/notesSlides/notesSlide119.xml" ContentType="application/vnd.openxmlformats-officedocument.presentationml.notesSlide+xml"/>
  <Override PartName="/ppt/theme/themeOverride13.xml" ContentType="application/vnd.openxmlformats-officedocument.themeOverride+xml"/>
  <Override PartName="/ppt/notesSlides/notesSlide120.xml" ContentType="application/vnd.openxmlformats-officedocument.presentationml.notesSlide+xml"/>
  <Override PartName="/ppt/theme/themeOverride14.xml" ContentType="application/vnd.openxmlformats-officedocument.themeOverride+xml"/>
  <Override PartName="/ppt/notesSlides/notesSlide121.xml" ContentType="application/vnd.openxmlformats-officedocument.presentationml.notesSlide+xml"/>
  <Override PartName="/ppt/theme/themeOverride15.xml" ContentType="application/vnd.openxmlformats-officedocument.themeOverride+xml"/>
  <Override PartName="/ppt/notesSlides/notesSlide122.xml" ContentType="application/vnd.openxmlformats-officedocument.presentationml.notesSlide+xml"/>
  <Override PartName="/ppt/theme/themeOverride16.xml" ContentType="application/vnd.openxmlformats-officedocument.themeOverride+xml"/>
  <Override PartName="/ppt/notesSlides/notesSlide123.xml" ContentType="application/vnd.openxmlformats-officedocument.presentationml.notesSlide+xml"/>
  <Override PartName="/ppt/theme/themeOverride17.xml" ContentType="application/vnd.openxmlformats-officedocument.themeOverr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theme/themeOverride18.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tags/tag1.xml" ContentType="application/vnd.openxmlformats-officedocument.presentationml.tags+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theme/themeOverride19.xml" ContentType="application/vnd.openxmlformats-officedocument.themeOverride+xml"/>
  <Override PartName="/ppt/notesSlides/notesSlide201.xml" ContentType="application/vnd.openxmlformats-officedocument.presentationml.notesSlide+xml"/>
  <Override PartName="/ppt/theme/themeOverride20.xml" ContentType="application/vnd.openxmlformats-officedocument.themeOverr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theme/themeOverride21.xml" ContentType="application/vnd.openxmlformats-officedocument.themeOverr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51" r:id="rId2"/>
    <p:sldMasterId id="2147483649" r:id="rId3"/>
    <p:sldMasterId id="2147484016" r:id="rId4"/>
    <p:sldMasterId id="2147484041" r:id="rId5"/>
    <p:sldMasterId id="2147485192" r:id="rId6"/>
    <p:sldMasterId id="2147485667" r:id="rId7"/>
    <p:sldMasterId id="2147485681" r:id="rId8"/>
    <p:sldMasterId id="2147487505" r:id="rId9"/>
    <p:sldMasterId id="2147487517" r:id="rId10"/>
    <p:sldMasterId id="2147487789" r:id="rId11"/>
    <p:sldMasterId id="2147488642" r:id="rId12"/>
    <p:sldMasterId id="2147488654" r:id="rId13"/>
    <p:sldMasterId id="2147491300" r:id="rId14"/>
    <p:sldMasterId id="2147491993" r:id="rId15"/>
    <p:sldMasterId id="2147492005" r:id="rId16"/>
    <p:sldMasterId id="2147492017" r:id="rId17"/>
    <p:sldMasterId id="2147492085" r:id="rId18"/>
    <p:sldMasterId id="2147492183" r:id="rId19"/>
    <p:sldMasterId id="2147492195" r:id="rId20"/>
    <p:sldMasterId id="2147492207" r:id="rId21"/>
    <p:sldMasterId id="2147492219" r:id="rId22"/>
    <p:sldMasterId id="2147492243" r:id="rId23"/>
    <p:sldMasterId id="2147492281" r:id="rId24"/>
    <p:sldMasterId id="2147492293" r:id="rId25"/>
    <p:sldMasterId id="2147492305" r:id="rId26"/>
    <p:sldMasterId id="2147492317" r:id="rId27"/>
    <p:sldMasterId id="2147492396" r:id="rId28"/>
    <p:sldMasterId id="2147492420" r:id="rId29"/>
    <p:sldMasterId id="2147492432" r:id="rId30"/>
    <p:sldMasterId id="2147492444" r:id="rId31"/>
    <p:sldMasterId id="2147492468" r:id="rId32"/>
    <p:sldMasterId id="2147492480" r:id="rId33"/>
    <p:sldMasterId id="2147492496" r:id="rId34"/>
    <p:sldMasterId id="2147492507" r:id="rId35"/>
    <p:sldMasterId id="2147492510" r:id="rId36"/>
    <p:sldMasterId id="2147492522" r:id="rId37"/>
    <p:sldMasterId id="2147492534" r:id="rId38"/>
    <p:sldMasterId id="2147492546" r:id="rId39"/>
    <p:sldMasterId id="2147492558" r:id="rId40"/>
    <p:sldMasterId id="2147492571" r:id="rId41"/>
    <p:sldMasterId id="2147492585" r:id="rId42"/>
    <p:sldMasterId id="2147492599" r:id="rId43"/>
    <p:sldMasterId id="2147492611" r:id="rId44"/>
    <p:sldMasterId id="2147492613" r:id="rId45"/>
    <p:sldMasterId id="2147492616" r:id="rId46"/>
    <p:sldMasterId id="2147492629" r:id="rId47"/>
    <p:sldMasterId id="2147492641" r:id="rId48"/>
    <p:sldMasterId id="2147492643" r:id="rId49"/>
    <p:sldMasterId id="2147492657" r:id="rId50"/>
    <p:sldMasterId id="2147492669" r:id="rId51"/>
    <p:sldMasterId id="2147492682" r:id="rId52"/>
    <p:sldMasterId id="2147492684" r:id="rId53"/>
    <p:sldMasterId id="2147492686" r:id="rId54"/>
    <p:sldMasterId id="2147492701" r:id="rId55"/>
    <p:sldMasterId id="2147492703" r:id="rId56"/>
    <p:sldMasterId id="2147492716" r:id="rId57"/>
    <p:sldMasterId id="2147492728" r:id="rId58"/>
    <p:sldMasterId id="2147492741" r:id="rId59"/>
    <p:sldMasterId id="2147492743" r:id="rId60"/>
    <p:sldMasterId id="2147492755" r:id="rId61"/>
    <p:sldMasterId id="2147492768" r:id="rId62"/>
    <p:sldMasterId id="2147492782" r:id="rId63"/>
    <p:sldMasterId id="2147492784" r:id="rId64"/>
    <p:sldMasterId id="2147492796" r:id="rId65"/>
    <p:sldMasterId id="2147492798" r:id="rId66"/>
    <p:sldMasterId id="2147492812" r:id="rId67"/>
    <p:sldMasterId id="2147492814" r:id="rId68"/>
    <p:sldMasterId id="2147492817" r:id="rId69"/>
    <p:sldMasterId id="2147492829" r:id="rId70"/>
    <p:sldMasterId id="2147492841" r:id="rId71"/>
    <p:sldMasterId id="2147492853" r:id="rId72"/>
    <p:sldMasterId id="2147492865" r:id="rId73"/>
    <p:sldMasterId id="2147492877" r:id="rId74"/>
    <p:sldMasterId id="2147492889" r:id="rId75"/>
    <p:sldMasterId id="2147492901" r:id="rId76"/>
    <p:sldMasterId id="2147492913" r:id="rId77"/>
    <p:sldMasterId id="2147492925" r:id="rId78"/>
    <p:sldMasterId id="2147492930" r:id="rId79"/>
    <p:sldMasterId id="2147492932" r:id="rId80"/>
    <p:sldMasterId id="2147492944" r:id="rId81"/>
    <p:sldMasterId id="2147492957" r:id="rId82"/>
    <p:sldMasterId id="2147492959" r:id="rId83"/>
    <p:sldMasterId id="2147492971" r:id="rId84"/>
  </p:sldMasterIdLst>
  <p:notesMasterIdLst>
    <p:notesMasterId r:id="rId507"/>
  </p:notesMasterIdLst>
  <p:sldIdLst>
    <p:sldId id="714" r:id="rId85"/>
    <p:sldId id="5382" r:id="rId86"/>
    <p:sldId id="3856" r:id="rId87"/>
    <p:sldId id="716" r:id="rId88"/>
    <p:sldId id="717" r:id="rId89"/>
    <p:sldId id="718" r:id="rId90"/>
    <p:sldId id="719" r:id="rId91"/>
    <p:sldId id="720" r:id="rId92"/>
    <p:sldId id="721" r:id="rId93"/>
    <p:sldId id="722" r:id="rId94"/>
    <p:sldId id="723" r:id="rId95"/>
    <p:sldId id="3354" r:id="rId96"/>
    <p:sldId id="3361" r:id="rId97"/>
    <p:sldId id="3362" r:id="rId98"/>
    <p:sldId id="3355" r:id="rId99"/>
    <p:sldId id="3359" r:id="rId100"/>
    <p:sldId id="3356" r:id="rId101"/>
    <p:sldId id="1203" r:id="rId102"/>
    <p:sldId id="1202" r:id="rId103"/>
    <p:sldId id="3358" r:id="rId104"/>
    <p:sldId id="5413" r:id="rId105"/>
    <p:sldId id="310" r:id="rId106"/>
    <p:sldId id="311" r:id="rId107"/>
    <p:sldId id="312" r:id="rId108"/>
    <p:sldId id="313" r:id="rId109"/>
    <p:sldId id="261" r:id="rId110"/>
    <p:sldId id="269" r:id="rId111"/>
    <p:sldId id="5383" r:id="rId112"/>
    <p:sldId id="5414" r:id="rId113"/>
    <p:sldId id="374" r:id="rId114"/>
    <p:sldId id="375" r:id="rId115"/>
    <p:sldId id="376" r:id="rId116"/>
    <p:sldId id="265" r:id="rId117"/>
    <p:sldId id="5156" r:id="rId118"/>
    <p:sldId id="4444" r:id="rId119"/>
    <p:sldId id="284" r:id="rId120"/>
    <p:sldId id="5186" r:id="rId121"/>
    <p:sldId id="5187" r:id="rId122"/>
    <p:sldId id="270" r:id="rId123"/>
    <p:sldId id="295" r:id="rId124"/>
    <p:sldId id="397" r:id="rId125"/>
    <p:sldId id="5188" r:id="rId126"/>
    <p:sldId id="273" r:id="rId127"/>
    <p:sldId id="524" r:id="rId128"/>
    <p:sldId id="525" r:id="rId129"/>
    <p:sldId id="5384" r:id="rId130"/>
    <p:sldId id="527" r:id="rId131"/>
    <p:sldId id="528" r:id="rId132"/>
    <p:sldId id="5385" r:id="rId133"/>
    <p:sldId id="530" r:id="rId134"/>
    <p:sldId id="5386" r:id="rId135"/>
    <p:sldId id="532" r:id="rId136"/>
    <p:sldId id="533" r:id="rId137"/>
    <p:sldId id="534" r:id="rId138"/>
    <p:sldId id="5527" r:id="rId139"/>
    <p:sldId id="433" r:id="rId140"/>
    <p:sldId id="5180" r:id="rId141"/>
    <p:sldId id="1188" r:id="rId142"/>
    <p:sldId id="1190" r:id="rId143"/>
    <p:sldId id="5181" r:id="rId144"/>
    <p:sldId id="5182" r:id="rId145"/>
    <p:sldId id="434" r:id="rId146"/>
    <p:sldId id="1189" r:id="rId147"/>
    <p:sldId id="1187" r:id="rId148"/>
    <p:sldId id="5528" r:id="rId149"/>
    <p:sldId id="551" r:id="rId150"/>
    <p:sldId id="5183" r:id="rId151"/>
    <p:sldId id="531" r:id="rId152"/>
    <p:sldId id="5184" r:id="rId153"/>
    <p:sldId id="5405" r:id="rId154"/>
    <p:sldId id="340" r:id="rId155"/>
    <p:sldId id="321" r:id="rId156"/>
    <p:sldId id="323" r:id="rId157"/>
    <p:sldId id="322" r:id="rId158"/>
    <p:sldId id="5529" r:id="rId159"/>
    <p:sldId id="5326" r:id="rId160"/>
    <p:sldId id="724" r:id="rId161"/>
    <p:sldId id="5185" r:id="rId162"/>
    <p:sldId id="539" r:id="rId163"/>
    <p:sldId id="5530" r:id="rId164"/>
    <p:sldId id="5531" r:id="rId165"/>
    <p:sldId id="5532" r:id="rId166"/>
    <p:sldId id="5533" r:id="rId167"/>
    <p:sldId id="5534" r:id="rId168"/>
    <p:sldId id="578" r:id="rId169"/>
    <p:sldId id="579" r:id="rId170"/>
    <p:sldId id="580" r:id="rId171"/>
    <p:sldId id="581" r:id="rId172"/>
    <p:sldId id="582" r:id="rId173"/>
    <p:sldId id="583" r:id="rId174"/>
    <p:sldId id="584" r:id="rId175"/>
    <p:sldId id="585" r:id="rId176"/>
    <p:sldId id="586" r:id="rId177"/>
    <p:sldId id="587" r:id="rId178"/>
    <p:sldId id="588" r:id="rId179"/>
    <p:sldId id="589" r:id="rId180"/>
    <p:sldId id="590" r:id="rId181"/>
    <p:sldId id="591" r:id="rId182"/>
    <p:sldId id="592" r:id="rId183"/>
    <p:sldId id="593" r:id="rId184"/>
    <p:sldId id="594" r:id="rId185"/>
    <p:sldId id="595" r:id="rId186"/>
    <p:sldId id="596" r:id="rId187"/>
    <p:sldId id="597" r:id="rId188"/>
    <p:sldId id="598" r:id="rId189"/>
    <p:sldId id="599" r:id="rId190"/>
    <p:sldId id="600" r:id="rId191"/>
    <p:sldId id="4885" r:id="rId192"/>
    <p:sldId id="2389" r:id="rId193"/>
    <p:sldId id="5535" r:id="rId194"/>
    <p:sldId id="700" r:id="rId195"/>
    <p:sldId id="701" r:id="rId196"/>
    <p:sldId id="702" r:id="rId197"/>
    <p:sldId id="703" r:id="rId198"/>
    <p:sldId id="704" r:id="rId199"/>
    <p:sldId id="705" r:id="rId200"/>
    <p:sldId id="706" r:id="rId201"/>
    <p:sldId id="707" r:id="rId202"/>
    <p:sldId id="708" r:id="rId203"/>
    <p:sldId id="5158" r:id="rId204"/>
    <p:sldId id="5159" r:id="rId205"/>
    <p:sldId id="281" r:id="rId206"/>
    <p:sldId id="489" r:id="rId207"/>
    <p:sldId id="490" r:id="rId208"/>
    <p:sldId id="5536" r:id="rId209"/>
    <p:sldId id="491" r:id="rId210"/>
    <p:sldId id="493" r:id="rId211"/>
    <p:sldId id="844" r:id="rId212"/>
    <p:sldId id="845" r:id="rId213"/>
    <p:sldId id="846" r:id="rId214"/>
    <p:sldId id="847" r:id="rId215"/>
    <p:sldId id="848" r:id="rId216"/>
    <p:sldId id="849" r:id="rId217"/>
    <p:sldId id="850" r:id="rId218"/>
    <p:sldId id="851" r:id="rId219"/>
    <p:sldId id="852" r:id="rId220"/>
    <p:sldId id="853" r:id="rId221"/>
    <p:sldId id="854" r:id="rId222"/>
    <p:sldId id="855" r:id="rId223"/>
    <p:sldId id="5160" r:id="rId224"/>
    <p:sldId id="540" r:id="rId225"/>
    <p:sldId id="5389" r:id="rId226"/>
    <p:sldId id="5390" r:id="rId227"/>
    <p:sldId id="5391" r:id="rId228"/>
    <p:sldId id="492" r:id="rId229"/>
    <p:sldId id="5392" r:id="rId230"/>
    <p:sldId id="5393" r:id="rId231"/>
    <p:sldId id="5394" r:id="rId232"/>
    <p:sldId id="5395" r:id="rId233"/>
    <p:sldId id="5396" r:id="rId234"/>
    <p:sldId id="5397" r:id="rId235"/>
    <p:sldId id="5398" r:id="rId236"/>
    <p:sldId id="5399" r:id="rId237"/>
    <p:sldId id="501" r:id="rId238"/>
    <p:sldId id="502" r:id="rId239"/>
    <p:sldId id="506" r:id="rId240"/>
    <p:sldId id="5400" r:id="rId241"/>
    <p:sldId id="456" r:id="rId242"/>
    <p:sldId id="5537" r:id="rId243"/>
    <p:sldId id="283" r:id="rId244"/>
    <p:sldId id="343" r:id="rId245"/>
    <p:sldId id="5161" r:id="rId246"/>
    <p:sldId id="541" r:id="rId247"/>
    <p:sldId id="5538" r:id="rId248"/>
    <p:sldId id="5197" r:id="rId249"/>
    <p:sldId id="5198" r:id="rId250"/>
    <p:sldId id="5540" r:id="rId251"/>
    <p:sldId id="5408" r:id="rId252"/>
    <p:sldId id="5407" r:id="rId253"/>
    <p:sldId id="5539" r:id="rId254"/>
    <p:sldId id="5193" r:id="rId255"/>
    <p:sldId id="5360" r:id="rId256"/>
    <p:sldId id="726" r:id="rId257"/>
    <p:sldId id="727" r:id="rId258"/>
    <p:sldId id="5364" r:id="rId259"/>
    <p:sldId id="5365" r:id="rId260"/>
    <p:sldId id="5366" r:id="rId261"/>
    <p:sldId id="802" r:id="rId262"/>
    <p:sldId id="803" r:id="rId263"/>
    <p:sldId id="804" r:id="rId264"/>
    <p:sldId id="805" r:id="rId265"/>
    <p:sldId id="806" r:id="rId266"/>
    <p:sldId id="807" r:id="rId267"/>
    <p:sldId id="808" r:id="rId268"/>
    <p:sldId id="809" r:id="rId269"/>
    <p:sldId id="810" r:id="rId270"/>
    <p:sldId id="811" r:id="rId271"/>
    <p:sldId id="812" r:id="rId272"/>
    <p:sldId id="813" r:id="rId273"/>
    <p:sldId id="814" r:id="rId274"/>
    <p:sldId id="815" r:id="rId275"/>
    <p:sldId id="816" r:id="rId276"/>
    <p:sldId id="817" r:id="rId277"/>
    <p:sldId id="818" r:id="rId278"/>
    <p:sldId id="5165" r:id="rId279"/>
    <p:sldId id="5166" r:id="rId280"/>
    <p:sldId id="5162" r:id="rId281"/>
    <p:sldId id="5163" r:id="rId282"/>
    <p:sldId id="5164" r:id="rId283"/>
    <p:sldId id="325" r:id="rId284"/>
    <p:sldId id="628" r:id="rId285"/>
    <p:sldId id="348" r:id="rId286"/>
    <p:sldId id="296" r:id="rId287"/>
    <p:sldId id="602" r:id="rId288"/>
    <p:sldId id="5312" r:id="rId289"/>
    <p:sldId id="5313" r:id="rId290"/>
    <p:sldId id="5314" r:id="rId291"/>
    <p:sldId id="5315" r:id="rId292"/>
    <p:sldId id="5316" r:id="rId293"/>
    <p:sldId id="728" r:id="rId294"/>
    <p:sldId id="729" r:id="rId295"/>
    <p:sldId id="730" r:id="rId296"/>
    <p:sldId id="731" r:id="rId297"/>
    <p:sldId id="732" r:id="rId298"/>
    <p:sldId id="733" r:id="rId299"/>
    <p:sldId id="5317" r:id="rId300"/>
    <p:sldId id="5318" r:id="rId301"/>
    <p:sldId id="558" r:id="rId302"/>
    <p:sldId id="515" r:id="rId303"/>
    <p:sldId id="5319" r:id="rId304"/>
    <p:sldId id="5541" r:id="rId305"/>
    <p:sldId id="5321" r:id="rId306"/>
    <p:sldId id="5322" r:id="rId307"/>
    <p:sldId id="5323" r:id="rId308"/>
    <p:sldId id="5324" r:id="rId309"/>
    <p:sldId id="441" r:id="rId310"/>
    <p:sldId id="5168" r:id="rId311"/>
    <p:sldId id="4888" r:id="rId312"/>
    <p:sldId id="5167" r:id="rId313"/>
    <p:sldId id="329" r:id="rId314"/>
    <p:sldId id="5325" r:id="rId315"/>
    <p:sldId id="542" r:id="rId316"/>
    <p:sldId id="5409" r:id="rId317"/>
    <p:sldId id="1255" r:id="rId318"/>
    <p:sldId id="1256" r:id="rId319"/>
    <p:sldId id="1257" r:id="rId320"/>
    <p:sldId id="1258" r:id="rId321"/>
    <p:sldId id="1259" r:id="rId322"/>
    <p:sldId id="1260" r:id="rId323"/>
    <p:sldId id="1261" r:id="rId324"/>
    <p:sldId id="1262" r:id="rId325"/>
    <p:sldId id="1263" r:id="rId326"/>
    <p:sldId id="266" r:id="rId327"/>
    <p:sldId id="5169" r:id="rId328"/>
    <p:sldId id="552" r:id="rId329"/>
    <p:sldId id="5195" r:id="rId330"/>
    <p:sldId id="5367" r:id="rId331"/>
    <p:sldId id="683" r:id="rId332"/>
    <p:sldId id="684" r:id="rId333"/>
    <p:sldId id="685" r:id="rId334"/>
    <p:sldId id="686" r:id="rId335"/>
    <p:sldId id="687" r:id="rId336"/>
    <p:sldId id="688" r:id="rId337"/>
    <p:sldId id="689" r:id="rId338"/>
    <p:sldId id="690" r:id="rId339"/>
    <p:sldId id="691" r:id="rId340"/>
    <p:sldId id="692" r:id="rId341"/>
    <p:sldId id="693" r:id="rId342"/>
    <p:sldId id="694" r:id="rId343"/>
    <p:sldId id="695" r:id="rId344"/>
    <p:sldId id="696" r:id="rId345"/>
    <p:sldId id="697" r:id="rId346"/>
    <p:sldId id="5170" r:id="rId347"/>
    <p:sldId id="543" r:id="rId348"/>
    <p:sldId id="5411" r:id="rId349"/>
    <p:sldId id="4442" r:id="rId350"/>
    <p:sldId id="4443" r:id="rId351"/>
    <p:sldId id="5410" r:id="rId352"/>
    <p:sldId id="4445" r:id="rId353"/>
    <p:sldId id="4446" r:id="rId354"/>
    <p:sldId id="4447" r:id="rId355"/>
    <p:sldId id="4448" r:id="rId356"/>
    <p:sldId id="4449" r:id="rId357"/>
    <p:sldId id="4450" r:id="rId358"/>
    <p:sldId id="4451" r:id="rId359"/>
    <p:sldId id="4452" r:id="rId360"/>
    <p:sldId id="4453" r:id="rId361"/>
    <p:sldId id="5371" r:id="rId362"/>
    <p:sldId id="5368" r:id="rId363"/>
    <p:sldId id="656" r:id="rId364"/>
    <p:sldId id="657" r:id="rId365"/>
    <p:sldId id="658" r:id="rId366"/>
    <p:sldId id="659" r:id="rId367"/>
    <p:sldId id="660" r:id="rId368"/>
    <p:sldId id="661" r:id="rId369"/>
    <p:sldId id="662" r:id="rId370"/>
    <p:sldId id="663" r:id="rId371"/>
    <p:sldId id="664" r:id="rId372"/>
    <p:sldId id="665" r:id="rId373"/>
    <p:sldId id="666" r:id="rId374"/>
    <p:sldId id="667" r:id="rId375"/>
    <p:sldId id="668" r:id="rId376"/>
    <p:sldId id="669" r:id="rId377"/>
    <p:sldId id="670" r:id="rId378"/>
    <p:sldId id="671" r:id="rId379"/>
    <p:sldId id="672" r:id="rId380"/>
    <p:sldId id="673" r:id="rId381"/>
    <p:sldId id="674" r:id="rId382"/>
    <p:sldId id="675" r:id="rId383"/>
    <p:sldId id="676" r:id="rId384"/>
    <p:sldId id="5171" r:id="rId385"/>
    <p:sldId id="544" r:id="rId386"/>
    <p:sldId id="545" r:id="rId387"/>
    <p:sldId id="5285" r:id="rId388"/>
    <p:sldId id="5404" r:id="rId389"/>
    <p:sldId id="333" r:id="rId390"/>
    <p:sldId id="5406" r:id="rId391"/>
    <p:sldId id="5545" r:id="rId392"/>
    <p:sldId id="634" r:id="rId393"/>
    <p:sldId id="635" r:id="rId394"/>
    <p:sldId id="636" r:id="rId395"/>
    <p:sldId id="637" r:id="rId396"/>
    <p:sldId id="638" r:id="rId397"/>
    <p:sldId id="639" r:id="rId398"/>
    <p:sldId id="640" r:id="rId399"/>
    <p:sldId id="641" r:id="rId400"/>
    <p:sldId id="642" r:id="rId401"/>
    <p:sldId id="643" r:id="rId402"/>
    <p:sldId id="644" r:id="rId403"/>
    <p:sldId id="645" r:id="rId404"/>
    <p:sldId id="646" r:id="rId405"/>
    <p:sldId id="647" r:id="rId406"/>
    <p:sldId id="648" r:id="rId407"/>
    <p:sldId id="649" r:id="rId408"/>
    <p:sldId id="650" r:id="rId409"/>
    <p:sldId id="5177" r:id="rId410"/>
    <p:sldId id="5178" r:id="rId411"/>
    <p:sldId id="5542" r:id="rId412"/>
    <p:sldId id="605" r:id="rId413"/>
    <p:sldId id="606" r:id="rId414"/>
    <p:sldId id="607" r:id="rId415"/>
    <p:sldId id="608" r:id="rId416"/>
    <p:sldId id="609" r:id="rId417"/>
    <p:sldId id="610" r:id="rId418"/>
    <p:sldId id="611" r:id="rId419"/>
    <p:sldId id="612" r:id="rId420"/>
    <p:sldId id="613" r:id="rId421"/>
    <p:sldId id="614" r:id="rId422"/>
    <p:sldId id="615" r:id="rId423"/>
    <p:sldId id="616" r:id="rId424"/>
    <p:sldId id="5172" r:id="rId425"/>
    <p:sldId id="1359" r:id="rId426"/>
    <p:sldId id="257" r:id="rId427"/>
    <p:sldId id="258" r:id="rId428"/>
    <p:sldId id="259" r:id="rId429"/>
    <p:sldId id="260" r:id="rId430"/>
    <p:sldId id="3369" r:id="rId431"/>
    <p:sldId id="3370" r:id="rId432"/>
    <p:sldId id="3371" r:id="rId433"/>
    <p:sldId id="264" r:id="rId434"/>
    <p:sldId id="1353" r:id="rId435"/>
    <p:sldId id="1354" r:id="rId436"/>
    <p:sldId id="1355" r:id="rId437"/>
    <p:sldId id="1356" r:id="rId438"/>
    <p:sldId id="3372" r:id="rId439"/>
    <p:sldId id="3373" r:id="rId440"/>
    <p:sldId id="1357" r:id="rId441"/>
    <p:sldId id="3374" r:id="rId442"/>
    <p:sldId id="3375" r:id="rId443"/>
    <p:sldId id="3376" r:id="rId444"/>
    <p:sldId id="275" r:id="rId445"/>
    <p:sldId id="5173" r:id="rId446"/>
    <p:sldId id="5544" r:id="rId447"/>
    <p:sldId id="5543" r:id="rId448"/>
    <p:sldId id="822" r:id="rId449"/>
    <p:sldId id="823" r:id="rId450"/>
    <p:sldId id="824" r:id="rId451"/>
    <p:sldId id="825" r:id="rId452"/>
    <p:sldId id="826" r:id="rId453"/>
    <p:sldId id="827" r:id="rId454"/>
    <p:sldId id="828" r:id="rId455"/>
    <p:sldId id="829" r:id="rId456"/>
    <p:sldId id="830" r:id="rId457"/>
    <p:sldId id="831" r:id="rId458"/>
    <p:sldId id="832" r:id="rId459"/>
    <p:sldId id="833" r:id="rId460"/>
    <p:sldId id="834" r:id="rId461"/>
    <p:sldId id="835" r:id="rId462"/>
    <p:sldId id="836" r:id="rId463"/>
    <p:sldId id="837" r:id="rId464"/>
    <p:sldId id="838" r:id="rId465"/>
    <p:sldId id="839" r:id="rId466"/>
    <p:sldId id="840" r:id="rId467"/>
    <p:sldId id="841" r:id="rId468"/>
    <p:sldId id="5174" r:id="rId469"/>
    <p:sldId id="5175" r:id="rId470"/>
    <p:sldId id="548" r:id="rId471"/>
    <p:sldId id="454" r:id="rId472"/>
    <p:sldId id="455" r:id="rId473"/>
    <p:sldId id="5546" r:id="rId474"/>
    <p:sldId id="5127" r:id="rId475"/>
    <p:sldId id="5128" r:id="rId476"/>
    <p:sldId id="5145" r:id="rId477"/>
    <p:sldId id="5151" r:id="rId478"/>
    <p:sldId id="5153" r:id="rId479"/>
    <p:sldId id="5146" r:id="rId480"/>
    <p:sldId id="426" r:id="rId481"/>
    <p:sldId id="4204" r:id="rId482"/>
    <p:sldId id="4202" r:id="rId483"/>
    <p:sldId id="4205" r:id="rId484"/>
    <p:sldId id="5498" r:id="rId485"/>
    <p:sldId id="549" r:id="rId486"/>
    <p:sldId id="286" r:id="rId487"/>
    <p:sldId id="457" r:id="rId488"/>
    <p:sldId id="858" r:id="rId489"/>
    <p:sldId id="859" r:id="rId490"/>
    <p:sldId id="860" r:id="rId491"/>
    <p:sldId id="861" r:id="rId492"/>
    <p:sldId id="862" r:id="rId493"/>
    <p:sldId id="863" r:id="rId494"/>
    <p:sldId id="864" r:id="rId495"/>
    <p:sldId id="865" r:id="rId496"/>
    <p:sldId id="866" r:id="rId497"/>
    <p:sldId id="867" r:id="rId498"/>
    <p:sldId id="868" r:id="rId499"/>
    <p:sldId id="5176" r:id="rId500"/>
    <p:sldId id="390" r:id="rId501"/>
    <p:sldId id="550" r:id="rId502"/>
    <p:sldId id="879" r:id="rId503"/>
    <p:sldId id="399" r:id="rId504"/>
    <p:sldId id="300" r:id="rId505"/>
    <p:sldId id="4045" r:id="rId506"/>
  </p:sldIdLst>
  <p:sldSz cx="9144000" cy="6858000" type="screen4x3"/>
  <p:notesSz cx="6858000" cy="9144000"/>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042"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085"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124"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17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5205" algn="l" defTabSz="457042" rtl="0" eaLnBrk="1" latinLnBrk="0" hangingPunct="1">
      <a:defRPr sz="2400" kern="1200">
        <a:solidFill>
          <a:schemeClr val="tx1"/>
        </a:solidFill>
        <a:latin typeface="Arial" charset="0"/>
        <a:ea typeface="ＭＳ Ｐゴシック" charset="0"/>
        <a:cs typeface="ＭＳ Ｐゴシック" charset="0"/>
      </a:defRPr>
    </a:lvl6pPr>
    <a:lvl7pPr marL="2742248" algn="l" defTabSz="457042" rtl="0" eaLnBrk="1" latinLnBrk="0" hangingPunct="1">
      <a:defRPr sz="2400" kern="1200">
        <a:solidFill>
          <a:schemeClr val="tx1"/>
        </a:solidFill>
        <a:latin typeface="Arial" charset="0"/>
        <a:ea typeface="ＭＳ Ｐゴシック" charset="0"/>
        <a:cs typeface="ＭＳ Ｐゴシック" charset="0"/>
      </a:defRPr>
    </a:lvl7pPr>
    <a:lvl8pPr marL="3199289" algn="l" defTabSz="457042" rtl="0" eaLnBrk="1" latinLnBrk="0" hangingPunct="1">
      <a:defRPr sz="2400" kern="1200">
        <a:solidFill>
          <a:schemeClr val="tx1"/>
        </a:solidFill>
        <a:latin typeface="Arial" charset="0"/>
        <a:ea typeface="ＭＳ Ｐゴシック" charset="0"/>
        <a:cs typeface="ＭＳ Ｐゴシック" charset="0"/>
      </a:defRPr>
    </a:lvl8pPr>
    <a:lvl9pPr marL="3656328" algn="l" defTabSz="457042" rtl="0" eaLnBrk="1" latinLnBrk="0" hangingPunct="1">
      <a:defRPr sz="2400"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D6D5B2DF-ACCD-0546-A650-D2D4E0F3BED0}">
          <p14:sldIdLst>
            <p14:sldId id="714"/>
            <p14:sldId id="5382"/>
            <p14:sldId id="3856"/>
            <p14:sldId id="716"/>
            <p14:sldId id="717"/>
            <p14:sldId id="718"/>
            <p14:sldId id="719"/>
            <p14:sldId id="720"/>
            <p14:sldId id="721"/>
            <p14:sldId id="722"/>
            <p14:sldId id="723"/>
            <p14:sldId id="3354"/>
            <p14:sldId id="3361"/>
            <p14:sldId id="3362"/>
            <p14:sldId id="3355"/>
            <p14:sldId id="3359"/>
            <p14:sldId id="3356"/>
            <p14:sldId id="1203"/>
            <p14:sldId id="1202"/>
            <p14:sldId id="3358"/>
          </p14:sldIdLst>
        </p14:section>
        <p14:section name="Introduction" id="{F3FFED1E-0EB3-2345-8099-B8535082A95A}">
          <p14:sldIdLst>
            <p14:sldId id="5413"/>
            <p14:sldId id="310"/>
            <p14:sldId id="311"/>
            <p14:sldId id="312"/>
            <p14:sldId id="313"/>
            <p14:sldId id="261"/>
            <p14:sldId id="269"/>
            <p14:sldId id="5383"/>
            <p14:sldId id="5414"/>
            <p14:sldId id="374"/>
            <p14:sldId id="375"/>
            <p14:sldId id="376"/>
            <p14:sldId id="265"/>
            <p14:sldId id="5156"/>
            <p14:sldId id="4444"/>
            <p14:sldId id="284"/>
            <p14:sldId id="5186"/>
            <p14:sldId id="5187"/>
            <p14:sldId id="270"/>
            <p14:sldId id="295"/>
            <p14:sldId id="397"/>
            <p14:sldId id="5188"/>
            <p14:sldId id="273"/>
            <p14:sldId id="524"/>
            <p14:sldId id="525"/>
            <p14:sldId id="5384"/>
            <p14:sldId id="527"/>
            <p14:sldId id="528"/>
            <p14:sldId id="5385"/>
            <p14:sldId id="530"/>
            <p14:sldId id="5386"/>
            <p14:sldId id="532"/>
            <p14:sldId id="533"/>
            <p14:sldId id="534"/>
          </p14:sldIdLst>
        </p14:section>
        <p14:section name="Sermon" id="{C394F4CC-D3B7-6642-B5D5-732B6E6EDD8A}">
          <p14:sldIdLst>
            <p14:sldId id="5527"/>
            <p14:sldId id="433"/>
            <p14:sldId id="5180"/>
            <p14:sldId id="1188"/>
            <p14:sldId id="1190"/>
            <p14:sldId id="5181"/>
            <p14:sldId id="5182"/>
            <p14:sldId id="434"/>
            <p14:sldId id="1189"/>
            <p14:sldId id="1187"/>
            <p14:sldId id="5528"/>
            <p14:sldId id="551"/>
            <p14:sldId id="5183"/>
            <p14:sldId id="531"/>
            <p14:sldId id="5184"/>
            <p14:sldId id="5405"/>
            <p14:sldId id="340"/>
            <p14:sldId id="321"/>
            <p14:sldId id="323"/>
            <p14:sldId id="322"/>
            <p14:sldId id="5529"/>
            <p14:sldId id="5326"/>
            <p14:sldId id="724"/>
            <p14:sldId id="5185"/>
          </p14:sldIdLst>
        </p14:section>
        <p14:section name="Chapters" id="{1C32C851-4254-444F-B344-4937F9C59C31}">
          <p14:sldIdLst>
            <p14:sldId id="539"/>
            <p14:sldId id="5530"/>
            <p14:sldId id="5531"/>
            <p14:sldId id="5532"/>
            <p14:sldId id="5533"/>
            <p14:sldId id="5534"/>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97"/>
            <p14:sldId id="598"/>
            <p14:sldId id="599"/>
            <p14:sldId id="600"/>
            <p14:sldId id="4885"/>
            <p14:sldId id="2389"/>
            <p14:sldId id="5535"/>
            <p14:sldId id="700"/>
            <p14:sldId id="701"/>
            <p14:sldId id="702"/>
            <p14:sldId id="703"/>
            <p14:sldId id="704"/>
            <p14:sldId id="705"/>
            <p14:sldId id="706"/>
            <p14:sldId id="707"/>
            <p14:sldId id="708"/>
            <p14:sldId id="5158"/>
            <p14:sldId id="5159"/>
            <p14:sldId id="281"/>
            <p14:sldId id="489"/>
            <p14:sldId id="490"/>
            <p14:sldId id="5536"/>
            <p14:sldId id="491"/>
            <p14:sldId id="493"/>
            <p14:sldId id="844"/>
            <p14:sldId id="845"/>
            <p14:sldId id="846"/>
            <p14:sldId id="847"/>
            <p14:sldId id="848"/>
            <p14:sldId id="849"/>
            <p14:sldId id="850"/>
            <p14:sldId id="851"/>
            <p14:sldId id="852"/>
            <p14:sldId id="853"/>
            <p14:sldId id="854"/>
            <p14:sldId id="855"/>
            <p14:sldId id="5160"/>
            <p14:sldId id="540"/>
            <p14:sldId id="5389"/>
            <p14:sldId id="5390"/>
            <p14:sldId id="5391"/>
            <p14:sldId id="492"/>
            <p14:sldId id="5392"/>
            <p14:sldId id="5393"/>
            <p14:sldId id="5394"/>
            <p14:sldId id="5395"/>
            <p14:sldId id="5396"/>
            <p14:sldId id="5397"/>
            <p14:sldId id="5398"/>
            <p14:sldId id="5399"/>
            <p14:sldId id="501"/>
            <p14:sldId id="502"/>
            <p14:sldId id="506"/>
            <p14:sldId id="5400"/>
            <p14:sldId id="456"/>
            <p14:sldId id="5537"/>
            <p14:sldId id="283"/>
            <p14:sldId id="343"/>
            <p14:sldId id="5161"/>
            <p14:sldId id="541"/>
            <p14:sldId id="5538"/>
            <p14:sldId id="5197"/>
            <p14:sldId id="5198"/>
            <p14:sldId id="5540"/>
            <p14:sldId id="5408"/>
            <p14:sldId id="5407"/>
            <p14:sldId id="5539"/>
            <p14:sldId id="5193"/>
            <p14:sldId id="5360"/>
            <p14:sldId id="726"/>
            <p14:sldId id="727"/>
            <p14:sldId id="5364"/>
            <p14:sldId id="5365"/>
            <p14:sldId id="5366"/>
            <p14:sldId id="802"/>
            <p14:sldId id="803"/>
            <p14:sldId id="804"/>
            <p14:sldId id="805"/>
            <p14:sldId id="806"/>
            <p14:sldId id="807"/>
            <p14:sldId id="808"/>
            <p14:sldId id="809"/>
            <p14:sldId id="810"/>
            <p14:sldId id="811"/>
            <p14:sldId id="812"/>
            <p14:sldId id="813"/>
            <p14:sldId id="814"/>
            <p14:sldId id="815"/>
            <p14:sldId id="816"/>
            <p14:sldId id="817"/>
            <p14:sldId id="818"/>
            <p14:sldId id="5165"/>
            <p14:sldId id="5166"/>
            <p14:sldId id="5162"/>
            <p14:sldId id="5163"/>
            <p14:sldId id="5164"/>
            <p14:sldId id="325"/>
            <p14:sldId id="628"/>
            <p14:sldId id="348"/>
            <p14:sldId id="296"/>
            <p14:sldId id="602"/>
            <p14:sldId id="5312"/>
            <p14:sldId id="5313"/>
            <p14:sldId id="5314"/>
            <p14:sldId id="5315"/>
            <p14:sldId id="5316"/>
            <p14:sldId id="728"/>
            <p14:sldId id="729"/>
            <p14:sldId id="730"/>
            <p14:sldId id="731"/>
            <p14:sldId id="732"/>
            <p14:sldId id="733"/>
            <p14:sldId id="5317"/>
            <p14:sldId id="5318"/>
            <p14:sldId id="558"/>
            <p14:sldId id="515"/>
            <p14:sldId id="5319"/>
            <p14:sldId id="5541"/>
            <p14:sldId id="5321"/>
            <p14:sldId id="5322"/>
            <p14:sldId id="5323"/>
            <p14:sldId id="5324"/>
            <p14:sldId id="441"/>
            <p14:sldId id="5168"/>
            <p14:sldId id="4888"/>
            <p14:sldId id="5167"/>
            <p14:sldId id="329"/>
            <p14:sldId id="5325"/>
            <p14:sldId id="542"/>
            <p14:sldId id="5409"/>
            <p14:sldId id="1255"/>
            <p14:sldId id="1256"/>
            <p14:sldId id="1257"/>
            <p14:sldId id="1258"/>
            <p14:sldId id="1259"/>
            <p14:sldId id="1260"/>
            <p14:sldId id="1261"/>
            <p14:sldId id="1262"/>
            <p14:sldId id="1263"/>
            <p14:sldId id="266"/>
            <p14:sldId id="5169"/>
            <p14:sldId id="552"/>
            <p14:sldId id="5195"/>
            <p14:sldId id="5367"/>
            <p14:sldId id="683"/>
            <p14:sldId id="684"/>
            <p14:sldId id="685"/>
            <p14:sldId id="686"/>
            <p14:sldId id="687"/>
            <p14:sldId id="688"/>
            <p14:sldId id="689"/>
            <p14:sldId id="690"/>
            <p14:sldId id="691"/>
            <p14:sldId id="692"/>
            <p14:sldId id="693"/>
            <p14:sldId id="694"/>
            <p14:sldId id="695"/>
            <p14:sldId id="696"/>
            <p14:sldId id="697"/>
            <p14:sldId id="5170"/>
            <p14:sldId id="543"/>
            <p14:sldId id="5411"/>
            <p14:sldId id="4442"/>
            <p14:sldId id="4443"/>
            <p14:sldId id="5410"/>
            <p14:sldId id="4445"/>
            <p14:sldId id="4446"/>
            <p14:sldId id="4447"/>
            <p14:sldId id="4448"/>
            <p14:sldId id="4449"/>
            <p14:sldId id="4450"/>
            <p14:sldId id="4451"/>
            <p14:sldId id="4452"/>
            <p14:sldId id="4453"/>
            <p14:sldId id="5371"/>
            <p14:sldId id="5368"/>
            <p14:sldId id="656"/>
            <p14:sldId id="657"/>
            <p14:sldId id="658"/>
            <p14:sldId id="659"/>
            <p14:sldId id="660"/>
            <p14:sldId id="661"/>
            <p14:sldId id="662"/>
            <p14:sldId id="663"/>
            <p14:sldId id="664"/>
            <p14:sldId id="665"/>
            <p14:sldId id="666"/>
            <p14:sldId id="667"/>
            <p14:sldId id="668"/>
            <p14:sldId id="669"/>
            <p14:sldId id="670"/>
            <p14:sldId id="671"/>
            <p14:sldId id="672"/>
            <p14:sldId id="673"/>
            <p14:sldId id="674"/>
            <p14:sldId id="675"/>
            <p14:sldId id="676"/>
            <p14:sldId id="5171"/>
            <p14:sldId id="544"/>
            <p14:sldId id="545"/>
            <p14:sldId id="5285"/>
            <p14:sldId id="5404"/>
            <p14:sldId id="333"/>
            <p14:sldId id="5406"/>
            <p14:sldId id="5545"/>
            <p14:sldId id="634"/>
            <p14:sldId id="635"/>
            <p14:sldId id="636"/>
            <p14:sldId id="637"/>
            <p14:sldId id="638"/>
            <p14:sldId id="639"/>
            <p14:sldId id="640"/>
            <p14:sldId id="641"/>
            <p14:sldId id="642"/>
            <p14:sldId id="643"/>
            <p14:sldId id="644"/>
            <p14:sldId id="645"/>
            <p14:sldId id="646"/>
            <p14:sldId id="647"/>
            <p14:sldId id="648"/>
            <p14:sldId id="649"/>
            <p14:sldId id="650"/>
            <p14:sldId id="5177"/>
            <p14:sldId id="5178"/>
            <p14:sldId id="5542"/>
            <p14:sldId id="605"/>
            <p14:sldId id="606"/>
            <p14:sldId id="607"/>
            <p14:sldId id="608"/>
            <p14:sldId id="609"/>
            <p14:sldId id="610"/>
            <p14:sldId id="611"/>
            <p14:sldId id="612"/>
            <p14:sldId id="613"/>
            <p14:sldId id="614"/>
            <p14:sldId id="615"/>
            <p14:sldId id="616"/>
            <p14:sldId id="5172"/>
            <p14:sldId id="1359"/>
            <p14:sldId id="257"/>
            <p14:sldId id="258"/>
            <p14:sldId id="259"/>
            <p14:sldId id="260"/>
            <p14:sldId id="3369"/>
            <p14:sldId id="3370"/>
            <p14:sldId id="3371"/>
            <p14:sldId id="264"/>
            <p14:sldId id="1353"/>
            <p14:sldId id="1354"/>
            <p14:sldId id="1355"/>
            <p14:sldId id="1356"/>
            <p14:sldId id="3372"/>
            <p14:sldId id="3373"/>
            <p14:sldId id="1357"/>
            <p14:sldId id="3374"/>
            <p14:sldId id="3375"/>
            <p14:sldId id="3376"/>
            <p14:sldId id="275"/>
            <p14:sldId id="5173"/>
            <p14:sldId id="5544"/>
            <p14:sldId id="5543"/>
            <p14:sldId id="822"/>
            <p14:sldId id="823"/>
            <p14:sldId id="824"/>
            <p14:sldId id="825"/>
            <p14:sldId id="826"/>
            <p14:sldId id="827"/>
            <p14:sldId id="828"/>
            <p14:sldId id="829"/>
            <p14:sldId id="830"/>
            <p14:sldId id="831"/>
            <p14:sldId id="832"/>
            <p14:sldId id="833"/>
            <p14:sldId id="834"/>
            <p14:sldId id="835"/>
            <p14:sldId id="836"/>
            <p14:sldId id="837"/>
            <p14:sldId id="838"/>
            <p14:sldId id="839"/>
            <p14:sldId id="840"/>
            <p14:sldId id="841"/>
            <p14:sldId id="5174"/>
            <p14:sldId id="5175"/>
            <p14:sldId id="548"/>
            <p14:sldId id="454"/>
            <p14:sldId id="455"/>
            <p14:sldId id="5546"/>
            <p14:sldId id="5127"/>
            <p14:sldId id="5128"/>
            <p14:sldId id="5145"/>
            <p14:sldId id="5151"/>
            <p14:sldId id="5153"/>
            <p14:sldId id="5146"/>
            <p14:sldId id="426"/>
            <p14:sldId id="4204"/>
            <p14:sldId id="4202"/>
            <p14:sldId id="4205"/>
            <p14:sldId id="5498"/>
            <p14:sldId id="549"/>
            <p14:sldId id="286"/>
            <p14:sldId id="457"/>
            <p14:sldId id="858"/>
            <p14:sldId id="859"/>
            <p14:sldId id="860"/>
            <p14:sldId id="861"/>
            <p14:sldId id="862"/>
            <p14:sldId id="863"/>
            <p14:sldId id="864"/>
            <p14:sldId id="865"/>
            <p14:sldId id="866"/>
            <p14:sldId id="867"/>
            <p14:sldId id="868"/>
            <p14:sldId id="5176"/>
            <p14:sldId id="390"/>
            <p14:sldId id="550"/>
            <p14:sldId id="879"/>
            <p14:sldId id="399"/>
            <p14:sldId id="300"/>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F1FF80"/>
    <a:srgbClr val="005722"/>
    <a:srgbClr val="000000"/>
    <a:srgbClr val="B7CF5A"/>
    <a:srgbClr val="C2DA5E"/>
    <a:srgbClr val="93DA4D"/>
    <a:srgbClr val="6BCBF4"/>
    <a:srgbClr val="62B8DB"/>
    <a:srgbClr val="F5D8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20499" autoAdjust="0"/>
    <p:restoredTop sz="94249" autoAdjust="0"/>
  </p:normalViewPr>
  <p:slideViewPr>
    <p:cSldViewPr>
      <p:cViewPr varScale="1">
        <p:scale>
          <a:sx n="161" d="100"/>
          <a:sy n="161" d="100"/>
        </p:scale>
        <p:origin x="872" y="208"/>
      </p:cViewPr>
      <p:guideLst>
        <p:guide orient="horz" pos="2160"/>
        <p:guide pos="2880"/>
      </p:guideLst>
    </p:cSldViewPr>
  </p:slideViewPr>
  <p:outlineViewPr>
    <p:cViewPr>
      <p:scale>
        <a:sx n="33" d="100"/>
        <a:sy n="33" d="100"/>
      </p:scale>
      <p:origin x="0" y="-76472"/>
    </p:cViewPr>
  </p:outlineViewPr>
  <p:notesTextViewPr>
    <p:cViewPr>
      <p:scale>
        <a:sx n="200" d="100"/>
        <a:sy n="20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3.xml"/><Relationship Id="rId299" Type="http://schemas.openxmlformats.org/officeDocument/2006/relationships/slide" Target="slides/slide215.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75.xml"/><Relationship Id="rId324" Type="http://schemas.openxmlformats.org/officeDocument/2006/relationships/slide" Target="slides/slide240.xml"/><Relationship Id="rId366" Type="http://schemas.openxmlformats.org/officeDocument/2006/relationships/slide" Target="slides/slide282.xml"/><Relationship Id="rId170" Type="http://schemas.openxmlformats.org/officeDocument/2006/relationships/slide" Target="slides/slide86.xml"/><Relationship Id="rId226" Type="http://schemas.openxmlformats.org/officeDocument/2006/relationships/slide" Target="slides/slide142.xml"/><Relationship Id="rId433" Type="http://schemas.openxmlformats.org/officeDocument/2006/relationships/slide" Target="slides/slide349.xml"/><Relationship Id="rId268" Type="http://schemas.openxmlformats.org/officeDocument/2006/relationships/slide" Target="slides/slide184.xml"/><Relationship Id="rId475" Type="http://schemas.openxmlformats.org/officeDocument/2006/relationships/slide" Target="slides/slide391.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44.xml"/><Relationship Id="rId335" Type="http://schemas.openxmlformats.org/officeDocument/2006/relationships/slide" Target="slides/slide251.xml"/><Relationship Id="rId377" Type="http://schemas.openxmlformats.org/officeDocument/2006/relationships/slide" Target="slides/slide293.xml"/><Relationship Id="rId500" Type="http://schemas.openxmlformats.org/officeDocument/2006/relationships/slide" Target="slides/slide416.xml"/><Relationship Id="rId5" Type="http://schemas.openxmlformats.org/officeDocument/2006/relationships/slideMaster" Target="slideMasters/slideMaster5.xml"/><Relationship Id="rId181" Type="http://schemas.openxmlformats.org/officeDocument/2006/relationships/slide" Target="slides/slide97.xml"/><Relationship Id="rId237" Type="http://schemas.openxmlformats.org/officeDocument/2006/relationships/slide" Target="slides/slide153.xml"/><Relationship Id="rId402" Type="http://schemas.openxmlformats.org/officeDocument/2006/relationships/slide" Target="slides/slide318.xml"/><Relationship Id="rId279" Type="http://schemas.openxmlformats.org/officeDocument/2006/relationships/slide" Target="slides/slide195.xml"/><Relationship Id="rId444" Type="http://schemas.openxmlformats.org/officeDocument/2006/relationships/slide" Target="slides/slide360.xml"/><Relationship Id="rId486" Type="http://schemas.openxmlformats.org/officeDocument/2006/relationships/slide" Target="slides/slide402.xml"/><Relationship Id="rId43" Type="http://schemas.openxmlformats.org/officeDocument/2006/relationships/slideMaster" Target="slideMasters/slideMaster43.xml"/><Relationship Id="rId139" Type="http://schemas.openxmlformats.org/officeDocument/2006/relationships/slide" Target="slides/slide55.xml"/><Relationship Id="rId290" Type="http://schemas.openxmlformats.org/officeDocument/2006/relationships/slide" Target="slides/slide206.xml"/><Relationship Id="rId304" Type="http://schemas.openxmlformats.org/officeDocument/2006/relationships/slide" Target="slides/slide220.xml"/><Relationship Id="rId346" Type="http://schemas.openxmlformats.org/officeDocument/2006/relationships/slide" Target="slides/slide262.xml"/><Relationship Id="rId388" Type="http://schemas.openxmlformats.org/officeDocument/2006/relationships/slide" Target="slides/slide304.xml"/><Relationship Id="rId511" Type="http://schemas.openxmlformats.org/officeDocument/2006/relationships/tableStyles" Target="tableStyles.xml"/><Relationship Id="rId85" Type="http://schemas.openxmlformats.org/officeDocument/2006/relationships/slide" Target="slides/slide1.xml"/><Relationship Id="rId150" Type="http://schemas.openxmlformats.org/officeDocument/2006/relationships/slide" Target="slides/slide66.xml"/><Relationship Id="rId192" Type="http://schemas.openxmlformats.org/officeDocument/2006/relationships/slide" Target="slides/slide108.xml"/><Relationship Id="rId206" Type="http://schemas.openxmlformats.org/officeDocument/2006/relationships/slide" Target="slides/slide122.xml"/><Relationship Id="rId413" Type="http://schemas.openxmlformats.org/officeDocument/2006/relationships/slide" Target="slides/slide329.xml"/><Relationship Id="rId248" Type="http://schemas.openxmlformats.org/officeDocument/2006/relationships/slide" Target="slides/slide164.xml"/><Relationship Id="rId455" Type="http://schemas.openxmlformats.org/officeDocument/2006/relationships/slide" Target="slides/slide371.xml"/><Relationship Id="rId497" Type="http://schemas.openxmlformats.org/officeDocument/2006/relationships/slide" Target="slides/slide413.xml"/><Relationship Id="rId12" Type="http://schemas.openxmlformats.org/officeDocument/2006/relationships/slideMaster" Target="slideMasters/slideMaster12.xml"/><Relationship Id="rId108" Type="http://schemas.openxmlformats.org/officeDocument/2006/relationships/slide" Target="slides/slide24.xml"/><Relationship Id="rId315" Type="http://schemas.openxmlformats.org/officeDocument/2006/relationships/slide" Target="slides/slide231.xml"/><Relationship Id="rId357" Type="http://schemas.openxmlformats.org/officeDocument/2006/relationships/slide" Target="slides/slide273.xml"/><Relationship Id="rId54" Type="http://schemas.openxmlformats.org/officeDocument/2006/relationships/slideMaster" Target="slideMasters/slideMaster54.xml"/><Relationship Id="rId96" Type="http://schemas.openxmlformats.org/officeDocument/2006/relationships/slide" Target="slides/slide12.xml"/><Relationship Id="rId161" Type="http://schemas.openxmlformats.org/officeDocument/2006/relationships/slide" Target="slides/slide77.xml"/><Relationship Id="rId217" Type="http://schemas.openxmlformats.org/officeDocument/2006/relationships/slide" Target="slides/slide133.xml"/><Relationship Id="rId399" Type="http://schemas.openxmlformats.org/officeDocument/2006/relationships/slide" Target="slides/slide315.xml"/><Relationship Id="rId259" Type="http://schemas.openxmlformats.org/officeDocument/2006/relationships/slide" Target="slides/slide175.xml"/><Relationship Id="rId424" Type="http://schemas.openxmlformats.org/officeDocument/2006/relationships/slide" Target="slides/slide340.xml"/><Relationship Id="rId466" Type="http://schemas.openxmlformats.org/officeDocument/2006/relationships/slide" Target="slides/slide382.xml"/><Relationship Id="rId23" Type="http://schemas.openxmlformats.org/officeDocument/2006/relationships/slideMaster" Target="slideMasters/slideMaster23.xml"/><Relationship Id="rId119" Type="http://schemas.openxmlformats.org/officeDocument/2006/relationships/slide" Target="slides/slide35.xml"/><Relationship Id="rId270" Type="http://schemas.openxmlformats.org/officeDocument/2006/relationships/slide" Target="slides/slide186.xml"/><Relationship Id="rId326" Type="http://schemas.openxmlformats.org/officeDocument/2006/relationships/slide" Target="slides/slide242.xml"/><Relationship Id="rId65" Type="http://schemas.openxmlformats.org/officeDocument/2006/relationships/slideMaster" Target="slideMasters/slideMaster65.xml"/><Relationship Id="rId130" Type="http://schemas.openxmlformats.org/officeDocument/2006/relationships/slide" Target="slides/slide46.xml"/><Relationship Id="rId368" Type="http://schemas.openxmlformats.org/officeDocument/2006/relationships/slide" Target="slides/slide284.xml"/><Relationship Id="rId172" Type="http://schemas.openxmlformats.org/officeDocument/2006/relationships/slide" Target="slides/slide88.xml"/><Relationship Id="rId228" Type="http://schemas.openxmlformats.org/officeDocument/2006/relationships/slide" Target="slides/slide144.xml"/><Relationship Id="rId435" Type="http://schemas.openxmlformats.org/officeDocument/2006/relationships/slide" Target="slides/slide351.xml"/><Relationship Id="rId477" Type="http://schemas.openxmlformats.org/officeDocument/2006/relationships/slide" Target="slides/slide393.xml"/><Relationship Id="rId281" Type="http://schemas.openxmlformats.org/officeDocument/2006/relationships/slide" Target="slides/slide197.xml"/><Relationship Id="rId337" Type="http://schemas.openxmlformats.org/officeDocument/2006/relationships/slide" Target="slides/slide253.xml"/><Relationship Id="rId502" Type="http://schemas.openxmlformats.org/officeDocument/2006/relationships/slide" Target="slides/slide418.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7.xml"/><Relationship Id="rId379" Type="http://schemas.openxmlformats.org/officeDocument/2006/relationships/slide" Target="slides/slide295.xml"/><Relationship Id="rId7" Type="http://schemas.openxmlformats.org/officeDocument/2006/relationships/slideMaster" Target="slideMasters/slideMaster7.xml"/><Relationship Id="rId183" Type="http://schemas.openxmlformats.org/officeDocument/2006/relationships/slide" Target="slides/slide99.xml"/><Relationship Id="rId239" Type="http://schemas.openxmlformats.org/officeDocument/2006/relationships/slide" Target="slides/slide155.xml"/><Relationship Id="rId390" Type="http://schemas.openxmlformats.org/officeDocument/2006/relationships/slide" Target="slides/slide306.xml"/><Relationship Id="rId404" Type="http://schemas.openxmlformats.org/officeDocument/2006/relationships/slide" Target="slides/slide320.xml"/><Relationship Id="rId446" Type="http://schemas.openxmlformats.org/officeDocument/2006/relationships/slide" Target="slides/slide362.xml"/><Relationship Id="rId250" Type="http://schemas.openxmlformats.org/officeDocument/2006/relationships/slide" Target="slides/slide166.xml"/><Relationship Id="rId292" Type="http://schemas.openxmlformats.org/officeDocument/2006/relationships/slide" Target="slides/slide208.xml"/><Relationship Id="rId306" Type="http://schemas.openxmlformats.org/officeDocument/2006/relationships/slide" Target="slides/slide222.xml"/><Relationship Id="rId488" Type="http://schemas.openxmlformats.org/officeDocument/2006/relationships/slide" Target="slides/slide404.xml"/><Relationship Id="rId45" Type="http://schemas.openxmlformats.org/officeDocument/2006/relationships/slideMaster" Target="slideMasters/slideMaster45.xml"/><Relationship Id="rId87" Type="http://schemas.openxmlformats.org/officeDocument/2006/relationships/slide" Target="slides/slide3.xml"/><Relationship Id="rId110" Type="http://schemas.openxmlformats.org/officeDocument/2006/relationships/slide" Target="slides/slide26.xml"/><Relationship Id="rId348" Type="http://schemas.openxmlformats.org/officeDocument/2006/relationships/slide" Target="slides/slide264.xml"/><Relationship Id="rId152" Type="http://schemas.openxmlformats.org/officeDocument/2006/relationships/slide" Target="slides/slide68.xml"/><Relationship Id="rId194" Type="http://schemas.openxmlformats.org/officeDocument/2006/relationships/slide" Target="slides/slide110.xml"/><Relationship Id="rId208" Type="http://schemas.openxmlformats.org/officeDocument/2006/relationships/slide" Target="slides/slide124.xml"/><Relationship Id="rId415" Type="http://schemas.openxmlformats.org/officeDocument/2006/relationships/slide" Target="slides/slide331.xml"/><Relationship Id="rId457" Type="http://schemas.openxmlformats.org/officeDocument/2006/relationships/slide" Target="slides/slide373.xml"/><Relationship Id="rId261" Type="http://schemas.openxmlformats.org/officeDocument/2006/relationships/slide" Target="slides/slide177.xml"/><Relationship Id="rId499" Type="http://schemas.openxmlformats.org/officeDocument/2006/relationships/slide" Target="slides/slide415.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3.xml"/><Relationship Id="rId359" Type="http://schemas.openxmlformats.org/officeDocument/2006/relationships/slide" Target="slides/slide275.xml"/><Relationship Id="rId98" Type="http://schemas.openxmlformats.org/officeDocument/2006/relationships/slide" Target="slides/slide14.xml"/><Relationship Id="rId121" Type="http://schemas.openxmlformats.org/officeDocument/2006/relationships/slide" Target="slides/slide37.xml"/><Relationship Id="rId163" Type="http://schemas.openxmlformats.org/officeDocument/2006/relationships/slide" Target="slides/slide79.xml"/><Relationship Id="rId219" Type="http://schemas.openxmlformats.org/officeDocument/2006/relationships/slide" Target="slides/slide135.xml"/><Relationship Id="rId370" Type="http://schemas.openxmlformats.org/officeDocument/2006/relationships/slide" Target="slides/slide286.xml"/><Relationship Id="rId426" Type="http://schemas.openxmlformats.org/officeDocument/2006/relationships/slide" Target="slides/slide342.xml"/><Relationship Id="rId230" Type="http://schemas.openxmlformats.org/officeDocument/2006/relationships/slide" Target="slides/slide146.xml"/><Relationship Id="rId468" Type="http://schemas.openxmlformats.org/officeDocument/2006/relationships/slide" Target="slides/slide384.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8.xml"/><Relationship Id="rId328" Type="http://schemas.openxmlformats.org/officeDocument/2006/relationships/slide" Target="slides/slide244.xml"/><Relationship Id="rId132" Type="http://schemas.openxmlformats.org/officeDocument/2006/relationships/slide" Target="slides/slide48.xml"/><Relationship Id="rId174" Type="http://schemas.openxmlformats.org/officeDocument/2006/relationships/slide" Target="slides/slide90.xml"/><Relationship Id="rId381" Type="http://schemas.openxmlformats.org/officeDocument/2006/relationships/slide" Target="slides/slide297.xml"/><Relationship Id="rId241" Type="http://schemas.openxmlformats.org/officeDocument/2006/relationships/slide" Target="slides/slide157.xml"/><Relationship Id="rId437" Type="http://schemas.openxmlformats.org/officeDocument/2006/relationships/slide" Target="slides/slide353.xml"/><Relationship Id="rId479" Type="http://schemas.openxmlformats.org/officeDocument/2006/relationships/slide" Target="slides/slide395.xml"/><Relationship Id="rId36" Type="http://schemas.openxmlformats.org/officeDocument/2006/relationships/slideMaster" Target="slideMasters/slideMaster36.xml"/><Relationship Id="rId283" Type="http://schemas.openxmlformats.org/officeDocument/2006/relationships/slide" Target="slides/slide199.xml"/><Relationship Id="rId339" Type="http://schemas.openxmlformats.org/officeDocument/2006/relationships/slide" Target="slides/slide255.xml"/><Relationship Id="rId490" Type="http://schemas.openxmlformats.org/officeDocument/2006/relationships/slide" Target="slides/slide406.xml"/><Relationship Id="rId504" Type="http://schemas.openxmlformats.org/officeDocument/2006/relationships/slide" Target="slides/slide420.xml"/><Relationship Id="rId78" Type="http://schemas.openxmlformats.org/officeDocument/2006/relationships/slideMaster" Target="slideMasters/slideMaster78.xml"/><Relationship Id="rId101" Type="http://schemas.openxmlformats.org/officeDocument/2006/relationships/slide" Target="slides/slide17.xml"/><Relationship Id="rId143" Type="http://schemas.openxmlformats.org/officeDocument/2006/relationships/slide" Target="slides/slide59.xml"/><Relationship Id="rId185" Type="http://schemas.openxmlformats.org/officeDocument/2006/relationships/slide" Target="slides/slide101.xml"/><Relationship Id="rId350" Type="http://schemas.openxmlformats.org/officeDocument/2006/relationships/slide" Target="slides/slide266.xml"/><Relationship Id="rId406" Type="http://schemas.openxmlformats.org/officeDocument/2006/relationships/slide" Target="slides/slide322.xml"/><Relationship Id="rId9" Type="http://schemas.openxmlformats.org/officeDocument/2006/relationships/slideMaster" Target="slideMasters/slideMaster9.xml"/><Relationship Id="rId210" Type="http://schemas.openxmlformats.org/officeDocument/2006/relationships/slide" Target="slides/slide126.xml"/><Relationship Id="rId392" Type="http://schemas.openxmlformats.org/officeDocument/2006/relationships/slide" Target="slides/slide308.xml"/><Relationship Id="rId448" Type="http://schemas.openxmlformats.org/officeDocument/2006/relationships/slide" Target="slides/slide364.xml"/><Relationship Id="rId252" Type="http://schemas.openxmlformats.org/officeDocument/2006/relationships/slide" Target="slides/slide168.xml"/><Relationship Id="rId294" Type="http://schemas.openxmlformats.org/officeDocument/2006/relationships/slide" Target="slides/slide210.xml"/><Relationship Id="rId308" Type="http://schemas.openxmlformats.org/officeDocument/2006/relationships/slide" Target="slides/slide224.xml"/><Relationship Id="rId47" Type="http://schemas.openxmlformats.org/officeDocument/2006/relationships/slideMaster" Target="slideMasters/slideMaster47.xml"/><Relationship Id="rId89" Type="http://schemas.openxmlformats.org/officeDocument/2006/relationships/slide" Target="slides/slide5.xml"/><Relationship Id="rId112" Type="http://schemas.openxmlformats.org/officeDocument/2006/relationships/slide" Target="slides/slide28.xml"/><Relationship Id="rId154" Type="http://schemas.openxmlformats.org/officeDocument/2006/relationships/slide" Target="slides/slide70.xml"/><Relationship Id="rId361" Type="http://schemas.openxmlformats.org/officeDocument/2006/relationships/slide" Target="slides/slide277.xml"/><Relationship Id="rId196" Type="http://schemas.openxmlformats.org/officeDocument/2006/relationships/slide" Target="slides/slide112.xml"/><Relationship Id="rId417" Type="http://schemas.openxmlformats.org/officeDocument/2006/relationships/slide" Target="slides/slide333.xml"/><Relationship Id="rId459" Type="http://schemas.openxmlformats.org/officeDocument/2006/relationships/slide" Target="slides/slide375.xml"/><Relationship Id="rId16" Type="http://schemas.openxmlformats.org/officeDocument/2006/relationships/slideMaster" Target="slideMasters/slideMaster16.xml"/><Relationship Id="rId221" Type="http://schemas.openxmlformats.org/officeDocument/2006/relationships/slide" Target="slides/slide137.xml"/><Relationship Id="rId263" Type="http://schemas.openxmlformats.org/officeDocument/2006/relationships/slide" Target="slides/slide179.xml"/><Relationship Id="rId319" Type="http://schemas.openxmlformats.org/officeDocument/2006/relationships/slide" Target="slides/slide235.xml"/><Relationship Id="rId470" Type="http://schemas.openxmlformats.org/officeDocument/2006/relationships/slide" Target="slides/slide386.xml"/><Relationship Id="rId58" Type="http://schemas.openxmlformats.org/officeDocument/2006/relationships/slideMaster" Target="slideMasters/slideMaster58.xml"/><Relationship Id="rId123" Type="http://schemas.openxmlformats.org/officeDocument/2006/relationships/slide" Target="slides/slide39.xml"/><Relationship Id="rId330" Type="http://schemas.openxmlformats.org/officeDocument/2006/relationships/slide" Target="slides/slide246.xml"/><Relationship Id="rId165" Type="http://schemas.openxmlformats.org/officeDocument/2006/relationships/slide" Target="slides/slide81.xml"/><Relationship Id="rId372" Type="http://schemas.openxmlformats.org/officeDocument/2006/relationships/slide" Target="slides/slide288.xml"/><Relationship Id="rId428" Type="http://schemas.openxmlformats.org/officeDocument/2006/relationships/slide" Target="slides/slide344.xml"/><Relationship Id="rId232" Type="http://schemas.openxmlformats.org/officeDocument/2006/relationships/slide" Target="slides/slide148.xml"/><Relationship Id="rId274" Type="http://schemas.openxmlformats.org/officeDocument/2006/relationships/slide" Target="slides/slide190.xml"/><Relationship Id="rId481" Type="http://schemas.openxmlformats.org/officeDocument/2006/relationships/slide" Target="slides/slide397.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0.xml"/><Relationship Id="rId80" Type="http://schemas.openxmlformats.org/officeDocument/2006/relationships/slideMaster" Target="slideMasters/slideMaster80.xml"/><Relationship Id="rId176" Type="http://schemas.openxmlformats.org/officeDocument/2006/relationships/slide" Target="slides/slide92.xml"/><Relationship Id="rId341" Type="http://schemas.openxmlformats.org/officeDocument/2006/relationships/slide" Target="slides/slide257.xml"/><Relationship Id="rId383" Type="http://schemas.openxmlformats.org/officeDocument/2006/relationships/slide" Target="slides/slide299.xml"/><Relationship Id="rId439" Type="http://schemas.openxmlformats.org/officeDocument/2006/relationships/slide" Target="slides/slide355.xml"/><Relationship Id="rId201" Type="http://schemas.openxmlformats.org/officeDocument/2006/relationships/slide" Target="slides/slide117.xml"/><Relationship Id="rId243" Type="http://schemas.openxmlformats.org/officeDocument/2006/relationships/slide" Target="slides/slide159.xml"/><Relationship Id="rId285" Type="http://schemas.openxmlformats.org/officeDocument/2006/relationships/slide" Target="slides/slide201.xml"/><Relationship Id="rId450" Type="http://schemas.openxmlformats.org/officeDocument/2006/relationships/slide" Target="slides/slide366.xml"/><Relationship Id="rId506" Type="http://schemas.openxmlformats.org/officeDocument/2006/relationships/slide" Target="slides/slide422.xml"/><Relationship Id="rId38" Type="http://schemas.openxmlformats.org/officeDocument/2006/relationships/slideMaster" Target="slideMasters/slideMaster38.xml"/><Relationship Id="rId103" Type="http://schemas.openxmlformats.org/officeDocument/2006/relationships/slide" Target="slides/slide19.xml"/><Relationship Id="rId310" Type="http://schemas.openxmlformats.org/officeDocument/2006/relationships/slide" Target="slides/slide226.xml"/><Relationship Id="rId492" Type="http://schemas.openxmlformats.org/officeDocument/2006/relationships/slide" Target="slides/slide408.xml"/><Relationship Id="rId91" Type="http://schemas.openxmlformats.org/officeDocument/2006/relationships/slide" Target="slides/slide7.xml"/><Relationship Id="rId145" Type="http://schemas.openxmlformats.org/officeDocument/2006/relationships/slide" Target="slides/slide61.xml"/><Relationship Id="rId187" Type="http://schemas.openxmlformats.org/officeDocument/2006/relationships/slide" Target="slides/slide103.xml"/><Relationship Id="rId352" Type="http://schemas.openxmlformats.org/officeDocument/2006/relationships/slide" Target="slides/slide268.xml"/><Relationship Id="rId394" Type="http://schemas.openxmlformats.org/officeDocument/2006/relationships/slide" Target="slides/slide310.xml"/><Relationship Id="rId408" Type="http://schemas.openxmlformats.org/officeDocument/2006/relationships/slide" Target="slides/slide324.xml"/><Relationship Id="rId212" Type="http://schemas.openxmlformats.org/officeDocument/2006/relationships/slide" Target="slides/slide128.xml"/><Relationship Id="rId254" Type="http://schemas.openxmlformats.org/officeDocument/2006/relationships/slide" Target="slides/slide170.xml"/><Relationship Id="rId49" Type="http://schemas.openxmlformats.org/officeDocument/2006/relationships/slideMaster" Target="slideMasters/slideMaster49.xml"/><Relationship Id="rId114" Type="http://schemas.openxmlformats.org/officeDocument/2006/relationships/slide" Target="slides/slide30.xml"/><Relationship Id="rId296" Type="http://schemas.openxmlformats.org/officeDocument/2006/relationships/slide" Target="slides/slide212.xml"/><Relationship Id="rId461" Type="http://schemas.openxmlformats.org/officeDocument/2006/relationships/slide" Target="slides/slide377.xml"/><Relationship Id="rId60" Type="http://schemas.openxmlformats.org/officeDocument/2006/relationships/slideMaster" Target="slideMasters/slideMaster60.xml"/><Relationship Id="rId156" Type="http://schemas.openxmlformats.org/officeDocument/2006/relationships/slide" Target="slides/slide72.xml"/><Relationship Id="rId198" Type="http://schemas.openxmlformats.org/officeDocument/2006/relationships/slide" Target="slides/slide114.xml"/><Relationship Id="rId321" Type="http://schemas.openxmlformats.org/officeDocument/2006/relationships/slide" Target="slides/slide237.xml"/><Relationship Id="rId363" Type="http://schemas.openxmlformats.org/officeDocument/2006/relationships/slide" Target="slides/slide279.xml"/><Relationship Id="rId419" Type="http://schemas.openxmlformats.org/officeDocument/2006/relationships/slide" Target="slides/slide335.xml"/><Relationship Id="rId223" Type="http://schemas.openxmlformats.org/officeDocument/2006/relationships/slide" Target="slides/slide139.xml"/><Relationship Id="rId430" Type="http://schemas.openxmlformats.org/officeDocument/2006/relationships/slide" Target="slides/slide346.xml"/><Relationship Id="rId18" Type="http://schemas.openxmlformats.org/officeDocument/2006/relationships/slideMaster" Target="slideMasters/slideMaster18.xml"/><Relationship Id="rId265" Type="http://schemas.openxmlformats.org/officeDocument/2006/relationships/slide" Target="slides/slide181.xml"/><Relationship Id="rId472" Type="http://schemas.openxmlformats.org/officeDocument/2006/relationships/slide" Target="slides/slide388.xml"/><Relationship Id="rId125" Type="http://schemas.openxmlformats.org/officeDocument/2006/relationships/slide" Target="slides/slide41.xml"/><Relationship Id="rId167" Type="http://schemas.openxmlformats.org/officeDocument/2006/relationships/slide" Target="slides/slide83.xml"/><Relationship Id="rId332" Type="http://schemas.openxmlformats.org/officeDocument/2006/relationships/slide" Target="slides/slide248.xml"/><Relationship Id="rId374" Type="http://schemas.openxmlformats.org/officeDocument/2006/relationships/slide" Target="slides/slide290.xml"/><Relationship Id="rId71" Type="http://schemas.openxmlformats.org/officeDocument/2006/relationships/slideMaster" Target="slideMasters/slideMaster71.xml"/><Relationship Id="rId234" Type="http://schemas.openxmlformats.org/officeDocument/2006/relationships/slide" Target="slides/slide15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2.xml"/><Relationship Id="rId441" Type="http://schemas.openxmlformats.org/officeDocument/2006/relationships/slide" Target="slides/slide357.xml"/><Relationship Id="rId483" Type="http://schemas.openxmlformats.org/officeDocument/2006/relationships/slide" Target="slides/slide399.xml"/><Relationship Id="rId40" Type="http://schemas.openxmlformats.org/officeDocument/2006/relationships/slideMaster" Target="slideMasters/slideMaster40.xml"/><Relationship Id="rId136" Type="http://schemas.openxmlformats.org/officeDocument/2006/relationships/slide" Target="slides/slide52.xml"/><Relationship Id="rId178" Type="http://schemas.openxmlformats.org/officeDocument/2006/relationships/slide" Target="slides/slide94.xml"/><Relationship Id="rId301" Type="http://schemas.openxmlformats.org/officeDocument/2006/relationships/slide" Target="slides/slide217.xml"/><Relationship Id="rId343" Type="http://schemas.openxmlformats.org/officeDocument/2006/relationships/slide" Target="slides/slide259.xml"/><Relationship Id="rId82" Type="http://schemas.openxmlformats.org/officeDocument/2006/relationships/slideMaster" Target="slideMasters/slideMaster82.xml"/><Relationship Id="rId203" Type="http://schemas.openxmlformats.org/officeDocument/2006/relationships/slide" Target="slides/slide119.xml"/><Relationship Id="rId385" Type="http://schemas.openxmlformats.org/officeDocument/2006/relationships/slide" Target="slides/slide301.xml"/><Relationship Id="rId245" Type="http://schemas.openxmlformats.org/officeDocument/2006/relationships/slide" Target="slides/slide161.xml"/><Relationship Id="rId287" Type="http://schemas.openxmlformats.org/officeDocument/2006/relationships/slide" Target="slides/slide203.xml"/><Relationship Id="rId410" Type="http://schemas.openxmlformats.org/officeDocument/2006/relationships/slide" Target="slides/slide326.xml"/><Relationship Id="rId452" Type="http://schemas.openxmlformats.org/officeDocument/2006/relationships/slide" Target="slides/slide368.xml"/><Relationship Id="rId494" Type="http://schemas.openxmlformats.org/officeDocument/2006/relationships/slide" Target="slides/slide410.xml"/><Relationship Id="rId508" Type="http://schemas.openxmlformats.org/officeDocument/2006/relationships/presProps" Target="presProps.xml"/><Relationship Id="rId105" Type="http://schemas.openxmlformats.org/officeDocument/2006/relationships/slide" Target="slides/slide21.xml"/><Relationship Id="rId147" Type="http://schemas.openxmlformats.org/officeDocument/2006/relationships/slide" Target="slides/slide63.xml"/><Relationship Id="rId312" Type="http://schemas.openxmlformats.org/officeDocument/2006/relationships/slide" Target="slides/slide228.xml"/><Relationship Id="rId354" Type="http://schemas.openxmlformats.org/officeDocument/2006/relationships/slide" Target="slides/slide270.xml"/><Relationship Id="rId51" Type="http://schemas.openxmlformats.org/officeDocument/2006/relationships/slideMaster" Target="slideMasters/slideMaster51.xml"/><Relationship Id="rId93" Type="http://schemas.openxmlformats.org/officeDocument/2006/relationships/slide" Target="slides/slide9.xml"/><Relationship Id="rId189" Type="http://schemas.openxmlformats.org/officeDocument/2006/relationships/slide" Target="slides/slide105.xml"/><Relationship Id="rId396" Type="http://schemas.openxmlformats.org/officeDocument/2006/relationships/slide" Target="slides/slide312.xml"/><Relationship Id="rId214" Type="http://schemas.openxmlformats.org/officeDocument/2006/relationships/slide" Target="slides/slide130.xml"/><Relationship Id="rId256" Type="http://schemas.openxmlformats.org/officeDocument/2006/relationships/slide" Target="slides/slide172.xml"/><Relationship Id="rId298" Type="http://schemas.openxmlformats.org/officeDocument/2006/relationships/slide" Target="slides/slide214.xml"/><Relationship Id="rId421" Type="http://schemas.openxmlformats.org/officeDocument/2006/relationships/slide" Target="slides/slide337.xml"/><Relationship Id="rId463" Type="http://schemas.openxmlformats.org/officeDocument/2006/relationships/slide" Target="slides/slide379.xml"/><Relationship Id="rId116" Type="http://schemas.openxmlformats.org/officeDocument/2006/relationships/slide" Target="slides/slide32.xml"/><Relationship Id="rId158" Type="http://schemas.openxmlformats.org/officeDocument/2006/relationships/slide" Target="slides/slide74.xml"/><Relationship Id="rId323" Type="http://schemas.openxmlformats.org/officeDocument/2006/relationships/slide" Target="slides/slide239.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1.xml"/><Relationship Id="rId225" Type="http://schemas.openxmlformats.org/officeDocument/2006/relationships/slide" Target="slides/slide141.xml"/><Relationship Id="rId267" Type="http://schemas.openxmlformats.org/officeDocument/2006/relationships/slide" Target="slides/slide183.xml"/><Relationship Id="rId432" Type="http://schemas.openxmlformats.org/officeDocument/2006/relationships/slide" Target="slides/slide348.xml"/><Relationship Id="rId474" Type="http://schemas.openxmlformats.org/officeDocument/2006/relationships/slide" Target="slides/slide390.xml"/><Relationship Id="rId127" Type="http://schemas.openxmlformats.org/officeDocument/2006/relationships/slide" Target="slides/slide43.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85.xml"/><Relationship Id="rId334" Type="http://schemas.openxmlformats.org/officeDocument/2006/relationships/slide" Target="slides/slide250.xml"/><Relationship Id="rId376" Type="http://schemas.openxmlformats.org/officeDocument/2006/relationships/slide" Target="slides/slide292.xml"/><Relationship Id="rId4" Type="http://schemas.openxmlformats.org/officeDocument/2006/relationships/slideMaster" Target="slideMasters/slideMaster4.xml"/><Relationship Id="rId180" Type="http://schemas.openxmlformats.org/officeDocument/2006/relationships/slide" Target="slides/slide96.xml"/><Relationship Id="rId236" Type="http://schemas.openxmlformats.org/officeDocument/2006/relationships/slide" Target="slides/slide152.xml"/><Relationship Id="rId278" Type="http://schemas.openxmlformats.org/officeDocument/2006/relationships/slide" Target="slides/slide194.xml"/><Relationship Id="rId401" Type="http://schemas.openxmlformats.org/officeDocument/2006/relationships/slide" Target="slides/slide317.xml"/><Relationship Id="rId443" Type="http://schemas.openxmlformats.org/officeDocument/2006/relationships/slide" Target="slides/slide359.xml"/><Relationship Id="rId303" Type="http://schemas.openxmlformats.org/officeDocument/2006/relationships/slide" Target="slides/slide219.xml"/><Relationship Id="rId485" Type="http://schemas.openxmlformats.org/officeDocument/2006/relationships/slide" Target="slides/slide401.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54.xml"/><Relationship Id="rId345" Type="http://schemas.openxmlformats.org/officeDocument/2006/relationships/slide" Target="slides/slide261.xml"/><Relationship Id="rId387" Type="http://schemas.openxmlformats.org/officeDocument/2006/relationships/slide" Target="slides/slide303.xml"/><Relationship Id="rId510" Type="http://schemas.openxmlformats.org/officeDocument/2006/relationships/theme" Target="theme/theme1.xml"/><Relationship Id="rId191" Type="http://schemas.openxmlformats.org/officeDocument/2006/relationships/slide" Target="slides/slide107.xml"/><Relationship Id="rId205" Type="http://schemas.openxmlformats.org/officeDocument/2006/relationships/slide" Target="slides/slide121.xml"/><Relationship Id="rId247" Type="http://schemas.openxmlformats.org/officeDocument/2006/relationships/slide" Target="slides/slide163.xml"/><Relationship Id="rId412" Type="http://schemas.openxmlformats.org/officeDocument/2006/relationships/slide" Target="slides/slide328.xml"/><Relationship Id="rId107" Type="http://schemas.openxmlformats.org/officeDocument/2006/relationships/slide" Target="slides/slide23.xml"/><Relationship Id="rId289" Type="http://schemas.openxmlformats.org/officeDocument/2006/relationships/slide" Target="slides/slide205.xml"/><Relationship Id="rId454" Type="http://schemas.openxmlformats.org/officeDocument/2006/relationships/slide" Target="slides/slide370.xml"/><Relationship Id="rId496" Type="http://schemas.openxmlformats.org/officeDocument/2006/relationships/slide" Target="slides/slide412.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65.xml"/><Relationship Id="rId314" Type="http://schemas.openxmlformats.org/officeDocument/2006/relationships/slide" Target="slides/slide230.xml"/><Relationship Id="rId356" Type="http://schemas.openxmlformats.org/officeDocument/2006/relationships/slide" Target="slides/slide272.xml"/><Relationship Id="rId398" Type="http://schemas.openxmlformats.org/officeDocument/2006/relationships/slide" Target="slides/slide314.xml"/><Relationship Id="rId95" Type="http://schemas.openxmlformats.org/officeDocument/2006/relationships/slide" Target="slides/slide11.xml"/><Relationship Id="rId160" Type="http://schemas.openxmlformats.org/officeDocument/2006/relationships/slide" Target="slides/slide76.xml"/><Relationship Id="rId216" Type="http://schemas.openxmlformats.org/officeDocument/2006/relationships/slide" Target="slides/slide132.xml"/><Relationship Id="rId423" Type="http://schemas.openxmlformats.org/officeDocument/2006/relationships/slide" Target="slides/slide339.xml"/><Relationship Id="rId258" Type="http://schemas.openxmlformats.org/officeDocument/2006/relationships/slide" Target="slides/slide174.xml"/><Relationship Id="rId465" Type="http://schemas.openxmlformats.org/officeDocument/2006/relationships/slide" Target="slides/slide381.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4.xml"/><Relationship Id="rId325" Type="http://schemas.openxmlformats.org/officeDocument/2006/relationships/slide" Target="slides/slide241.xml"/><Relationship Id="rId367" Type="http://schemas.openxmlformats.org/officeDocument/2006/relationships/slide" Target="slides/slide283.xml"/><Relationship Id="rId171" Type="http://schemas.openxmlformats.org/officeDocument/2006/relationships/slide" Target="slides/slide87.xml"/><Relationship Id="rId227" Type="http://schemas.openxmlformats.org/officeDocument/2006/relationships/slide" Target="slides/slide143.xml"/><Relationship Id="rId269" Type="http://schemas.openxmlformats.org/officeDocument/2006/relationships/slide" Target="slides/slide185.xml"/><Relationship Id="rId434" Type="http://schemas.openxmlformats.org/officeDocument/2006/relationships/slide" Target="slides/slide350.xml"/><Relationship Id="rId476" Type="http://schemas.openxmlformats.org/officeDocument/2006/relationships/slide" Target="slides/slide392.xml"/><Relationship Id="rId33" Type="http://schemas.openxmlformats.org/officeDocument/2006/relationships/slideMaster" Target="slideMasters/slideMaster33.xml"/><Relationship Id="rId129" Type="http://schemas.openxmlformats.org/officeDocument/2006/relationships/slide" Target="slides/slide45.xml"/><Relationship Id="rId280" Type="http://schemas.openxmlformats.org/officeDocument/2006/relationships/slide" Target="slides/slide196.xml"/><Relationship Id="rId336" Type="http://schemas.openxmlformats.org/officeDocument/2006/relationships/slide" Target="slides/slide252.xml"/><Relationship Id="rId501" Type="http://schemas.openxmlformats.org/officeDocument/2006/relationships/slide" Target="slides/slide417.xml"/><Relationship Id="rId75" Type="http://schemas.openxmlformats.org/officeDocument/2006/relationships/slideMaster" Target="slideMasters/slideMaster75.xml"/><Relationship Id="rId140" Type="http://schemas.openxmlformats.org/officeDocument/2006/relationships/slide" Target="slides/slide56.xml"/><Relationship Id="rId182" Type="http://schemas.openxmlformats.org/officeDocument/2006/relationships/slide" Target="slides/slide98.xml"/><Relationship Id="rId378" Type="http://schemas.openxmlformats.org/officeDocument/2006/relationships/slide" Target="slides/slide294.xml"/><Relationship Id="rId403" Type="http://schemas.openxmlformats.org/officeDocument/2006/relationships/slide" Target="slides/slide319.xml"/><Relationship Id="rId6" Type="http://schemas.openxmlformats.org/officeDocument/2006/relationships/slideMaster" Target="slideMasters/slideMaster6.xml"/><Relationship Id="rId238" Type="http://schemas.openxmlformats.org/officeDocument/2006/relationships/slide" Target="slides/slide154.xml"/><Relationship Id="rId445" Type="http://schemas.openxmlformats.org/officeDocument/2006/relationships/slide" Target="slides/slide361.xml"/><Relationship Id="rId487" Type="http://schemas.openxmlformats.org/officeDocument/2006/relationships/slide" Target="slides/slide403.xml"/><Relationship Id="rId291" Type="http://schemas.openxmlformats.org/officeDocument/2006/relationships/slide" Target="slides/slide207.xml"/><Relationship Id="rId305" Type="http://schemas.openxmlformats.org/officeDocument/2006/relationships/slide" Target="slides/slide221.xml"/><Relationship Id="rId347" Type="http://schemas.openxmlformats.org/officeDocument/2006/relationships/slide" Target="slides/slide263.xml"/><Relationship Id="rId44" Type="http://schemas.openxmlformats.org/officeDocument/2006/relationships/slideMaster" Target="slideMasters/slideMaster44.xml"/><Relationship Id="rId86" Type="http://schemas.openxmlformats.org/officeDocument/2006/relationships/slide" Target="slides/slide2.xml"/><Relationship Id="rId151" Type="http://schemas.openxmlformats.org/officeDocument/2006/relationships/slide" Target="slides/slide67.xml"/><Relationship Id="rId389" Type="http://schemas.openxmlformats.org/officeDocument/2006/relationships/slide" Target="slides/slide305.xml"/><Relationship Id="rId193" Type="http://schemas.openxmlformats.org/officeDocument/2006/relationships/slide" Target="slides/slide109.xml"/><Relationship Id="rId207" Type="http://schemas.openxmlformats.org/officeDocument/2006/relationships/slide" Target="slides/slide123.xml"/><Relationship Id="rId249" Type="http://schemas.openxmlformats.org/officeDocument/2006/relationships/slide" Target="slides/slide165.xml"/><Relationship Id="rId414" Type="http://schemas.openxmlformats.org/officeDocument/2006/relationships/slide" Target="slides/slide330.xml"/><Relationship Id="rId456" Type="http://schemas.openxmlformats.org/officeDocument/2006/relationships/slide" Target="slides/slide372.xml"/><Relationship Id="rId498" Type="http://schemas.openxmlformats.org/officeDocument/2006/relationships/slide" Target="slides/slide414.xml"/><Relationship Id="rId13" Type="http://schemas.openxmlformats.org/officeDocument/2006/relationships/slideMaster" Target="slideMasters/slideMaster13.xml"/><Relationship Id="rId109" Type="http://schemas.openxmlformats.org/officeDocument/2006/relationships/slide" Target="slides/slide25.xml"/><Relationship Id="rId260" Type="http://schemas.openxmlformats.org/officeDocument/2006/relationships/slide" Target="slides/slide176.xml"/><Relationship Id="rId316" Type="http://schemas.openxmlformats.org/officeDocument/2006/relationships/slide" Target="slides/slide232.xml"/><Relationship Id="rId55" Type="http://schemas.openxmlformats.org/officeDocument/2006/relationships/slideMaster" Target="slideMasters/slideMaster55.xml"/><Relationship Id="rId97" Type="http://schemas.openxmlformats.org/officeDocument/2006/relationships/slide" Target="slides/slide13.xml"/><Relationship Id="rId120" Type="http://schemas.openxmlformats.org/officeDocument/2006/relationships/slide" Target="slides/slide36.xml"/><Relationship Id="rId358" Type="http://schemas.openxmlformats.org/officeDocument/2006/relationships/slide" Target="slides/slide274.xml"/><Relationship Id="rId162" Type="http://schemas.openxmlformats.org/officeDocument/2006/relationships/slide" Target="slides/slide78.xml"/><Relationship Id="rId218" Type="http://schemas.openxmlformats.org/officeDocument/2006/relationships/slide" Target="slides/slide134.xml"/><Relationship Id="rId425" Type="http://schemas.openxmlformats.org/officeDocument/2006/relationships/slide" Target="slides/slide341.xml"/><Relationship Id="rId467" Type="http://schemas.openxmlformats.org/officeDocument/2006/relationships/slide" Target="slides/slide383.xml"/><Relationship Id="rId271" Type="http://schemas.openxmlformats.org/officeDocument/2006/relationships/slide" Target="slides/slide187.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7.xml"/><Relationship Id="rId327" Type="http://schemas.openxmlformats.org/officeDocument/2006/relationships/slide" Target="slides/slide243.xml"/><Relationship Id="rId369" Type="http://schemas.openxmlformats.org/officeDocument/2006/relationships/slide" Target="slides/slide285.xml"/><Relationship Id="rId173" Type="http://schemas.openxmlformats.org/officeDocument/2006/relationships/slide" Target="slides/slide89.xml"/><Relationship Id="rId229" Type="http://schemas.openxmlformats.org/officeDocument/2006/relationships/slide" Target="slides/slide145.xml"/><Relationship Id="rId380" Type="http://schemas.openxmlformats.org/officeDocument/2006/relationships/slide" Target="slides/slide296.xml"/><Relationship Id="rId436" Type="http://schemas.openxmlformats.org/officeDocument/2006/relationships/slide" Target="slides/slide352.xml"/><Relationship Id="rId240" Type="http://schemas.openxmlformats.org/officeDocument/2006/relationships/slide" Target="slides/slide156.xml"/><Relationship Id="rId478" Type="http://schemas.openxmlformats.org/officeDocument/2006/relationships/slide" Target="slides/slide394.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6.xml"/><Relationship Id="rId282" Type="http://schemas.openxmlformats.org/officeDocument/2006/relationships/slide" Target="slides/slide198.xml"/><Relationship Id="rId338" Type="http://schemas.openxmlformats.org/officeDocument/2006/relationships/slide" Target="slides/slide254.xml"/><Relationship Id="rId503" Type="http://schemas.openxmlformats.org/officeDocument/2006/relationships/slide" Target="slides/slide419.xml"/><Relationship Id="rId8" Type="http://schemas.openxmlformats.org/officeDocument/2006/relationships/slideMaster" Target="slideMasters/slideMaster8.xml"/><Relationship Id="rId142" Type="http://schemas.openxmlformats.org/officeDocument/2006/relationships/slide" Target="slides/slide58.xml"/><Relationship Id="rId184" Type="http://schemas.openxmlformats.org/officeDocument/2006/relationships/slide" Target="slides/slide100.xml"/><Relationship Id="rId391" Type="http://schemas.openxmlformats.org/officeDocument/2006/relationships/slide" Target="slides/slide307.xml"/><Relationship Id="rId405" Type="http://schemas.openxmlformats.org/officeDocument/2006/relationships/slide" Target="slides/slide321.xml"/><Relationship Id="rId447" Type="http://schemas.openxmlformats.org/officeDocument/2006/relationships/slide" Target="slides/slide363.xml"/><Relationship Id="rId251" Type="http://schemas.openxmlformats.org/officeDocument/2006/relationships/slide" Target="slides/slide167.xml"/><Relationship Id="rId489" Type="http://schemas.openxmlformats.org/officeDocument/2006/relationships/slide" Target="slides/slide405.xml"/><Relationship Id="rId46" Type="http://schemas.openxmlformats.org/officeDocument/2006/relationships/slideMaster" Target="slideMasters/slideMaster46.xml"/><Relationship Id="rId293" Type="http://schemas.openxmlformats.org/officeDocument/2006/relationships/slide" Target="slides/slide209.xml"/><Relationship Id="rId307" Type="http://schemas.openxmlformats.org/officeDocument/2006/relationships/slide" Target="slides/slide223.xml"/><Relationship Id="rId349" Type="http://schemas.openxmlformats.org/officeDocument/2006/relationships/slide" Target="slides/slide265.xml"/><Relationship Id="rId88" Type="http://schemas.openxmlformats.org/officeDocument/2006/relationships/slide" Target="slides/slide4.xml"/><Relationship Id="rId111" Type="http://schemas.openxmlformats.org/officeDocument/2006/relationships/slide" Target="slides/slide27.xml"/><Relationship Id="rId153" Type="http://schemas.openxmlformats.org/officeDocument/2006/relationships/slide" Target="slides/slide69.xml"/><Relationship Id="rId195" Type="http://schemas.openxmlformats.org/officeDocument/2006/relationships/slide" Target="slides/slide111.xml"/><Relationship Id="rId209" Type="http://schemas.openxmlformats.org/officeDocument/2006/relationships/slide" Target="slides/slide125.xml"/><Relationship Id="rId360" Type="http://schemas.openxmlformats.org/officeDocument/2006/relationships/slide" Target="slides/slide276.xml"/><Relationship Id="rId416" Type="http://schemas.openxmlformats.org/officeDocument/2006/relationships/slide" Target="slides/slide332.xml"/><Relationship Id="rId220" Type="http://schemas.openxmlformats.org/officeDocument/2006/relationships/slide" Target="slides/slide136.xml"/><Relationship Id="rId458" Type="http://schemas.openxmlformats.org/officeDocument/2006/relationships/slide" Target="slides/slide374.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8.xml"/><Relationship Id="rId318" Type="http://schemas.openxmlformats.org/officeDocument/2006/relationships/slide" Target="slides/slide234.xml"/><Relationship Id="rId99" Type="http://schemas.openxmlformats.org/officeDocument/2006/relationships/slide" Target="slides/slide15.xml"/><Relationship Id="rId122" Type="http://schemas.openxmlformats.org/officeDocument/2006/relationships/slide" Target="slides/slide38.xml"/><Relationship Id="rId164" Type="http://schemas.openxmlformats.org/officeDocument/2006/relationships/slide" Target="slides/slide80.xml"/><Relationship Id="rId371" Type="http://schemas.openxmlformats.org/officeDocument/2006/relationships/slide" Target="slides/slide287.xml"/><Relationship Id="rId427" Type="http://schemas.openxmlformats.org/officeDocument/2006/relationships/slide" Target="slides/slide343.xml"/><Relationship Id="rId469" Type="http://schemas.openxmlformats.org/officeDocument/2006/relationships/slide" Target="slides/slide385.xml"/><Relationship Id="rId26" Type="http://schemas.openxmlformats.org/officeDocument/2006/relationships/slideMaster" Target="slideMasters/slideMaster26.xml"/><Relationship Id="rId231" Type="http://schemas.openxmlformats.org/officeDocument/2006/relationships/slide" Target="slides/slide147.xml"/><Relationship Id="rId273" Type="http://schemas.openxmlformats.org/officeDocument/2006/relationships/slide" Target="slides/slide189.xml"/><Relationship Id="rId329" Type="http://schemas.openxmlformats.org/officeDocument/2006/relationships/slide" Target="slides/slide245.xml"/><Relationship Id="rId480" Type="http://schemas.openxmlformats.org/officeDocument/2006/relationships/slide" Target="slides/slide396.xml"/><Relationship Id="rId68" Type="http://schemas.openxmlformats.org/officeDocument/2006/relationships/slideMaster" Target="slideMasters/slideMaster68.xml"/><Relationship Id="rId133" Type="http://schemas.openxmlformats.org/officeDocument/2006/relationships/slide" Target="slides/slide49.xml"/><Relationship Id="rId175" Type="http://schemas.openxmlformats.org/officeDocument/2006/relationships/slide" Target="slides/slide91.xml"/><Relationship Id="rId340" Type="http://schemas.openxmlformats.org/officeDocument/2006/relationships/slide" Target="slides/slide256.xml"/><Relationship Id="rId200" Type="http://schemas.openxmlformats.org/officeDocument/2006/relationships/slide" Target="slides/slide116.xml"/><Relationship Id="rId382" Type="http://schemas.openxmlformats.org/officeDocument/2006/relationships/slide" Target="slides/slide298.xml"/><Relationship Id="rId438" Type="http://schemas.openxmlformats.org/officeDocument/2006/relationships/slide" Target="slides/slide354.xml"/><Relationship Id="rId242" Type="http://schemas.openxmlformats.org/officeDocument/2006/relationships/slide" Target="slides/slide158.xml"/><Relationship Id="rId284" Type="http://schemas.openxmlformats.org/officeDocument/2006/relationships/slide" Target="slides/slide200.xml"/><Relationship Id="rId491" Type="http://schemas.openxmlformats.org/officeDocument/2006/relationships/slide" Target="slides/slide407.xml"/><Relationship Id="rId505" Type="http://schemas.openxmlformats.org/officeDocument/2006/relationships/slide" Target="slides/slide421.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8.xml"/><Relationship Id="rId144" Type="http://schemas.openxmlformats.org/officeDocument/2006/relationships/slide" Target="slides/slide60.xml"/><Relationship Id="rId90" Type="http://schemas.openxmlformats.org/officeDocument/2006/relationships/slide" Target="slides/slide6.xml"/><Relationship Id="rId186" Type="http://schemas.openxmlformats.org/officeDocument/2006/relationships/slide" Target="slides/slide102.xml"/><Relationship Id="rId351" Type="http://schemas.openxmlformats.org/officeDocument/2006/relationships/slide" Target="slides/slide267.xml"/><Relationship Id="rId393" Type="http://schemas.openxmlformats.org/officeDocument/2006/relationships/slide" Target="slides/slide309.xml"/><Relationship Id="rId407" Type="http://schemas.openxmlformats.org/officeDocument/2006/relationships/slide" Target="slides/slide323.xml"/><Relationship Id="rId449" Type="http://schemas.openxmlformats.org/officeDocument/2006/relationships/slide" Target="slides/slide365.xml"/><Relationship Id="rId211" Type="http://schemas.openxmlformats.org/officeDocument/2006/relationships/slide" Target="slides/slide127.xml"/><Relationship Id="rId253" Type="http://schemas.openxmlformats.org/officeDocument/2006/relationships/slide" Target="slides/slide169.xml"/><Relationship Id="rId295" Type="http://schemas.openxmlformats.org/officeDocument/2006/relationships/slide" Target="slides/slide211.xml"/><Relationship Id="rId309" Type="http://schemas.openxmlformats.org/officeDocument/2006/relationships/slide" Target="slides/slide225.xml"/><Relationship Id="rId460" Type="http://schemas.openxmlformats.org/officeDocument/2006/relationships/slide" Target="slides/slide376.xml"/><Relationship Id="rId48" Type="http://schemas.openxmlformats.org/officeDocument/2006/relationships/slideMaster" Target="slideMasters/slideMaster48.xml"/><Relationship Id="rId113" Type="http://schemas.openxmlformats.org/officeDocument/2006/relationships/slide" Target="slides/slide29.xml"/><Relationship Id="rId320" Type="http://schemas.openxmlformats.org/officeDocument/2006/relationships/slide" Target="slides/slide236.xml"/><Relationship Id="rId155" Type="http://schemas.openxmlformats.org/officeDocument/2006/relationships/slide" Target="slides/slide71.xml"/><Relationship Id="rId197" Type="http://schemas.openxmlformats.org/officeDocument/2006/relationships/slide" Target="slides/slide113.xml"/><Relationship Id="rId362" Type="http://schemas.openxmlformats.org/officeDocument/2006/relationships/slide" Target="slides/slide278.xml"/><Relationship Id="rId418" Type="http://schemas.openxmlformats.org/officeDocument/2006/relationships/slide" Target="slides/slide334.xml"/><Relationship Id="rId222" Type="http://schemas.openxmlformats.org/officeDocument/2006/relationships/slide" Target="slides/slide138.xml"/><Relationship Id="rId264" Type="http://schemas.openxmlformats.org/officeDocument/2006/relationships/slide" Target="slides/slide180.xml"/><Relationship Id="rId471" Type="http://schemas.openxmlformats.org/officeDocument/2006/relationships/slide" Target="slides/slide387.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0.xml"/><Relationship Id="rId70" Type="http://schemas.openxmlformats.org/officeDocument/2006/relationships/slideMaster" Target="slideMasters/slideMaster70.xml"/><Relationship Id="rId166" Type="http://schemas.openxmlformats.org/officeDocument/2006/relationships/slide" Target="slides/slide82.xml"/><Relationship Id="rId331" Type="http://schemas.openxmlformats.org/officeDocument/2006/relationships/slide" Target="slides/slide247.xml"/><Relationship Id="rId373" Type="http://schemas.openxmlformats.org/officeDocument/2006/relationships/slide" Target="slides/slide289.xml"/><Relationship Id="rId429" Type="http://schemas.openxmlformats.org/officeDocument/2006/relationships/slide" Target="slides/slide345.xml"/><Relationship Id="rId1" Type="http://schemas.openxmlformats.org/officeDocument/2006/relationships/slideMaster" Target="slideMasters/slideMaster1.xml"/><Relationship Id="rId233" Type="http://schemas.openxmlformats.org/officeDocument/2006/relationships/slide" Target="slides/slide149.xml"/><Relationship Id="rId440" Type="http://schemas.openxmlformats.org/officeDocument/2006/relationships/slide" Target="slides/slide356.xml"/><Relationship Id="rId28" Type="http://schemas.openxmlformats.org/officeDocument/2006/relationships/slideMaster" Target="slideMasters/slideMaster28.xml"/><Relationship Id="rId275" Type="http://schemas.openxmlformats.org/officeDocument/2006/relationships/slide" Target="slides/slide191.xml"/><Relationship Id="rId300" Type="http://schemas.openxmlformats.org/officeDocument/2006/relationships/slide" Target="slides/slide216.xml"/><Relationship Id="rId482" Type="http://schemas.openxmlformats.org/officeDocument/2006/relationships/slide" Target="slides/slide398.xml"/><Relationship Id="rId81" Type="http://schemas.openxmlformats.org/officeDocument/2006/relationships/slideMaster" Target="slideMasters/slideMaster81.xml"/><Relationship Id="rId135" Type="http://schemas.openxmlformats.org/officeDocument/2006/relationships/slide" Target="slides/slide51.xml"/><Relationship Id="rId177" Type="http://schemas.openxmlformats.org/officeDocument/2006/relationships/slide" Target="slides/slide93.xml"/><Relationship Id="rId342" Type="http://schemas.openxmlformats.org/officeDocument/2006/relationships/slide" Target="slides/slide258.xml"/><Relationship Id="rId384" Type="http://schemas.openxmlformats.org/officeDocument/2006/relationships/slide" Target="slides/slide300.xml"/><Relationship Id="rId202" Type="http://schemas.openxmlformats.org/officeDocument/2006/relationships/slide" Target="slides/slide118.xml"/><Relationship Id="rId244" Type="http://schemas.openxmlformats.org/officeDocument/2006/relationships/slide" Target="slides/slide160.xml"/><Relationship Id="rId39" Type="http://schemas.openxmlformats.org/officeDocument/2006/relationships/slideMaster" Target="slideMasters/slideMaster39.xml"/><Relationship Id="rId286" Type="http://schemas.openxmlformats.org/officeDocument/2006/relationships/slide" Target="slides/slide202.xml"/><Relationship Id="rId451" Type="http://schemas.openxmlformats.org/officeDocument/2006/relationships/slide" Target="slides/slide367.xml"/><Relationship Id="rId493" Type="http://schemas.openxmlformats.org/officeDocument/2006/relationships/slide" Target="slides/slide409.xml"/><Relationship Id="rId507" Type="http://schemas.openxmlformats.org/officeDocument/2006/relationships/notesMaster" Target="notesMasters/notesMaster1.xml"/><Relationship Id="rId50" Type="http://schemas.openxmlformats.org/officeDocument/2006/relationships/slideMaster" Target="slideMasters/slideMaster50.xml"/><Relationship Id="rId104" Type="http://schemas.openxmlformats.org/officeDocument/2006/relationships/slide" Target="slides/slide20.xml"/><Relationship Id="rId146" Type="http://schemas.openxmlformats.org/officeDocument/2006/relationships/slide" Target="slides/slide62.xml"/><Relationship Id="rId188" Type="http://schemas.openxmlformats.org/officeDocument/2006/relationships/slide" Target="slides/slide104.xml"/><Relationship Id="rId311" Type="http://schemas.openxmlformats.org/officeDocument/2006/relationships/slide" Target="slides/slide227.xml"/><Relationship Id="rId353" Type="http://schemas.openxmlformats.org/officeDocument/2006/relationships/slide" Target="slides/slide269.xml"/><Relationship Id="rId395" Type="http://schemas.openxmlformats.org/officeDocument/2006/relationships/slide" Target="slides/slide311.xml"/><Relationship Id="rId409" Type="http://schemas.openxmlformats.org/officeDocument/2006/relationships/slide" Target="slides/slide325.xml"/><Relationship Id="rId92" Type="http://schemas.openxmlformats.org/officeDocument/2006/relationships/slide" Target="slides/slide8.xml"/><Relationship Id="rId213" Type="http://schemas.openxmlformats.org/officeDocument/2006/relationships/slide" Target="slides/slide129.xml"/><Relationship Id="rId420" Type="http://schemas.openxmlformats.org/officeDocument/2006/relationships/slide" Target="slides/slide336.xml"/><Relationship Id="rId255" Type="http://schemas.openxmlformats.org/officeDocument/2006/relationships/slide" Target="slides/slide171.xml"/><Relationship Id="rId297" Type="http://schemas.openxmlformats.org/officeDocument/2006/relationships/slide" Target="slides/slide213.xml"/><Relationship Id="rId462" Type="http://schemas.openxmlformats.org/officeDocument/2006/relationships/slide" Target="slides/slide378.xml"/><Relationship Id="rId115" Type="http://schemas.openxmlformats.org/officeDocument/2006/relationships/slide" Target="slides/slide31.xml"/><Relationship Id="rId157" Type="http://schemas.openxmlformats.org/officeDocument/2006/relationships/slide" Target="slides/slide73.xml"/><Relationship Id="rId322" Type="http://schemas.openxmlformats.org/officeDocument/2006/relationships/slide" Target="slides/slide238.xml"/><Relationship Id="rId364" Type="http://schemas.openxmlformats.org/officeDocument/2006/relationships/slide" Target="slides/slide280.xml"/><Relationship Id="rId61" Type="http://schemas.openxmlformats.org/officeDocument/2006/relationships/slideMaster" Target="slideMasters/slideMaster61.xml"/><Relationship Id="rId199" Type="http://schemas.openxmlformats.org/officeDocument/2006/relationships/slide" Target="slides/slide115.xml"/><Relationship Id="rId19" Type="http://schemas.openxmlformats.org/officeDocument/2006/relationships/slideMaster" Target="slideMasters/slideMaster19.xml"/><Relationship Id="rId224" Type="http://schemas.openxmlformats.org/officeDocument/2006/relationships/slide" Target="slides/slide140.xml"/><Relationship Id="rId266" Type="http://schemas.openxmlformats.org/officeDocument/2006/relationships/slide" Target="slides/slide182.xml"/><Relationship Id="rId431" Type="http://schemas.openxmlformats.org/officeDocument/2006/relationships/slide" Target="slides/slide347.xml"/><Relationship Id="rId473" Type="http://schemas.openxmlformats.org/officeDocument/2006/relationships/slide" Target="slides/slide389.xml"/><Relationship Id="rId30" Type="http://schemas.openxmlformats.org/officeDocument/2006/relationships/slideMaster" Target="slideMasters/slideMaster30.xml"/><Relationship Id="rId126" Type="http://schemas.openxmlformats.org/officeDocument/2006/relationships/slide" Target="slides/slide42.xml"/><Relationship Id="rId168" Type="http://schemas.openxmlformats.org/officeDocument/2006/relationships/slide" Target="slides/slide84.xml"/><Relationship Id="rId333" Type="http://schemas.openxmlformats.org/officeDocument/2006/relationships/slide" Target="slides/slide249.xml"/><Relationship Id="rId72" Type="http://schemas.openxmlformats.org/officeDocument/2006/relationships/slideMaster" Target="slideMasters/slideMaster72.xml"/><Relationship Id="rId375" Type="http://schemas.openxmlformats.org/officeDocument/2006/relationships/slide" Target="slides/slide291.xml"/><Relationship Id="rId3" Type="http://schemas.openxmlformats.org/officeDocument/2006/relationships/slideMaster" Target="slideMasters/slideMaster3.xml"/><Relationship Id="rId235" Type="http://schemas.openxmlformats.org/officeDocument/2006/relationships/slide" Target="slides/slide151.xml"/><Relationship Id="rId277" Type="http://schemas.openxmlformats.org/officeDocument/2006/relationships/slide" Target="slides/slide193.xml"/><Relationship Id="rId400" Type="http://schemas.openxmlformats.org/officeDocument/2006/relationships/slide" Target="slides/slide316.xml"/><Relationship Id="rId442" Type="http://schemas.openxmlformats.org/officeDocument/2006/relationships/slide" Target="slides/slide358.xml"/><Relationship Id="rId484" Type="http://schemas.openxmlformats.org/officeDocument/2006/relationships/slide" Target="slides/slide400.xml"/><Relationship Id="rId137" Type="http://schemas.openxmlformats.org/officeDocument/2006/relationships/slide" Target="slides/slide53.xml"/><Relationship Id="rId302" Type="http://schemas.openxmlformats.org/officeDocument/2006/relationships/slide" Target="slides/slide218.xml"/><Relationship Id="rId344" Type="http://schemas.openxmlformats.org/officeDocument/2006/relationships/slide" Target="slides/slide260.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95.xml"/><Relationship Id="rId386" Type="http://schemas.openxmlformats.org/officeDocument/2006/relationships/slide" Target="slides/slide302.xml"/><Relationship Id="rId190" Type="http://schemas.openxmlformats.org/officeDocument/2006/relationships/slide" Target="slides/slide106.xml"/><Relationship Id="rId204" Type="http://schemas.openxmlformats.org/officeDocument/2006/relationships/slide" Target="slides/slide120.xml"/><Relationship Id="rId246" Type="http://schemas.openxmlformats.org/officeDocument/2006/relationships/slide" Target="slides/slide162.xml"/><Relationship Id="rId288" Type="http://schemas.openxmlformats.org/officeDocument/2006/relationships/slide" Target="slides/slide204.xml"/><Relationship Id="rId411" Type="http://schemas.openxmlformats.org/officeDocument/2006/relationships/slide" Target="slides/slide327.xml"/><Relationship Id="rId453" Type="http://schemas.openxmlformats.org/officeDocument/2006/relationships/slide" Target="slides/slide369.xml"/><Relationship Id="rId509" Type="http://schemas.openxmlformats.org/officeDocument/2006/relationships/viewProps" Target="viewProps.xml"/><Relationship Id="rId106" Type="http://schemas.openxmlformats.org/officeDocument/2006/relationships/slide" Target="slides/slide22.xml"/><Relationship Id="rId313" Type="http://schemas.openxmlformats.org/officeDocument/2006/relationships/slide" Target="slides/slide229.xml"/><Relationship Id="rId495" Type="http://schemas.openxmlformats.org/officeDocument/2006/relationships/slide" Target="slides/slide411.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0.xml"/><Relationship Id="rId148" Type="http://schemas.openxmlformats.org/officeDocument/2006/relationships/slide" Target="slides/slide64.xml"/><Relationship Id="rId355" Type="http://schemas.openxmlformats.org/officeDocument/2006/relationships/slide" Target="slides/slide271.xml"/><Relationship Id="rId397" Type="http://schemas.openxmlformats.org/officeDocument/2006/relationships/slide" Target="slides/slide313.xml"/><Relationship Id="rId215" Type="http://schemas.openxmlformats.org/officeDocument/2006/relationships/slide" Target="slides/slide131.xml"/><Relationship Id="rId257" Type="http://schemas.openxmlformats.org/officeDocument/2006/relationships/slide" Target="slides/slide173.xml"/><Relationship Id="rId422" Type="http://schemas.openxmlformats.org/officeDocument/2006/relationships/slide" Target="slides/slide338.xml"/><Relationship Id="rId464" Type="http://schemas.openxmlformats.org/officeDocument/2006/relationships/slide" Target="slides/slide38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8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p>
        </p:txBody>
      </p:sp>
      <p:sp>
        <p:nvSpPr>
          <p:cNvPr id="26214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vl1pPr>
          </a:lstStyle>
          <a:p>
            <a:pPr>
              <a:defRPr/>
            </a:pPr>
            <a:fld id="{64817AE6-2AD1-6342-9A47-5FCA98C94FA0}" type="slidenum">
              <a:rPr lang="en-US"/>
              <a:pPr>
                <a:defRPr/>
              </a:pPr>
              <a:t>‹#›</a:t>
            </a:fld>
            <a:endParaRPr lang="en-US"/>
          </a:p>
        </p:txBody>
      </p:sp>
    </p:spTree>
    <p:extLst>
      <p:ext uri="{BB962C8B-B14F-4D97-AF65-F5344CB8AC3E}">
        <p14:creationId xmlns:p14="http://schemas.microsoft.com/office/powerpoint/2010/main" val="229484381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charset="-128"/>
        <a:cs typeface="ＭＳ Ｐゴシック" charset="-128"/>
      </a:defRPr>
    </a:lvl1pPr>
    <a:lvl2pPr marL="457042" algn="l" rtl="0" eaLnBrk="0" fontAlgn="base" hangingPunct="0">
      <a:spcBef>
        <a:spcPct val="30000"/>
      </a:spcBef>
      <a:spcAft>
        <a:spcPct val="0"/>
      </a:spcAft>
      <a:defRPr sz="1200" kern="1200">
        <a:solidFill>
          <a:schemeClr val="tx1"/>
        </a:solidFill>
        <a:latin typeface="Arial" charset="0"/>
        <a:ea typeface="ＭＳ Ｐゴシック" charset="-128"/>
        <a:cs typeface="+mn-cs"/>
      </a:defRPr>
    </a:lvl2pPr>
    <a:lvl3pPr marL="914085" algn="l" rtl="0" eaLnBrk="0" fontAlgn="base" hangingPunct="0">
      <a:spcBef>
        <a:spcPct val="30000"/>
      </a:spcBef>
      <a:spcAft>
        <a:spcPct val="0"/>
      </a:spcAft>
      <a:defRPr sz="1200" kern="1200">
        <a:solidFill>
          <a:schemeClr val="tx1"/>
        </a:solidFill>
        <a:latin typeface="Arial" charset="0"/>
        <a:ea typeface="ＭＳ Ｐゴシック" charset="-128"/>
        <a:cs typeface="+mn-cs"/>
      </a:defRPr>
    </a:lvl3pPr>
    <a:lvl4pPr marL="1371124" algn="l" rtl="0" eaLnBrk="0" fontAlgn="base" hangingPunct="0">
      <a:spcBef>
        <a:spcPct val="30000"/>
      </a:spcBef>
      <a:spcAft>
        <a:spcPct val="0"/>
      </a:spcAft>
      <a:defRPr sz="1200" kern="1200">
        <a:solidFill>
          <a:schemeClr val="tx1"/>
        </a:solidFill>
        <a:latin typeface="Arial" charset="0"/>
        <a:ea typeface="ＭＳ Ｐゴシック" charset="-128"/>
        <a:cs typeface="+mn-cs"/>
      </a:defRPr>
    </a:lvl4pPr>
    <a:lvl5pPr marL="182817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5pPr>
    <a:lvl6pPr marL="2285205" algn="l" defTabSz="457042" rtl="0" eaLnBrk="1" latinLnBrk="0" hangingPunct="1">
      <a:defRPr sz="1200" kern="1200">
        <a:solidFill>
          <a:schemeClr val="tx1"/>
        </a:solidFill>
        <a:latin typeface="+mn-lt"/>
        <a:ea typeface="+mn-ea"/>
        <a:cs typeface="+mn-cs"/>
      </a:defRPr>
    </a:lvl6pPr>
    <a:lvl7pPr marL="2742248" algn="l" defTabSz="457042" rtl="0" eaLnBrk="1" latinLnBrk="0" hangingPunct="1">
      <a:defRPr sz="1200" kern="1200">
        <a:solidFill>
          <a:schemeClr val="tx1"/>
        </a:solidFill>
        <a:latin typeface="+mn-lt"/>
        <a:ea typeface="+mn-ea"/>
        <a:cs typeface="+mn-cs"/>
      </a:defRPr>
    </a:lvl7pPr>
    <a:lvl8pPr marL="3199289" algn="l" defTabSz="457042" rtl="0" eaLnBrk="1" latinLnBrk="0" hangingPunct="1">
      <a:defRPr sz="1200" kern="1200">
        <a:solidFill>
          <a:schemeClr val="tx1"/>
        </a:solidFill>
        <a:latin typeface="+mn-lt"/>
        <a:ea typeface="+mn-ea"/>
        <a:cs typeface="+mn-cs"/>
      </a:defRPr>
    </a:lvl8pPr>
    <a:lvl9pPr marL="3656328" algn="l" defTabSz="4570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51.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25.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153.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166.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861538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ar-JO" dirty="0">
              <a:ea typeface="ＭＳ Ｐゴシック" charset="0"/>
              <a:cs typeface="ＭＳ Ｐゴシック" charset="0"/>
            </a:endParaRPr>
          </a:p>
        </p:txBody>
      </p:sp>
    </p:spTree>
    <p:extLst>
      <p:ext uri="{BB962C8B-B14F-4D97-AF65-F5344CB8AC3E}">
        <p14:creationId xmlns:p14="http://schemas.microsoft.com/office/powerpoint/2010/main" val="69164144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تُظهِر الولادتان المعجزيتان ليوحنَّا المعمدان ويسوع أنَّ الله يسيطر على كلِّ الأمور- ابتداءً من المرأة العاقر وانتهاءً بقرارات الملوك وأحكامهم- وذلك لكي يُقدِّم اللهُ المسيَّا الخاصَّ بإسرائيل (ليكون) عطيَّةً إلى كلِّ العالَم (لوقا 1: 57– 2: 20).</a:t>
            </a:r>
          </a:p>
        </p:txBody>
      </p:sp>
    </p:spTree>
    <p:extLst>
      <p:ext uri="{BB962C8B-B14F-4D97-AF65-F5344CB8AC3E}">
        <p14:creationId xmlns:p14="http://schemas.microsoft.com/office/powerpoint/2010/main" val="399432151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228600" indent="-228600" algn="r" rtl="1" eaLnBrk="1" hangingPunct="1">
              <a:buAutoNum type="arabicPeriod"/>
            </a:pP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020506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46F9CE6-3DE7-2342-B7AD-D1647A7487BC}" type="slidenum">
              <a:rPr lang="en-US" sz="1200"/>
              <a:pPr/>
              <a:t>122</a:t>
            </a:fld>
            <a:endParaRPr lang="en-US" sz="1200"/>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001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30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fontScale="70000" lnSpcReduction="2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8163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t>نرى هنا في إنجيل لوقا جاذبيَّة دعوة رسالة الإنجيل الموجَّهة للعالَم والأمم. نرى بوضوحٍ أنَّ لوقا يُفكِّر في الأمم من غير اليهود، حيث نراه يترجم تعابير آراميَّة، ويتتبَّع نسلَ المسيح وصولًا إلى آدم، ويُشير إلى الحكَّام الرومان لتحديد الزمن الذي وقعَتْ فيه الأحداث، ويتجنَّب الإشارة إلى تتميم نبوَّات العهد القديم، ويقتبس من الترجمة السبعينيَّة، ويشرح العادات اليهوديَّة وتضاريس إسرائيل.</a:t>
            </a:r>
          </a:p>
        </p:txBody>
      </p:sp>
    </p:spTree>
    <p:extLst>
      <p:ext uri="{BB962C8B-B14F-4D97-AF65-F5344CB8AC3E}">
        <p14:creationId xmlns:p14="http://schemas.microsoft.com/office/powerpoint/2010/main" val="245134347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44D94C-2236-3A4C-9308-17D7C10845E5}" type="slidenum">
              <a:rPr lang="en-US" sz="1200"/>
              <a:pPr/>
              <a:t>160</a:t>
            </a:fld>
            <a:endParaRPr lang="en-US" sz="1200"/>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من يقول هذا؟</a:t>
            </a:r>
            <a:endParaRPr lang="en-US" dirty="0">
              <a:cs typeface="ＭＳ Ｐゴシック" charset="0"/>
            </a:endParaRPr>
          </a:p>
          <a:p>
            <a:pPr algn="r" rtl="1"/>
            <a:r>
              <a:rPr lang="en-US" dirty="0">
                <a:cs typeface="ＭＳ Ｐゴシック" charset="0"/>
              </a:rPr>
              <a:t>•</a:t>
            </a:r>
            <a:r>
              <a:rPr lang="ar-JO" dirty="0">
                <a:cs typeface="ＭＳ Ｐゴシック" charset="0"/>
              </a:rPr>
              <a:t> نعم، ريتشارد </a:t>
            </a:r>
            <a:r>
              <a:rPr lang="ar-JO" dirty="0" err="1">
                <a:cs typeface="ＭＳ Ｐゴシック" charset="0"/>
              </a:rPr>
              <a:t>دوكنز</a:t>
            </a:r>
            <a:r>
              <a:rPr lang="ar-JO" dirty="0">
                <a:cs typeface="ＭＳ Ｐゴシック" charset="0"/>
              </a:rPr>
              <a:t>!</a:t>
            </a:r>
            <a:endParaRPr lang="en-US" dirty="0">
              <a:cs typeface="ＭＳ Ｐゴシック" charset="0"/>
            </a:endParaRPr>
          </a:p>
          <a:p>
            <a:pPr algn="r" rtl="1"/>
            <a:r>
              <a:rPr lang="ar-JO" dirty="0">
                <a:cs typeface="ＭＳ Ｐゴシック" charset="0"/>
              </a:rPr>
              <a:t>هل تصدق ذلك؟</a:t>
            </a:r>
            <a:endParaRPr lang="en-US" dirty="0">
              <a:cs typeface="ＭＳ Ｐゴシック" charset="0"/>
            </a:endParaRPr>
          </a:p>
        </p:txBody>
      </p:sp>
    </p:spTree>
    <p:extLst>
      <p:ext uri="{BB962C8B-B14F-4D97-AF65-F5344CB8AC3E}">
        <p14:creationId xmlns:p14="http://schemas.microsoft.com/office/powerpoint/2010/main" val="357762478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يذكر المؤرِّخ يوسيفيوس (</a:t>
            </a:r>
            <a:r>
              <a:rPr lang="en-US" b="0" dirty="0">
                <a:latin typeface="Times" charset="0"/>
                <a:ea typeface="ＭＳ Ｐゴシック" charset="0"/>
                <a:cs typeface="ＭＳ Ｐゴシック" charset="0"/>
              </a:rPr>
              <a:t>Josephus</a:t>
            </a:r>
            <a:r>
              <a:rPr lang="ar-JO" b="0" dirty="0">
                <a:latin typeface="Times" charset="0"/>
                <a:ea typeface="ＭＳ Ｐゴシック" charset="0"/>
                <a:cs typeface="ＭＳ Ｐゴシック" charset="0"/>
              </a:rPr>
              <a:t>) حدوث خسوفٍ للقمر بالارتباط بموت هيرودس، وهذا يضع ميلاد المسيح بين هذين التاريخين.</a:t>
            </a:r>
          </a:p>
          <a:p>
            <a:pPr eaLnBrk="1" hangingPunct="1">
              <a:spcBef>
                <a:spcPct val="0"/>
              </a:spcBef>
            </a:pPr>
            <a:endParaRPr lang="ar-JO" b="0" dirty="0">
              <a:latin typeface="Arial" charset="0"/>
              <a:ea typeface="ＭＳ Ｐゴシック" charset="0"/>
              <a:cs typeface="ＭＳ Ｐゴシック" charset="0"/>
            </a:endParaRPr>
          </a:p>
          <a:p>
            <a:pPr eaLnBrk="1" hangingPunct="1">
              <a:spcBef>
                <a:spcPct val="0"/>
              </a:spcBef>
            </a:pPr>
            <a:r>
              <a:rPr lang="en-US" b="0" dirty="0">
                <a:latin typeface="Arial" charset="0"/>
                <a:ea typeface="ＭＳ Ｐゴシック" charset="0"/>
                <a:cs typeface="ＭＳ Ｐゴシック" charset="0"/>
              </a:rPr>
              <a:t>Common-421</a:t>
            </a:r>
          </a:p>
          <a:p>
            <a:pPr eaLnBrk="1" hangingPunct="1">
              <a:spcBef>
                <a:spcPct val="0"/>
              </a:spcBef>
            </a:pPr>
            <a:r>
              <a:rPr lang="en-US" b="0" dirty="0">
                <a:latin typeface="Arial" charset="0"/>
                <a:ea typeface="ＭＳ Ｐゴシック" charset="0"/>
                <a:cs typeface="ＭＳ Ｐゴシック" charset="0"/>
              </a:rPr>
              <a:t>BE-42-Luke-34</a:t>
            </a:r>
          </a:p>
          <a:p>
            <a:pPr eaLnBrk="1" hangingPunct="1">
              <a:spcBef>
                <a:spcPct val="0"/>
              </a:spcBef>
            </a:pPr>
            <a:r>
              <a:rPr lang="en-US" b="0" dirty="0">
                <a:latin typeface="Arial" charset="0"/>
                <a:ea typeface="ＭＳ Ｐゴシック" charset="0"/>
                <a:cs typeface="ＭＳ Ｐゴシック" charset="0"/>
              </a:rPr>
              <a:t>NS-00-NT Introduction-62</a:t>
            </a:r>
          </a:p>
          <a:p>
            <a:pPr eaLnBrk="1" hangingPunct="1">
              <a:spcBef>
                <a:spcPct val="0"/>
              </a:spcBef>
            </a:pPr>
            <a:r>
              <a:rPr lang="en-US" b="0" dirty="0">
                <a:latin typeface="Arial" charset="0"/>
                <a:ea typeface="ＭＳ Ｐゴシック" charset="0"/>
                <a:cs typeface="ＭＳ Ｐゴシック" charset="0"/>
              </a:rPr>
              <a:t>NS-01-Matt1-14-slide </a:t>
            </a:r>
          </a:p>
          <a:p>
            <a:pPr eaLnBrk="1" hangingPunct="1">
              <a:spcBef>
                <a:spcPct val="0"/>
              </a:spcBef>
            </a:pPr>
            <a:r>
              <a:rPr lang="en-US" b="0" dirty="0">
                <a:latin typeface="Arial" charset="0"/>
                <a:ea typeface="ＭＳ Ｐゴシック" charset="0"/>
                <a:cs typeface="ＭＳ Ｐゴシック" charset="0"/>
              </a:rPr>
              <a:t>NS-03-Luke1-12-slide 161</a:t>
            </a:r>
            <a:endParaRPr lang="en-US" dirty="0">
              <a:latin typeface="Arial"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4239206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9027"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b="1" dirty="0">
                <a:solidFill>
                  <a:schemeClr val="bg1"/>
                </a:solidFill>
                <a:latin typeface="Arial" charset="0"/>
                <a:ea typeface="ＭＳ Ｐゴシック" charset="0"/>
                <a:cs typeface="ＭＳ Ｐゴシック" charset="0"/>
              </a:rPr>
              <a:t>In the fifteenth year of the reign of Tiberius </a:t>
            </a:r>
            <a:r>
              <a:rPr lang="en-US" sz="1200" b="1" dirty="0">
                <a:solidFill>
                  <a:srgbClr val="FFFF00"/>
                </a:solidFill>
                <a:latin typeface="Arial" charset="0"/>
                <a:ea typeface="ＭＳ Ｐゴシック" charset="0"/>
                <a:cs typeface="ＭＳ Ｐゴシック" charset="0"/>
              </a:rPr>
              <a:t>Caesar</a:t>
            </a:r>
            <a:r>
              <a:rPr lang="en-US" sz="1200" b="1" dirty="0">
                <a:solidFill>
                  <a:schemeClr val="bg1"/>
                </a:solidFill>
                <a:latin typeface="Arial" charset="0"/>
                <a:ea typeface="ＭＳ Ｐゴシック" charset="0"/>
                <a:cs typeface="ＭＳ Ｐゴシック" charset="0"/>
              </a:rPr>
              <a:t>, Pontius </a:t>
            </a:r>
            <a:r>
              <a:rPr lang="en-US" sz="1200" b="1" dirty="0">
                <a:solidFill>
                  <a:srgbClr val="FFFF00"/>
                </a:solidFill>
                <a:latin typeface="Arial" charset="0"/>
                <a:ea typeface="ＭＳ Ｐゴシック" charset="0"/>
                <a:cs typeface="ＭＳ Ｐゴシック" charset="0"/>
              </a:rPr>
              <a:t>Pilate</a:t>
            </a:r>
            <a:r>
              <a:rPr lang="en-US" sz="1200" b="1" dirty="0">
                <a:solidFill>
                  <a:schemeClr val="bg1"/>
                </a:solidFill>
                <a:latin typeface="Arial" charset="0"/>
                <a:ea typeface="ＭＳ Ｐゴシック" charset="0"/>
                <a:cs typeface="ＭＳ Ｐゴシック" charset="0"/>
              </a:rPr>
              <a:t> being governor of Judea, and </a:t>
            </a:r>
            <a:r>
              <a:rPr lang="en-US" sz="1200" b="1" dirty="0">
                <a:solidFill>
                  <a:srgbClr val="FFFF00"/>
                </a:solidFill>
                <a:latin typeface="Arial" charset="0"/>
                <a:ea typeface="ＭＳ Ｐゴシック" charset="0"/>
                <a:cs typeface="ＭＳ Ｐゴシック" charset="0"/>
              </a:rPr>
              <a:t>Herod</a:t>
            </a:r>
            <a:r>
              <a:rPr lang="en-US" sz="1200" b="1" dirty="0">
                <a:solidFill>
                  <a:schemeClr val="bg1"/>
                </a:solidFill>
                <a:latin typeface="Arial" charset="0"/>
                <a:ea typeface="ＭＳ Ｐゴシック" charset="0"/>
                <a:cs typeface="ＭＳ Ｐゴシック" charset="0"/>
              </a:rPr>
              <a:t> being tetrarch of Galilee, and his brother </a:t>
            </a:r>
            <a:r>
              <a:rPr lang="en-US" sz="1200" b="1" dirty="0">
                <a:solidFill>
                  <a:srgbClr val="FFFF00"/>
                </a:solidFill>
                <a:latin typeface="Arial" charset="0"/>
                <a:ea typeface="ＭＳ Ｐゴシック" charset="0"/>
                <a:cs typeface="ＭＳ Ｐゴシック" charset="0"/>
              </a:rPr>
              <a:t>Philip</a:t>
            </a:r>
            <a:r>
              <a:rPr lang="en-US" sz="1200" b="1" dirty="0">
                <a:solidFill>
                  <a:schemeClr val="bg1"/>
                </a:solidFill>
                <a:latin typeface="Arial" charset="0"/>
                <a:ea typeface="ＭＳ Ｐゴシック" charset="0"/>
                <a:cs typeface="ＭＳ Ｐゴシック" charset="0"/>
              </a:rPr>
              <a:t> tetrarch of the region of Ituraea and Trachonitis, and </a:t>
            </a:r>
            <a:r>
              <a:rPr lang="en-US" sz="1200" b="1" dirty="0">
                <a:solidFill>
                  <a:srgbClr val="FFFF00"/>
                </a:solidFill>
                <a:latin typeface="Arial" charset="0"/>
                <a:ea typeface="ＭＳ Ｐゴシック" charset="0"/>
                <a:cs typeface="ＭＳ Ｐゴシック" charset="0"/>
              </a:rPr>
              <a:t>Lysanias</a:t>
            </a:r>
            <a:r>
              <a:rPr lang="en-US" sz="1200" b="1" dirty="0">
                <a:solidFill>
                  <a:schemeClr val="bg1"/>
                </a:solidFill>
                <a:latin typeface="Arial" charset="0"/>
                <a:ea typeface="ＭＳ Ｐゴシック" charset="0"/>
                <a:cs typeface="ＭＳ Ｐゴシック" charset="0"/>
              </a:rPr>
              <a:t> tetrarch of Abilene,</a:t>
            </a:r>
          </a:p>
          <a:p>
            <a:pPr marL="0" indent="0" eaLnBrk="1" hangingPunct="1">
              <a:lnSpc>
                <a:spcPct val="90000"/>
              </a:lnSpc>
              <a:buNone/>
            </a:pPr>
            <a:r>
              <a:rPr lang="en-US" sz="1200" b="1" dirty="0">
                <a:solidFill>
                  <a:schemeClr val="bg1"/>
                </a:solidFill>
                <a:latin typeface="Arial" charset="0"/>
                <a:ea typeface="ＭＳ Ｐゴシック" charset="0"/>
                <a:cs typeface="ＭＳ Ｐゴシック" charset="0"/>
              </a:rPr>
              <a:t>in the high-priesthood of </a:t>
            </a:r>
            <a:r>
              <a:rPr lang="en-US" sz="1200" b="1" dirty="0">
                <a:solidFill>
                  <a:srgbClr val="FFFF00"/>
                </a:solidFill>
                <a:latin typeface="Arial" charset="0"/>
                <a:ea typeface="ＭＳ Ｐゴシック" charset="0"/>
                <a:cs typeface="ＭＳ Ｐゴシック" charset="0"/>
              </a:rPr>
              <a:t>Annas</a:t>
            </a:r>
            <a:r>
              <a:rPr lang="en-US" sz="1200" b="1" dirty="0">
                <a:solidFill>
                  <a:schemeClr val="bg1"/>
                </a:solidFill>
                <a:latin typeface="Arial" charset="0"/>
                <a:ea typeface="ＭＳ Ｐゴシック" charset="0"/>
                <a:cs typeface="ＭＳ Ｐゴシック" charset="0"/>
              </a:rPr>
              <a:t> and </a:t>
            </a:r>
            <a:r>
              <a:rPr lang="en-US" sz="1200" b="1" dirty="0">
                <a:solidFill>
                  <a:srgbClr val="FFFF00"/>
                </a:solidFill>
                <a:latin typeface="Arial" charset="0"/>
                <a:ea typeface="ＭＳ Ｐゴシック" charset="0"/>
                <a:cs typeface="ＭＳ Ｐゴシック" charset="0"/>
              </a:rPr>
              <a:t>Caiaphas</a:t>
            </a:r>
            <a:r>
              <a:rPr lang="en-US" sz="1200" b="1" dirty="0">
                <a:solidFill>
                  <a:schemeClr val="bg1"/>
                </a:solidFill>
                <a:latin typeface="Arial" charset="0"/>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1200" b="1" dirty="0">
              <a:solidFill>
                <a:schemeClr val="bg1"/>
              </a:solidFill>
              <a:latin typeface="Arial" charset="0"/>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t>
            </a:r>
            <a:r>
              <a:rPr lang="en-US" i="1" dirty="0"/>
              <a:t>Annas</a:t>
            </a:r>
            <a:r>
              <a:rPr lang="en-US" dirty="0"/>
              <a:t>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b="1" dirty="0"/>
              <a:t>https://</a:t>
            </a:r>
            <a:r>
              <a:rPr lang="en-US" b="1" dirty="0" err="1"/>
              <a:t>www.internationalstandardbible.com</a:t>
            </a:r>
            <a:r>
              <a:rPr lang="en-US" b="1" dirty="0"/>
              <a:t>/L/</a:t>
            </a:r>
            <a:r>
              <a:rPr lang="en-US" b="1" dirty="0" err="1"/>
              <a:t>lysanias.html</a:t>
            </a:r>
            <a:endParaRPr lang="en-US" b="1" dirty="0"/>
          </a:p>
          <a:p>
            <a:r>
              <a:rPr lang="en-US" dirty="0">
                <a:hlinkClick r:id="rId3"/>
              </a:rPr>
              <a:t>International Standard Bible Encyclopedia Online</a:t>
            </a:r>
            <a:endParaRPr lang="en-US" b="1" dirty="0"/>
          </a:p>
          <a:p>
            <a:r>
              <a:rPr lang="en-US" b="1" dirty="0"/>
              <a:t>Accessed 17 June 2022</a:t>
            </a:r>
          </a:p>
          <a:p>
            <a:r>
              <a:rPr lang="en-US" b="1"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87484-3793-BC4D-B6B5-0CF48FBE29E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6002" name="Rectangle 2"/>
          <p:cNvSpPr>
            <a:spLocks noGrp="1" noRot="1" noChangeAspect="1" noChangeArrowheads="1"/>
          </p:cNvSpPr>
          <p:nvPr>
            <p:ph type="sldImg"/>
          </p:nvPr>
        </p:nvSpPr>
        <p:spPr>
          <a:xfrm>
            <a:off x="1143000" y="685800"/>
            <a:ext cx="4572000" cy="3429000"/>
          </a:xfrm>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algn="r" rtl="1" eaLnBrk="1" hangingPunct="1"/>
            <a:r>
              <a:rPr lang="ar-JO" b="0" dirty="0">
                <a:latin typeface="Times" charset="0"/>
                <a:ea typeface="ＭＳ Ｐゴシック" charset="0"/>
                <a:cs typeface="ＭＳ Ｐゴシック" charset="0"/>
              </a:rPr>
              <a:t>يدور جدالٌ بين الباحثين حول ما إذا كان موت يسوع قد حدث في عام 30م أو 33م. وقد جاء عيد الفصح في يوم الجمعة في كلا هذين العامين. ولكن من المؤكَّد أنَّ خدمة يوحنَّا المعمدان بدأَتْ عام 29م لأنَّه العام الخامس عشر من حُكْم طيباريوس في روما (لوقا 3: 1). يذكر إنجيل يوحنَّا ثلاثة أعياد فصحٍ في خدمة يسوع، وهذا يجعل صلْبَ المسيح في عام 33م.</a:t>
            </a:r>
          </a:p>
          <a:p>
            <a:pPr algn="r" rtl="1" eaLnBrk="1" hangingPunct="1"/>
            <a:endParaRPr lang="ar-JO" b="0" dirty="0">
              <a:latin typeface="Times" charset="0"/>
              <a:ea typeface="ＭＳ Ｐゴシック" charset="0"/>
              <a:cs typeface="ＭＳ Ｐゴシック" charset="0"/>
            </a:endParaRPr>
          </a:p>
          <a:p>
            <a:pPr algn="r" rtl="1" eaLnBrk="1" hangingPunct="1"/>
            <a:r>
              <a:rPr lang="ar-JO" b="0" dirty="0">
                <a:latin typeface="Times" charset="0"/>
                <a:ea typeface="ＭＳ Ｐゴシック" charset="0"/>
                <a:cs typeface="ＭＳ Ｐゴシック" charset="0"/>
              </a:rPr>
              <a:t>ولكن يطرح هذا سؤالين أمامنا:</a:t>
            </a:r>
          </a:p>
          <a:p>
            <a:pPr marL="228600" indent="-228600" algn="r" rtl="1" eaLnBrk="1" hangingPunct="1">
              <a:buFont typeface="+mj-lt"/>
              <a:buAutoNum type="arabicPeriod"/>
            </a:pPr>
            <a:r>
              <a:rPr lang="ar-JO" b="0" dirty="0">
                <a:latin typeface="Times" charset="0"/>
                <a:ea typeface="ＭＳ Ｐゴシック" charset="0"/>
                <a:cs typeface="ＭＳ Ｐゴシック" charset="0"/>
              </a:rPr>
              <a:t>ألمْ يبدأ المسيحُ خدمتَه عندما كان عمره 30 سنة؟ في هذه الحالة تكون ولادته في عام 4 ق.م. تؤيِّد الرأي الذي يقول إنَّ الصلب حدث عام 30م. ولكن لننتبه إلى أنَّ لوقا قال إنَّ يسوع كان "</a:t>
            </a:r>
            <a:r>
              <a:rPr lang="ar-JO" b="1" dirty="0">
                <a:latin typeface="Times" charset="0"/>
                <a:ea typeface="ＭＳ Ｐゴシック" charset="0"/>
                <a:cs typeface="ＭＳ Ｐゴシック" charset="0"/>
              </a:rPr>
              <a:t>نحو</a:t>
            </a:r>
            <a:r>
              <a:rPr lang="ar-JO" b="0" dirty="0">
                <a:latin typeface="Times" charset="0"/>
                <a:ea typeface="ＭＳ Ｐゴシック" charset="0"/>
                <a:cs typeface="ＭＳ Ｐゴシック" charset="0"/>
              </a:rPr>
              <a:t>" ثلاثين سنة. هذا النوع من الكلمات العامَّة هو أمرٌ غير معتاد في إنجيل لوقا الذي يُسجِّل الكثير من التواريخ المحدَّدة. ربَّما قصَدَ لوقا أنْ يقول إنَّ يسوع كان مثْلَ أيِّ رجلٍ عاديٍّ في ذلك الوقت، والذي كان يبدأ العمل وحده في سنِّ الثلاثين، لكن مع إضافة تغييرٍ مفاده أنَّ يسوع كان "نحو" 30 عِوَضاً عن القول إنَّه كان يبلغ من العمر 30 سنةً بالضبط، لذلك يكون العمر 32 لبداية خدمة المسيح مقبولاً في هذه الحالة.</a:t>
            </a:r>
          </a:p>
          <a:p>
            <a:pPr marL="228600" indent="-228600" algn="r" rtl="1" eaLnBrk="1" hangingPunct="1">
              <a:buFont typeface="+mj-lt"/>
              <a:buAutoNum type="arabicPeriod"/>
            </a:pPr>
            <a:r>
              <a:rPr lang="ar-JO" b="0" dirty="0">
                <a:latin typeface="Times" charset="0"/>
                <a:ea typeface="ＭＳ Ｐゴシック" charset="0"/>
                <a:cs typeface="ＭＳ Ｐゴシック" charset="0"/>
              </a:rPr>
              <a:t>ألمْ يمت يسوع في سنِّ 33؟ هناك الكثير من التعليم الذي يشير إلى ذلك الرأي، إلَّا أنَّه لا يوجد مقطعٌ كتابيٌّ يدعمه. ولكنَّ هذا الرأي في حقيقة الأمر هو استنتاجٌ بناءً على افتراض الولادة في عام 4 ق.م. والصلب في عام 30م. ولكن يقودنا الكلام المذكور في لوقا 3: 1 إلى استنتاج أنَّ يسوع كان أقرب إلى عمْرِ 36 أو 37 سنةً عندما صُلِب.</a:t>
            </a:r>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Common-424</a:t>
            </a:r>
          </a:p>
          <a:p>
            <a:pPr eaLnBrk="1" hangingPunct="1">
              <a:spcBef>
                <a:spcPct val="0"/>
              </a:spcBef>
            </a:pPr>
            <a:r>
              <a:rPr lang="en-US" b="0" dirty="0">
                <a:latin typeface="Arial" charset="0"/>
                <a:ea typeface="ＭＳ Ｐゴシック" charset="0"/>
                <a:cs typeface="ＭＳ Ｐゴシック" charset="0"/>
              </a:rPr>
              <a:t>BE-42-Luke-41</a:t>
            </a:r>
          </a:p>
          <a:p>
            <a:pPr eaLnBrk="1" hangingPunct="1">
              <a:spcBef>
                <a:spcPct val="0"/>
              </a:spcBef>
            </a:pPr>
            <a:r>
              <a:rPr lang="en-US" b="0" dirty="0">
                <a:latin typeface="Arial" charset="0"/>
                <a:ea typeface="ＭＳ Ｐゴシック" charset="0"/>
                <a:cs typeface="ＭＳ Ｐゴシック" charset="0"/>
              </a:rPr>
              <a:t>NS-00-NT Introduction-66</a:t>
            </a:r>
          </a:p>
          <a:p>
            <a:pPr eaLnBrk="1" hangingPunct="1">
              <a:spcBef>
                <a:spcPct val="0"/>
              </a:spcBef>
            </a:pPr>
            <a:r>
              <a:rPr lang="en-US" b="0" dirty="0">
                <a:latin typeface="Arial" charset="0"/>
                <a:ea typeface="ＭＳ Ｐゴシック" charset="0"/>
                <a:cs typeface="ＭＳ Ｐゴシック" charset="0"/>
              </a:rPr>
              <a:t>NS-01-Matt1-14-slide </a:t>
            </a:r>
          </a:p>
          <a:p>
            <a:pPr eaLnBrk="1" hangingPunct="1">
              <a:spcBef>
                <a:spcPct val="0"/>
              </a:spcBef>
            </a:pPr>
            <a:r>
              <a:rPr lang="en-US" b="0" dirty="0">
                <a:latin typeface="Arial" charset="0"/>
                <a:ea typeface="ＭＳ Ｐゴシック" charset="0"/>
                <a:cs typeface="ＭＳ Ｐゴシック" charset="0"/>
              </a:rPr>
              <a:t>NS-03-Luke1-12-slide 167, 199</a:t>
            </a:r>
            <a:endParaRPr lang="en-US" dirty="0">
              <a:latin typeface="Arial"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a:cs typeface="+mn-cs"/>
              </a:rPr>
              <a:t>NS-03-Luke1-12—slide 168</a:t>
            </a:r>
          </a:p>
          <a:p>
            <a:pPr eaLnBrk="1" hangingPunct="1">
              <a:defRPr/>
            </a:pPr>
            <a:endParaRPr lang="en-US" dirty="0">
              <a:cs typeface="+mn-cs"/>
            </a:endParaRPr>
          </a:p>
        </p:txBody>
      </p:sp>
    </p:spTree>
    <p:extLst>
      <p:ext uri="{BB962C8B-B14F-4D97-AF65-F5344CB8AC3E}">
        <p14:creationId xmlns:p14="http://schemas.microsoft.com/office/powerpoint/2010/main" val="1346934902"/>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1859"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latin typeface="Arial" panose="020B0604020202020204" pitchFamily="34" charset="0"/>
                <a:cs typeface="Arial" panose="020B0604020202020204" pitchFamily="34" charset="0"/>
              </a:rPr>
              <a:t>يُمثِّل الأصحاح 40 من إشعياء معلومات الخلفيَّة الرئيسيَّة المتاحة عن يوحنَّا المعمدان. يُعزِّي اللهُ شعبَه رغم أنَّه يُخبِرهم بالسبي الآتي عليهم- وهو يفعل هذا بتقديم وعدٍ عن صوت صارخٍ في البرَّيَّة، وليس في الهيكل.</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err="1">
                <a:cs typeface="ＭＳ Ｐゴシック" charset="0"/>
              </a:rPr>
              <a:t>انا</a:t>
            </a:r>
            <a:r>
              <a:rPr lang="ar-JO" dirty="0">
                <a:cs typeface="ＭＳ Ｐゴシック" charset="0"/>
              </a:rPr>
              <a:t> متشكك. وعليك </a:t>
            </a:r>
            <a:r>
              <a:rPr lang="ar-JO" dirty="0" err="1">
                <a:cs typeface="ＭＳ Ｐゴシック" charset="0"/>
              </a:rPr>
              <a:t>انت</a:t>
            </a:r>
            <a:r>
              <a:rPr lang="ar-JO" dirty="0">
                <a:cs typeface="ＭＳ Ｐゴシック" charset="0"/>
              </a:rPr>
              <a:t> أن تكون كذلك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هل تؤمن بمعظم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تتلقى المعلومات، تأخذ بعين الاعتبار المصدر؟</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يخبرك الناس أمرًا عن يسوع، هل تصدقه؟</a:t>
            </a:r>
            <a:r>
              <a:rPr lang="en-SG" dirty="0">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80162581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177</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ما هي الطرق التي يمكننا التفكير بها لمساعدتنا على أن نكون واثقين مما تعلمناه؟</a:t>
            </a:r>
            <a:endParaRPr lang="en-US" dirty="0">
              <a:cs typeface="ＭＳ Ｐゴシック" charset="0"/>
            </a:endParaRPr>
          </a:p>
        </p:txBody>
      </p:sp>
    </p:spTree>
    <p:extLst>
      <p:ext uri="{BB962C8B-B14F-4D97-AF65-F5344CB8AC3E}">
        <p14:creationId xmlns:p14="http://schemas.microsoft.com/office/powerpoint/2010/main" val="22708821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The emperor Tiberius succeeded the emperor Augustus upon the latter's death in AD 14. Luke adds 15 years to AD 14 to reveal a 1.5-year window of time for John to commence his ministry in the Judean wilderness.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Common-422</a:t>
            </a:r>
          </a:p>
          <a:p>
            <a:pPr eaLnBrk="1" hangingPunct="1">
              <a:spcBef>
                <a:spcPct val="0"/>
              </a:spcBef>
            </a:pPr>
            <a:r>
              <a:rPr lang="en-US" b="0" dirty="0">
                <a:latin typeface="Arial" charset="0"/>
                <a:ea typeface="ＭＳ Ｐゴシック" charset="0"/>
                <a:cs typeface="ＭＳ Ｐゴシック" charset="0"/>
              </a:rPr>
              <a:t>NS-00-NT Introduction-66</a:t>
            </a:r>
          </a:p>
          <a:p>
            <a:pPr eaLnBrk="1" hangingPunct="1">
              <a:spcBef>
                <a:spcPct val="0"/>
              </a:spcBef>
            </a:pPr>
            <a:r>
              <a:rPr lang="en-US" b="0" dirty="0">
                <a:latin typeface="Arial" charset="0"/>
                <a:ea typeface="ＭＳ Ｐゴシック" charset="0"/>
                <a:cs typeface="ＭＳ Ｐゴシック" charset="0"/>
              </a:rPr>
              <a:t>NS-01-Matt1-14-slide </a:t>
            </a:r>
          </a:p>
          <a:p>
            <a:pPr eaLnBrk="1" hangingPunct="1">
              <a:spcBef>
                <a:spcPct val="0"/>
              </a:spcBef>
            </a:pPr>
            <a:r>
              <a:rPr lang="en-US" b="0" dirty="0">
                <a:latin typeface="Arial" charset="0"/>
                <a:ea typeface="ＭＳ Ｐゴシック" charset="0"/>
                <a:cs typeface="ＭＳ Ｐゴシック" charset="0"/>
              </a:rPr>
              <a:t>NS-03-Luke1-12-slide 197</a:t>
            </a:r>
            <a:endParaRPr lang="en-US" dirty="0">
              <a:latin typeface="Arial"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a:defRPr/>
            </a:pPr>
            <a:fld id="{F438EF88-ABA3-6A43-BE94-61C1FB6BF3E3}" type="slidenum">
              <a:rPr lang="en-US" smtClean="0"/>
              <a:pPr>
                <a:defRPr/>
              </a:pPr>
              <a:t>197</a:t>
            </a:fld>
            <a:endParaRPr lang="en-US"/>
          </a:p>
        </p:txBody>
      </p:sp>
    </p:spTree>
    <p:extLst>
      <p:ext uri="{BB962C8B-B14F-4D97-AF65-F5344CB8AC3E}">
        <p14:creationId xmlns:p14="http://schemas.microsoft.com/office/powerpoint/2010/main" val="189536978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تمثّل </a:t>
            </a:r>
            <a:r>
              <a:rPr lang="ar-JO" dirty="0" err="1"/>
              <a:t>اورشليم</a:t>
            </a:r>
            <a:r>
              <a:rPr lang="ar-JO" dirty="0"/>
              <a:t> </a:t>
            </a:r>
            <a:r>
              <a:rPr lang="ar-JO" dirty="0" err="1"/>
              <a:t>وليركية</a:t>
            </a:r>
            <a:r>
              <a:rPr lang="ar-JO" dirty="0"/>
              <a:t> الجزء الشرقي من الإمبراطورية. لا عجب أن العديد من الأمميين اعتقدوا أن المسيحيين كانوا شرقيين يتبعون يسوع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156411929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88DB01-C492-C047-89FD-4A884A50A9A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3954" name="AutoShape 2"/>
          <p:cNvSpPr>
            <a:spLocks noGrp="1" noRot="1" noChangeAspect="1" noChangeArrowheads="1" noTextEdit="1"/>
          </p:cNvSpPr>
          <p:nvPr>
            <p:ph type="sldImg"/>
          </p:nvPr>
        </p:nvSpPr>
        <p:spPr>
          <a:xfrm>
            <a:off x="841375" y="241300"/>
            <a:ext cx="5233988" cy="3925888"/>
          </a:xfrm>
          <a:ln/>
        </p:spPr>
      </p:sp>
      <p:sp>
        <p:nvSpPr>
          <p:cNvPr id="253955"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wrap="square"/>
          <a:lstStyle/>
          <a:p>
            <a:pPr marL="112713" indent="-112713" defTabSz="1020763" eaLnBrk="1" hangingPunct="1">
              <a:spcBef>
                <a:spcPct val="0"/>
              </a:spcBef>
            </a:pPr>
            <a:r>
              <a:rPr lang="en-US" dirty="0">
                <a:ea typeface="ＭＳ Ｐゴシック" charset="0"/>
                <a:cs typeface="ＭＳ Ｐゴシック" charset="0"/>
              </a:rPr>
              <a:t>Christ</a:t>
            </a:r>
            <a:r>
              <a:rPr lang="fr-FR" altLang="ja-JP" dirty="0">
                <a:ea typeface="ＭＳ Ｐゴシック" charset="0"/>
                <a:cs typeface="ＭＳ Ｐゴシック" charset="0"/>
              </a:rPr>
              <a:t>'</a:t>
            </a:r>
            <a:r>
              <a:rPr lang="en-US" dirty="0">
                <a:ea typeface="ＭＳ Ｐゴシック" charset="0"/>
                <a:cs typeface="ＭＳ Ｐゴシック" charset="0"/>
              </a:rPr>
              <a:t>s 3½-year-ministry spanned four Passovers.  However, the Synoptics mention only one Passover (#2 on this timeline), which could give the impression of only a year-old ministry.  John fills in the details, though, by showing three other Passovers not mentioned by Matthew, Mark, or Luke.</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Common-423</a:t>
            </a:r>
          </a:p>
          <a:p>
            <a:pPr eaLnBrk="1" hangingPunct="1">
              <a:spcBef>
                <a:spcPct val="0"/>
              </a:spcBef>
            </a:pPr>
            <a:r>
              <a:rPr lang="en-US" b="0" dirty="0">
                <a:latin typeface="Arial" charset="0"/>
                <a:ea typeface="ＭＳ Ｐゴシック" charset="0"/>
                <a:cs typeface="ＭＳ Ｐゴシック" charset="0"/>
              </a:rPr>
              <a:t>NS-00-NT Introduction-66</a:t>
            </a:r>
          </a:p>
          <a:p>
            <a:pPr eaLnBrk="1" hangingPunct="1">
              <a:spcBef>
                <a:spcPct val="0"/>
              </a:spcBef>
            </a:pPr>
            <a:r>
              <a:rPr lang="en-US" b="0" dirty="0">
                <a:latin typeface="Arial" charset="0"/>
                <a:ea typeface="ＭＳ Ｐゴシック" charset="0"/>
                <a:cs typeface="ＭＳ Ｐゴシック" charset="0"/>
              </a:rPr>
              <a:t>NS-01-Matt1-14-slide </a:t>
            </a:r>
          </a:p>
          <a:p>
            <a:pPr eaLnBrk="1" hangingPunct="1">
              <a:spcBef>
                <a:spcPct val="0"/>
              </a:spcBef>
            </a:pPr>
            <a:r>
              <a:rPr lang="en-US" b="0" dirty="0">
                <a:latin typeface="Arial" charset="0"/>
                <a:ea typeface="ＭＳ Ｐゴシック" charset="0"/>
                <a:cs typeface="ＭＳ Ｐゴシック" charset="0"/>
              </a:rPr>
              <a:t>NS-03-Luke1-12-slide 198</a:t>
            </a:r>
            <a:endParaRPr lang="en-US" dirty="0">
              <a:latin typeface="Arial" charset="0"/>
              <a:ea typeface="ＭＳ Ｐゴシック" charset="0"/>
              <a:cs typeface="ＭＳ Ｐゴシック" charset="0"/>
            </a:endParaRPr>
          </a:p>
          <a:p>
            <a:pPr marL="112713" indent="-112713" defTabSz="1020763" eaLnBrk="1" hangingPunct="1">
              <a:spcBef>
                <a:spcPct val="0"/>
              </a:spcBef>
            </a:pPr>
            <a:endParaRPr lang="en-US" dirty="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87484-3793-BC4D-B6B5-0CF48FBE29E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6002" name="Rectangle 2"/>
          <p:cNvSpPr>
            <a:spLocks noGrp="1" noRot="1" noChangeAspect="1" noChangeArrowheads="1"/>
          </p:cNvSpPr>
          <p:nvPr>
            <p:ph type="sldImg"/>
          </p:nvPr>
        </p:nvSpPr>
        <p:spPr>
          <a:xfrm>
            <a:off x="1143000" y="685800"/>
            <a:ext cx="4572000" cy="3429000"/>
          </a:xfrm>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r>
              <a:rPr lang="en-US" b="0" dirty="0">
                <a:latin typeface="Times" charset="0"/>
                <a:ea typeface="ＭＳ Ｐゴシック" charset="0"/>
                <a:cs typeface="ＭＳ Ｐゴシック" charset="0"/>
              </a:rPr>
              <a:t>Scholars debate whether Jesus died in AD 30 or AD 33. Both years had Passover on a Friday, but John's ministry had to begin in AD 29 as this was the 15</a:t>
            </a:r>
            <a:r>
              <a:rPr lang="en-US" b="0" baseline="30000" dirty="0">
                <a:latin typeface="Times" charset="0"/>
                <a:ea typeface="ＭＳ Ｐゴシック" charset="0"/>
                <a:cs typeface="ＭＳ Ｐゴシック" charset="0"/>
              </a:rPr>
              <a:t>th</a:t>
            </a:r>
            <a:r>
              <a:rPr lang="en-US" b="0" dirty="0">
                <a:latin typeface="Times" charset="0"/>
                <a:ea typeface="ＭＳ Ｐゴシック" charset="0"/>
                <a:cs typeface="ＭＳ Ｐゴシック" charset="0"/>
              </a:rPr>
              <a:t> year of Tiberius in Rome (Luke 3:1). John's gospel has three Passovers in the ministry of Jesus, putting his crucifixion in AD 33. </a:t>
            </a: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But two questions arise:</a:t>
            </a:r>
          </a:p>
          <a:p>
            <a:pPr marL="228600" indent="-228600" eaLnBrk="1" hangingPunct="1">
              <a:buAutoNum type="arabicParenBoth"/>
            </a:pPr>
            <a:r>
              <a:rPr lang="en-US" b="0" dirty="0">
                <a:latin typeface="Times" charset="0"/>
                <a:ea typeface="ＭＳ Ｐゴシック" charset="0"/>
                <a:cs typeface="ＭＳ Ｐゴシック" charset="0"/>
              </a:rPr>
              <a:t>Didn't Jesus begin his ministry at age 30? His birth in 4 BC would then favor a crucifixion in AD 30. Yet note that Luke wrote that Jesus was </a:t>
            </a:r>
            <a:r>
              <a:rPr lang="en-US" b="1" i="1" dirty="0">
                <a:latin typeface="Times" charset="0"/>
                <a:ea typeface="ＭＳ Ｐゴシック" charset="0"/>
                <a:cs typeface="ＭＳ Ｐゴシック" charset="0"/>
              </a:rPr>
              <a:t>about</a:t>
            </a:r>
            <a:r>
              <a:rPr lang="en-US" b="0" i="0" dirty="0">
                <a:latin typeface="Times" charset="0"/>
                <a:ea typeface="ＭＳ Ｐゴシック" charset="0"/>
                <a:cs typeface="ＭＳ Ｐゴシック" charset="0"/>
              </a:rPr>
              <a:t> age 30. This type of general wording is unusual in Luke's gospel which records many exact dates. Perhaps Luke is saying that Jesus was like the normal man of the time who began work on his own at age 30, yet with a twist in that Jesus was "about" 30 instead exactly 30, so an age of 32 would do. </a:t>
            </a:r>
          </a:p>
          <a:p>
            <a:pPr marL="228600" indent="-228600" eaLnBrk="1" hangingPunct="1">
              <a:buAutoNum type="arabicParenBoth"/>
            </a:pPr>
            <a:r>
              <a:rPr lang="en-US" b="0" dirty="0">
                <a:latin typeface="Times" charset="0"/>
                <a:ea typeface="ＭＳ Ｐゴシック" charset="0"/>
                <a:cs typeface="ＭＳ Ｐゴシック" charset="0"/>
              </a:rPr>
              <a:t>Didn't Jesus die at age 33? This has been often taught but no verse of Scripture supports it. Rather, it is a deduction assuming a 4 BC birth and an AD 30 death. Instead, Luke 3:1 leads us to the conclusion that Jesus was more around age 36 or 37.</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Common-424</a:t>
            </a:r>
          </a:p>
          <a:p>
            <a:pPr eaLnBrk="1" hangingPunct="1">
              <a:spcBef>
                <a:spcPct val="0"/>
              </a:spcBef>
            </a:pPr>
            <a:r>
              <a:rPr lang="en-US" b="0" dirty="0">
                <a:latin typeface="Arial" charset="0"/>
                <a:ea typeface="ＭＳ Ｐゴシック" charset="0"/>
                <a:cs typeface="ＭＳ Ｐゴシック" charset="0"/>
              </a:rPr>
              <a:t>BE-42-Luke-41</a:t>
            </a:r>
          </a:p>
          <a:p>
            <a:pPr eaLnBrk="1" hangingPunct="1">
              <a:spcBef>
                <a:spcPct val="0"/>
              </a:spcBef>
            </a:pPr>
            <a:r>
              <a:rPr lang="en-US" b="0" dirty="0">
                <a:latin typeface="Arial" charset="0"/>
                <a:ea typeface="ＭＳ Ｐゴシック" charset="0"/>
                <a:cs typeface="ＭＳ Ｐゴシック" charset="0"/>
              </a:rPr>
              <a:t>NS-00-NT Introduction-66</a:t>
            </a:r>
          </a:p>
          <a:p>
            <a:pPr eaLnBrk="1" hangingPunct="1">
              <a:spcBef>
                <a:spcPct val="0"/>
              </a:spcBef>
            </a:pPr>
            <a:r>
              <a:rPr lang="en-US" b="0" dirty="0">
                <a:latin typeface="Arial" charset="0"/>
                <a:ea typeface="ＭＳ Ｐゴシック" charset="0"/>
                <a:cs typeface="ＭＳ Ｐゴシック" charset="0"/>
              </a:rPr>
              <a:t>NS-01-Matt1-14-slide </a:t>
            </a:r>
          </a:p>
          <a:p>
            <a:pPr eaLnBrk="1" hangingPunct="1">
              <a:spcBef>
                <a:spcPct val="0"/>
              </a:spcBef>
            </a:pPr>
            <a:r>
              <a:rPr lang="en-US" b="0" dirty="0">
                <a:latin typeface="Arial" charset="0"/>
                <a:ea typeface="ＭＳ Ｐゴシック" charset="0"/>
                <a:cs typeface="ＭＳ Ｐゴシック" charset="0"/>
              </a:rPr>
              <a:t>NS-03-Luke1-12-slide 167, 199</a:t>
            </a:r>
            <a:endParaRPr lang="en-US" dirty="0">
              <a:latin typeface="Arial"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514EB1-6817-4D46-B831-98327BA8230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8050" name="Rectangle 1026"/>
          <p:cNvSpPr>
            <a:spLocks noGrp="1" noRot="1" noChangeAspect="1" noChangeArrowheads="1"/>
          </p:cNvSpPr>
          <p:nvPr>
            <p:ph type="sldImg"/>
          </p:nvPr>
        </p:nvSpPr>
        <p:spPr>
          <a:xfrm>
            <a:off x="1143000" y="685800"/>
            <a:ext cx="4572000" cy="3429000"/>
          </a:xfrm>
          <a:solidFill>
            <a:srgbClr val="FFFFFF"/>
          </a:solidFill>
          <a:ln/>
        </p:spPr>
      </p:sp>
      <p:sp>
        <p:nvSpPr>
          <p:cNvPr id="2580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Common-425</a:t>
            </a:r>
          </a:p>
          <a:p>
            <a:pPr eaLnBrk="1" hangingPunct="1">
              <a:spcBef>
                <a:spcPct val="0"/>
              </a:spcBef>
            </a:pPr>
            <a:r>
              <a:rPr lang="en-US" b="0" dirty="0">
                <a:latin typeface="Arial" charset="0"/>
                <a:ea typeface="ＭＳ Ｐゴシック" charset="0"/>
                <a:cs typeface="ＭＳ Ｐゴシック" charset="0"/>
              </a:rPr>
              <a:t>NS-00-NT Introduction-66</a:t>
            </a:r>
          </a:p>
          <a:p>
            <a:pPr eaLnBrk="1" hangingPunct="1">
              <a:spcBef>
                <a:spcPct val="0"/>
              </a:spcBef>
            </a:pPr>
            <a:r>
              <a:rPr lang="en-US" b="0" dirty="0">
                <a:latin typeface="Arial" charset="0"/>
                <a:ea typeface="ＭＳ Ｐゴシック" charset="0"/>
                <a:cs typeface="ＭＳ Ｐゴシック" charset="0"/>
              </a:rPr>
              <a:t>NS-01-Matt1-14-slide </a:t>
            </a:r>
          </a:p>
          <a:p>
            <a:pPr eaLnBrk="1" hangingPunct="1">
              <a:spcBef>
                <a:spcPct val="0"/>
              </a:spcBef>
            </a:pPr>
            <a:r>
              <a:rPr lang="en-US" b="0">
                <a:latin typeface="Arial" charset="0"/>
                <a:ea typeface="ＭＳ Ｐゴシック" charset="0"/>
                <a:cs typeface="ＭＳ Ｐゴシック" charset="0"/>
              </a:rPr>
              <a:t>NS-03-Luke1-12-slide 200</a:t>
            </a:r>
            <a:endParaRPr lang="en-US" dirty="0">
              <a:latin typeface="Arial"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55481FD-E77C-FC4B-A55F-562CA2F42D8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JO" b="1" dirty="0">
                <a:solidFill>
                  <a:srgbClr val="000000"/>
                </a:solidFill>
                <a:latin typeface="Times New Roman" charset="0"/>
                <a:ea typeface="ＭＳ Ｐゴシック" charset="0"/>
                <a:cs typeface="ＭＳ Ｐゴシック" charset="0"/>
              </a:rPr>
              <a:t>الآن... العهد الداودي...</a:t>
            </a:r>
            <a:endParaRPr lang="en-US" b="1" dirty="0">
              <a:solidFill>
                <a:srgbClr val="000000"/>
              </a:solidFill>
              <a:latin typeface="Times New Roman" charset="0"/>
              <a:ea typeface="ＭＳ Ｐゴシック" charset="0"/>
              <a:cs typeface="ＭＳ Ｐゴシック" charset="0"/>
            </a:endParaRPr>
          </a:p>
          <a:p>
            <a:r>
              <a:rPr lang="ar-JO" b="1" dirty="0">
                <a:solidFill>
                  <a:srgbClr val="000000"/>
                </a:solidFill>
                <a:latin typeface="Times New Roman" charset="0"/>
                <a:ea typeface="ＭＳ Ｐゴシック" charset="0"/>
                <a:cs typeface="ＭＳ Ｐゴシック" charset="0"/>
              </a:rPr>
              <a:t>التوسّع في جزئية النسب من </a:t>
            </a:r>
            <a:r>
              <a:rPr lang="ar-JO" b="1" dirty="0" err="1">
                <a:solidFill>
                  <a:srgbClr val="000000"/>
                </a:solidFill>
                <a:latin typeface="Times New Roman" charset="0"/>
                <a:ea typeface="ＭＳ Ｐゴシック" charset="0"/>
                <a:cs typeface="ＭＳ Ｐゴシック" charset="0"/>
              </a:rPr>
              <a:t>الابراهيمي</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2 Samuel 7: 4-16.</a:t>
            </a: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6BF0F1-9460-A041-98E6-F93F7507A3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Again...at the heart of that scripture…</a:t>
            </a:r>
          </a:p>
          <a:p>
            <a:r>
              <a:rPr lang="en-US" b="1" dirty="0">
                <a:solidFill>
                  <a:srgbClr val="000000"/>
                </a:solidFill>
                <a:latin typeface="Times New Roman" charset="0"/>
                <a:ea typeface="ＭＳ Ｐゴシック" charset="0"/>
                <a:cs typeface="ＭＳ Ｐゴシック" charset="0"/>
              </a:rPr>
              <a:t>////	is the great Davidic Covenant and its three guarantees…</a:t>
            </a:r>
          </a:p>
          <a:p>
            <a:r>
              <a:rPr lang="en-US" b="1" dirty="0">
                <a:solidFill>
                  <a:srgbClr val="000000"/>
                </a:solidFill>
                <a:latin typeface="Times New Roman" charset="0"/>
                <a:ea typeface="ＭＳ Ｐゴシック" charset="0"/>
                <a:cs typeface="ＭＳ Ｐゴシック" charset="0"/>
              </a:rPr>
              <a:t>///	It has this statement:  2 Samuel 7:16…to David through his household prophet Nathan…God says, </a:t>
            </a:r>
            <a:r>
              <a:rPr lang="en-US" altLang="ja-JP" b="1" dirty="0">
                <a:solidFill>
                  <a:srgbClr val="000000"/>
                </a:solidFill>
                <a:latin typeface="Times New Roman" charset="0"/>
                <a:ea typeface="ＭＳ Ｐゴシック" charset="0"/>
                <a:cs typeface="ＭＳ Ｐゴシック" charset="0"/>
              </a:rPr>
              <a:t>"Your </a:t>
            </a:r>
            <a:r>
              <a:rPr lang="en-US" altLang="ja-JP" b="1" u="sng" dirty="0">
                <a:solidFill>
                  <a:srgbClr val="000000"/>
                </a:solidFill>
                <a:latin typeface="Times New Roman" charset="0"/>
                <a:ea typeface="ＭＳ Ｐゴシック" charset="0"/>
                <a:cs typeface="ＭＳ Ｐゴシック" charset="0"/>
              </a:rPr>
              <a:t>house</a:t>
            </a:r>
            <a:r>
              <a:rPr lang="en-US" altLang="ja-JP" b="1" dirty="0">
                <a:solidFill>
                  <a:srgbClr val="000000"/>
                </a:solidFill>
                <a:latin typeface="Times New Roman" charset="0"/>
                <a:ea typeface="ＭＳ Ｐゴシック" charset="0"/>
                <a:cs typeface="ＭＳ Ｐゴシック" charset="0"/>
              </a:rPr>
              <a:t> and your </a:t>
            </a:r>
            <a:r>
              <a:rPr lang="en-US" altLang="ja-JP" b="1" u="sng" dirty="0">
                <a:solidFill>
                  <a:srgbClr val="000000"/>
                </a:solidFill>
                <a:latin typeface="Times New Roman" charset="0"/>
                <a:ea typeface="ＭＳ Ｐゴシック" charset="0"/>
                <a:cs typeface="ＭＳ Ｐゴシック" charset="0"/>
              </a:rPr>
              <a:t>kingdom</a:t>
            </a:r>
            <a:r>
              <a:rPr lang="en-US" altLang="ja-JP" b="1" dirty="0">
                <a:solidFill>
                  <a:srgbClr val="000000"/>
                </a:solidFill>
                <a:latin typeface="Times New Roman" charset="0"/>
                <a:ea typeface="ＭＳ Ｐゴシック" charset="0"/>
                <a:cs typeface="ＭＳ Ｐゴシック" charset="0"/>
              </a:rPr>
              <a:t> will endure forever before me; your </a:t>
            </a:r>
            <a:r>
              <a:rPr lang="en-US" altLang="ja-JP" b="1" u="sng" dirty="0">
                <a:solidFill>
                  <a:srgbClr val="000000"/>
                </a:solidFill>
                <a:latin typeface="Times New Roman" charset="0"/>
                <a:ea typeface="ＭＳ Ｐゴシック" charset="0"/>
                <a:cs typeface="ＭＳ Ｐゴシック" charset="0"/>
              </a:rPr>
              <a:t>throne</a:t>
            </a:r>
            <a:r>
              <a:rPr lang="en-US" altLang="ja-JP" b="1" dirty="0">
                <a:solidFill>
                  <a:srgbClr val="000000"/>
                </a:solidFill>
                <a:latin typeface="Times New Roman" charset="0"/>
                <a:ea typeface="ＭＳ Ｐゴシック" charset="0"/>
                <a:cs typeface="ＭＳ Ｐゴシック" charset="0"/>
              </a:rPr>
              <a:t> will be established forever.".</a:t>
            </a:r>
          </a:p>
          <a:p>
            <a:r>
              <a:rPr lang="en-US" b="1" dirty="0">
                <a:solidFill>
                  <a:srgbClr val="000000"/>
                </a:solidFill>
                <a:latin typeface="Times New Roman" charset="0"/>
                <a:ea typeface="ＭＳ Ｐゴシック" charset="0"/>
                <a:cs typeface="ＭＳ Ｐゴシック" charset="0"/>
              </a:rPr>
              <a:t>To clarify:...</a:t>
            </a:r>
          </a:p>
          <a:p>
            <a:r>
              <a:rPr lang="en-US" b="1" dirty="0">
                <a:solidFill>
                  <a:srgbClr val="000000"/>
                </a:solidFill>
                <a:latin typeface="Times New Roman" charset="0"/>
                <a:ea typeface="ＭＳ Ｐゴシック" charset="0"/>
                <a:cs typeface="ＭＳ Ｐゴシック" charset="0"/>
              </a:rPr>
              <a:t>////	Your HOUSE.. or your lineage or family line...and your </a:t>
            </a:r>
          </a:p>
          <a:p>
            <a:r>
              <a:rPr lang="en-US" b="1" dirty="0">
                <a:solidFill>
                  <a:srgbClr val="000000"/>
                </a:solidFill>
                <a:latin typeface="Times New Roman" charset="0"/>
                <a:ea typeface="ＭＳ Ｐゴシック" charset="0"/>
                <a:cs typeface="ＭＳ Ｐゴシック" charset="0"/>
              </a:rPr>
              <a:t>////	KINGDOM...meaning actual real estate over which to govern...</a:t>
            </a:r>
          </a:p>
          <a:p>
            <a:r>
              <a:rPr lang="en-US" b="1" dirty="0">
                <a:solidFill>
                  <a:srgbClr val="000000"/>
                </a:solidFill>
                <a:latin typeface="Times New Roman" charset="0"/>
                <a:ea typeface="ＭＳ Ｐゴシック" charset="0"/>
                <a:cs typeface="ＭＳ Ｐゴシック" charset="0"/>
              </a:rPr>
              <a:t>////	and your THRONE...meaning a governmental administration...will be established…</a:t>
            </a:r>
          </a:p>
          <a:p>
            <a:r>
              <a:rPr lang="en-US" b="1" dirty="0">
                <a:solidFill>
                  <a:srgbClr val="000000"/>
                </a:solidFill>
                <a:latin typeface="Times New Roman" charset="0"/>
                <a:ea typeface="ＭＳ Ｐゴシック" charset="0"/>
                <a:cs typeface="ＭＳ Ｐゴシック" charset="0"/>
              </a:rPr>
              <a:t>////	…forever.  Not just until the end of modern history,  but forever...into eternity.   So this verse then becomes a key idea in understanding Biblical eschatology or a study of The End Times.</a:t>
            </a:r>
          </a:p>
          <a:p>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394EF-3299-0F4D-8DAA-DBEB0D5D741B}"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بعد ذلك يجب طرح السؤال… بعد يوم الملك داود… 1000 ق.م .. من المؤهل للجلوس على عرش داود؟</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ماذا عن سلسلة نسب الرب يسوع المسيح من سلالة داود بحسب الكتاب المقدس؟ ماذا يقول الكتاب المقدس عن كل ذلك؟ لقد حصلنا على سلسلة طويلة ومعقدة من الأنساب ...</a:t>
            </a:r>
          </a:p>
          <a:p>
            <a:pPr algn="r" rtl="1"/>
            <a:r>
              <a:rPr lang="ar-JO" b="1" dirty="0">
                <a:solidFill>
                  <a:srgbClr val="000000"/>
                </a:solidFill>
                <a:latin typeface="Times New Roman" charset="0"/>
                <a:ea typeface="ＭＳ Ｐゴシック" charset="0"/>
                <a:cs typeface="ＭＳ Ｐゴシック" charset="0"/>
              </a:rPr>
              <a:t>لذلك سيتم اختصار هذا بشكل كبير.</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نبدأ بآدم وحواء ، اللذان ذُكرا لأول مرة في تكوين 3: 20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اتحادهم جاء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وهابيل</a:t>
            </a:r>
            <a:endParaRPr lang="en-US"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ونعلم أن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قتل هابيل بسبب غيرة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من الذبيحة التي قدمها هابيل عطية للرب. كبديل لذلك الأخ المقتول الذي كان أكثر تفضيلاً عند الله، ولد ابن آخر لآدم وحواء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effectLst/>
              </a:rPr>
              <a:t>قيامة المسيح؛ وإرساليته؛ وصعوده؛ تثبت خدمته، وموته </a:t>
            </a:r>
            <a:r>
              <a:rPr lang="ar-SA" dirty="0" err="1">
                <a:effectLst/>
              </a:rPr>
              <a:t>الكفّاري</a:t>
            </a:r>
            <a:r>
              <a:rPr lang="ar-SA" dirty="0">
                <a:effectLst/>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كيف كان </a:t>
            </a:r>
            <a:r>
              <a:rPr lang="ar-JO" b="1" dirty="0" err="1">
                <a:solidFill>
                  <a:srgbClr val="000000"/>
                </a:solidFill>
                <a:latin typeface="Times New Roman" charset="0"/>
                <a:ea typeface="ＭＳ Ｐゴシック" charset="0"/>
                <a:cs typeface="ＭＳ Ｐゴシック" charset="0"/>
              </a:rPr>
              <a:t>شيث</a:t>
            </a:r>
            <a:r>
              <a:rPr lang="ar-JO" b="1" dirty="0">
                <a:solidFill>
                  <a:srgbClr val="000000"/>
                </a:solidFill>
                <a:latin typeface="Times New Roman" charset="0"/>
                <a:ea typeface="ＭＳ Ｐゴシック" charset="0"/>
                <a:cs typeface="ＭＳ Ｐゴシック" charset="0"/>
              </a:rPr>
              <a:t>، بداية سلسلة النسب الصالحة. وهنا حيث تبدأ سلسلة النسب الملكية ليسوع المسيح.</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dirty="0">
                <a:solidFill>
                  <a:srgbClr val="000000"/>
                </a:solidFill>
                <a:effectLst/>
              </a:rPr>
              <a:t>من </a:t>
            </a:r>
            <a:r>
              <a:rPr lang="ar-JO" dirty="0" err="1">
                <a:solidFill>
                  <a:srgbClr val="000000"/>
                </a:solidFill>
                <a:effectLst/>
              </a:rPr>
              <a:t>شيث</a:t>
            </a:r>
            <a:r>
              <a:rPr lang="ar-JO" dirty="0">
                <a:solidFill>
                  <a:srgbClr val="000000"/>
                </a:solidFill>
                <a:effectLst/>
              </a:rPr>
              <a:t> ... وتبعه نوح بالمناسبة ... تمثل الخطوط المنقطة اختصارًا لجميع الأسماء التوراتية التي تحدث بالفعل خلال سلسلة النسب الطويلة. يخبرنا الكتاب المقدس أسماء كل واحد.</a:t>
            </a:r>
          </a:p>
          <a:p>
            <a:pPr algn="r" rtl="1"/>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111502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في النهاية من خلال هذا النسب... نصل إلى إبراهيم.</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6229336"/>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إبراهيم بعد ألف سنة ظهر داود ..</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804776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بين زوجات داود المتعددات... ظهرت </a:t>
            </a:r>
            <a:r>
              <a:rPr lang="ar-JO" b="1" dirty="0" err="1">
                <a:solidFill>
                  <a:srgbClr val="000000"/>
                </a:solidFill>
                <a:latin typeface="Times New Roman" charset="0"/>
                <a:ea typeface="ＭＳ Ｐゴシック" charset="0"/>
                <a:cs typeface="ＭＳ Ｐゴシック" charset="0"/>
              </a:rPr>
              <a:t>بثشبع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508795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بني داود </a:t>
            </a:r>
            <a:r>
              <a:rPr lang="ar-JO" b="1" dirty="0" err="1">
                <a:solidFill>
                  <a:srgbClr val="000000"/>
                </a:solidFill>
                <a:latin typeface="Times New Roman" charset="0"/>
                <a:ea typeface="ＭＳ Ｐゴシック" charset="0"/>
                <a:cs typeface="ＭＳ Ｐゴシック" charset="0"/>
              </a:rPr>
              <a:t>وبثشبع</a:t>
            </a:r>
            <a:r>
              <a:rPr lang="ar-JO" b="1" dirty="0">
                <a:solidFill>
                  <a:srgbClr val="000000"/>
                </a:solidFill>
                <a:latin typeface="Times New Roman" charset="0"/>
                <a:ea typeface="ＭＳ Ｐゴシック" charset="0"/>
                <a:cs typeface="ＭＳ Ｐゴシック" charset="0"/>
              </a:rPr>
              <a:t> ابناهما: ناثان وسليمان.  وهنا ينقسم النسب. لاحظ أنه. إنه مكان حساس.</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85790"/>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نسل الابن ناثان ، تظهر في النهاية مريم ، والدة يسوع.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288139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كتب لوقا عن هذا في إنجيله. في إصحاحه الثالث الآية 23: َلَمَّا </a:t>
            </a:r>
            <a:r>
              <a:rPr lang="ar-JO" b="1" dirty="0" err="1">
                <a:solidFill>
                  <a:srgbClr val="000000"/>
                </a:solidFill>
                <a:latin typeface="Times New Roman" charset="0"/>
                <a:ea typeface="ＭＳ Ｐゴシック" charset="0"/>
                <a:cs typeface="ＭＳ Ｐゴシック" charset="0"/>
              </a:rPr>
              <a:t>ٱبْتَدَأَ</a:t>
            </a:r>
            <a:r>
              <a:rPr lang="ar-JO" b="1" dirty="0">
                <a:solidFill>
                  <a:srgbClr val="000000"/>
                </a:solidFill>
                <a:latin typeface="Times New Roman" charset="0"/>
                <a:ea typeface="ＭＳ Ｐゴシック" charset="0"/>
                <a:cs typeface="ＭＳ Ｐゴシック" charset="0"/>
              </a:rPr>
              <a:t> يَسُوعُ كَانَ لَهُ نَحْوُ ثَلَاثِينَ سَنَةً، وَهُوَ عَلَى مَا كَانَ يُظَنُّ </a:t>
            </a:r>
            <a:r>
              <a:rPr lang="ar-JO" b="1" dirty="0" err="1">
                <a:solidFill>
                  <a:srgbClr val="000000"/>
                </a:solidFill>
                <a:latin typeface="Times New Roman" charset="0"/>
                <a:ea typeface="ＭＳ Ｐゴシック" charset="0"/>
                <a:cs typeface="ＭＳ Ｐゴシック" charset="0"/>
              </a:rPr>
              <a:t>ٱبْنَ</a:t>
            </a:r>
            <a:r>
              <a:rPr lang="ar-JO" b="1">
                <a:solidFill>
                  <a:srgbClr val="000000"/>
                </a:solidFill>
                <a:latin typeface="Times New Roman" charset="0"/>
                <a:ea typeface="ＭＳ Ｐゴシック" charset="0"/>
                <a:cs typeface="ＭＳ Ｐゴシック" charset="0"/>
              </a:rPr>
              <a:t> يُوسُفَ</a:t>
            </a:r>
          </a:p>
          <a:p>
            <a:pPr algn="r" rtl="1"/>
            <a:endParaRPr lang="en-US" altLang="ja-JP"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هذا الشرح الإضافي من اثنين من علماء الكتاب المقدس البارزين.</a:t>
            </a:r>
            <a:endParaRPr lang="en-US" altLang="ja-JP"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Solomon</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side...the line of descent leads directly to Joseph,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womb…</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…the Lord Jesus Christ enters the earth.  And, you might say, </a:t>
            </a:r>
            <a:r>
              <a:rPr lang="en-US" altLang="ja-JP" b="1">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0" lang="ar-JO"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على النقيض، يدّعي الكتاب أنه "كلمة الله" حقًا.  في الحقيقة الملايين من الناس حول العالم وجدوا هذا الادعاء موثوق به خلال 3500 سنة يثبت أن الحقائق المهمة لا تُلغى مع مرور الوقت أو صارت عابرة مع ظهور معلومات أفضل.  لا توجد مدة صلاحية للحقيقة بأن الله يحبنا أو أن يسوع جاء لهذا العالم ليمون عن الجنس البشري.  هذه الحقائق متأصلة في طبيعة الله الثابتة ولن يتم عكسها أو استبدالها أبداً.</a:t>
            </a:r>
          </a:p>
          <a:p>
            <a:pPr marL="0" marR="0" lvl="0" indent="0" algn="r" defTabSz="914400" rtl="1" eaLnBrk="0" fontAlgn="base" latinLnBrk="0" hangingPunct="0">
              <a:lnSpc>
                <a:spcPct val="100000"/>
              </a:lnSpc>
              <a:spcBef>
                <a:spcPct val="30000"/>
              </a:spcBef>
              <a:spcAft>
                <a:spcPct val="0"/>
              </a:spcAft>
              <a:buClrTx/>
              <a:buSzTx/>
              <a:buFontTx/>
              <a:buNone/>
              <a:tabLst/>
              <a:defRPr/>
            </a:pPr>
            <a:endParaRPr kumimoji="0" lang="ar-JO" sz="1200" b="0"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171450" lvl="0" indent="-171450" algn="r" rtl="1" eaLnBrk="1" hangingPunct="1">
              <a:lnSpc>
                <a:spcPct val="110000"/>
              </a:lnSpc>
              <a:spcBef>
                <a:spcPct val="20000"/>
              </a:spcBef>
              <a:buClr>
                <a:srgbClr val="960000"/>
              </a:buClr>
              <a:buSzPct val="100000"/>
              <a:buFont typeface="Arial" panose="020B0604020202020204" pitchFamily="34" charset="0"/>
              <a:buChar char="•"/>
              <a:defRPr/>
            </a:pP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يسوع هو المخلّص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العالمي</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متأكدًا</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أنه مخلّصك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أنت</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72963750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FIRST…a family qualification by right of a </a:t>
            </a:r>
            <a:r>
              <a:rPr lang="en-US" b="1" u="sng">
                <a:solidFill>
                  <a:srgbClr val="000000"/>
                </a:solidFill>
                <a:latin typeface="Times New Roman" charset="0"/>
                <a:ea typeface="ＭＳ Ｐゴシック" charset="0"/>
                <a:cs typeface="ＭＳ Ｐゴシック" charset="0"/>
              </a:rPr>
              <a:t>bloodline</a:t>
            </a:r>
            <a:r>
              <a:rPr lang="en-US" b="1">
                <a:solidFill>
                  <a:srgbClr val="000000"/>
                </a:solidFill>
                <a:latin typeface="Times New Roman" charset="0"/>
                <a:ea typeface="ＭＳ Ｐゴシック" charset="0"/>
                <a:cs typeface="ＭＳ Ｐゴシック" charset="0"/>
              </a:rPr>
              <a:t> succession. </a:t>
            </a:r>
          </a:p>
          <a:p>
            <a:r>
              <a:rPr lang="en-US" b="1">
                <a:solidFill>
                  <a:srgbClr val="000000"/>
                </a:solidFill>
                <a:latin typeface="Times New Roman" charset="0"/>
                <a:ea typeface="ＭＳ Ｐゴシック" charset="0"/>
                <a:cs typeface="ＭＳ Ｐゴシック" charset="0"/>
              </a:rPr>
              <a:t>////	SECOND…there must also be a legal qualification </a:t>
            </a:r>
            <a:r>
              <a:rPr lang="en-US" b="1" u="sng">
                <a:solidFill>
                  <a:srgbClr val="000000"/>
                </a:solidFill>
                <a:latin typeface="Times New Roman" charset="0"/>
                <a:ea typeface="ＭＳ Ｐゴシック" charset="0"/>
                <a:cs typeface="ＭＳ Ｐゴシック" charset="0"/>
              </a:rPr>
              <a:t>by right of traditional succession.</a:t>
            </a:r>
            <a:endParaRPr lang="en-US" b="1">
              <a:solidFill>
                <a:srgbClr val="000000"/>
              </a:solidFill>
              <a:latin typeface="Times New Roman" charset="0"/>
              <a:ea typeface="ＭＳ Ｐゴシック" charset="0"/>
              <a:cs typeface="ＭＳ Ｐゴシック" charset="0"/>
            </a:endParaRPr>
          </a:p>
          <a:p>
            <a:r>
              <a:rPr lang="en-US" b="1">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a:solidFill>
                  <a:srgbClr val="000000"/>
                </a:solidFill>
                <a:latin typeface="Times New Roman" charset="0"/>
                <a:ea typeface="ＭＳ Ｐゴシック" charset="0"/>
                <a:cs typeface="ＭＳ Ｐゴシック" charset="0"/>
              </a:rPr>
              <a:t>'</a:t>
            </a:r>
            <a:r>
              <a:rPr lang="en-US" b="1">
                <a:solidFill>
                  <a:srgbClr val="000000"/>
                </a:solidFill>
                <a:latin typeface="Times New Roman" charset="0"/>
                <a:ea typeface="ＭＳ Ｐゴシック" charset="0"/>
                <a:cs typeface="ＭＳ Ｐゴシック" charset="0"/>
              </a:rPr>
              <a:t>s gospel, third chapter, verses 23-38, </a:t>
            </a:r>
          </a:p>
          <a:p>
            <a:r>
              <a:rPr lang="en-US" b="1">
                <a:solidFill>
                  <a:srgbClr val="000000"/>
                </a:solidFill>
                <a:latin typeface="Times New Roman" charset="0"/>
                <a:ea typeface="ＭＳ Ｐゴシック" charset="0"/>
                <a:cs typeface="ＭＳ Ｐゴシック" charset="0"/>
              </a:rPr>
              <a:t>////	While the legal line of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father – Joseph -- appears in detail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Gospel, chapter 1, verses 1-17.</a:t>
            </a:r>
          </a:p>
          <a:p>
            <a:r>
              <a:rPr lang="en-US" b="1">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place in the great Plan of the Ages.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 للتلخيص ...مريم، والدة يسوع، تزوده بنسل مباشرة من عرش داود ... وما بعده.</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ويوسف ... بصفته الأب بالرعاية/الحضانة وبصفته من نسل الملك سليمان... له الحقُّ في الخلافة القانونيَّة للعرش ويستطيع أن يمنحه إلى ابنه بالرعاية/الحضانة، يسوع. </a:t>
            </a:r>
          </a:p>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دليل رائع على مصداقية سِجِلِّ الكتاب المقدس وموثوقيته.</a:t>
            </a:r>
            <a:endParaRPr lang="en-US"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228</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Arial" charset="0"/>
                <a:ea typeface="SimSun" charset="0"/>
                <a:cs typeface="SimSun" charset="0"/>
              </a:rPr>
              <a:t>Common English-52</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Theology-25 &amp; 90</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OS-05-Deut-248-p22</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NS-09-Gal-143-p9g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2564074324"/>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FF7E50C-5DD3-D540-A86C-853FEDF4CA0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91138" name="Rectangle 2"/>
          <p:cNvSpPr>
            <a:spLocks noGrp="1" noRot="1" noChangeAspect="1" noChangeArrowheads="1" noTextEdit="1"/>
          </p:cNvSpPr>
          <p:nvPr>
            <p:ph type="sldImg"/>
          </p:nvPr>
        </p:nvSpPr>
        <p:spPr>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Here is a list of only a few of the dozens of authors who have written extensively on the genealogy of Jesus Christ as it is presented in the Gospels of Matthew and Luke.  There are many, many more than these!</a:t>
            </a: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dirty="0">
                <a:latin typeface="Arial" charset="0"/>
                <a:ea typeface="ＭＳ Ｐゴシック" charset="0"/>
                <a:cs typeface="ＭＳ Ｐゴシック" charset="0"/>
              </a:rPr>
              <a:t>هذه المخططات التي تبدأ في الصفحة 29 من الملاحظات مخصصة للطلاب لملئها أثناء الدورة التدريبية بمفردهم.
الشريحة 21
</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45148014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03021035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a:extLst>
              <a:ext uri="{FF2B5EF4-FFF2-40B4-BE49-F238E27FC236}">
                <a16:creationId xmlns:a16="http://schemas.microsoft.com/office/drawing/2014/main" id="{91B69E00-2E0D-B944-9FE4-512083BA47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6" name="Text Box 2">
            <a:extLst>
              <a:ext uri="{FF2B5EF4-FFF2-40B4-BE49-F238E27FC236}">
                <a16:creationId xmlns:a16="http://schemas.microsoft.com/office/drawing/2014/main" id="{A203FFB3-381B-2842-A2C2-1D8B6E5CA44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5597652"/>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a:extLst>
              <a:ext uri="{FF2B5EF4-FFF2-40B4-BE49-F238E27FC236}">
                <a16:creationId xmlns:a16="http://schemas.microsoft.com/office/drawing/2014/main" id="{A2183D91-94A3-0B43-B7BE-F80162411F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Text Box 2">
            <a:extLst>
              <a:ext uri="{FF2B5EF4-FFF2-40B4-BE49-F238E27FC236}">
                <a16:creationId xmlns:a16="http://schemas.microsoft.com/office/drawing/2014/main" id="{03805C8E-B940-374D-A1CA-15BC7697E32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99731327"/>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a:extLst>
              <a:ext uri="{FF2B5EF4-FFF2-40B4-BE49-F238E27FC236}">
                <a16:creationId xmlns:a16="http://schemas.microsoft.com/office/drawing/2014/main" id="{C8E51B36-DC31-EC48-A7CA-D1654B3FF9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4" name="Text Box 2">
            <a:extLst>
              <a:ext uri="{FF2B5EF4-FFF2-40B4-BE49-F238E27FC236}">
                <a16:creationId xmlns:a16="http://schemas.microsoft.com/office/drawing/2014/main" id="{EAF0D0A4-9198-3B44-99C3-CC820BE946D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79474905"/>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a:extLst>
              <a:ext uri="{FF2B5EF4-FFF2-40B4-BE49-F238E27FC236}">
                <a16:creationId xmlns:a16="http://schemas.microsoft.com/office/drawing/2014/main" id="{DBE16EBF-693D-1540-BB46-5BC84577F8D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9458" name="Text Box 2">
            <a:extLst>
              <a:ext uri="{FF2B5EF4-FFF2-40B4-BE49-F238E27FC236}">
                <a16:creationId xmlns:a16="http://schemas.microsoft.com/office/drawing/2014/main" id="{F3B12EAF-099C-A344-BEA0-09F95470764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037655283"/>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a:extLst>
              <a:ext uri="{FF2B5EF4-FFF2-40B4-BE49-F238E27FC236}">
                <a16:creationId xmlns:a16="http://schemas.microsoft.com/office/drawing/2014/main" id="{09AD992C-29A9-DA49-A849-110B3D8D4C7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2" name="Text Box 2">
            <a:extLst>
              <a:ext uri="{FF2B5EF4-FFF2-40B4-BE49-F238E27FC236}">
                <a16:creationId xmlns:a16="http://schemas.microsoft.com/office/drawing/2014/main" id="{E42B543E-F5C9-3049-BC38-7F8181191AC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051472399"/>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a:extLst>
              <a:ext uri="{FF2B5EF4-FFF2-40B4-BE49-F238E27FC236}">
                <a16:creationId xmlns:a16="http://schemas.microsoft.com/office/drawing/2014/main" id="{65D1788C-1A16-8640-9BDD-95BDE1E0D62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1506" name="Text Box 2">
            <a:extLst>
              <a:ext uri="{FF2B5EF4-FFF2-40B4-BE49-F238E27FC236}">
                <a16:creationId xmlns:a16="http://schemas.microsoft.com/office/drawing/2014/main" id="{561C3D7A-DFF6-244B-82B8-5E54ED931E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21767792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a:extLst>
              <a:ext uri="{FF2B5EF4-FFF2-40B4-BE49-F238E27FC236}">
                <a16:creationId xmlns:a16="http://schemas.microsoft.com/office/drawing/2014/main" id="{1E6176F7-CBE2-2743-A3FC-24618832560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0" name="Text Box 2">
            <a:extLst>
              <a:ext uri="{FF2B5EF4-FFF2-40B4-BE49-F238E27FC236}">
                <a16:creationId xmlns:a16="http://schemas.microsoft.com/office/drawing/2014/main" id="{E974318F-BD0C-D048-92A8-7E4A70506B8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1130821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a:extLst>
              <a:ext uri="{FF2B5EF4-FFF2-40B4-BE49-F238E27FC236}">
                <a16:creationId xmlns:a16="http://schemas.microsoft.com/office/drawing/2014/main" id="{DCB8DE07-9896-9247-8299-14255D57A76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3554" name="Text Box 2">
            <a:extLst>
              <a:ext uri="{FF2B5EF4-FFF2-40B4-BE49-F238E27FC236}">
                <a16:creationId xmlns:a16="http://schemas.microsoft.com/office/drawing/2014/main" id="{D44857F1-2684-E643-A286-3A41121948F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4497772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a:extLst>
              <a:ext uri="{FF2B5EF4-FFF2-40B4-BE49-F238E27FC236}">
                <a16:creationId xmlns:a16="http://schemas.microsoft.com/office/drawing/2014/main" id="{742DEC3C-028A-7140-BEEA-5D800451E4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78" name="Text Box 2">
            <a:extLst>
              <a:ext uri="{FF2B5EF4-FFF2-40B4-BE49-F238E27FC236}">
                <a16:creationId xmlns:a16="http://schemas.microsoft.com/office/drawing/2014/main" id="{CBF965EE-0ED7-EB41-9AAE-18C87151DBF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062973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2484348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19C953B-20AD-B24D-B3D8-DA554586FBDD}" type="slidenum">
              <a:rPr lang="en-US" sz="1200">
                <a:solidFill>
                  <a:srgbClr val="000000"/>
                </a:solidFill>
              </a:rPr>
              <a:pPr eaLnBrk="1" hangingPunct="1"/>
              <a:t>22</a:t>
            </a:fld>
            <a:endParaRPr lang="en-US" sz="1200">
              <a:solidFill>
                <a:srgbClr val="000000"/>
              </a:solidFill>
            </a:endParaRPr>
          </a:p>
        </p:txBody>
      </p:sp>
      <p:sp>
        <p:nvSpPr>
          <p:cNvPr id="271362" name="Rectangle 2"/>
          <p:cNvSpPr>
            <a:spLocks noGrp="1" noRot="1" noChangeAspect="1" noChangeArrowheads="1" noTextEdit="1"/>
          </p:cNvSpPr>
          <p:nvPr>
            <p:ph type="sldImg"/>
          </p:nvPr>
        </p:nvSpPr>
        <p:spPr>
          <a:ln/>
        </p:spPr>
      </p:sp>
      <p:sp>
        <p:nvSpPr>
          <p:cNvPr id="271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8BCAEB02-0B0E-734D-9BAA-20D588FFC22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E1BE74E5-3BB1-EE47-B10F-E90621F9264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562058693"/>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0417150-13FB-1A46-BD5B-D6E85ACDAE16}"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245</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tLang="zh-CN" dirty="0">
                <a:latin typeface="Times New Roman" charset="0"/>
                <a:ea typeface="ＭＳ Ｐゴシック" charset="0"/>
                <a:cs typeface="ＭＳ Ｐゴシック" charset="0"/>
              </a:rPr>
              <a:t>The same three motivations for Eve to sin faced Jesus in the wilderness and are listed by John's epistle as basic sources of temptation.</a:t>
            </a:r>
          </a:p>
          <a:p>
            <a:pPr eaLnBrk="1" hangingPunct="1"/>
            <a:r>
              <a:rPr lang="en-US" altLang="zh-CN" dirty="0">
                <a:latin typeface="Times New Roman" charset="0"/>
                <a:ea typeface="ＭＳ Ｐゴシック" charset="0"/>
                <a:cs typeface="ＭＳ Ｐゴシック" charset="0"/>
              </a:rPr>
              <a:t>__________</a:t>
            </a:r>
          </a:p>
          <a:p>
            <a:pPr eaLnBrk="1" hangingPunct="1"/>
            <a:r>
              <a:rPr lang="en-US" altLang="zh-CN" dirty="0">
                <a:latin typeface="Times New Roman" charset="0"/>
                <a:ea typeface="ＭＳ Ｐゴシック" charset="0"/>
                <a:cs typeface="ＭＳ Ｐゴシック" charset="0"/>
              </a:rPr>
              <a:t>OS-01-Gen1-3-slide206</a:t>
            </a:r>
          </a:p>
          <a:p>
            <a:pPr eaLnBrk="1" hangingPunct="1"/>
            <a:r>
              <a:rPr lang="en-US" altLang="zh-CN">
                <a:latin typeface="Times New Roman" charset="0"/>
                <a:ea typeface="ＭＳ Ｐゴシック" charset="0"/>
                <a:cs typeface="ＭＳ Ｐゴシック" charset="0"/>
              </a:rPr>
              <a:t>NS-01-Matt1-12-slide308</a:t>
            </a:r>
            <a:endParaRPr lang="en-US" altLang="zh-CN"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NS-03-Luke1-12-slide241</a:t>
            </a:r>
          </a:p>
          <a:p>
            <a:pPr eaLnBrk="1" hangingPunct="1"/>
            <a:r>
              <a:rPr lang="en-US" altLang="zh-CN" dirty="0">
                <a:latin typeface="Times New Roman" charset="0"/>
                <a:ea typeface="ＭＳ Ｐゴシック" charset="0"/>
                <a:cs typeface="ＭＳ Ｐゴシック" charset="0"/>
              </a:rPr>
              <a:t>NS-23-1John-90</a:t>
            </a:r>
          </a:p>
          <a:p>
            <a:pPr eaLnBrk="1" hangingPunct="1"/>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SA" dirty="0">
                <a:effectLst/>
              </a:rPr>
              <a:t>قيامة المسيح؛ وإرساليته؛ وصعوده؛ تثبت خدمته، وموته </a:t>
            </a:r>
            <a:r>
              <a:rPr lang="ar-SA" dirty="0" err="1">
                <a:effectLst/>
              </a:rPr>
              <a:t>الكفّاري</a:t>
            </a:r>
            <a:r>
              <a:rPr lang="ar-SA" dirty="0">
                <a:effectLst/>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9FA1F2-4555-D44D-A796-161CE23FF137}" type="slidenum">
              <a:rPr lang="en-US" sz="1200">
                <a:solidFill>
                  <a:srgbClr val="000000"/>
                </a:solidFill>
              </a:rPr>
              <a:pPr eaLnBrk="1" hangingPunct="1"/>
              <a:t>23</a:t>
            </a:fld>
            <a:endParaRPr lang="en-US" sz="1200">
              <a:solidFill>
                <a:srgbClr val="000000"/>
              </a:solidFill>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When Jesus came down from the mountainside </a:t>
            </a:r>
            <a:endParaRPr lang="en-US" dirty="0">
              <a:effectLst/>
            </a:endParaRPr>
          </a:p>
          <a:p>
            <a:r>
              <a:rPr lang="en-US" sz="1200" kern="1200" dirty="0">
                <a:solidFill>
                  <a:schemeClr val="tx1"/>
                </a:solidFill>
                <a:effectLst/>
                <a:latin typeface="Arial" pitchFamily="-112" charset="0"/>
                <a:ea typeface="ＭＳ Ｐゴシック" charset="-128"/>
                <a:cs typeface="ＭＳ Ｐゴシック" charset="-128"/>
              </a:rPr>
              <a:t>large crowds followed Him.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latin typeface="Arial" pitchFamily="-112" charset="0"/>
                <a:ea typeface="ＭＳ Ｐゴシック" charset="-128"/>
                <a:cs typeface="ＭＳ Ｐゴシック" charset="-128"/>
              </a:rPr>
              <a:t>عندما نزل الرب يسوع من الجبل تبعه جمع كثير.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257124369"/>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2" charset="0"/>
                <a:ea typeface="ＭＳ Ｐゴシック" charset="-128"/>
                <a:cs typeface="ＭＳ Ｐゴシック" charset="-128"/>
              </a:rPr>
              <a:t>Jesus was moving in and around the local towns. </a:t>
            </a:r>
            <a:endParaRPr lang="en-US" dirty="0">
              <a:effectLst/>
            </a:endParaRPr>
          </a:p>
          <a:p>
            <a:r>
              <a:rPr lang="en-US" dirty="0"/>
              <a:t>________</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latin typeface="Arial" pitchFamily="-112" charset="0"/>
                <a:ea typeface="ＭＳ Ｐゴシック" charset="-128"/>
                <a:cs typeface="ＭＳ Ｐゴシック" charset="-128"/>
              </a:rPr>
              <a:t>وكان يتنقل بين مدن المنطقة وما حولها.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43771765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0AEC7CA-F4B9-2E45-BBA2-D1E3FA9EFAD0}" type="slidenum">
              <a:rPr lang="en-US" sz="1200">
                <a:solidFill>
                  <a:srgbClr val="000000"/>
                </a:solidFill>
              </a:rPr>
              <a:pPr eaLnBrk="1" hangingPunct="1"/>
              <a:t>24</a:t>
            </a:fld>
            <a:endParaRPr lang="en-US" sz="1200">
              <a:solidFill>
                <a:srgbClr val="000000"/>
              </a:solidFill>
            </a:endParaRPr>
          </a:p>
        </p:txBody>
      </p:sp>
      <p:sp>
        <p:nvSpPr>
          <p:cNvPr id="275458" name="Rectangle 2"/>
          <p:cNvSpPr>
            <a:spLocks noGrp="1" noRot="1" noChangeAspect="1" noChangeArrowheads="1" noTextEdit="1"/>
          </p:cNvSpPr>
          <p:nvPr>
            <p:ph type="sldImg"/>
          </p:nvPr>
        </p:nvSpPr>
        <p:spPr>
          <a:ln/>
        </p:spPr>
      </p:sp>
      <p:sp>
        <p:nvSpPr>
          <p:cNvPr id="27545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There was a man suffering from leprosy all </a:t>
            </a:r>
            <a:endParaRPr lang="en-US" dirty="0">
              <a:effectLst/>
            </a:endParaRPr>
          </a:p>
          <a:p>
            <a:r>
              <a:rPr lang="en-US" sz="1200" kern="1200" dirty="0">
                <a:solidFill>
                  <a:schemeClr val="tx1"/>
                </a:solidFill>
                <a:effectLst/>
                <a:latin typeface="Arial" pitchFamily="-112" charset="0"/>
                <a:ea typeface="ＭＳ Ｐゴシック" charset="-128"/>
                <a:cs typeface="ＭＳ Ｐゴシック" charset="-128"/>
              </a:rPr>
              <a:t>over his body. Those with leprosy had to keep away from everyone, even their family, so as not to pass on this terrible disease to them. </a:t>
            </a:r>
            <a:endParaRPr lang="en-US" dirty="0">
              <a:effectLst/>
            </a:endParaRPr>
          </a:p>
          <a:p>
            <a:r>
              <a:rPr lang="en-US" dirty="0"/>
              <a:t>___________</a:t>
            </a:r>
          </a:p>
          <a:p>
            <a:pPr algn="r" rtl="1"/>
            <a:r>
              <a:rPr lang="ar-SA" sz="1200" kern="1200" dirty="0">
                <a:solidFill>
                  <a:schemeClr val="tx1"/>
                </a:solidFill>
                <a:effectLst/>
                <a:latin typeface="Arial" pitchFamily="-112" charset="0"/>
                <a:ea typeface="ＭＳ Ｐゴシック" charset="-128"/>
                <a:cs typeface="ＭＳ Ｐゴシック" charset="-128"/>
              </a:rPr>
              <a:t>وكان يوجد رجل مصاب بالبرص. وكان يجب على </a:t>
            </a:r>
            <a:endParaRPr lang="ar-SA" dirty="0"/>
          </a:p>
          <a:p>
            <a:pPr algn="r" rtl="1"/>
            <a:r>
              <a:rPr lang="ar-SA" sz="1200" kern="1200" dirty="0">
                <a:solidFill>
                  <a:schemeClr val="tx1"/>
                </a:solidFill>
                <a:effectLst/>
                <a:latin typeface="Arial" pitchFamily="-112" charset="0"/>
                <a:ea typeface="ＭＳ Ｐゴシック" charset="-128"/>
                <a:cs typeface="ＭＳ Ｐゴシック" charset="-128"/>
              </a:rPr>
              <a:t>المصابين بالبرص </a:t>
            </a:r>
            <a:r>
              <a:rPr lang="ar-SA" sz="1200" kern="1200" dirty="0" err="1">
                <a:solidFill>
                  <a:schemeClr val="tx1"/>
                </a:solidFill>
                <a:effectLst/>
                <a:latin typeface="Arial" pitchFamily="-112" charset="0"/>
                <a:ea typeface="ＭＳ Ｐゴシック" charset="-128"/>
                <a:cs typeface="ＭＳ Ｐゴシック" charset="-128"/>
              </a:rPr>
              <a:t>أن</a:t>
            </a:r>
            <a:r>
              <a:rPr lang="ar-SA" sz="1200" kern="1200" dirty="0">
                <a:solidFill>
                  <a:schemeClr val="tx1"/>
                </a:solidFill>
                <a:effectLst/>
                <a:latin typeface="Arial" pitchFamily="-112" charset="0"/>
                <a:ea typeface="ＭＳ Ｐゴシック" charset="-128"/>
                <a:cs typeface="ＭＳ Ｐゴシック" charset="-128"/>
              </a:rPr>
              <a:t> يبتعدوا عن الجميع حتى عن عائلتهم حتى لا تنتقل عدوى المرض </a:t>
            </a:r>
            <a:r>
              <a:rPr lang="ar-SA" sz="1200" kern="1200" dirty="0" err="1">
                <a:solidFill>
                  <a:schemeClr val="tx1"/>
                </a:solidFill>
                <a:effectLst/>
                <a:latin typeface="Arial" pitchFamily="-112" charset="0"/>
                <a:ea typeface="ＭＳ Ｐゴシック" charset="-128"/>
                <a:cs typeface="ＭＳ Ｐゴシック" charset="-128"/>
              </a:rPr>
              <a:t>إليهم</a:t>
            </a:r>
            <a:r>
              <a:rPr lang="ar-SA" sz="1200" kern="1200" dirty="0">
                <a:solidFill>
                  <a:schemeClr val="tx1"/>
                </a:solidFill>
                <a:effectLst/>
                <a:latin typeface="Arial" pitchFamily="-112" charset="0"/>
                <a:ea typeface="ＭＳ Ｐゴシック" charset="-128"/>
                <a:cs typeface="ＭＳ Ｐゴシック" charset="-128"/>
              </a:rPr>
              <a:t>. </a:t>
            </a:r>
            <a:endParaRPr lang="ar-SA"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85580555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No one wanted to touch a person with leprosy. It </a:t>
            </a:r>
            <a:endParaRPr lang="en-US" dirty="0">
              <a:effectLst/>
            </a:endParaRPr>
          </a:p>
          <a:p>
            <a:r>
              <a:rPr lang="en-US" sz="1200" kern="1200" dirty="0">
                <a:solidFill>
                  <a:schemeClr val="tx1"/>
                </a:solidFill>
                <a:effectLst/>
                <a:latin typeface="Arial" pitchFamily="-112" charset="0"/>
                <a:ea typeface="ＭＳ Ｐゴシック" charset="-128"/>
                <a:cs typeface="ＭＳ Ｐゴシック" charset="-128"/>
              </a:rPr>
              <a:t>was a contagious disease that caused discoloration and lumps on the skin and, in severe cases, disfigurement and deformities. </a:t>
            </a:r>
            <a:endParaRPr lang="en-US" dirty="0">
              <a:effectLst/>
            </a:endParaRPr>
          </a:p>
          <a:p>
            <a:pPr algn="r" rtl="1" eaLnBrk="0" fontAlgn="base" hangingPunct="0">
              <a:spcBef>
                <a:spcPct val="30000"/>
              </a:spcBef>
              <a:spcAft>
                <a:spcPct val="0"/>
              </a:spcAft>
            </a:pPr>
            <a:r>
              <a:rPr lang="ar-SA" dirty="0"/>
              <a:t>ـــــــــ</a:t>
            </a:r>
          </a:p>
          <a:p>
            <a:pPr algn="r" rtl="1"/>
            <a:r>
              <a:rPr lang="ar-SA" sz="1200" kern="1200" dirty="0">
                <a:solidFill>
                  <a:schemeClr val="tx1"/>
                </a:solidFill>
                <a:effectLst/>
                <a:latin typeface="Arial" pitchFamily="-112" charset="0"/>
                <a:ea typeface="ＭＳ Ｐゴシック" charset="-128"/>
                <a:cs typeface="ＭＳ Ｐゴシック" charset="-128"/>
              </a:rPr>
              <a:t>ولا يريد </a:t>
            </a:r>
            <a:r>
              <a:rPr lang="ar-SA" sz="1200" kern="1200" dirty="0" err="1">
                <a:solidFill>
                  <a:schemeClr val="tx1"/>
                </a:solidFill>
                <a:effectLst/>
                <a:latin typeface="Arial" pitchFamily="-112" charset="0"/>
                <a:ea typeface="ＭＳ Ｐゴシック" charset="-128"/>
                <a:cs typeface="ＭＳ Ｐゴシック" charset="-128"/>
              </a:rPr>
              <a:t>أحدًا</a:t>
            </a:r>
            <a:r>
              <a:rPr lang="ar-SA" sz="1200" kern="1200" dirty="0">
                <a:solidFill>
                  <a:schemeClr val="tx1"/>
                </a:solidFill>
                <a:effectLst/>
                <a:latin typeface="Arial" pitchFamily="-112" charset="0"/>
                <a:ea typeface="ＭＳ Ｐゴシック" charset="-128"/>
                <a:cs typeface="ＭＳ Ｐゴシック" charset="-128"/>
              </a:rPr>
              <a:t> </a:t>
            </a:r>
            <a:r>
              <a:rPr lang="ar-SA" sz="1200" kern="1200" dirty="0" err="1">
                <a:solidFill>
                  <a:schemeClr val="tx1"/>
                </a:solidFill>
                <a:effectLst/>
                <a:latin typeface="Arial" pitchFamily="-112" charset="0"/>
                <a:ea typeface="ＭＳ Ｐゴシック" charset="-128"/>
                <a:cs typeface="ＭＳ Ｐゴシック" charset="-128"/>
              </a:rPr>
              <a:t>أن</a:t>
            </a:r>
            <a:r>
              <a:rPr lang="ar-SA" sz="1200" kern="1200" dirty="0">
                <a:solidFill>
                  <a:schemeClr val="tx1"/>
                </a:solidFill>
                <a:effectLst/>
                <a:latin typeface="Arial" pitchFamily="-112" charset="0"/>
                <a:ea typeface="ＭＳ Ｐゴシック" charset="-128"/>
                <a:cs typeface="ＭＳ Ｐゴシック" charset="-128"/>
              </a:rPr>
              <a:t> يلمس شخصًا مصاب بالبرص. لأنه كان </a:t>
            </a:r>
            <a:endParaRPr lang="ar-SA" dirty="0"/>
          </a:p>
          <a:p>
            <a:pPr algn="r" rtl="1"/>
            <a:r>
              <a:rPr lang="ar-SA" sz="1200" kern="1200" dirty="0">
                <a:solidFill>
                  <a:schemeClr val="tx1"/>
                </a:solidFill>
                <a:effectLst/>
                <a:latin typeface="Arial" pitchFamily="-112" charset="0"/>
                <a:ea typeface="ＭＳ Ｐゴシック" charset="-128"/>
                <a:cs typeface="ＭＳ Ｐゴシック" charset="-128"/>
              </a:rPr>
              <a:t>مرضًا معديًا يتسبب في تغير لون الجلد وتورمه، ويسبب تشوه الجلد في حالات المرض الشديدة.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63022752"/>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When this man heard that Jesus was nearby, he made his way to see Him. People with leprosy were meant to shout that they were ‘unclean’ to warn others to keep away. </a:t>
            </a:r>
            <a:endParaRPr lang="en-US" dirty="0">
              <a:effectLst/>
            </a:endParaRPr>
          </a:p>
          <a:p>
            <a:pPr algn="r" rtl="1" eaLnBrk="0" fontAlgn="base" hangingPunct="0">
              <a:spcBef>
                <a:spcPct val="30000"/>
              </a:spcBef>
              <a:spcAft>
                <a:spcPct val="0"/>
              </a:spcAft>
            </a:pPr>
            <a:r>
              <a:rPr lang="ar-SA" dirty="0"/>
              <a:t>ــــــــــ</a:t>
            </a:r>
          </a:p>
          <a:p>
            <a:pPr algn="r" rtl="1"/>
            <a:r>
              <a:rPr lang="ar-SA" sz="1200" kern="1200" dirty="0">
                <a:solidFill>
                  <a:schemeClr val="tx1"/>
                </a:solidFill>
                <a:effectLst/>
                <a:latin typeface="Arial" pitchFamily="-112" charset="0"/>
                <a:ea typeface="ＭＳ Ｐゴシック" charset="-128"/>
                <a:cs typeface="ＭＳ Ｐゴシック" charset="-128"/>
              </a:rPr>
              <a:t>.وعندما سمع هذا الرجل بأن الرب يسوع في مكان قريب </a:t>
            </a:r>
            <a:endParaRPr lang="ar-SA" dirty="0"/>
          </a:p>
          <a:p>
            <a:pPr algn="r" rtl="1"/>
            <a:r>
              <a:rPr lang="ar-SA" sz="1200" kern="1200" dirty="0">
                <a:solidFill>
                  <a:schemeClr val="tx1"/>
                </a:solidFill>
                <a:effectLst/>
                <a:latin typeface="Arial" pitchFamily="-112" charset="0"/>
                <a:ea typeface="ＭＳ Ｐゴシック" charset="-128"/>
                <a:cs typeface="ＭＳ Ｐゴシック" charset="-128"/>
              </a:rPr>
              <a:t>ذهب </a:t>
            </a:r>
            <a:r>
              <a:rPr lang="ar-SA" sz="1200" kern="1200" dirty="0" err="1">
                <a:solidFill>
                  <a:schemeClr val="tx1"/>
                </a:solidFill>
                <a:effectLst/>
                <a:latin typeface="Arial" pitchFamily="-112" charset="0"/>
                <a:ea typeface="ＭＳ Ｐゴシック" charset="-128"/>
                <a:cs typeface="ＭＳ Ｐゴシック" charset="-128"/>
              </a:rPr>
              <a:t>إليه</a:t>
            </a:r>
            <a:r>
              <a:rPr lang="ar-SA" sz="1200" kern="1200" dirty="0">
                <a:solidFill>
                  <a:schemeClr val="tx1"/>
                </a:solidFill>
                <a:effectLst/>
                <a:latin typeface="Arial" pitchFamily="-112" charset="0"/>
                <a:ea typeface="ＭＳ Ｐゴシック" charset="-128"/>
                <a:cs typeface="ＭＳ Ｐゴシック" charset="-128"/>
              </a:rPr>
              <a:t>. وكان يجب على المصابين بالبرص </a:t>
            </a:r>
            <a:r>
              <a:rPr lang="ar-SA" sz="1200" kern="1200" dirty="0" err="1">
                <a:solidFill>
                  <a:schemeClr val="tx1"/>
                </a:solidFill>
                <a:effectLst/>
                <a:latin typeface="Arial" pitchFamily="-112" charset="0"/>
                <a:ea typeface="ＭＳ Ｐゴシック" charset="-128"/>
                <a:cs typeface="ＭＳ Ｐゴシック" charset="-128"/>
              </a:rPr>
              <a:t>أن</a:t>
            </a:r>
            <a:r>
              <a:rPr lang="ar-SA" sz="1200" kern="1200" dirty="0">
                <a:solidFill>
                  <a:schemeClr val="tx1"/>
                </a:solidFill>
                <a:effectLst/>
                <a:latin typeface="Arial" pitchFamily="-112" charset="0"/>
                <a:ea typeface="ＭＳ Ｐゴシック" charset="-128"/>
                <a:cs typeface="ＭＳ Ｐゴシック" charset="-128"/>
              </a:rPr>
              <a:t> يصيحوا "نجس" لكي يحذروا الناس من الاقتراب </a:t>
            </a:r>
            <a:r>
              <a:rPr lang="ar-SA" sz="1200" kern="1200" dirty="0" err="1">
                <a:solidFill>
                  <a:schemeClr val="tx1"/>
                </a:solidFill>
                <a:effectLst/>
                <a:latin typeface="Arial" pitchFamily="-112" charset="0"/>
                <a:ea typeface="ＭＳ Ｐゴシック" charset="-128"/>
                <a:cs typeface="ＭＳ Ｐゴシック" charset="-128"/>
              </a:rPr>
              <a:t>إليهم</a:t>
            </a:r>
            <a:r>
              <a:rPr lang="ar-SA" sz="1200" kern="1200" dirty="0">
                <a:solidFill>
                  <a:schemeClr val="tx1"/>
                </a:solidFill>
                <a:effectLst/>
                <a:latin typeface="Arial" pitchFamily="-112" charset="0"/>
                <a:ea typeface="ＭＳ Ｐゴシック" charset="-128"/>
                <a:cs typeface="ＭＳ Ｐゴシック" charset="-128"/>
              </a:rPr>
              <a:t>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635342788"/>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The man went up to Jesus and knelt down before Him. Jesus did not move away. He begged Jesus, ‘Lord, if you are willing, you can make me clean.’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latin typeface="Arial" pitchFamily="-112" charset="0"/>
                <a:ea typeface="ＭＳ Ｐゴシック" charset="-128"/>
                <a:cs typeface="ＭＳ Ｐゴシック" charset="-128"/>
              </a:rPr>
              <a:t>ولكنه ذهب </a:t>
            </a:r>
            <a:r>
              <a:rPr lang="ar-SA" sz="1200" kern="1200" dirty="0" err="1">
                <a:solidFill>
                  <a:schemeClr val="tx1"/>
                </a:solidFill>
                <a:effectLst/>
                <a:latin typeface="Arial" pitchFamily="-112" charset="0"/>
                <a:ea typeface="ＭＳ Ｐゴシック" charset="-128"/>
                <a:cs typeface="ＭＳ Ｐゴシック" charset="-128"/>
              </a:rPr>
              <a:t>إلى</a:t>
            </a:r>
            <a:r>
              <a:rPr lang="ar-SA" sz="1200" kern="1200" dirty="0">
                <a:solidFill>
                  <a:schemeClr val="tx1"/>
                </a:solidFill>
                <a:effectLst/>
                <a:latin typeface="Arial" pitchFamily="-112" charset="0"/>
                <a:ea typeface="ＭＳ Ｐゴシック" charset="-128"/>
                <a:cs typeface="ＭＳ Ｐゴシック" charset="-128"/>
              </a:rPr>
              <a:t> الرب يسوع </a:t>
            </a:r>
            <a:endParaRPr lang="ar-SA" dirty="0"/>
          </a:p>
          <a:p>
            <a:pPr algn="r" rtl="1"/>
            <a:r>
              <a:rPr lang="ar-SA" sz="1200" kern="1200" dirty="0">
                <a:solidFill>
                  <a:schemeClr val="tx1"/>
                </a:solidFill>
                <a:effectLst/>
                <a:latin typeface="Arial" pitchFamily="-112" charset="0"/>
                <a:ea typeface="ＭＳ Ｐゴシック" charset="-128"/>
                <a:cs typeface="ＭＳ Ｐゴシック" charset="-128"/>
              </a:rPr>
              <a:t>وركع </a:t>
            </a:r>
            <a:r>
              <a:rPr lang="ar-SA" sz="1200" kern="1200" dirty="0" err="1">
                <a:solidFill>
                  <a:schemeClr val="tx1"/>
                </a:solidFill>
                <a:effectLst/>
                <a:latin typeface="Arial" pitchFamily="-112" charset="0"/>
                <a:ea typeface="ＭＳ Ｐゴシック" charset="-128"/>
                <a:cs typeface="ＭＳ Ｐゴシック" charset="-128"/>
              </a:rPr>
              <a:t>أمامه</a:t>
            </a:r>
            <a:r>
              <a:rPr lang="ar-SA" sz="1200" kern="1200" dirty="0">
                <a:solidFill>
                  <a:schemeClr val="tx1"/>
                </a:solidFill>
                <a:effectLst/>
                <a:latin typeface="Arial" pitchFamily="-112" charset="0"/>
                <a:ea typeface="ＭＳ Ｐゴシック" charset="-128"/>
                <a:cs typeface="ＭＳ Ｐゴシック" charset="-128"/>
              </a:rPr>
              <a:t> ولم يبتعد الرب يسوع عنه. وترجي الرب يسوع قائلاً «يَا سَيَّدُ، إن كُنْتَ تُرِيدُ، فَأَنْتَ قَادِرِ أَنْ تُطَهَّرَنَي!«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289246808"/>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Jesus did something no- one was expecting Him to do. He reached out and touched the man with leprosy. </a:t>
            </a:r>
            <a:endParaRPr lang="en-US" dirty="0">
              <a:effectLst/>
            </a:endParaRPr>
          </a:p>
          <a:p>
            <a:pPr algn="r" rtl="1" eaLnBrk="0" fontAlgn="base" hangingPunct="0">
              <a:spcBef>
                <a:spcPct val="30000"/>
              </a:spcBef>
              <a:spcAft>
                <a:spcPct val="0"/>
              </a:spcAft>
            </a:pPr>
            <a:r>
              <a:rPr lang="ar-SA" dirty="0"/>
              <a:t>ــــــــ</a:t>
            </a:r>
          </a:p>
          <a:p>
            <a:pPr algn="r" rtl="1"/>
            <a:r>
              <a:rPr lang="ar-SA" sz="1200" kern="1200" dirty="0">
                <a:solidFill>
                  <a:schemeClr val="tx1"/>
                </a:solidFill>
                <a:effectLst/>
                <a:latin typeface="Arial" pitchFamily="-112" charset="0"/>
                <a:ea typeface="ＭＳ Ｐゴシック" charset="-128"/>
                <a:cs typeface="ＭＳ Ｐゴシック" charset="-128"/>
              </a:rPr>
              <a:t>وفعل الرب يسوع </a:t>
            </a:r>
            <a:r>
              <a:rPr lang="ar-SA" sz="1200" kern="1200" dirty="0" err="1">
                <a:solidFill>
                  <a:schemeClr val="tx1"/>
                </a:solidFill>
                <a:effectLst/>
                <a:latin typeface="Arial" pitchFamily="-112" charset="0"/>
                <a:ea typeface="ＭＳ Ｐゴシック" charset="-128"/>
                <a:cs typeface="ＭＳ Ｐゴシック" charset="-128"/>
              </a:rPr>
              <a:t>شيىًا</a:t>
            </a:r>
            <a:r>
              <a:rPr lang="ar-SA" sz="1200" kern="1200" dirty="0">
                <a:solidFill>
                  <a:schemeClr val="tx1"/>
                </a:solidFill>
                <a:effectLst/>
                <a:latin typeface="Arial" pitchFamily="-112" charset="0"/>
                <a:ea typeface="ＭＳ Ｐゴシック" charset="-128"/>
                <a:cs typeface="ＭＳ Ｐゴシック" charset="-128"/>
              </a:rPr>
              <a:t> لا يتوقعه </a:t>
            </a:r>
            <a:r>
              <a:rPr lang="ar-SA" sz="1200" kern="1200" dirty="0" err="1">
                <a:solidFill>
                  <a:schemeClr val="tx1"/>
                </a:solidFill>
                <a:effectLst/>
                <a:latin typeface="Arial" pitchFamily="-112" charset="0"/>
                <a:ea typeface="ＭＳ Ｐゴシック" charset="-128"/>
                <a:cs typeface="ＭＳ Ｐゴシック" charset="-128"/>
              </a:rPr>
              <a:t>أحد</a:t>
            </a:r>
            <a:r>
              <a:rPr lang="ar-SA" sz="1200" kern="1200" dirty="0">
                <a:solidFill>
                  <a:schemeClr val="tx1"/>
                </a:solidFill>
                <a:effectLst/>
                <a:latin typeface="Arial" pitchFamily="-112" charset="0"/>
                <a:ea typeface="ＭＳ Ｐゴシック" charset="-128"/>
                <a:cs typeface="ＭＳ Ｐゴシック" charset="-128"/>
              </a:rPr>
              <a:t> فقد اقترب من </a:t>
            </a:r>
            <a:endParaRPr lang="ar-SA" dirty="0"/>
          </a:p>
          <a:p>
            <a:pPr algn="r" rtl="1"/>
            <a:r>
              <a:rPr lang="ar-SA" sz="1200" kern="1200" dirty="0">
                <a:solidFill>
                  <a:schemeClr val="tx1"/>
                </a:solidFill>
                <a:effectLst/>
                <a:latin typeface="Arial" pitchFamily="-112" charset="0"/>
                <a:ea typeface="ＭＳ Ｐゴシック" charset="-128"/>
                <a:cs typeface="ＭＳ Ｐゴシック" charset="-128"/>
              </a:rPr>
              <a:t>الرجل الأبرص ولمسه </a:t>
            </a:r>
            <a:endParaRPr lang="ar-SA" dirty="0"/>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49763014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2" charset="0"/>
                <a:ea typeface="ＭＳ Ｐゴシック" charset="-128"/>
                <a:cs typeface="ＭＳ Ｐゴシック" charset="-128"/>
              </a:rPr>
              <a:t>‘I am willing,’ Jesus said. ‘Be clean!’ </a:t>
            </a:r>
            <a:endParaRPr lang="en-US" dirty="0">
              <a:effectLst/>
            </a:endParaRPr>
          </a:p>
          <a:p>
            <a:pPr algn="l" rtl="0" eaLnBrk="0" fontAlgn="base" hangingPunct="0">
              <a:spcBef>
                <a:spcPct val="30000"/>
              </a:spcBef>
              <a:spcAft>
                <a:spcPct val="0"/>
              </a:spcAft>
            </a:pPr>
            <a:r>
              <a:rPr lang="ar-SA" dirty="0"/>
              <a:t>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sz="1200" kern="1200" dirty="0">
                <a:solidFill>
                  <a:schemeClr val="tx1"/>
                </a:solidFill>
                <a:effectLst/>
                <a:latin typeface="Arial" pitchFamily="-112" charset="0"/>
                <a:ea typeface="ＭＳ Ｐゴシック" charset="-128"/>
                <a:cs typeface="ＭＳ Ｐゴシック" charset="-128"/>
              </a:rPr>
              <a:t>وَقَالَ: «أُرِيدُ، فَاطْهُرْ!» </a:t>
            </a:r>
            <a:endParaRPr lang="ar-SA" dirty="0"/>
          </a:p>
          <a:p>
            <a:pPr algn="l"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98201963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Immediately the leprosy left the man. He was healed.</a:t>
            </a:r>
            <a:endParaRPr lang="ar-SA" sz="1200" kern="1200" dirty="0">
              <a:solidFill>
                <a:schemeClr val="tx1"/>
              </a:solidFill>
              <a:effectLst/>
              <a:latin typeface="Arial" pitchFamily="-112" charset="0"/>
              <a:ea typeface="ＭＳ Ｐゴシック" charset="-128"/>
              <a:cs typeface="ＭＳ Ｐゴシック" charset="-128"/>
            </a:endParaRPr>
          </a:p>
          <a:p>
            <a:r>
              <a:rPr lang="ar-SA" sz="1200" kern="1200" dirty="0">
                <a:solidFill>
                  <a:schemeClr val="tx1"/>
                </a:solidFill>
                <a:effectLst/>
                <a:latin typeface="Arial" pitchFamily="-112" charset="0"/>
                <a:ea typeface="ＭＳ Ｐゴシック" charset="-128"/>
                <a:cs typeface="ＭＳ Ｐゴシック" charset="-128"/>
              </a:rPr>
              <a:t>ــــــــــ</a:t>
            </a:r>
          </a:p>
          <a:p>
            <a:pPr marL="0" marR="0" lvl="0" indent="0" algn="r" defTabSz="914400" rtl="1"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itchFamily="-112" charset="0"/>
                <a:ea typeface="ＭＳ Ｐゴシック" charset="-128"/>
                <a:cs typeface="ＭＳ Ｐゴシック" charset="-128"/>
              </a:rPr>
              <a:t> </a:t>
            </a:r>
            <a:r>
              <a:rPr lang="ar-SA" sz="1200" kern="1200" dirty="0">
                <a:solidFill>
                  <a:schemeClr val="tx1"/>
                </a:solidFill>
                <a:effectLst/>
                <a:latin typeface="Arial" pitchFamily="-112" charset="0"/>
                <a:ea typeface="ＭＳ Ｐゴシック" charset="-128"/>
                <a:cs typeface="ＭＳ Ｐゴシック" charset="-128"/>
              </a:rPr>
              <a:t>وفورًا ترك البرص الرجل. وشفى. </a:t>
            </a:r>
            <a:endParaRPr lang="ar-SA" dirty="0"/>
          </a:p>
          <a:p>
            <a:pPr algn="r" rtl="1"/>
            <a:endParaRPr lang="en-US" dirty="0">
              <a:effectLst/>
            </a:endParaRPr>
          </a:p>
          <a:p>
            <a:pPr algn="r" rtl="1"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641686710"/>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Jesus told him not to tell anyone what had happened but go and be examined by a Jewish priest. ‘Offer the sacrifice Moses’ law requires for lepers who are healed,’ he said. ‘This will prove to everyone that you are well.’ </a:t>
            </a:r>
            <a:endParaRPr lang="ar-SA" sz="1200" kern="1200" dirty="0">
              <a:solidFill>
                <a:schemeClr val="tx1"/>
              </a:solidFill>
              <a:effectLst/>
              <a:latin typeface="Arial" pitchFamily="-112" charset="0"/>
              <a:ea typeface="ＭＳ Ｐゴシック" charset="-128"/>
              <a:cs typeface="ＭＳ Ｐゴシック" charset="-128"/>
            </a:endParaRPr>
          </a:p>
          <a:p>
            <a:r>
              <a:rPr lang="ar-SA" sz="1200" kern="1200" dirty="0">
                <a:solidFill>
                  <a:schemeClr val="tx1"/>
                </a:solidFill>
                <a:effectLst/>
                <a:latin typeface="Arial" pitchFamily="-112" charset="0"/>
                <a:ea typeface="ＭＳ Ｐゴシック" charset="-128"/>
              </a:rPr>
              <a:t>ــــــــ</a:t>
            </a:r>
          </a:p>
          <a:p>
            <a:pPr algn="r"/>
            <a:r>
              <a:rPr lang="ar-SA" dirty="0"/>
              <a:t>فَقَالَ لَهُ يَسُوعُ: «انْظُرْ أَنْ لاَ تَقُولَ لأَحَدٍ. بَلِ اذْهَبْ أَرِ نَفْسَكَ لِلْكَاهِنِ وَقَدَّمِ الْقُرْبَانَ الَّذِي أَمَرَ بِهِ مُوسَى شَهَادَةً لَهُمْ».</a:t>
            </a:r>
            <a:endParaRPr lang="en-US" dirty="0">
              <a:effectLst/>
            </a:endParaRPr>
          </a:p>
          <a:p>
            <a:pPr algn="r" rtl="0" eaLnBrk="0" fontAlgn="base" hangingPunct="0">
              <a:spcBef>
                <a:spcPct val="30000"/>
              </a:spcBef>
              <a:spcAft>
                <a:spcPct val="0"/>
              </a:spcAft>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305070654"/>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However the report of Jesus’ power spread even faster and vast crowds came to hear Him preach and to be healed of their diseases (Luke 5:15). </a:t>
            </a:r>
            <a:endParaRPr lang="en-US" dirty="0">
              <a:effectLst/>
            </a:endParaRPr>
          </a:p>
          <a:p>
            <a:r>
              <a:rPr lang="en-US" dirty="0"/>
              <a:t>______</a:t>
            </a:r>
          </a:p>
          <a:p>
            <a:pPr algn="r" rtl="1"/>
            <a:r>
              <a:rPr lang="ar-SA" b="1" dirty="0"/>
              <a:t>لوقا ٥ : ١٥</a:t>
            </a:r>
          </a:p>
          <a:p>
            <a:pPr algn="r" rtl="1"/>
            <a:r>
              <a:rPr lang="ar-SA" dirty="0"/>
              <a:t>١٥ فَذَاعَ الْخَبَرُ عَنْهُ أَكْثَرَ. فَاجْتَمَعَ جُمُوعٌ كَثِيرَةٌ لِكَيْ يَسْمَعُوا وَيُشْفَوْا بِهِ مِنْ أَمْرَاضِهِمْ.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16874452"/>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itchFamily="-112" charset="0"/>
                <a:ea typeface="ＭＳ Ｐゴシック" charset="-128"/>
                <a:cs typeface="ＭＳ Ｐゴシック" charset="-128"/>
              </a:rPr>
              <a:t>“So, Jesus often withdrew from the crowds and went into the wilderness to be alone and pray” (Luke 5:16). </a:t>
            </a:r>
          </a:p>
          <a:p>
            <a:r>
              <a:rPr lang="en-US" sz="1200" kern="1200" dirty="0">
                <a:solidFill>
                  <a:schemeClr val="tx1"/>
                </a:solidFill>
                <a:effectLst/>
                <a:latin typeface="Arial" pitchFamily="-112" charset="0"/>
                <a:ea typeface="ＭＳ Ｐゴシック" charset="-128"/>
              </a:rPr>
              <a:t>_____</a:t>
            </a:r>
          </a:p>
          <a:p>
            <a:pPr algn="r" rtl="1"/>
            <a:r>
              <a:rPr lang="ar-SA" b="1" dirty="0"/>
              <a:t>لوقا ٥ : ١٦</a:t>
            </a:r>
          </a:p>
          <a:p>
            <a:pPr algn="r" rtl="1"/>
            <a:r>
              <a:rPr lang="ar-SA" dirty="0"/>
              <a:t>١٦ وَأَمَّا هُوَ فَكَانَ يَعْتَزِلُ فِي الْبَرَارِي وَيُصَلِّي. </a:t>
            </a:r>
          </a:p>
          <a:p>
            <a:endParaRPr lang="en-US" dirty="0">
              <a:effectLst/>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137889482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CBEDEF7-69B9-7D4A-AAAD-1D7DD01C229C}" type="slidenum">
              <a:rPr lang="en-US" sz="1200">
                <a:solidFill>
                  <a:srgbClr val="000000"/>
                </a:solidFill>
              </a:rPr>
              <a:pPr eaLnBrk="1" hangingPunct="1"/>
              <a:t>25</a:t>
            </a:fld>
            <a:endParaRPr lang="en-US" sz="1200">
              <a:solidFill>
                <a:srgbClr val="000000"/>
              </a:solidFill>
            </a:endParaRPr>
          </a:p>
        </p:txBody>
      </p:sp>
      <p:sp>
        <p:nvSpPr>
          <p:cNvPr id="277506" name="Rectangle 2"/>
          <p:cNvSpPr>
            <a:spLocks noGrp="1" noRot="1" noChangeAspect="1" noChangeArrowheads="1" noTextEdit="1"/>
          </p:cNvSpPr>
          <p:nvPr>
            <p:ph type="sldImg"/>
          </p:nvPr>
        </p:nvSpPr>
        <p:spPr>
          <a:ln/>
        </p:spPr>
      </p:sp>
      <p:sp>
        <p:nvSpPr>
          <p:cNvPr id="2775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C67892-2906-9B41-BCDE-66B4635C8BB9}" type="slidenum">
              <a:rPr lang="en-US" sz="1200"/>
              <a:pPr/>
              <a:t>26</a:t>
            </a:fld>
            <a:endParaRPr lang="en-US" sz="1200"/>
          </a:p>
        </p:txBody>
      </p:sp>
      <p:sp>
        <p:nvSpPr>
          <p:cNvPr id="279554" name="Rectangle 2"/>
          <p:cNvSpPr>
            <a:spLocks noGrp="1" noRot="1" noChangeAspect="1" noChangeArrowheads="1"/>
          </p:cNvSpPr>
          <p:nvPr>
            <p:ph type="sldImg"/>
          </p:nvPr>
        </p:nvSpPr>
        <p:spPr>
          <a:solidFill>
            <a:srgbClr val="FFFFFF"/>
          </a:solidFill>
          <a:ln/>
        </p:spPr>
      </p:sp>
      <p:sp>
        <p:nvSpPr>
          <p:cNvPr id="2795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9B1212-4C78-CB4D-9F15-E1A006D003D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0642" name="Rectangle 2"/>
          <p:cNvSpPr>
            <a:spLocks noGrp="1" noRot="1" noChangeAspect="1" noChangeArrowheads="1"/>
          </p:cNvSpPr>
          <p:nvPr>
            <p:ph type="sldImg"/>
          </p:nvPr>
        </p:nvSpPr>
        <p:spPr>
          <a:solidFill>
            <a:srgbClr val="FFFFFF"/>
          </a:solidFill>
          <a:ln/>
        </p:spPr>
      </p:sp>
      <p:sp>
        <p:nvSpPr>
          <p:cNvPr id="240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latin typeface="Arial"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7CBF2C-C978-6246-B7B6-C7D68BB496C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642180232"/>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192845-2FE1-704A-937F-F8A638AB6E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4570561"/>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1FBC4-598A-E849-A7FB-2873D406B6B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6306732"/>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128"/>
                <a:cs typeface="ＭＳ Ｐゴシック" charset="-128"/>
              </a:rPr>
              <a:t>تُمثِّل خدمةُ المسيح لتسديد الحاجات في كفرناحوم وبالقرب منها تسجيلاً لامتداد ملكوت الله بواسطة معجزاته وتعاليمه، لتُظهِر بوضوحٍ أكثر هويتَه بوصفه المسيَّا (لوقا، الأصحاحين 7-8).</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308</a:t>
            </a:fld>
            <a:endParaRPr lang="en-US"/>
          </a:p>
        </p:txBody>
      </p:sp>
    </p:spTree>
    <p:extLst>
      <p:ext uri="{BB962C8B-B14F-4D97-AF65-F5344CB8AC3E}">
        <p14:creationId xmlns:p14="http://schemas.microsoft.com/office/powerpoint/2010/main" val="3756820227"/>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37870929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AAD57F-3EF4-5945-869B-984C570483A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endParaRPr lang="en-US" dirty="0">
              <a:latin typeface="Arial"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a:extLst>
              <a:ext uri="{FF2B5EF4-FFF2-40B4-BE49-F238E27FC236}">
                <a16:creationId xmlns:a16="http://schemas.microsoft.com/office/drawing/2014/main" id="{0C5C9EEC-1FDE-0240-96D0-41E98ACD2D0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5602" name="Text Box 2">
            <a:extLst>
              <a:ext uri="{FF2B5EF4-FFF2-40B4-BE49-F238E27FC236}">
                <a16:creationId xmlns:a16="http://schemas.microsoft.com/office/drawing/2014/main" id="{91E50639-A793-174D-B9E7-6D4E1399790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963230401"/>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a:extLst>
              <a:ext uri="{FF2B5EF4-FFF2-40B4-BE49-F238E27FC236}">
                <a16:creationId xmlns:a16="http://schemas.microsoft.com/office/drawing/2014/main" id="{CC5A309D-3232-3D4A-A4D8-8D3FF93D7D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6626" name="Text Box 2">
            <a:extLst>
              <a:ext uri="{FF2B5EF4-FFF2-40B4-BE49-F238E27FC236}">
                <a16:creationId xmlns:a16="http://schemas.microsoft.com/office/drawing/2014/main" id="{EE352607-97B8-3744-A33D-C8539C67C23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57343298"/>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a:extLst>
              <a:ext uri="{FF2B5EF4-FFF2-40B4-BE49-F238E27FC236}">
                <a16:creationId xmlns:a16="http://schemas.microsoft.com/office/drawing/2014/main" id="{204C3574-1296-934E-904E-559240E9E4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0" name="Text Box 2">
            <a:extLst>
              <a:ext uri="{FF2B5EF4-FFF2-40B4-BE49-F238E27FC236}">
                <a16:creationId xmlns:a16="http://schemas.microsoft.com/office/drawing/2014/main" id="{441A094E-4548-2448-8394-9E590B5B5E6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44350753"/>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FDCB68A2-E4D9-3A4E-8A5F-A68C403475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2DFE6E12-FB03-8E4D-AC30-DDB2B0B6E800}"/>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36390680"/>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19C9B35F-B82A-0E42-8C06-344A299ADAD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4C22B727-0614-F54C-BA13-D64CC04C9A6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3229576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513487DE-8CA1-5545-905E-738A0552C6E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595E531D-2F71-174B-8819-4AD17AD0C17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167840055"/>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FBC185E5-4CAC-3845-9C75-E235779648B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FBFF34A1-EE5F-7E46-8A06-C90B86FB9804}"/>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6926183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90246FB6-0C29-6C48-8BF3-1D89F318E87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53C0B001-A916-9A4D-9848-15429D1279A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468791552"/>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DCA57280-9070-F74C-8CE1-8B89A53D59C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66ED0A1A-9806-9145-819C-35F590F54A1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07351903"/>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31D31447-AF1F-BD42-A59B-3C0E1AAE909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9EE994CD-CD28-1F47-BDE9-BC3025E1A38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173623708"/>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E6F48574-F2CC-4A44-AE07-07C69AEF2349}"/>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B7A7D2BE-E29E-2D48-9F6B-FE29655872E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07819903"/>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BC1BE7F6-38F9-DF4E-89FC-61A5D19EB2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244B694E-13B9-904E-A9D0-3292111A9CA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194118666"/>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80386961-0D69-C845-AF8B-F2FEF34A3A3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B526562E-0CE4-F840-98F0-28EE9DC7933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65938659"/>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E8BC1202-1D44-F741-8F5B-A789FA8DA08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05FECB8E-AB8B-A846-90BD-FC4126437CB7}"/>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102846836"/>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672E1AE3-77EF-0D49-8C01-43B6D2CAE4D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60F1931B-3BBB-1841-97B1-C39BF2CE3FB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93716023"/>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E0E27BF4-AB1C-0D48-A17F-720981FCFA1F}"/>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675AC0B6-29B2-DA4A-BE31-10C89490573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488208"/>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123AB294-E1B1-3145-84C1-6B36D02D1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DA96EB2C-708F-8F45-A7A6-C2933149661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047434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a:t>
            </a:fld>
            <a:endParaRPr lang="en-US"/>
          </a:p>
        </p:txBody>
      </p:sp>
    </p:spTree>
    <p:extLst>
      <p:ext uri="{BB962C8B-B14F-4D97-AF65-F5344CB8AC3E}">
        <p14:creationId xmlns:p14="http://schemas.microsoft.com/office/powerpoint/2010/main" val="29978519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63A66B1E-3811-3F47-AB26-D45E7D1B4B2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D56C7BAB-23BD-1A43-9EC3-EF80897CDF7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66916101"/>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A19A2451-4725-E04F-B1E2-97291295476D}"/>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750DE773-C8D1-AC48-A177-BA1DAB5F91A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582685366"/>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128"/>
                <a:cs typeface="ＭＳ Ｐゴシック" charset="-128"/>
              </a:rPr>
              <a:t>تعليم يسوع لتلاميذه بالاتِّكال عليه يُمثِّل ذروة خدمته في الجليل، وذلك قبْلَ أن يبدأ بالاقتراب من أورشليم (لوقا 9: 1-50).</a:t>
            </a:r>
            <a:endParaRPr lang="en-US"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363</a:t>
            </a:fld>
            <a:endParaRPr lang="en-US"/>
          </a:p>
        </p:txBody>
      </p:sp>
    </p:spTree>
    <p:extLst>
      <p:ext uri="{BB962C8B-B14F-4D97-AF65-F5344CB8AC3E}">
        <p14:creationId xmlns:p14="http://schemas.microsoft.com/office/powerpoint/2010/main" val="1372086181"/>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04628F2-284B-374D-8CE8-F31001834FBE}" type="slidenum">
              <a:rPr lang="en-US" sz="1200"/>
              <a:pPr/>
              <a:t>33</a:t>
            </a:fld>
            <a:endParaRPr lang="en-US" sz="1200"/>
          </a:p>
        </p:txBody>
      </p:sp>
      <p:sp>
        <p:nvSpPr>
          <p:cNvPr id="287746" name="Rectangle 2"/>
          <p:cNvSpPr>
            <a:spLocks noGrp="1" noRot="1" noChangeAspect="1" noChangeArrowheads="1"/>
          </p:cNvSpPr>
          <p:nvPr>
            <p:ph type="sldImg"/>
          </p:nvPr>
        </p:nvSpPr>
        <p:spPr>
          <a:solidFill>
            <a:srgbClr val="FFFFFF"/>
          </a:solidFill>
          <a:ln/>
        </p:spPr>
      </p:sp>
      <p:sp>
        <p:nvSpPr>
          <p:cNvPr id="2877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385</a:t>
            </a:fld>
            <a:endParaRPr lang="en-US"/>
          </a:p>
        </p:txBody>
      </p:sp>
    </p:spTree>
    <p:extLst>
      <p:ext uri="{BB962C8B-B14F-4D97-AF65-F5344CB8AC3E}">
        <p14:creationId xmlns:p14="http://schemas.microsoft.com/office/powerpoint/2010/main" val="2000499339"/>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386</a:t>
            </a:fld>
            <a:endParaRPr lang="en-US"/>
          </a:p>
        </p:txBody>
      </p:sp>
    </p:spTree>
    <p:extLst>
      <p:ext uri="{BB962C8B-B14F-4D97-AF65-F5344CB8AC3E}">
        <p14:creationId xmlns:p14="http://schemas.microsoft.com/office/powerpoint/2010/main" val="3588431594"/>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388</a:t>
            </a:fld>
            <a:endParaRPr lang="en-US"/>
          </a:p>
        </p:txBody>
      </p:sp>
    </p:spTree>
    <p:extLst>
      <p:ext uri="{BB962C8B-B14F-4D97-AF65-F5344CB8AC3E}">
        <p14:creationId xmlns:p14="http://schemas.microsoft.com/office/powerpoint/2010/main" val="3119575699"/>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390</a:t>
            </a:fld>
            <a:endParaRPr lang="en-US"/>
          </a:p>
        </p:txBody>
      </p:sp>
    </p:spTree>
    <p:extLst>
      <p:ext uri="{BB962C8B-B14F-4D97-AF65-F5344CB8AC3E}">
        <p14:creationId xmlns:p14="http://schemas.microsoft.com/office/powerpoint/2010/main" val="4139812792"/>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391</a:t>
            </a:fld>
            <a:endParaRPr lang="en-US"/>
          </a:p>
        </p:txBody>
      </p:sp>
    </p:spTree>
    <p:extLst>
      <p:ext uri="{BB962C8B-B14F-4D97-AF65-F5344CB8AC3E}">
        <p14:creationId xmlns:p14="http://schemas.microsoft.com/office/powerpoint/2010/main" val="1803737697"/>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392</a:t>
            </a:fld>
            <a:endParaRPr lang="en-US"/>
          </a:p>
        </p:txBody>
      </p:sp>
    </p:spTree>
    <p:extLst>
      <p:ext uri="{BB962C8B-B14F-4D97-AF65-F5344CB8AC3E}">
        <p14:creationId xmlns:p14="http://schemas.microsoft.com/office/powerpoint/2010/main" val="2613308847"/>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393</a:t>
            </a:fld>
            <a:endParaRPr lang="en-US"/>
          </a:p>
        </p:txBody>
      </p:sp>
    </p:spTree>
    <p:extLst>
      <p:ext uri="{BB962C8B-B14F-4D97-AF65-F5344CB8AC3E}">
        <p14:creationId xmlns:p14="http://schemas.microsoft.com/office/powerpoint/2010/main" val="31083017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Introduction-44</a:t>
            </a:r>
          </a:p>
          <a:p>
            <a:pPr eaLnBrk="1" hangingPunct="1">
              <a:spcBef>
                <a:spcPct val="0"/>
              </a:spcBef>
            </a:pPr>
            <a:r>
              <a:rPr lang="en-US" b="0">
                <a:latin typeface="Arial" charset="0"/>
                <a:ea typeface="ＭＳ Ｐゴシック" charset="0"/>
                <a:cs typeface="ＭＳ Ｐゴシック" charset="0"/>
              </a:rPr>
              <a:t>NS-02-Mark1-8-slide 39</a:t>
            </a:r>
            <a:endParaRPr lang="en-US" dirty="0">
              <a:latin typeface="Arial" charset="0"/>
              <a:ea typeface="ＭＳ Ｐゴシック" charset="0"/>
              <a:cs typeface="ＭＳ Ｐゴシック"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86326832"/>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US"/>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394</a:t>
            </a:fld>
            <a:endParaRPr lang="en-US"/>
          </a:p>
        </p:txBody>
      </p:sp>
    </p:spTree>
    <p:extLst>
      <p:ext uri="{BB962C8B-B14F-4D97-AF65-F5344CB8AC3E}">
        <p14:creationId xmlns:p14="http://schemas.microsoft.com/office/powerpoint/2010/main" val="4014302371"/>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2" name="Slide Image Placeholder 1">
            <a:extLst>
              <a:ext uri="{FF2B5EF4-FFF2-40B4-BE49-F238E27FC236}">
                <a16:creationId xmlns:a16="http://schemas.microsoft.com/office/drawing/2014/main" id="{F935D696-0D03-AFE8-6816-F2ABE37F3547}"/>
              </a:ext>
            </a:extLst>
          </p:cNvPr>
          <p:cNvSpPr>
            <a:spLocks noGrp="1" noRot="1" noChangeAspect="1"/>
          </p:cNvSpPr>
          <p:nvPr>
            <p:ph type="sldImg"/>
          </p:nvPr>
        </p:nvSpPr>
        <p:spPr>
          <a:solidFill>
            <a:srgbClr val="FFFFFF"/>
          </a:solidFill>
          <a:ln/>
        </p:spPr>
      </p:sp>
      <p:sp>
        <p:nvSpPr>
          <p:cNvPr id="332803" name="Notes Placeholder 2">
            <a:extLst>
              <a:ext uri="{FF2B5EF4-FFF2-40B4-BE49-F238E27FC236}">
                <a16:creationId xmlns:a16="http://schemas.microsoft.com/office/drawing/2014/main" id="{905523A6-7A97-3EED-A731-874CE9A9C3AB}"/>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eaLnBrk="1" hangingPunct="1"/>
            <a:r>
              <a:rPr lang="en-US" altLang="en-US">
                <a:latin typeface="Arial" panose="020B0604020202020204" pitchFamily="34" charset="0"/>
                <a:ea typeface="ＭＳ Ｐゴシック" panose="020B0600070205080204" pitchFamily="34" charset="-128"/>
                <a:cs typeface="Arial" panose="020B0604020202020204" pitchFamily="34" charset="0"/>
              </a:rPr>
              <a:t>What do you think is the most important thing we do as a church?  Worship? Evangelism? Fellowship? Bible study?  Prayer?  A few weeks ago a man inquiring about our church asked me, “So what is most important to your church?  What is unique?”  If he had asked you, what would you have said?  I told him one word: LOVE!</a:t>
            </a:r>
            <a:endParaRPr lang="en-US" altLang="en-US">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endParaRPr lang="en-US" altLang="en-US">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a:p>
            <a:pPr eaLnBrk="1" hangingPunct="1"/>
            <a:r>
              <a:rPr lang="en-US" altLang="en-US">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Jesus debate. He realized that Jesus had answered well, so he asked, “Of all the commandments, which is the most important?”</a:t>
            </a:r>
            <a:r>
              <a:rPr lang="en-US" altLang="en-US" i="1">
                <a:latin typeface="Arial" panose="020B0604020202020204" pitchFamily="34" charset="0"/>
                <a:ea typeface="ＭＳ Ｐゴシック" panose="020B0600070205080204" pitchFamily="34" charset="-128"/>
                <a:cs typeface="Arial" panose="020B0604020202020204" pitchFamily="34" charset="0"/>
              </a:rPr>
              <a:t>  Jesus answered…</a:t>
            </a:r>
            <a:endParaRPr lang="en-US" altLang="en-US" i="1">
              <a:solidFill>
                <a:srgbClr val="FFFFFF"/>
              </a:solidFill>
              <a:latin typeface="Arial" panose="020B0604020202020204" pitchFamily="34" charset="0"/>
              <a:ea typeface="ＭＳ Ｐゴシック" panose="020B0600070205080204" pitchFamily="34" charset="-128"/>
              <a:cs typeface="Arial" panose="020B0604020202020204" pitchFamily="34" charset="0"/>
            </a:endParaRPr>
          </a:p>
        </p:txBody>
      </p:sp>
      <p:sp>
        <p:nvSpPr>
          <p:cNvPr id="332804" name="Slide Number Placeholder 3">
            <a:extLst>
              <a:ext uri="{FF2B5EF4-FFF2-40B4-BE49-F238E27FC236}">
                <a16:creationId xmlns:a16="http://schemas.microsoft.com/office/drawing/2014/main" id="{27274E2B-FC37-446C-33A7-E7AC2F855A0F}"/>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B8B430-2599-CC49-8009-C4A47968D58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269740816"/>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79807318"/>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Slide Image Placeholder 1">
            <a:extLst>
              <a:ext uri="{FF2B5EF4-FFF2-40B4-BE49-F238E27FC236}">
                <a16:creationId xmlns:a16="http://schemas.microsoft.com/office/drawing/2014/main" id="{6A28A142-26CC-183F-98F8-773220E3D8FA}"/>
              </a:ext>
            </a:extLst>
          </p:cNvPr>
          <p:cNvSpPr>
            <a:spLocks noGrp="1" noRot="1" noChangeAspect="1"/>
          </p:cNvSpPr>
          <p:nvPr>
            <p:ph type="sldImg"/>
          </p:nvPr>
        </p:nvSpPr>
        <p:spPr>
          <a:solidFill>
            <a:srgbClr val="FFFFFF"/>
          </a:solidFill>
          <a:ln/>
        </p:spPr>
      </p:sp>
      <p:sp>
        <p:nvSpPr>
          <p:cNvPr id="334851" name="Notes Placeholder 2">
            <a:extLst>
              <a:ext uri="{FF2B5EF4-FFF2-40B4-BE49-F238E27FC236}">
                <a16:creationId xmlns:a16="http://schemas.microsoft.com/office/drawing/2014/main" id="{34239985-4BFB-2F7B-A02F-548B56C7C9CD}"/>
              </a:ext>
            </a:extLst>
          </p:cNvPr>
          <p:cNvSpPr>
            <a:spLocks noGrp="1"/>
          </p:cNvSpPr>
          <p:nvPr>
            <p:ph type="body" idx="1"/>
          </p:nvPr>
        </p:nvSpPr>
        <p:spPr>
          <a:noFill/>
          <a:ln>
            <a:solidFill>
              <a:srgbClr val="000000"/>
            </a:solidFill>
          </a:ln>
          <a:extLst>
            <a:ext uri="{909E8E84-426E-40DD-AFC4-6F175D3DCCD1}">
              <a14:hiddenFill xmlns:a14="http://schemas.microsoft.com/office/drawing/2010/main">
                <a:solidFill>
                  <a:srgbClr val="FFFFFF"/>
                </a:solidFill>
              </a14:hiddenFill>
            </a:ext>
          </a:extLst>
        </p:spPr>
        <p:txBody>
          <a:bodyPr/>
          <a:lstStyle/>
          <a:p>
            <a:pPr algn="r" rtl="1" eaLnBrk="1" hangingPunct="1"/>
            <a:r>
              <a:rPr lang="ar-JO"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كان أحد المعلِّمين للشريعة الدينيَّة واقفًا هناك يستمع إلى المناقشة. وأدرك أنَّ يسوع أجاب إجابةً حسنة، فسأل: "</a:t>
            </a:r>
            <a:r>
              <a:rPr lang="ar-JO" b="0" i="0" dirty="0">
                <a:solidFill>
                  <a:srgbClr val="121212"/>
                </a:solidFill>
                <a:effectLst/>
                <a:latin typeface="Inter"/>
              </a:rPr>
              <a:t>أَيَّةُ وَصِيَّةٍ هِيَ ٱلْعُظْمَى فِي ٱلنَّامُوسِ؟</a:t>
            </a:r>
            <a:r>
              <a:rPr lang="ar-JO"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 أجاب يسوع...</a:t>
            </a:r>
          </a:p>
          <a:p>
            <a:pPr eaLnBrk="1" hangingPunct="1"/>
            <a:r>
              <a:rPr lang="en-US" altLang="en-US" dirty="0">
                <a:solidFill>
                  <a:srgbClr val="FFFFFF"/>
                </a:solidFill>
                <a:latin typeface="Arial" panose="020B0604020202020204" pitchFamily="34" charset="0"/>
                <a:ea typeface="ＭＳ Ｐゴシック" panose="020B0600070205080204" pitchFamily="34" charset="-128"/>
                <a:cs typeface="Arial" panose="020B0604020202020204" pitchFamily="34" charset="0"/>
              </a:rPr>
              <a:t>One of the teachers of religious law was standing there listening to the debate. He realized that Jesus had answered well, so he asked, "Of all the commandments, which is the most important?”</a:t>
            </a:r>
            <a:r>
              <a:rPr lang="en-US" altLang="en-US" i="1" dirty="0">
                <a:latin typeface="Arial" panose="020B0604020202020204" pitchFamily="34" charset="0"/>
                <a:ea typeface="ＭＳ Ｐゴシック" panose="020B0600070205080204" pitchFamily="34" charset="-128"/>
              </a:rPr>
              <a:t>  Jesus answered…</a:t>
            </a: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Common-293</a:t>
            </a:r>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OS-05-Deut-154</a:t>
            </a:r>
          </a:p>
          <a:p>
            <a:pPr eaLnBrk="1" hangingPunct="1"/>
            <a:r>
              <a:rPr lang="en-US" dirty="0">
                <a:latin typeface="Arial" charset="0"/>
                <a:ea typeface="ＭＳ Ｐゴシック" charset="0"/>
                <a:cs typeface="ＭＳ Ｐゴシック" charset="0"/>
              </a:rPr>
              <a:t>OS-32-Jonah-22, 157</a:t>
            </a:r>
          </a:p>
          <a:p>
            <a:pPr eaLnBrk="1" hangingPunct="1"/>
            <a:r>
              <a:rPr lang="en-US" dirty="0">
                <a:latin typeface="Arial" charset="0"/>
                <a:ea typeface="ＭＳ Ｐゴシック" charset="0"/>
                <a:cs typeface="Arial"/>
              </a:rPr>
              <a:t>NS-02-Mark9-16-slide 110</a:t>
            </a:r>
            <a:endParaRPr lang="en-US" dirty="0">
              <a:latin typeface="Arial"/>
              <a:ea typeface="ＭＳ Ｐゴシック" charset="0"/>
              <a:cs typeface="Arial"/>
            </a:endParaRPr>
          </a:p>
        </p:txBody>
      </p:sp>
      <p:sp>
        <p:nvSpPr>
          <p:cNvPr id="334852" name="Slide Number Placeholder 3">
            <a:extLst>
              <a:ext uri="{FF2B5EF4-FFF2-40B4-BE49-F238E27FC236}">
                <a16:creationId xmlns:a16="http://schemas.microsoft.com/office/drawing/2014/main" id="{00136597-97F4-481D-99C9-FF348A317B30}"/>
              </a:ext>
            </a:extLst>
          </p:cNvPr>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1A6322-495E-DC4E-A267-01C5F207E5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400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xfrm>
            <a:off x="8702578" y="6581001"/>
            <a:ext cx="44142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8B0E3E-4C19-1E4E-BB60-77CA9253717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endParaRPr kumimoji="1" lang="en-US" sz="1200" kern="1200" dirty="0">
              <a:solidFill>
                <a:schemeClr val="tx1"/>
              </a:solidFill>
              <a:effectLst/>
              <a:latin typeface="Arial"/>
              <a:ea typeface="ＭＳ Ｐゴシック" pitchFamily="-112" charset="-128"/>
              <a:cs typeface="Arial"/>
            </a:endParaRPr>
          </a:p>
          <a:p>
            <a:pPr algn="r" rtl="1" eaLnBrk="1" hangingPunct="1"/>
            <a:r>
              <a:rPr kumimoji="1" lang="ar-JO" sz="1200" kern="1200" dirty="0">
                <a:solidFill>
                  <a:schemeClr val="tx1"/>
                </a:solidFill>
                <a:effectLst/>
                <a:latin typeface="Arial"/>
                <a:ea typeface="ＭＳ Ｐゴシック" pitchFamily="-112" charset="-128"/>
                <a:cs typeface="Arial"/>
              </a:rPr>
              <a:t>التوبة ستأتي بالاسترداد إلى الكنيسة: يريد الله من كنيستنا أن تثق به.</a:t>
            </a:r>
          </a:p>
          <a:p>
            <a:pPr algn="r" rtl="1" eaLnBrk="1" hangingPunct="1"/>
            <a:r>
              <a:rPr kumimoji="1" lang="ar-JO" sz="1200" kern="1200" dirty="0">
                <a:solidFill>
                  <a:schemeClr val="tx1"/>
                </a:solidFill>
                <a:effectLst/>
                <a:latin typeface="Arial"/>
                <a:ea typeface="ＭＳ Ｐゴシック" pitchFamily="-112" charset="-128"/>
                <a:cs typeface="Arial"/>
              </a:rPr>
              <a:t>نحن ما زلنا لا نرى حاجتنا إليه إذ لا نرى حاجتنا إلى رفْعِ الصلوات.</a:t>
            </a:r>
          </a:p>
          <a:p>
            <a:pPr algn="r" rtl="1" eaLnBrk="1" hangingPunct="1"/>
            <a:r>
              <a:rPr kumimoji="1" lang="ar-JO" sz="1200" kern="1200" dirty="0">
                <a:solidFill>
                  <a:schemeClr val="tx1"/>
                </a:solidFill>
                <a:effectLst/>
                <a:latin typeface="Arial"/>
                <a:ea typeface="ＭＳ Ｐゴシック" pitchFamily="-112" charset="-128"/>
                <a:cs typeface="Arial"/>
              </a:rPr>
              <a:t>كما نحتاج أيضًا إلى أن نكون مشتركين في عمَلِه: الإرساليَّات، التعليم المسيحيّ، مجموعات المُساءَلة، الدعم الماليّ..،إلخ.</a:t>
            </a:r>
          </a:p>
          <a:p>
            <a:pPr algn="r" rtl="1" eaLnBrk="1" hangingPunct="1"/>
            <a:r>
              <a:rPr kumimoji="1" lang="ar-JO" sz="1200" kern="1200" dirty="0">
                <a:solidFill>
                  <a:schemeClr val="tx1"/>
                </a:solidFill>
                <a:effectLst/>
                <a:latin typeface="Arial"/>
                <a:ea typeface="ＭＳ Ｐゴシック" pitchFamily="-112" charset="-128"/>
                <a:cs typeface="Arial"/>
              </a:rPr>
              <a:t> </a:t>
            </a:r>
          </a:p>
          <a:p>
            <a:pPr eaLnBrk="1" hangingPunct="1"/>
            <a:r>
              <a:rPr kumimoji="1" lang="en-US" sz="1200" kern="1200" dirty="0">
                <a:solidFill>
                  <a:schemeClr val="tx1"/>
                </a:solidFill>
                <a:effectLst/>
                <a:latin typeface="Arial"/>
                <a:ea typeface="ＭＳ Ｐゴシック" pitchFamily="-112" charset="-128"/>
                <a:cs typeface="Arial"/>
              </a:rPr>
              <a:t>Love is most important (1 Cor 13:13) and repentance will restore a church.</a:t>
            </a:r>
          </a:p>
          <a:p>
            <a:pPr eaLnBrk="1" hangingPunct="1"/>
            <a:r>
              <a:rPr kumimoji="1" lang="en-US" sz="1200" kern="1200" dirty="0">
                <a:solidFill>
                  <a:schemeClr val="tx1"/>
                </a:solidFill>
                <a:effectLst/>
                <a:latin typeface="Arial"/>
                <a:ea typeface="ＭＳ Ｐゴシック" pitchFamily="-112" charset="-128"/>
                <a:cs typeface="Arial"/>
              </a:rPr>
              <a:t>LOVE GOD: God wants our church to trust him</a:t>
            </a:r>
            <a:r>
              <a:rPr kumimoji="1" lang="en-SG" sz="1200" kern="1200" dirty="0">
                <a:solidFill>
                  <a:schemeClr val="tx1"/>
                </a:solidFill>
                <a:effectLst/>
                <a:latin typeface="Arial"/>
                <a:ea typeface="ＭＳ Ｐゴシック" pitchFamily="-112" charset="-128"/>
                <a:cs typeface="Arial"/>
              </a:rPr>
              <a:t>.</a:t>
            </a:r>
          </a:p>
          <a:p>
            <a:pPr eaLnBrk="1" hangingPunct="1"/>
            <a:r>
              <a:rPr lang="en-SG" dirty="0">
                <a:latin typeface="Arial"/>
                <a:ea typeface="ＭＳ Ｐゴシック" charset="0"/>
                <a:cs typeface="Arial"/>
              </a:rPr>
              <a:t>We still don’t see our need for him as we don’t see our need to pray.</a:t>
            </a:r>
          </a:p>
          <a:p>
            <a:pPr eaLnBrk="1" hangingPunct="1"/>
            <a:r>
              <a:rPr lang="en-SG" dirty="0">
                <a:latin typeface="Arial"/>
                <a:ea typeface="ＭＳ Ｐゴシック" charset="0"/>
                <a:cs typeface="Arial"/>
              </a:rPr>
              <a:t>LOVE THE CHURCH: We also need to be involved in his work: teaching, accountability groups, finances, etc. </a:t>
            </a:r>
          </a:p>
          <a:p>
            <a:pPr eaLnBrk="1" hangingPunct="1"/>
            <a:r>
              <a:rPr lang="en-US" dirty="0">
                <a:latin typeface="Arial"/>
                <a:ea typeface="ＭＳ Ｐゴシック" charset="0"/>
                <a:cs typeface="Arial"/>
              </a:rPr>
              <a:t>LOVE THE NATIONS: T</a:t>
            </a:r>
            <a:r>
              <a:rPr lang="en-SG" dirty="0">
                <a:latin typeface="Arial"/>
                <a:ea typeface="ＭＳ Ｐゴシック" charset="0"/>
                <a:cs typeface="Arial"/>
              </a:rPr>
              <a:t>he heart of the Great Commission to disciple all countries is based on love for God and his people.</a:t>
            </a:r>
            <a:endParaRPr lang="en-US" dirty="0">
              <a:latin typeface="Arial"/>
              <a:ea typeface="ＭＳ Ｐゴシック" charset="0"/>
              <a:cs typeface="Arial"/>
            </a:endParaRPr>
          </a:p>
          <a:p>
            <a:pPr eaLnBrk="1" hangingPunct="1"/>
            <a:r>
              <a:rPr lang="en-US" dirty="0">
                <a:latin typeface="Arial"/>
                <a:ea typeface="ＭＳ Ｐゴシック" charset="0"/>
                <a:cs typeface="Arial"/>
              </a:rPr>
              <a:t>——————————</a:t>
            </a:r>
          </a:p>
          <a:p>
            <a:pPr eaLnBrk="1" hangingPunct="1"/>
            <a:r>
              <a:rPr lang="en-US" dirty="0">
                <a:latin typeface="Arial"/>
                <a:ea typeface="ＭＳ Ｐゴシック" charset="0"/>
                <a:cs typeface="Arial"/>
              </a:rPr>
              <a:t>Common-294</a:t>
            </a:r>
          </a:p>
          <a:p>
            <a:pPr eaLnBrk="1" hangingPunct="1"/>
            <a:r>
              <a:rPr lang="en-US" dirty="0">
                <a:latin typeface="Arial"/>
                <a:ea typeface="ＭＳ Ｐゴシック" charset="0"/>
                <a:cs typeface="Arial"/>
              </a:rPr>
              <a:t>BE-05-Deut-82</a:t>
            </a:r>
          </a:p>
          <a:p>
            <a:pPr eaLnBrk="1" hangingPunct="1"/>
            <a:r>
              <a:rPr lang="en-US" dirty="0">
                <a:latin typeface="Arial" charset="0"/>
                <a:ea typeface="ＭＳ Ｐゴシック" charset="0"/>
                <a:cs typeface="ＭＳ Ｐゴシック" charset="0"/>
              </a:rPr>
              <a:t>OP-05-Deut-71</a:t>
            </a:r>
          </a:p>
          <a:p>
            <a:pPr eaLnBrk="1" hangingPunct="1"/>
            <a:r>
              <a:rPr lang="en-US" dirty="0">
                <a:latin typeface="Arial" charset="0"/>
                <a:ea typeface="ＭＳ Ｐゴシック" charset="0"/>
                <a:cs typeface="ＭＳ Ｐゴシック" charset="0"/>
              </a:rPr>
              <a:t>OS-05-Deut-155, 237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OS-29-Joel-128</a:t>
            </a:r>
          </a:p>
          <a:p>
            <a:pPr eaLnBrk="1" hangingPunct="1"/>
            <a:r>
              <a:rPr lang="en-US" dirty="0">
                <a:latin typeface="Arial" charset="0"/>
                <a:ea typeface="ＭＳ Ｐゴシック" charset="0"/>
                <a:cs typeface="ＭＳ Ｐゴシック" charset="0"/>
              </a:rPr>
              <a:t>NS-02-Mark1-8-slide 111</a:t>
            </a:r>
          </a:p>
          <a:p>
            <a:pPr eaLnBrk="1" hangingPunct="1"/>
            <a:r>
              <a:rPr lang="en-US" dirty="0">
                <a:latin typeface="Arial" charset="0"/>
                <a:ea typeface="ＭＳ Ｐゴシック" charset="0"/>
                <a:cs typeface="ＭＳ Ｐゴシック" charset="0"/>
              </a:rPr>
              <a:t>NS-03-Luke1-12—slide 401</a:t>
            </a: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CADEFBB-5E9D-EF48-981E-9ABD5B4A65F9}" type="slidenum">
              <a:rPr lang="en-US" sz="1200"/>
              <a:pPr/>
              <a:t>403</a:t>
            </a:fld>
            <a:endParaRPr lang="en-US" sz="1200"/>
          </a:p>
        </p:txBody>
      </p:sp>
      <p:sp>
        <p:nvSpPr>
          <p:cNvPr id="338946" name="Rectangle 2"/>
          <p:cNvSpPr>
            <a:spLocks noGrp="1" noRot="1" noChangeAspect="1" noChangeArrowheads="1"/>
          </p:cNvSpPr>
          <p:nvPr>
            <p:ph type="sldImg"/>
          </p:nvPr>
        </p:nvSpPr>
        <p:spPr>
          <a:solidFill>
            <a:srgbClr val="FFFFFF"/>
          </a:solidFill>
          <a:ln/>
        </p:spPr>
      </p:sp>
      <p:sp>
        <p:nvSpPr>
          <p:cNvPr id="338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E3A1AC-862B-EB4C-9F9E-7205E896D1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81634" name="Rectangle 2"/>
          <p:cNvSpPr>
            <a:spLocks noGrp="1" noRot="1" noChangeAspect="1" noChangeArrowheads="1" noTextEdit="1"/>
          </p:cNvSpPr>
          <p:nvPr>
            <p:ph type="sldImg"/>
          </p:nvPr>
        </p:nvSpPr>
        <p:spPr>
          <a:ln/>
        </p:spPr>
      </p:sp>
      <p:sp>
        <p:nvSpPr>
          <p:cNvPr id="5816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940B011-6968-9347-BCF0-CAA6A14C9C2A}" type="slidenum">
              <a:rPr lang="en-US" sz="1200">
                <a:solidFill>
                  <a:srgbClr val="000000"/>
                </a:solidFill>
              </a:rPr>
              <a:pPr/>
              <a:t>417</a:t>
            </a:fld>
            <a:endParaRPr lang="en-US" sz="1200">
              <a:solidFill>
                <a:srgbClr val="000000"/>
              </a:solidFill>
            </a:endParaRPr>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A4084D3-237C-E84E-AD82-210D8D6F2F76}" type="slidenum">
              <a:rPr lang="en-US" sz="1200"/>
              <a:pPr/>
              <a:t>421</a:t>
            </a:fld>
            <a:endParaRPr lang="en-US" sz="1200"/>
          </a:p>
        </p:txBody>
      </p:sp>
      <p:sp>
        <p:nvSpPr>
          <p:cNvPr id="460802" name="Rectangle 2"/>
          <p:cNvSpPr>
            <a:spLocks noGrp="1" noRot="1" noChangeAspect="1" noChangeArrowheads="1"/>
          </p:cNvSpPr>
          <p:nvPr>
            <p:ph type="sldImg"/>
          </p:nvPr>
        </p:nvSpPr>
        <p:spPr>
          <a:solidFill>
            <a:srgbClr val="FFFFFF"/>
          </a:solidFill>
          <a:ln/>
        </p:spPr>
      </p:sp>
      <p:sp>
        <p:nvSpPr>
          <p:cNvPr id="460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228600" indent="-228600" algn="r" rtl="1" eaLnBrk="1" hangingPunct="1">
              <a:buAutoNum type="arabicPeriod"/>
            </a:pP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626060495"/>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422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 Arabic</a:t>
            </a:r>
            <a:endParaRPr lang="en-US" b="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ar-JO" dirty="0">
              <a:ea typeface="ＭＳ Ｐゴシック" charset="0"/>
              <a:cs typeface="ＭＳ Ｐゴシック" charset="0"/>
            </a:endParaRPr>
          </a:p>
        </p:txBody>
      </p:sp>
    </p:spTree>
    <p:extLst>
      <p:ext uri="{BB962C8B-B14F-4D97-AF65-F5344CB8AC3E}">
        <p14:creationId xmlns:p14="http://schemas.microsoft.com/office/powerpoint/2010/main" val="220618621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7CC31D0-2340-D040-885F-6715D1150A85}" type="slidenum">
              <a:rPr lang="en-US" sz="1200"/>
              <a:pPr/>
              <a:t>39</a:t>
            </a:fld>
            <a:endParaRPr lang="en-US" sz="1200"/>
          </a:p>
        </p:txBody>
      </p:sp>
      <p:sp>
        <p:nvSpPr>
          <p:cNvPr id="297986" name="Rectangle 2"/>
          <p:cNvSpPr>
            <a:spLocks noGrp="1" noRot="1" noChangeAspect="1" noChangeArrowheads="1"/>
          </p:cNvSpPr>
          <p:nvPr>
            <p:ph type="sldImg"/>
          </p:nvPr>
        </p:nvSpPr>
        <p:spPr>
          <a:solidFill>
            <a:srgbClr val="FFFFFF"/>
          </a:solidFill>
          <a:ln/>
        </p:spPr>
      </p:sp>
      <p:sp>
        <p:nvSpPr>
          <p:cNvPr id="297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34A5F-605F-B44E-BB18-239E01AEAA1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7442" name="Rectangle 2"/>
          <p:cNvSpPr>
            <a:spLocks noGrp="1" noRot="1" noChangeAspect="1" noChangeArrowheads="1" noTextEdit="1"/>
          </p:cNvSpPr>
          <p:nvPr>
            <p:ph type="sldImg"/>
          </p:nvPr>
        </p:nvSpPr>
        <p:spPr>
          <a:xfrm>
            <a:off x="1143000" y="685800"/>
            <a:ext cx="4572000" cy="3429000"/>
          </a:xfrm>
          <a:ln/>
        </p:spPr>
      </p:sp>
      <p:sp>
        <p:nvSpPr>
          <p:cNvPr id="3174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Lukan Travelogue begins in chapter 19 to show that Jesus purposely headed towards Jerusalem with full knowledge that death awaited him there according to God's plan.</a:t>
            </a:r>
          </a:p>
          <a:p>
            <a:pPr eaLnBrk="1" hangingPunct="1"/>
            <a:r>
              <a:rPr lang="en-US" dirty="0">
                <a:latin typeface="Times New Roman" charset="0"/>
                <a:ea typeface="ＭＳ Ｐゴシック" charset="0"/>
                <a:cs typeface="ＭＳ Ｐゴシック" charset="0"/>
              </a:rPr>
              <a:t>________</a:t>
            </a:r>
          </a:p>
          <a:p>
            <a:pPr eaLnBrk="1" hangingPunct="1"/>
            <a:r>
              <a:rPr lang="en-US" dirty="0">
                <a:latin typeface="Times New Roman" charset="0"/>
                <a:ea typeface="ＭＳ Ｐゴシック" charset="0"/>
                <a:cs typeface="ＭＳ Ｐゴシック" charset="0"/>
              </a:rPr>
              <a:t>NS-03-Luke1-12—slide 40</a:t>
            </a:r>
          </a:p>
          <a:p>
            <a:pPr eaLnBrk="1" hangingPunct="1"/>
            <a:r>
              <a:rPr lang="en-US" dirty="0">
                <a:latin typeface="Times New Roman" charset="0"/>
                <a:ea typeface="ＭＳ Ｐゴシック" charset="0"/>
                <a:cs typeface="ＭＳ Ｐゴシック" charset="0"/>
              </a:rPr>
              <a:t>NS-04-John1-11—slide 37</a:t>
            </a:r>
          </a:p>
          <a:p>
            <a:pPr eaLnBrk="1" hangingPunct="1"/>
            <a:r>
              <a:rPr lang="en-US" dirty="0">
                <a:latin typeface="Times New Roman" charset="0"/>
                <a:ea typeface="ＭＳ Ｐゴシック" charset="0"/>
                <a:cs typeface="ＭＳ Ｐゴシック" charset="0"/>
              </a:rPr>
              <a:t>NS-05-Acts1-2—slide 77</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206629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D6CA263-F96C-3944-BCF4-5EA96A65DD4F}" type="slidenum">
              <a:rPr lang="en-US" sz="1200">
                <a:solidFill>
                  <a:srgbClr val="000000"/>
                </a:solidFill>
              </a:rPr>
              <a:pPr/>
              <a:t>41</a:t>
            </a:fld>
            <a:endParaRPr lang="en-US" sz="1200">
              <a:solidFill>
                <a:srgbClr val="000000"/>
              </a:solidFill>
            </a:endParaRPr>
          </a:p>
        </p:txBody>
      </p:sp>
      <p:sp>
        <p:nvSpPr>
          <p:cNvPr id="302082" name="Rectangle 2"/>
          <p:cNvSpPr>
            <a:spLocks noGrp="1" noRot="1" noChangeAspect="1" noChangeArrowheads="1" noTextEdit="1"/>
          </p:cNvSpPr>
          <p:nvPr>
            <p:ph type="sldImg"/>
          </p:nvPr>
        </p:nvSpPr>
        <p:spPr>
          <a:ln/>
        </p:spPr>
      </p:sp>
      <p:sp>
        <p:nvSpPr>
          <p:cNvPr id="302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409791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0254088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AD048FE-A156-ED40-A873-856498369DFA}" type="slidenum">
              <a:rPr lang="en-US" sz="1200"/>
              <a:pPr/>
              <a:t>43</a:t>
            </a:fld>
            <a:endParaRPr lang="en-US" sz="1200"/>
          </a:p>
        </p:txBody>
      </p:sp>
      <p:sp>
        <p:nvSpPr>
          <p:cNvPr id="306178" name="Rectangle 2"/>
          <p:cNvSpPr>
            <a:spLocks noGrp="1" noRot="1" noChangeAspect="1" noChangeArrowheads="1"/>
          </p:cNvSpPr>
          <p:nvPr>
            <p:ph type="sldImg"/>
          </p:nvPr>
        </p:nvSpPr>
        <p:spPr>
          <a:solidFill>
            <a:srgbClr val="FFFFFF"/>
          </a:solidFill>
          <a:ln/>
        </p:spPr>
      </p:sp>
      <p:sp>
        <p:nvSpPr>
          <p:cNvPr id="306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charset="0"/>
                <a:ea typeface="ＭＳ Ｐゴシック" charset="-128"/>
                <a:cs typeface="ＭＳ Ｐゴシック" charset="-128"/>
              </a:rPr>
              <a:t>By this time, the Jews had the gospel of Matthew that was directed towards Jewish readers. Matthew gave evidences for Jesus as the long-awaited Messiah, or ruler promised in the OT</a:t>
            </a:r>
            <a:r>
              <a:rPr lang="en-SG" sz="1200" kern="1200" dirty="0">
                <a:solidFill>
                  <a:schemeClr val="tx1"/>
                </a:solidFill>
                <a:effectLst/>
                <a:latin typeface="Arial" charset="0"/>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0650248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665148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1274843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latin typeface="Traditional Arabic" panose="02020603050405020304" pitchFamily="18" charset="-78"/>
                <a:cs typeface="Traditional Arabic" panose="02020603050405020304" pitchFamily="18" charset="-78"/>
              </a:rPr>
              <a:t>أخبرني إنْ كنتَ تُصدِّق المزاعم التالية:</a:t>
            </a:r>
            <a:endParaRPr lang="en-US" dirty="0">
              <a:latin typeface="Traditional Arabic" panose="02020603050405020304" pitchFamily="18" charset="-78"/>
              <a:cs typeface="Traditional Arabic" panose="02020603050405020304" pitchFamily="18" charset="-78"/>
            </a:endParaRP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latin typeface="Traditional Arabic" panose="02020603050405020304" pitchFamily="18" charset="-78"/>
                <a:cs typeface="Traditional Arabic" panose="02020603050405020304" pitchFamily="18" charset="-78"/>
              </a:rPr>
              <a:t>هناك الكثير من نظريات المؤامرة التي تحيط بالدولار الأميركي.</a:t>
            </a:r>
            <a:endParaRPr lang="en-US" dirty="0">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33553195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مَن يقول هذا؟</a:t>
            </a:r>
            <a:endParaRPr lang="en-US" dirty="0">
              <a:cs typeface="ＭＳ Ｐゴシック" charset="0"/>
            </a:endParaRPr>
          </a:p>
          <a:p>
            <a:pPr algn="r" rtl="1"/>
            <a:r>
              <a:rPr lang="en-US" dirty="0">
                <a:cs typeface="ＭＳ Ｐゴシック" charset="0"/>
              </a:rPr>
              <a:t>•</a:t>
            </a:r>
            <a:r>
              <a:rPr lang="ar-JO" dirty="0">
                <a:cs typeface="ＭＳ Ｐゴシック" charset="0"/>
              </a:rPr>
              <a:t> نعم، ريتشارد </a:t>
            </a:r>
            <a:r>
              <a:rPr lang="ar-JO" dirty="0" err="1">
                <a:cs typeface="ＭＳ Ｐゴシック" charset="0"/>
              </a:rPr>
              <a:t>دوكنز</a:t>
            </a:r>
            <a:r>
              <a:rPr lang="ar-JO" dirty="0">
                <a:cs typeface="ＭＳ Ｐゴシック" charset="0"/>
              </a:rPr>
              <a:t>!</a:t>
            </a:r>
            <a:endParaRPr lang="en-US" dirty="0">
              <a:cs typeface="ＭＳ Ｐゴシック" charset="0"/>
            </a:endParaRPr>
          </a:p>
          <a:p>
            <a:pPr algn="r" rtl="1"/>
            <a:r>
              <a:rPr lang="ar-JO" dirty="0">
                <a:cs typeface="ＭＳ Ｐゴシック" charset="0"/>
              </a:rPr>
              <a:t>هل تُصدِّق ذلك؟</a:t>
            </a:r>
            <a:endParaRPr lang="en-US" dirty="0">
              <a:cs typeface="ＭＳ Ｐゴシック" charset="0"/>
            </a:endParaRPr>
          </a:p>
        </p:txBody>
      </p:sp>
    </p:spTree>
    <p:extLst>
      <p:ext uri="{BB962C8B-B14F-4D97-AF65-F5344CB8AC3E}">
        <p14:creationId xmlns:p14="http://schemas.microsoft.com/office/powerpoint/2010/main" val="256346159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لا عجب إذًا أن نرى صورة يسوع وهو ممسكٌ بيد كرشنا!</a:t>
            </a:r>
            <a:endParaRPr lang="en-US" dirty="0">
              <a:cs typeface="ＭＳ Ｐゴシック" charset="0"/>
            </a:endParaRPr>
          </a:p>
        </p:txBody>
      </p:sp>
    </p:spTree>
    <p:extLst>
      <p:ext uri="{BB962C8B-B14F-4D97-AF65-F5344CB8AC3E}">
        <p14:creationId xmlns:p14="http://schemas.microsoft.com/office/powerpoint/2010/main" val="409134644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1" hangingPunct="1"/>
            <a:r>
              <a:rPr lang="ar-JO" sz="1100" b="0" kern="0" dirty="0">
                <a:solidFill>
                  <a:srgbClr val="000000"/>
                </a:solidFill>
                <a:latin typeface="Traditional Arabic" panose="02020603050405020304" pitchFamily="18" charset="-78"/>
                <a:cs typeface="Traditional Arabic" panose="02020603050405020304" pitchFamily="18" charset="-78"/>
              </a:rPr>
              <a:t>يؤمن ملايين الناس بالمزاعم المذكورة أعلاه!</a:t>
            </a:r>
          </a:p>
          <a:p>
            <a:pPr algn="r" rtl="1" eaLnBrk="1" hangingPunct="1"/>
            <a:endParaRPr lang="ar-JO" sz="1200" b="1" kern="0" dirty="0">
              <a:solidFill>
                <a:srgbClr val="000000"/>
              </a:solidFill>
              <a:latin typeface="Traditional Arabic" panose="02020603050405020304" pitchFamily="18" charset="-78"/>
              <a:cs typeface="Traditional Arabic" panose="02020603050405020304" pitchFamily="18" charset="-78"/>
            </a:endParaRPr>
          </a:p>
        </p:txBody>
      </p:sp>
    </p:spTree>
    <p:extLst>
      <p:ext uri="{BB962C8B-B14F-4D97-AF65-F5344CB8AC3E}">
        <p14:creationId xmlns:p14="http://schemas.microsoft.com/office/powerpoint/2010/main" val="1601575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أنا متشكِّك. وعليك أنت أن تكون مِثْلي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هل تُصدِّق 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تتلقَّى المعلومات، هل تأخذ بعين الاعتبار المصدرَ الذي يُقدِّم هذه المعلومات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dirty="0">
                <a:cs typeface="ＭＳ Ｐゴシック" charset="0"/>
              </a:rPr>
              <a:t>عندما يخبرك الناس أمراً عن يسوع، هل تُصدِّقه؟</a:t>
            </a:r>
            <a:r>
              <a:rPr lang="en-SG" dirty="0">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113665423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ما هي الوسائل التي يمكننا التفكير بها لمساعدتنا على أن نكون واثقين من الأمور التي جرى تعليمُها لنا؟</a:t>
            </a:r>
            <a:endParaRPr lang="en-US" dirty="0">
              <a:cs typeface="ＭＳ Ｐゴシック" charset="0"/>
            </a:endParaRPr>
          </a:p>
        </p:txBody>
      </p:sp>
    </p:spTree>
    <p:extLst>
      <p:ext uri="{BB962C8B-B14F-4D97-AF65-F5344CB8AC3E}">
        <p14:creationId xmlns:p14="http://schemas.microsoft.com/office/powerpoint/2010/main" val="25900088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6</a:t>
            </a:fld>
            <a:endParaRPr lang="en-US"/>
          </a:p>
        </p:txBody>
      </p:sp>
    </p:spTree>
    <p:extLst>
      <p:ext uri="{BB962C8B-B14F-4D97-AF65-F5344CB8AC3E}">
        <p14:creationId xmlns:p14="http://schemas.microsoft.com/office/powerpoint/2010/main" val="389679568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kern="1200" dirty="0">
                <a:solidFill>
                  <a:schemeClr val="tx1"/>
                </a:solidFill>
                <a:effectLst/>
                <a:latin typeface="Arial" charset="0"/>
                <a:ea typeface="ＭＳ Ｐゴシック" charset="-128"/>
                <a:cs typeface="ＭＳ Ｐゴシック" charset="-128"/>
              </a:rPr>
              <a:t>قبل 2000 عام تقريباً، كان أحد الأمميِّين الأتقياء، واسمه ثاوفيلس، يحاول أن يقوم بالبحث والاستقصاء للتأكُّد من مدى مصداقيَّة قصَّة يسوع. يجب علينا نحن أيضاً أن نرغب في أن نعرف مدى معقوليَّة ما نؤمن به.</a:t>
            </a:r>
            <a:endParaRPr lang="en-US" dirty="0">
              <a:cs typeface="ＭＳ Ｐゴシック" charset="0"/>
            </a:endParaRPr>
          </a:p>
        </p:txBody>
      </p:sp>
    </p:spTree>
    <p:extLst>
      <p:ext uri="{BB962C8B-B14F-4D97-AF65-F5344CB8AC3E}">
        <p14:creationId xmlns:p14="http://schemas.microsoft.com/office/powerpoint/2010/main" val="424888334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كان التشكَّك في القرن الأوَّل الميلاديِّ ناجماً عن الشائعات.</a:t>
            </a:r>
            <a:endParaRPr lang="en-SG" dirty="0">
              <a:cs typeface="ＭＳ Ｐゴシック" charset="0"/>
            </a:endParaRPr>
          </a:p>
          <a:p>
            <a:pPr algn="r" rtl="1"/>
            <a:r>
              <a:rPr lang="ar-JO" dirty="0">
                <a:cs typeface="ＭＳ Ｐゴシック" charset="0"/>
              </a:rPr>
              <a:t>كانت إحدى هذه الشائعات تقول إنَّ الكنيسة في عهدها الباكر مارسَتْ سِفاح القُربى. وكان التعليل الذي يُقدِّمه الناس لهذا الاعتقاد لديهم هو: "هؤلاء المسيحيُّون يُطلِقون على شريك حياتهم تعبير ’أخي‘ أو ’أختي‘ في المسيح!"</a:t>
            </a:r>
            <a:endParaRPr lang="en-SG"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371840040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sz="1200" kern="1200" dirty="0">
                <a:solidFill>
                  <a:schemeClr val="tx1"/>
                </a:solidFill>
                <a:effectLst/>
                <a:latin typeface="Arial" charset="0"/>
                <a:ea typeface="ＭＳ Ｐゴシック" charset="-128"/>
                <a:cs typeface="ＭＳ Ｐゴシック" charset="-128"/>
              </a:rPr>
              <a:t>ظنَّ آخَرون أنَّ المسيحيِّين كانوا من آكلي لحوم البشر. كان أهل العالَم يراقبون الكنيسة من خارج أسوارها دون أن يقوم أحد بتثقيفهم وإطلاعهم على حقيقة الأمر، فكانوا يقولون: "ألم يَقُلْ يسوع بأنْ ‘تأكلوا جسدي وتشربوا دمي’؟"</a:t>
            </a:r>
            <a:endParaRPr lang="en-US" dirty="0">
              <a:cs typeface="ＭＳ Ｐゴシック" charset="0"/>
            </a:endParaRPr>
          </a:p>
        </p:txBody>
      </p:sp>
    </p:spTree>
    <p:extLst>
      <p:ext uri="{BB962C8B-B14F-4D97-AF65-F5344CB8AC3E}">
        <p14:creationId xmlns:p14="http://schemas.microsoft.com/office/powerpoint/2010/main" val="15707429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زرع بولسُ الكنائسَ في جميع المناطق الشرقيَّة من الإمبراطوريَّة الرومانيَّة. وقد أدَّى هذا الأمر إلى انتشار الانطباع لدى بعض الغربيِّين بأنَّ المسيحيَّة هي ديانةٌ شرقيَّةٌ فقط.</a:t>
            </a:r>
          </a:p>
          <a:p>
            <a:pPr algn="r" rtl="1" eaLnBrk="1" hangingPunct="1"/>
            <a:r>
              <a:rPr lang="ar-JO" b="0" dirty="0">
                <a:latin typeface="Times" charset="0"/>
                <a:ea typeface="ＭＳ Ｐゴシック" charset="0"/>
              </a:rPr>
              <a:t>كتب بولسُ ستَّ رسائل مُوحَى بها في أثناء رحلاته التبشيريَّة الثلاث من أنطاكيَّة إلى اليونان.</a:t>
            </a:r>
          </a:p>
          <a:p>
            <a:pPr algn="r" rtl="1" eaLnBrk="1" hangingPunct="1"/>
            <a:r>
              <a:rPr lang="ar-JO" b="0" dirty="0">
                <a:latin typeface="Times" charset="0"/>
                <a:ea typeface="ＭＳ Ｐゴシック" charset="0"/>
              </a:rPr>
              <a:t>عند هذه النقطة الزمنيَّة، كان إنجيلُ متَّى مكتوباً ومتاحاً بين أيدي اليهود، وهو إنجيلٌ مُوَجَّهٌ للقرَّاء ذوي الأصول اليهوديَّة. قدَّم متَّى الأدلَّةَ المختصَّة بيسوع بوصفه المسيَّا، أو الحاكم، الذي طال انتظاره والذي وعد به العهد القديم.</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09089197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6834"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17635FD-A3D0-A544-B424-88E21819FE7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1016835" name="Rectangle 1026"/>
          <p:cNvSpPr>
            <a:spLocks noGrp="1" noRot="1" noChangeAspect="1" noChangeArrowheads="1"/>
          </p:cNvSpPr>
          <p:nvPr>
            <p:ph type="sldImg"/>
          </p:nvPr>
        </p:nvSpPr>
        <p:spPr>
          <a:solidFill>
            <a:srgbClr val="FFFFFF"/>
          </a:solidFill>
          <a:ln/>
        </p:spPr>
      </p:sp>
      <p:sp>
        <p:nvSpPr>
          <p:cNvPr id="10168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3800150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تُمثِّل المنطقةُ الممتدَّة من أورشليم إلى </a:t>
            </a:r>
            <a:r>
              <a:rPr lang="ar-JO" sz="1200" kern="1200" dirty="0">
                <a:solidFill>
                  <a:schemeClr val="tx1"/>
                </a:solidFill>
                <a:latin typeface="Arial" charset="0"/>
                <a:ea typeface="ＭＳ Ｐゴシック" charset="-128"/>
                <a:cs typeface="Traditional Arabic" panose="02020603050405020304" pitchFamily="18" charset="-78"/>
              </a:rPr>
              <a:t>إللِّيريكون</a:t>
            </a:r>
            <a:r>
              <a:rPr lang="ar-JO" dirty="0"/>
              <a:t> الجزءَ الشرقيَّ من الإمبراطوريَّة. لا عجب إذاً أنَّ الكثير من الأمميِّين اعتقدوا أنَّ المسيحيِّين كانوا شرقيِّين يتبعون يسوع، الرجلَ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0169783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128"/>
                <a:cs typeface="ＭＳ Ｐゴシック" charset="-128"/>
              </a:rPr>
              <a:t>المزاعم في وقتنا الحاضر هي نقيض الماضي؛ إذ يُقَال إنَّ المسيحيَّة هي ديانةٌ غربيَّة.</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54221316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عند هذه النقطة الزمنيَّة، كان إنجيلُ متَّى مكتوباً ومتاحاً بين أيدي اليهود، وهو إنجيلٌ مُوَجَّهٌ للقرَّاء ذوي الأصول اليهوديَّة. قدَّم متَّى الأدلَّةَ المختصَّة بيسوع بوصفه المسيَّا، أو الحاكم، الذي طال انتظاره والذي وعد به العهد القديم. ولكن بعد أن وصل الإنجيل إلى "الشرق" أصبح الوقت مناسباً لكي يقوم لوقا بتقديم يسوع إلى الغربيِّين. كان بولس ينتظر مدَّة سنتين لإجراء محاكمته في اليهوديَّة. كان لوقا معه، عندئذٍ كان الزمان والمكان المثاليَّان لكتابة التاريخ المتعلِّق بيسوع إلى الأمم.</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مسْحُ العهد الجديد – 00- مقدِّمة- 96</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JO" b="0" dirty="0">
                <a:latin typeface="Times" charset="0"/>
                <a:ea typeface="ＭＳ Ｐゴシック" charset="0"/>
              </a:rPr>
              <a:t>مسْحُ العهد الجديد – 03- لوقا 1- 12 سلايد 65 </a:t>
            </a:r>
            <a:endParaRPr lang="en-US" dirty="0"/>
          </a:p>
          <a:p>
            <a:pPr algn="r" rtl="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78713280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251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ndParaRPr>
          </a:p>
        </p:txBody>
      </p:sp>
      <p:sp>
        <p:nvSpPr>
          <p:cNvPr id="192515" name="Text Box 2"/>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lstStyle/>
          <a:p>
            <a:pPr>
              <a:spcBef>
                <a:spcPct val="0"/>
              </a:spcBef>
            </a:pPr>
            <a:r>
              <a:rPr lang="en-US" b="0" dirty="0">
                <a:latin typeface="Times" charset="0"/>
                <a:ea typeface="ＭＳ Ｐゴシック" charset="0"/>
                <a:cs typeface="ＭＳ Ｐゴシック" charset="0"/>
              </a:rPr>
              <a:t>Now…what about the dates of the writing of these crucial documents?  And here we are left to our best scholarly guesses.  There will ALWAYS be argument here.  But some of the best guesses, based on decades of academic research and study are these – in suggested order…</a:t>
            </a:r>
          </a:p>
          <a:p>
            <a:pPr>
              <a:spcBef>
                <a:spcPct val="0"/>
              </a:spcBef>
            </a:pPr>
            <a:r>
              <a:rPr lang="en-US" b="0" dirty="0">
                <a:latin typeface="Times" charset="0"/>
                <a:ea typeface="ＭＳ Ｐゴシック" charset="0"/>
                <a:cs typeface="ＭＳ Ｐゴシック" charset="0"/>
              </a:rPr>
              <a:t>////	MATTHEW…composed sometime during the A.D. 40s…</a:t>
            </a:r>
          </a:p>
          <a:p>
            <a:pPr>
              <a:spcBef>
                <a:spcPct val="0"/>
              </a:spcBef>
            </a:pPr>
            <a:r>
              <a:rPr lang="en-US" b="0" dirty="0">
                <a:latin typeface="Times" charset="0"/>
                <a:ea typeface="ＭＳ Ｐゴシック" charset="0"/>
                <a:cs typeface="ＭＳ Ｐゴシック" charset="0"/>
              </a:rPr>
              <a:t>////	LUKE is suggested as next, between the years A.D. 57 and 59 A.D…</a:t>
            </a:r>
          </a:p>
          <a:p>
            <a:pPr>
              <a:spcBef>
                <a:spcPct val="0"/>
              </a:spcBef>
            </a:pPr>
            <a:r>
              <a:rPr lang="en-US" b="0" dirty="0">
                <a:latin typeface="Times" charset="0"/>
                <a:ea typeface="ＭＳ Ｐゴシック" charset="0"/>
                <a:cs typeface="ＭＳ Ｐゴシック" charset="0"/>
              </a:rPr>
              <a:t>////	Mark…in the next decade…between 64 and 68…</a:t>
            </a:r>
          </a:p>
          <a:p>
            <a:pPr>
              <a:spcBef>
                <a:spcPct val="0"/>
              </a:spcBef>
            </a:pPr>
            <a:r>
              <a:rPr lang="en-US" b="0" dirty="0">
                <a:latin typeface="Times" charset="0"/>
                <a:ea typeface="ＭＳ Ｐゴシック" charset="0"/>
                <a:cs typeface="ＭＳ Ｐゴシック" charset="0"/>
              </a:rPr>
              <a:t>////	and finally…John</a:t>
            </a:r>
            <a:r>
              <a:rPr lang="uk-UA" altLang="ja-JP" b="0" dirty="0">
                <a:latin typeface="Times" charset="0"/>
                <a:ea typeface="ＭＳ Ｐゴシック" charset="0"/>
                <a:cs typeface="ＭＳ Ｐゴシック" charset="0"/>
              </a:rPr>
              <a:t>'</a:t>
            </a:r>
            <a:r>
              <a:rPr lang="en-US" altLang="ja-JP" b="0" dirty="0">
                <a:latin typeface="Times" charset="0"/>
                <a:ea typeface="ＭＳ Ｐゴシック" charset="0"/>
                <a:cs typeface="ＭＳ Ｐゴシック" charset="0"/>
              </a:rPr>
              <a:t>s Gospel…around A.D. 69….but certainly after the Synoptics were set down.  Again, you will always find disagreement on these dates.  However, these dates are from the research of well-known Christian scholars and teachers.</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Introduction-31</a:t>
            </a:r>
          </a:p>
          <a:p>
            <a:pPr eaLnBrk="1" hangingPunct="1">
              <a:spcBef>
                <a:spcPct val="0"/>
              </a:spcBef>
            </a:pPr>
            <a:r>
              <a:rPr lang="en-US" b="0" dirty="0">
                <a:latin typeface="Arial" charset="0"/>
                <a:ea typeface="ＭＳ Ｐゴシック" charset="0"/>
                <a:cs typeface="ＭＳ Ｐゴシック" charset="0"/>
              </a:rPr>
              <a:t>NS-02-Mark1-8-slide 38</a:t>
            </a:r>
            <a:endParaRPr lang="en-US" dirty="0">
              <a:latin typeface="Arial" charset="0"/>
              <a:ea typeface="ＭＳ Ｐゴシック" charset="0"/>
              <a:cs typeface="ＭＳ Ｐゴシック" charset="0"/>
            </a:endParaRPr>
          </a:p>
          <a:p>
            <a:pPr>
              <a:spcBef>
                <a:spcPct val="0"/>
              </a:spcBef>
            </a:pPr>
            <a:endParaRPr lang="en-US" b="0" dirty="0">
              <a:latin typeface="Times"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Arial" charset="0"/>
                <a:ea typeface="ＭＳ Ｐゴシック" charset="-128"/>
                <a:cs typeface="ＭＳ Ｐゴシック" charset="-128"/>
              </a:rPr>
              <a:t>ولكن لم يكن هناك إنجيلٌ خاصٌّ بالأمم (يقابل إنجيل متَّى الخاص باليهود). مَن كان يستطيع أن يكتب سِجِلًّا عن حياة المسيح لهذه المجموعة الأكبر عدداً من اليهود، والتي لم تكنْ تمتلك معلومات الخلفيَّة المختصَّة بالعهد القديم؟ كانت الروح القوميَّة لدى الأمم أقلَّ من اليهود، وكان يتميَّزون بالتفكير الفلسفيِّ أكثر من اليهود، وكان يحتاجون بوجهٍ خاصٍّ إلى تقديم دليلٍ لهم بشأن الكيفيَّة التي يمكن بها أن يكون لهذا "المُخَلِّص الشرقيِّ" أثرٌ في حياتهم.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2152266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7</a:t>
            </a:fld>
            <a:endParaRPr lang="en-US"/>
          </a:p>
        </p:txBody>
      </p:sp>
    </p:spTree>
    <p:extLst>
      <p:ext uri="{BB962C8B-B14F-4D97-AF65-F5344CB8AC3E}">
        <p14:creationId xmlns:p14="http://schemas.microsoft.com/office/powerpoint/2010/main" val="233622259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4E2A4A-786C-C14F-870E-938011F9E8C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JO" dirty="0">
                <a:latin typeface="Times" charset="0"/>
                <a:ea typeface="ＭＳ Ｐゴシック" charset="0"/>
                <a:cs typeface="ＭＳ Ｐゴシック" charset="0"/>
              </a:rPr>
              <a:t>حتَّى في يومنا هذا نرى بعض النساء ينتظرْنَ الرجل الكامل والمثاليّ. حسناً، ليس عليهُنَّ أن ينتظروا أكثر من ذلك!</a:t>
            </a:r>
            <a:endParaRPr lang="en-US" dirty="0">
              <a:latin typeface="Times" charset="0"/>
              <a:ea typeface="ＭＳ Ｐゴシック" charset="0"/>
              <a:cs typeface="ＭＳ Ｐゴシック" charset="0"/>
            </a:endParaRPr>
          </a:p>
        </p:txBody>
      </p:sp>
    </p:spTree>
    <p:extLst>
      <p:ext uri="{BB962C8B-B14F-4D97-AF65-F5344CB8AC3E}">
        <p14:creationId xmlns:p14="http://schemas.microsoft.com/office/powerpoint/2010/main" val="42222808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B6044-525F-4345-8E5E-7440DA61C5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69314" name="Rectangle 2"/>
          <p:cNvSpPr>
            <a:spLocks noGrp="1" noRot="1" noChangeAspect="1" noChangeArrowheads="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27481790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latin typeface="Times New Roman" charset="0"/>
                <a:ea typeface="ＭＳ Ｐゴシック" charset="0"/>
                <a:cs typeface="ＭＳ Ｐゴシック" charset="0"/>
              </a:rPr>
              <a:t>تفضَّل بالدخول أيُّها الطبيب لوقا. رجلٌ يهتمُّ بالتفاصيل، وطبيب، وأعزب. وقد جعلَتْه</a:t>
            </a:r>
            <a:r>
              <a:rPr lang="ar-JO" b="1" dirty="0">
                <a:latin typeface="Times New Roman" charset="0"/>
                <a:ea typeface="ＭＳ Ｐゴシック" charset="0"/>
                <a:cs typeface="ＭＳ Ｐゴシック" charset="0"/>
              </a:rPr>
              <a:t> </a:t>
            </a:r>
            <a:r>
              <a:rPr lang="ar-JO" dirty="0">
                <a:latin typeface="Times New Roman" charset="0"/>
                <a:ea typeface="ＭＳ Ｐゴシック" charset="0"/>
                <a:cs typeface="ＭＳ Ｐゴシック" charset="0"/>
              </a:rPr>
              <a:t>هذه الأمورُ الشخصَ المناسب لكتابة هذا السجلِّ (الإنجيل) الذي يحمل اسمه. وهو سافر أيضاً مع بولس في رحلاته. وبصفته أمميَّاً، كان يفهم عقليَّة الأشخاص من الخلفيَّة الأمميَّة.</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latin typeface="Times New Roman" charset="0"/>
                <a:ea typeface="ＭＳ Ｐゴシック" charset="0"/>
                <a:cs typeface="ＭＳ Ｐゴシック" charset="0"/>
              </a:rPr>
              <a:t>مَن هو ثاوفيلس؟ يعني </a:t>
            </a:r>
            <a:r>
              <a:rPr lang="ar-JO" sz="1200" kern="1200" dirty="0">
                <a:solidFill>
                  <a:schemeClr val="tx1"/>
                </a:solidFill>
                <a:latin typeface="Times New Roman" charset="0"/>
                <a:ea typeface="ＭＳ Ｐゴシック" charset="0"/>
                <a:cs typeface="ＭＳ Ｐゴシック" charset="0"/>
              </a:rPr>
              <a:t>اسمه "</a:t>
            </a:r>
            <a:r>
              <a:rPr lang="ar-JO" sz="1200" kern="1200" noProof="0" dirty="0">
                <a:solidFill>
                  <a:schemeClr val="tx1"/>
                </a:solidFill>
                <a:latin typeface="Times New Roman" charset="0"/>
                <a:ea typeface="ＭＳ Ｐゴシック" charset="0"/>
                <a:cs typeface="Traditional Arabic" panose="02020603050405020304" pitchFamily="18" charset="-78"/>
              </a:rPr>
              <a:t>الـمُحِبُّ لله</a:t>
            </a:r>
            <a:r>
              <a:rPr lang="ar-JO" sz="1200" kern="1200" dirty="0">
                <a:solidFill>
                  <a:schemeClr val="tx1"/>
                </a:solidFill>
                <a:latin typeface="Times New Roman" charset="0"/>
                <a:ea typeface="ＭＳ Ｐゴシック" charset="0"/>
                <a:cs typeface="ＭＳ Ｐゴシック" charset="0"/>
              </a:rPr>
              <a:t>". ويبدو </a:t>
            </a:r>
            <a:r>
              <a:rPr lang="ar-JO" dirty="0">
                <a:latin typeface="Times New Roman" charset="0"/>
                <a:ea typeface="ＭＳ Ｐゴシック" charset="0"/>
                <a:cs typeface="ＭＳ Ｐゴシック" charset="0"/>
              </a:rPr>
              <a:t>أنَّه من المحتمل أنَّه كان- بصفته مؤمناً- يُقدِّم الدعم الماليَّ لرحلات لوقا والأبحاث التي كان يقوم بها لكتابة هذا الإنجيل.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007DF3-68B0-104C-A2F8-1D04BFF94CFB}" type="slidenum">
              <a:rPr kumimoji="0" lang="en-US" sz="1200" b="1" i="0" u="none" strike="noStrike" kern="1200" cap="none" spc="0" normalizeH="0" baseline="0" noProof="0" smtClean="0">
                <a:ln>
                  <a:noFill/>
                </a:ln>
                <a:solidFill>
                  <a:srgbClr val="000000"/>
                </a:solidFill>
                <a:effectLst/>
                <a:uLnTx/>
                <a:uFillTx/>
                <a:latin typeface="26"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87074" name="Rectangle 2"/>
          <p:cNvSpPr>
            <a:spLocks noGrp="1" noRot="1" noChangeAspect="1" noChangeArrowheads="1"/>
          </p:cNvSpPr>
          <p:nvPr>
            <p:ph type="sldImg"/>
          </p:nvPr>
        </p:nvSpPr>
        <p:spPr>
          <a:xfrm>
            <a:off x="838200" y="457200"/>
            <a:ext cx="5181600" cy="38862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algn="r" rtl="1" eaLnBrk="1" hangingPunct="1"/>
            <a:r>
              <a:rPr lang="ar-JO" dirty="0">
                <a:ea typeface="ＭＳ Ｐゴシック" charset="0"/>
                <a:cs typeface="ＭＳ Ｐゴシック" charset="0"/>
              </a:rPr>
              <a:t>ولكن كيف استطاع لوقا أن يجد الوقت الكافي للكتابة بينما هُم مشغولون جدًّا في السفر؟</a:t>
            </a:r>
          </a:p>
          <a:p>
            <a:pPr algn="r" rtl="1" eaLnBrk="1" hangingPunct="1"/>
            <a:r>
              <a:rPr lang="ar-JO" dirty="0">
                <a:ea typeface="ＭＳ Ｐゴシック" charset="0"/>
                <a:cs typeface="ＭＳ Ｐゴシック" charset="0"/>
              </a:rPr>
              <a:t>كان بولس قد انتهى للتوِّ من رحلته التبشيريَّة الثالثة، وكانت الخطَّة أن يعود مدَّةً وجيزةً إلى أورشليم حاملًا معه التقدمات من الأمم إلى القدِّيسين من اليهود (قارن مع رومية، الأصحاح 15).</a:t>
            </a:r>
          </a:p>
          <a:p>
            <a:pPr algn="r" rtl="1" eaLnBrk="1" hangingPunct="1"/>
            <a:r>
              <a:rPr lang="ar-JO" dirty="0">
                <a:ea typeface="ＭＳ Ｐゴシック" charset="0"/>
                <a:cs typeface="ＭＳ Ｐゴシック" charset="0"/>
              </a:rPr>
              <a:t>ولكن حدث شغبٌ في أورشليم أدَّى إلى اعتقال بولس وسجْنِه في قيصريَّة مدَّة عامين (أعمال الرسل، الأصحاح 21). كان بولس في السجن ما بين 57-59م، لكن لم يكنْ لوقا مسجونًا معه في ذلك الوقت. واتَّخذ لوقا مكان إقامته ليكون في قيصريَّة التي كانت المقرَّ الرئيسيَّ للرومان في إسرائيل. وكان هذا هو الزمان المثاليَّ والمكان المثاليَّ لكي يتنقَّل لوقا في أرجاء إسرائيل ليقوم بالبحث اللازم، فقد عاش يسوع هناك قبْلَ 25 عاماً فقط من وجود لوقا هناك، وهكذا كان هناك الكثير من الناس المتاحين ليُجرِي مقابلاتٍ معهم- تماماً كما ستكون عليه الحال لو أردتَ أن تكتب كتاباً في عصرنا هذا عن أمورٍ حدثَتْ قبْلَ 25 سنة.</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JO" dirty="0">
                <a:cs typeface="ＭＳ Ｐゴシック" charset="0"/>
              </a:rPr>
              <a:t>ما هي الوسائل التي يمكننا التفكير بها لمساعدتنا على أن نكون واثقين من حقيقة ما تَعَلَّمناه؟</a:t>
            </a:r>
            <a:endParaRPr lang="en-US" dirty="0">
              <a:cs typeface="ＭＳ Ｐゴシック" charset="0"/>
            </a:endParaRPr>
          </a:p>
        </p:txBody>
      </p:sp>
    </p:spTree>
    <p:extLst>
      <p:ext uri="{BB962C8B-B14F-4D97-AF65-F5344CB8AC3E}">
        <p14:creationId xmlns:p14="http://schemas.microsoft.com/office/powerpoint/2010/main" val="38867885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effectLst/>
              </a:rPr>
              <a:t>كانت مصادر لوقا مصادر يُعتمَد عليها للأمميِّين المُتَشكِّكين، ولتحقيق غرضه من أجل تأكيد وتثبيت إيمان ثاوفيلس. </a:t>
            </a:r>
            <a:endParaRPr lang="ar-SA" dirty="0">
              <a:effectLst/>
            </a:endParaRPr>
          </a:p>
        </p:txBody>
      </p:sp>
    </p:spTree>
    <p:extLst>
      <p:ext uri="{BB962C8B-B14F-4D97-AF65-F5344CB8AC3E}">
        <p14:creationId xmlns:p14="http://schemas.microsoft.com/office/powerpoint/2010/main" val="380435982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JO" dirty="0">
                <a:effectLst/>
              </a:rPr>
              <a:t>إنَّ حياة المسيح السابقة لحياته العلنيَّة (أي قبْلَ خدمته العامَّة للناس) وتحضيره للخدمة يُظهِران خُطَّة الله المُدارة بترتيبه وسيادته في وسط سياق الساميَّة، ولكن مع صبغةٍ (تلميحاتٍ) تتَّجه إلى العالم كلِّه.</a:t>
            </a:r>
          </a:p>
          <a:p>
            <a:pPr algn="r" rtl="1" eaLnBrk="1" hangingPunct="1"/>
            <a:r>
              <a:rPr lang="ar-JO" dirty="0">
                <a:effectLst/>
              </a:rPr>
              <a:t>عندما نقرأ عن مجيء المسيح في سرْدِ قصص مرحلة الطفولة في حياة يوحنَّا المعمدان ويسوع، يمكننا أن نرى أنَّ هذا المجيء يُظهِر أنَّ الله بسيادته قدَّم يسوع بوصفه مسيَّا إسرائيل المنتظَر، ومُخَلِّص العالَم، وابن الله (لوقا 1: 5 – 2: 52).</a:t>
            </a:r>
          </a:p>
        </p:txBody>
      </p:sp>
    </p:spTree>
    <p:extLst>
      <p:ext uri="{BB962C8B-B14F-4D97-AF65-F5344CB8AC3E}">
        <p14:creationId xmlns:p14="http://schemas.microsoft.com/office/powerpoint/2010/main" val="89123065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يكشف لنا الإعلانان عن ولادتي يوحنَّا ويسوع بتلميحاتهما المذكورة في العهد القديم أنَّ يسوع هو حقَّاً المسيَّا المنتظَر لإسرائيل (لوقا 1: 5-56).</a:t>
            </a:r>
            <a:endParaRPr lang="en-US" dirty="0">
              <a:ea typeface="ＭＳ Ｐゴシック" charset="0"/>
              <a:cs typeface="ＭＳ Ｐゴシック" charset="0"/>
            </a:endParaRPr>
          </a:p>
          <a:p>
            <a:pPr algn="r" rtl="1"/>
            <a:r>
              <a:rPr lang="ar-JO" dirty="0">
                <a:ea typeface="ＭＳ Ｐゴシック" charset="0"/>
                <a:cs typeface="ＭＳ Ｐゴシック" charset="0"/>
              </a:rPr>
              <a:t>يتميَّز إنجيل لوقا باحتوائه على الكثير من الأمثال التي قالها يسوع.</a:t>
            </a:r>
          </a:p>
        </p:txBody>
      </p:sp>
    </p:spTree>
    <p:extLst>
      <p:ext uri="{BB962C8B-B14F-4D97-AF65-F5344CB8AC3E}">
        <p14:creationId xmlns:p14="http://schemas.microsoft.com/office/powerpoint/2010/main" val="29257121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8</a:t>
            </a:fld>
            <a:endParaRPr lang="en-US"/>
          </a:p>
        </p:txBody>
      </p:sp>
    </p:spTree>
    <p:extLst>
      <p:ext uri="{BB962C8B-B14F-4D97-AF65-F5344CB8AC3E}">
        <p14:creationId xmlns:p14="http://schemas.microsoft.com/office/powerpoint/2010/main" val="428517288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64817AE6-2AD1-6342-9A47-5FCA98C94FA0}" type="slidenum">
              <a:rPr lang="en-US" smtClean="0"/>
              <a:pPr>
                <a:defRPr/>
              </a:pPr>
              <a:t>9</a:t>
            </a:fld>
            <a:endParaRPr lang="en-US"/>
          </a:p>
        </p:txBody>
      </p:sp>
    </p:spTree>
    <p:extLst>
      <p:ext uri="{BB962C8B-B14F-4D97-AF65-F5344CB8AC3E}">
        <p14:creationId xmlns:p14="http://schemas.microsoft.com/office/powerpoint/2010/main" val="286666788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FA47A7-B5F9-1447-A770-82A9547AB5C9}" type="slidenum">
              <a:rPr lang="en-US"/>
              <a:pPr>
                <a:defRPr/>
              </a:pPr>
              <a:t>‹#›</a:t>
            </a:fld>
            <a:endParaRPr lang="en-US"/>
          </a:p>
        </p:txBody>
      </p:sp>
    </p:spTree>
    <p:extLst>
      <p:ext uri="{BB962C8B-B14F-4D97-AF65-F5344CB8AC3E}">
        <p14:creationId xmlns:p14="http://schemas.microsoft.com/office/powerpoint/2010/main" val="32146734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BF7C9F-4E63-5E42-ACD9-757C183AD683}" type="slidenum">
              <a:rPr lang="en-US"/>
              <a:pPr>
                <a:defRPr/>
              </a:pPr>
              <a:t>‹#›</a:t>
            </a:fld>
            <a:endParaRPr lang="en-US"/>
          </a:p>
        </p:txBody>
      </p:sp>
    </p:spTree>
    <p:extLst>
      <p:ext uri="{BB962C8B-B14F-4D97-AF65-F5344CB8AC3E}">
        <p14:creationId xmlns:p14="http://schemas.microsoft.com/office/powerpoint/2010/main" val="98045941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p>
        </p:txBody>
      </p:sp>
      <p:sp>
        <p:nvSpPr>
          <p:cNvPr id="6" name="Rectangle 5"/>
          <p:cNvSpPr>
            <a:spLocks noGrp="1" noChangeArrowheads="1"/>
          </p:cNvSpPr>
          <p:nvPr>
            <p:ph type="sldNum" sz="quarter" idx="11"/>
          </p:nvPr>
        </p:nvSpPr>
        <p:spPr>
          <a:ln/>
        </p:spPr>
        <p:txBody>
          <a:bodyPr/>
          <a:lstStyle>
            <a:lvl1pPr>
              <a:defRPr/>
            </a:lvl1pPr>
          </a:lstStyle>
          <a:p>
            <a:pPr>
              <a:defRPr/>
            </a:pPr>
            <a:fld id="{B4130588-EA34-6340-92AB-82B0CA958DAB}" type="slidenum">
              <a:rPr lang="en-US"/>
              <a:pPr>
                <a:defRPr/>
              </a:pPr>
              <a:t>‹#›</a:t>
            </a:fld>
            <a:endParaRPr lang="en-US"/>
          </a:p>
        </p:txBody>
      </p:sp>
      <p:sp>
        <p:nvSpPr>
          <p:cNvPr id="7"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8404066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p>
        </p:txBody>
      </p:sp>
      <p:sp>
        <p:nvSpPr>
          <p:cNvPr id="8" name="Rectangle 5"/>
          <p:cNvSpPr>
            <a:spLocks noGrp="1" noChangeArrowheads="1"/>
          </p:cNvSpPr>
          <p:nvPr>
            <p:ph type="sldNum" sz="quarter" idx="11"/>
          </p:nvPr>
        </p:nvSpPr>
        <p:spPr>
          <a:ln/>
        </p:spPr>
        <p:txBody>
          <a:bodyPr/>
          <a:lstStyle>
            <a:lvl1pPr>
              <a:defRPr/>
            </a:lvl1pPr>
          </a:lstStyle>
          <a:p>
            <a:pPr>
              <a:defRPr/>
            </a:pPr>
            <a:fld id="{2F6C6E9B-5DB8-3340-80DA-BA2B476F4FC5}" type="slidenum">
              <a:rPr lang="en-US"/>
              <a:pPr>
                <a:defRPr/>
              </a:pPr>
              <a:t>‹#›</a:t>
            </a:fld>
            <a:endParaRPr lang="en-US"/>
          </a:p>
        </p:txBody>
      </p:sp>
      <p:sp>
        <p:nvSpPr>
          <p:cNvPr id="9"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242781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p>
        </p:txBody>
      </p:sp>
      <p:sp>
        <p:nvSpPr>
          <p:cNvPr id="4" name="Rectangle 5"/>
          <p:cNvSpPr>
            <a:spLocks noGrp="1" noChangeArrowheads="1"/>
          </p:cNvSpPr>
          <p:nvPr>
            <p:ph type="sldNum" sz="quarter" idx="11"/>
          </p:nvPr>
        </p:nvSpPr>
        <p:spPr>
          <a:ln/>
        </p:spPr>
        <p:txBody>
          <a:bodyPr/>
          <a:lstStyle>
            <a:lvl1pPr>
              <a:defRPr/>
            </a:lvl1pPr>
          </a:lstStyle>
          <a:p>
            <a:pPr>
              <a:defRPr/>
            </a:pPr>
            <a:fld id="{924FC7BC-B02D-8D44-91A2-868AD6D10CD7}" type="slidenum">
              <a:rPr lang="en-US"/>
              <a:pPr>
                <a:defRPr/>
              </a:pPr>
              <a:t>‹#›</a:t>
            </a:fld>
            <a:endParaRPr lang="en-US"/>
          </a:p>
        </p:txBody>
      </p:sp>
      <p:sp>
        <p:nvSpPr>
          <p:cNvPr id="5"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979538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p>
        </p:txBody>
      </p:sp>
      <p:sp>
        <p:nvSpPr>
          <p:cNvPr id="3" name="Rectangle 5"/>
          <p:cNvSpPr>
            <a:spLocks noGrp="1" noChangeArrowheads="1"/>
          </p:cNvSpPr>
          <p:nvPr>
            <p:ph type="sldNum" sz="quarter" idx="11"/>
          </p:nvPr>
        </p:nvSpPr>
        <p:spPr>
          <a:ln/>
        </p:spPr>
        <p:txBody>
          <a:bodyPr/>
          <a:lstStyle>
            <a:lvl1pPr>
              <a:defRPr/>
            </a:lvl1pPr>
          </a:lstStyle>
          <a:p>
            <a:pPr>
              <a:defRPr/>
            </a:pPr>
            <a:fld id="{268B0832-6CD9-BE40-AF58-D06F4B0F4E3F}" type="slidenum">
              <a:rPr lang="en-US"/>
              <a:pPr>
                <a:defRPr/>
              </a:pPr>
              <a:t>‹#›</a:t>
            </a:fld>
            <a:endParaRPr lang="en-US"/>
          </a:p>
        </p:txBody>
      </p:sp>
      <p:sp>
        <p:nvSpPr>
          <p:cNvPr id="4"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8109932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p>
        </p:txBody>
      </p:sp>
      <p:sp>
        <p:nvSpPr>
          <p:cNvPr id="6" name="Rectangle 5"/>
          <p:cNvSpPr>
            <a:spLocks noGrp="1" noChangeArrowheads="1"/>
          </p:cNvSpPr>
          <p:nvPr>
            <p:ph type="sldNum" sz="quarter" idx="11"/>
          </p:nvPr>
        </p:nvSpPr>
        <p:spPr>
          <a:ln/>
        </p:spPr>
        <p:txBody>
          <a:bodyPr/>
          <a:lstStyle>
            <a:lvl1pPr>
              <a:defRPr/>
            </a:lvl1pPr>
          </a:lstStyle>
          <a:p>
            <a:pPr>
              <a:defRPr/>
            </a:pPr>
            <a:fld id="{69082148-8CAA-9841-B8E8-8FBE9E67C63C}" type="slidenum">
              <a:rPr lang="en-US"/>
              <a:pPr>
                <a:defRPr/>
              </a:pPr>
              <a:t>‹#›</a:t>
            </a:fld>
            <a:endParaRPr lang="en-US"/>
          </a:p>
        </p:txBody>
      </p:sp>
      <p:sp>
        <p:nvSpPr>
          <p:cNvPr id="7"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5379105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p>
        </p:txBody>
      </p:sp>
      <p:sp>
        <p:nvSpPr>
          <p:cNvPr id="6" name="Rectangle 5"/>
          <p:cNvSpPr>
            <a:spLocks noGrp="1" noChangeArrowheads="1"/>
          </p:cNvSpPr>
          <p:nvPr>
            <p:ph type="sldNum" sz="quarter" idx="11"/>
          </p:nvPr>
        </p:nvSpPr>
        <p:spPr>
          <a:ln/>
        </p:spPr>
        <p:txBody>
          <a:bodyPr/>
          <a:lstStyle>
            <a:lvl1pPr>
              <a:defRPr/>
            </a:lvl1pPr>
          </a:lstStyle>
          <a:p>
            <a:pPr>
              <a:defRPr/>
            </a:pPr>
            <a:fld id="{F04328D1-B966-4740-A7F8-D2BC4CE22A30}" type="slidenum">
              <a:rPr lang="en-US"/>
              <a:pPr>
                <a:defRPr/>
              </a:pPr>
              <a:t>‹#›</a:t>
            </a:fld>
            <a:endParaRPr lang="en-US"/>
          </a:p>
        </p:txBody>
      </p:sp>
      <p:sp>
        <p:nvSpPr>
          <p:cNvPr id="7"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0266227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EC9FC9E4-B245-C445-9607-8CB8E8E89494}"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772305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1"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0FC9009A-FF43-A84A-8E78-9C368103C0C6}"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149150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19E35A5-A071-974A-BE06-A9A086EE5FA9}" type="slidenum">
              <a:rPr lang="en-US"/>
              <a:pPr>
                <a:defRPr/>
              </a:pPr>
              <a:t>‹#›</a:t>
            </a:fld>
            <a:endParaRPr lang="en-US"/>
          </a:p>
        </p:txBody>
      </p:sp>
    </p:spTree>
    <p:extLst>
      <p:ext uri="{BB962C8B-B14F-4D97-AF65-F5344CB8AC3E}">
        <p14:creationId xmlns:p14="http://schemas.microsoft.com/office/powerpoint/2010/main" val="164342642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6ED8A0D-F7C8-5647-9E42-C59C66EB3B0B}" type="slidenum">
              <a:rPr lang="en-US"/>
              <a:pPr>
                <a:defRPr/>
              </a:pPr>
              <a:t>‹#›</a:t>
            </a:fld>
            <a:endParaRPr lang="en-US"/>
          </a:p>
        </p:txBody>
      </p:sp>
    </p:spTree>
    <p:extLst>
      <p:ext uri="{BB962C8B-B14F-4D97-AF65-F5344CB8AC3E}">
        <p14:creationId xmlns:p14="http://schemas.microsoft.com/office/powerpoint/2010/main" val="28983340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43AAEEF-4FBF-0448-87B9-D23FF78581EE}" type="slidenum">
              <a:rPr lang="en-US"/>
              <a:pPr>
                <a:defRPr/>
              </a:pPr>
              <a:t>‹#›</a:t>
            </a:fld>
            <a:endParaRPr lang="en-US"/>
          </a:p>
        </p:txBody>
      </p:sp>
    </p:spTree>
    <p:extLst>
      <p:ext uri="{BB962C8B-B14F-4D97-AF65-F5344CB8AC3E}">
        <p14:creationId xmlns:p14="http://schemas.microsoft.com/office/powerpoint/2010/main" val="12227294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C55EA64-B140-5549-97FB-5621880D66C3}" type="slidenum">
              <a:rPr lang="en-US"/>
              <a:pPr>
                <a:defRPr/>
              </a:pPr>
              <a:t>‹#›</a:t>
            </a:fld>
            <a:endParaRPr lang="en-US"/>
          </a:p>
        </p:txBody>
      </p:sp>
    </p:spTree>
    <p:extLst>
      <p:ext uri="{BB962C8B-B14F-4D97-AF65-F5344CB8AC3E}">
        <p14:creationId xmlns:p14="http://schemas.microsoft.com/office/powerpoint/2010/main" val="277111722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066FFAC-1F4C-7244-84DA-9A27682E7AB3}" type="slidenum">
              <a:rPr lang="en-US"/>
              <a:pPr>
                <a:defRPr/>
              </a:pPr>
              <a:t>‹#›</a:t>
            </a:fld>
            <a:endParaRPr lang="en-US"/>
          </a:p>
        </p:txBody>
      </p:sp>
    </p:spTree>
    <p:extLst>
      <p:ext uri="{BB962C8B-B14F-4D97-AF65-F5344CB8AC3E}">
        <p14:creationId xmlns:p14="http://schemas.microsoft.com/office/powerpoint/2010/main" val="327555612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E7174E0-F8ED-8044-9A01-DC3646BF5F0A}" type="slidenum">
              <a:rPr lang="en-US"/>
              <a:pPr>
                <a:defRPr/>
              </a:pPr>
              <a:t>‹#›</a:t>
            </a:fld>
            <a:endParaRPr lang="en-US"/>
          </a:p>
        </p:txBody>
      </p:sp>
    </p:spTree>
    <p:extLst>
      <p:ext uri="{BB962C8B-B14F-4D97-AF65-F5344CB8AC3E}">
        <p14:creationId xmlns:p14="http://schemas.microsoft.com/office/powerpoint/2010/main" val="225496139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832FCFE-F3B8-4B40-826B-E59EC9163A1B}" type="slidenum">
              <a:rPr lang="en-US"/>
              <a:pPr>
                <a:defRPr/>
              </a:pPr>
              <a:t>‹#›</a:t>
            </a:fld>
            <a:endParaRPr lang="en-US"/>
          </a:p>
        </p:txBody>
      </p:sp>
    </p:spTree>
    <p:extLst>
      <p:ext uri="{BB962C8B-B14F-4D97-AF65-F5344CB8AC3E}">
        <p14:creationId xmlns:p14="http://schemas.microsoft.com/office/powerpoint/2010/main" val="94212794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913976-263F-AF4D-8722-8A55C0E25801}" type="slidenum">
              <a:rPr lang="en-US"/>
              <a:pPr>
                <a:defRPr/>
              </a:pPr>
              <a:t>‹#›</a:t>
            </a:fld>
            <a:endParaRPr lang="en-US"/>
          </a:p>
        </p:txBody>
      </p:sp>
    </p:spTree>
    <p:extLst>
      <p:ext uri="{BB962C8B-B14F-4D97-AF65-F5344CB8AC3E}">
        <p14:creationId xmlns:p14="http://schemas.microsoft.com/office/powerpoint/2010/main" val="35578904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4332958-9F91-C84F-9A87-3FB29FCE01E5}" type="slidenum">
              <a:rPr lang="en-US"/>
              <a:pPr>
                <a:defRPr/>
              </a:pPr>
              <a:t>‹#›</a:t>
            </a:fld>
            <a:endParaRPr lang="en-US"/>
          </a:p>
        </p:txBody>
      </p:sp>
    </p:spTree>
    <p:extLst>
      <p:ext uri="{BB962C8B-B14F-4D97-AF65-F5344CB8AC3E}">
        <p14:creationId xmlns:p14="http://schemas.microsoft.com/office/powerpoint/2010/main" val="347989768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7A3F47-B075-DE45-B919-0D39680A8971}" type="slidenum">
              <a:rPr lang="en-US"/>
              <a:pPr>
                <a:defRPr/>
              </a:pPr>
              <a:t>‹#›</a:t>
            </a:fld>
            <a:endParaRPr lang="en-US"/>
          </a:p>
        </p:txBody>
      </p:sp>
    </p:spTree>
    <p:extLst>
      <p:ext uri="{BB962C8B-B14F-4D97-AF65-F5344CB8AC3E}">
        <p14:creationId xmlns:p14="http://schemas.microsoft.com/office/powerpoint/2010/main" val="240042965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585D56A-F2A5-4440-A3C9-ACE72A881688}" type="slidenum">
              <a:rPr lang="en-US"/>
              <a:pPr>
                <a:defRPr/>
              </a:pPr>
              <a:t>‹#›</a:t>
            </a:fld>
            <a:endParaRPr lang="en-US"/>
          </a:p>
        </p:txBody>
      </p:sp>
    </p:spTree>
    <p:extLst>
      <p:ext uri="{BB962C8B-B14F-4D97-AF65-F5344CB8AC3E}">
        <p14:creationId xmlns:p14="http://schemas.microsoft.com/office/powerpoint/2010/main" val="57626218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2266DB5-A0E7-F446-B098-6B4E28EEEEAC}" type="slidenum">
              <a:rPr lang="en-US"/>
              <a:pPr>
                <a:defRPr/>
              </a:pPr>
              <a:t>‹#›</a:t>
            </a:fld>
            <a:endParaRPr lang="en-US"/>
          </a:p>
        </p:txBody>
      </p:sp>
    </p:spTree>
    <p:extLst>
      <p:ext uri="{BB962C8B-B14F-4D97-AF65-F5344CB8AC3E}">
        <p14:creationId xmlns:p14="http://schemas.microsoft.com/office/powerpoint/2010/main" val="402854021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a:defRPr>
            </a:lvl1pPr>
          </a:lstStyle>
          <a:p>
            <a:pPr>
              <a:defRPr/>
            </a:pPr>
            <a:fld id="{7984E5ED-77F3-2B45-A667-19B7082641FB}" type="slidenum">
              <a:rPr lang="en-US"/>
              <a:pPr>
                <a:defRPr/>
              </a:pPr>
              <a:t>‹#›</a:t>
            </a:fld>
            <a:endParaRPr lang="en-US"/>
          </a:p>
        </p:txBody>
      </p:sp>
    </p:spTree>
    <p:extLst>
      <p:ext uri="{BB962C8B-B14F-4D97-AF65-F5344CB8AC3E}">
        <p14:creationId xmlns:p14="http://schemas.microsoft.com/office/powerpoint/2010/main" val="33346975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pPr>
                <a:defRPr/>
              </a:pPr>
              <a:t>‹#›</a:t>
            </a:fld>
            <a:endParaRPr lang="en-US"/>
          </a:p>
        </p:txBody>
      </p:sp>
    </p:spTree>
    <p:extLst>
      <p:ext uri="{BB962C8B-B14F-4D97-AF65-F5344CB8AC3E}">
        <p14:creationId xmlns:p14="http://schemas.microsoft.com/office/powerpoint/2010/main" val="207458632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a:defRPr>
            </a:lvl1pPr>
          </a:lstStyle>
          <a:p>
            <a:pPr>
              <a:defRPr/>
            </a:pPr>
            <a:fld id="{C43AE126-4CB0-AA43-B0D7-BA48088E5541}" type="slidenum">
              <a:rPr lang="en-US"/>
              <a:pPr>
                <a:defRPr/>
              </a:pPr>
              <a:t>‹#›</a:t>
            </a:fld>
            <a:endParaRPr lang="en-US"/>
          </a:p>
        </p:txBody>
      </p:sp>
    </p:spTree>
    <p:extLst>
      <p:ext uri="{BB962C8B-B14F-4D97-AF65-F5344CB8AC3E}">
        <p14:creationId xmlns:p14="http://schemas.microsoft.com/office/powerpoint/2010/main" val="154594654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a:defRPr>
            </a:lvl1pPr>
          </a:lstStyle>
          <a:p>
            <a:pPr>
              <a:defRPr/>
            </a:pPr>
            <a:fld id="{DB138890-AFEF-9947-BA77-96B158CFD2B0}" type="slidenum">
              <a:rPr lang="en-US"/>
              <a:pPr>
                <a:defRPr/>
              </a:pPr>
              <a:t>‹#›</a:t>
            </a:fld>
            <a:endParaRPr lang="en-US"/>
          </a:p>
        </p:txBody>
      </p:sp>
    </p:spTree>
    <p:extLst>
      <p:ext uri="{BB962C8B-B14F-4D97-AF65-F5344CB8AC3E}">
        <p14:creationId xmlns:p14="http://schemas.microsoft.com/office/powerpoint/2010/main" val="51013641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a:defRPr>
            </a:lvl1pPr>
          </a:lstStyle>
          <a:p>
            <a:pPr>
              <a:defRPr/>
            </a:pPr>
            <a:fld id="{C72651F1-7295-D042-A88B-6C72E41E9A90}" type="slidenum">
              <a:rPr lang="en-US"/>
              <a:pPr>
                <a:defRPr/>
              </a:pPr>
              <a:t>‹#›</a:t>
            </a:fld>
            <a:endParaRPr lang="en-US"/>
          </a:p>
        </p:txBody>
      </p:sp>
    </p:spTree>
    <p:extLst>
      <p:ext uri="{BB962C8B-B14F-4D97-AF65-F5344CB8AC3E}">
        <p14:creationId xmlns:p14="http://schemas.microsoft.com/office/powerpoint/2010/main" val="208193287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a:defRPr>
            </a:lvl1pPr>
          </a:lstStyle>
          <a:p>
            <a:pPr>
              <a:defRPr/>
            </a:pPr>
            <a:fld id="{423B5322-F117-3247-98C3-019C50B8FE60}" type="slidenum">
              <a:rPr lang="en-US"/>
              <a:pPr>
                <a:defRPr/>
              </a:pPr>
              <a:t>‹#›</a:t>
            </a:fld>
            <a:endParaRPr lang="en-US"/>
          </a:p>
        </p:txBody>
      </p:sp>
    </p:spTree>
    <p:extLst>
      <p:ext uri="{BB962C8B-B14F-4D97-AF65-F5344CB8AC3E}">
        <p14:creationId xmlns:p14="http://schemas.microsoft.com/office/powerpoint/2010/main" val="25850692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a:defRPr>
            </a:lvl1pPr>
          </a:lstStyle>
          <a:p>
            <a:pPr>
              <a:defRPr/>
            </a:pPr>
            <a:fld id="{28550105-B1EB-FF43-AF30-B1735216A78F}" type="slidenum">
              <a:rPr lang="en-US"/>
              <a:pPr>
                <a:defRPr/>
              </a:pPr>
              <a:t>‹#›</a:t>
            </a:fld>
            <a:endParaRPr lang="en-US"/>
          </a:p>
        </p:txBody>
      </p:sp>
    </p:spTree>
    <p:extLst>
      <p:ext uri="{BB962C8B-B14F-4D97-AF65-F5344CB8AC3E}">
        <p14:creationId xmlns:p14="http://schemas.microsoft.com/office/powerpoint/2010/main" val="404262400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a:defRPr>
            </a:lvl1pPr>
          </a:lstStyle>
          <a:p>
            <a:pPr>
              <a:defRPr/>
            </a:pPr>
            <a:fld id="{F89E61C8-E872-024A-8F56-C4F8DE55EECC}" type="slidenum">
              <a:rPr lang="en-US"/>
              <a:pPr>
                <a:defRPr/>
              </a:pPr>
              <a:t>‹#›</a:t>
            </a:fld>
            <a:endParaRPr lang="en-US"/>
          </a:p>
        </p:txBody>
      </p:sp>
    </p:spTree>
    <p:extLst>
      <p:ext uri="{BB962C8B-B14F-4D97-AF65-F5344CB8AC3E}">
        <p14:creationId xmlns:p14="http://schemas.microsoft.com/office/powerpoint/2010/main" val="19038168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a:defRPr>
            </a:lvl1pPr>
          </a:lstStyle>
          <a:p>
            <a:pPr>
              <a:defRPr/>
            </a:pPr>
            <a:fld id="{3910F3B3-6134-5549-8165-CF5C1D0F6A2D}" type="slidenum">
              <a:rPr lang="en-US"/>
              <a:pPr>
                <a:defRPr/>
              </a:pPr>
              <a:t>‹#›</a:t>
            </a:fld>
            <a:endParaRPr lang="en-US"/>
          </a:p>
        </p:txBody>
      </p:sp>
    </p:spTree>
    <p:extLst>
      <p:ext uri="{BB962C8B-B14F-4D97-AF65-F5344CB8AC3E}">
        <p14:creationId xmlns:p14="http://schemas.microsoft.com/office/powerpoint/2010/main" val="222845124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a:defRPr>
            </a:lvl1pPr>
          </a:lstStyle>
          <a:p>
            <a:pPr>
              <a:defRPr/>
            </a:pPr>
            <a:fld id="{5B72FE05-4135-0041-994F-E91DFF8DB49B}" type="slidenum">
              <a:rPr lang="en-US"/>
              <a:pPr>
                <a:defRPr/>
              </a:pPr>
              <a:t>‹#›</a:t>
            </a:fld>
            <a:endParaRPr lang="en-US"/>
          </a:p>
        </p:txBody>
      </p:sp>
    </p:spTree>
    <p:extLst>
      <p:ext uri="{BB962C8B-B14F-4D97-AF65-F5344CB8AC3E}">
        <p14:creationId xmlns:p14="http://schemas.microsoft.com/office/powerpoint/2010/main" val="65930689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a:defRPr>
            </a:lvl1pPr>
          </a:lstStyle>
          <a:p>
            <a:pPr>
              <a:defRPr/>
            </a:pPr>
            <a:fld id="{3873E58B-E7A1-644C-9476-D544682AC9C7}" type="slidenum">
              <a:rPr lang="en-US"/>
              <a:pPr>
                <a:defRPr/>
              </a:pPr>
              <a:t>‹#›</a:t>
            </a:fld>
            <a:endParaRPr lang="en-US"/>
          </a:p>
        </p:txBody>
      </p:sp>
    </p:spTree>
    <p:extLst>
      <p:ext uri="{BB962C8B-B14F-4D97-AF65-F5344CB8AC3E}">
        <p14:creationId xmlns:p14="http://schemas.microsoft.com/office/powerpoint/2010/main" val="398337285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a:defRPr>
            </a:lvl1pPr>
          </a:lstStyle>
          <a:p>
            <a:pPr>
              <a:defRPr/>
            </a:pPr>
            <a:fld id="{EBB4CED4-8F9A-8140-A6EA-FAA63BED314F}" type="slidenum">
              <a:rPr lang="en-US"/>
              <a:pPr>
                <a:defRPr/>
              </a:pPr>
              <a:t>‹#›</a:t>
            </a:fld>
            <a:endParaRPr lang="en-US"/>
          </a:p>
        </p:txBody>
      </p:sp>
    </p:spTree>
    <p:extLst>
      <p:ext uri="{BB962C8B-B14F-4D97-AF65-F5344CB8AC3E}">
        <p14:creationId xmlns:p14="http://schemas.microsoft.com/office/powerpoint/2010/main" val="198459554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pPr>
                <a:defRPr/>
              </a:pPr>
              <a:t>‹#›</a:t>
            </a:fld>
            <a:endParaRPr lang="en-US"/>
          </a:p>
        </p:txBody>
      </p:sp>
    </p:spTree>
    <p:extLst>
      <p:ext uri="{BB962C8B-B14F-4D97-AF65-F5344CB8AC3E}">
        <p14:creationId xmlns:p14="http://schemas.microsoft.com/office/powerpoint/2010/main" val="273541108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Arial"/>
              </a:defRPr>
            </a:lvl1pPr>
          </a:lstStyle>
          <a:p>
            <a:pPr>
              <a:defRPr/>
            </a:pPr>
            <a:fld id="{53D37CC6-BD36-F04F-8B0C-E1D98B21BBA5}" type="slidenum">
              <a:rPr lang="en-US"/>
              <a:pPr>
                <a:defRPr/>
              </a:pPr>
              <a:t>‹#›</a:t>
            </a:fld>
            <a:endParaRPr lang="en-US"/>
          </a:p>
        </p:txBody>
      </p:sp>
    </p:spTree>
    <p:extLst>
      <p:ext uri="{BB962C8B-B14F-4D97-AF65-F5344CB8AC3E}">
        <p14:creationId xmlns:p14="http://schemas.microsoft.com/office/powerpoint/2010/main" val="91243728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Arial"/>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Arial"/>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Arial"/>
              </a:defRPr>
            </a:lvl1pPr>
          </a:lstStyle>
          <a:p>
            <a:pPr>
              <a:defRPr/>
            </a:pPr>
            <a:fld id="{6D193821-F571-3441-8B91-DE97F054B98D}" type="slidenum">
              <a:rPr lang="en-US"/>
              <a:pPr>
                <a:defRPr/>
              </a:pPr>
              <a:t>‹#›</a:t>
            </a:fld>
            <a:endParaRPr lang="en-US"/>
          </a:p>
        </p:txBody>
      </p:sp>
    </p:spTree>
    <p:extLst>
      <p:ext uri="{BB962C8B-B14F-4D97-AF65-F5344CB8AC3E}">
        <p14:creationId xmlns:p14="http://schemas.microsoft.com/office/powerpoint/2010/main" val="68235513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B25F869-EF22-4440-9AB3-E238AA97A9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165484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C011B04-D679-8D4B-8A51-D7CFD3A6E5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498626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980132C-34CC-ED4E-8DDD-192397ADED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492671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3FC2E60-F0A1-F24F-AE50-4B04DB626A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4660856"/>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F5E275F-E420-7C4A-86CA-6814C854BE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386294"/>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23AD07C2-C878-0349-ACD4-FB12369CAC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69002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A7D68F3-AC41-874E-97AD-0532DB3E23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984296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EFF797D-6392-9641-9D36-87B52804910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72705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pPr>
                <a:defRPr/>
              </a:pPr>
              <a:t>‹#›</a:t>
            </a:fld>
            <a:endParaRPr lang="en-US"/>
          </a:p>
        </p:txBody>
      </p:sp>
    </p:spTree>
    <p:extLst>
      <p:ext uri="{BB962C8B-B14F-4D97-AF65-F5344CB8AC3E}">
        <p14:creationId xmlns:p14="http://schemas.microsoft.com/office/powerpoint/2010/main" val="353301482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2784821-5572-D544-B824-67AA83DA92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412434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792200-CA29-E844-A43B-BEE8F9800AF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20588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C4C6FEE-8E80-4443-BAE3-AC987C5348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14637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endParaRPr lang="en-US" dirty="0"/>
          </a:p>
        </p:txBody>
      </p:sp>
    </p:spTree>
    <p:extLst>
      <p:ext uri="{BB962C8B-B14F-4D97-AF65-F5344CB8AC3E}">
        <p14:creationId xmlns:p14="http://schemas.microsoft.com/office/powerpoint/2010/main" val="17480871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A7D8FA96-95C9-F943-8313-C5371644AEB1}" type="slidenum">
              <a:rPr lang="en-US"/>
              <a:pPr>
                <a:defRPr/>
              </a:pPr>
              <a:t>‹#›</a:t>
            </a:fld>
            <a:endParaRPr lang="en-US"/>
          </a:p>
        </p:txBody>
      </p:sp>
    </p:spTree>
    <p:extLst>
      <p:ext uri="{BB962C8B-B14F-4D97-AF65-F5344CB8AC3E}">
        <p14:creationId xmlns:p14="http://schemas.microsoft.com/office/powerpoint/2010/main" val="228324017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24B3A787-A33F-CD4F-9E25-51B5FDF6F21C}" type="slidenum">
              <a:rPr lang="en-US"/>
              <a:pPr>
                <a:defRPr/>
              </a:pPr>
              <a:t>‹#›</a:t>
            </a:fld>
            <a:endParaRPr lang="en-US"/>
          </a:p>
        </p:txBody>
      </p:sp>
    </p:spTree>
    <p:extLst>
      <p:ext uri="{BB962C8B-B14F-4D97-AF65-F5344CB8AC3E}">
        <p14:creationId xmlns:p14="http://schemas.microsoft.com/office/powerpoint/2010/main" val="12196587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FACA00CD-91AA-8547-A915-810E41C8D0D2}" type="slidenum">
              <a:rPr lang="en-US"/>
              <a:pPr>
                <a:defRPr/>
              </a:pPr>
              <a:t>‹#›</a:t>
            </a:fld>
            <a:endParaRPr lang="en-US"/>
          </a:p>
        </p:txBody>
      </p:sp>
    </p:spTree>
    <p:extLst>
      <p:ext uri="{BB962C8B-B14F-4D97-AF65-F5344CB8AC3E}">
        <p14:creationId xmlns:p14="http://schemas.microsoft.com/office/powerpoint/2010/main" val="313727838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D59A25CF-4807-7447-B0BF-20EC9FEDFFD5}" type="slidenum">
              <a:rPr lang="en-US"/>
              <a:pPr>
                <a:defRPr/>
              </a:pPr>
              <a:t>‹#›</a:t>
            </a:fld>
            <a:endParaRPr lang="en-US"/>
          </a:p>
        </p:txBody>
      </p:sp>
    </p:spTree>
    <p:extLst>
      <p:ext uri="{BB962C8B-B14F-4D97-AF65-F5344CB8AC3E}">
        <p14:creationId xmlns:p14="http://schemas.microsoft.com/office/powerpoint/2010/main" val="296706289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E7242E70-8FFD-AC48-9ADE-310432511703}" type="slidenum">
              <a:rPr lang="en-US"/>
              <a:pPr>
                <a:defRPr/>
              </a:pPr>
              <a:t>‹#›</a:t>
            </a:fld>
            <a:endParaRPr lang="en-US"/>
          </a:p>
        </p:txBody>
      </p:sp>
    </p:spTree>
    <p:extLst>
      <p:ext uri="{BB962C8B-B14F-4D97-AF65-F5344CB8AC3E}">
        <p14:creationId xmlns:p14="http://schemas.microsoft.com/office/powerpoint/2010/main" val="65183519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43B69321-DA20-FE41-81AF-7D420C640909}" type="slidenum">
              <a:rPr lang="en-US"/>
              <a:pPr>
                <a:defRPr/>
              </a:pPr>
              <a:t>‹#›</a:t>
            </a:fld>
            <a:endParaRPr lang="en-US"/>
          </a:p>
        </p:txBody>
      </p:sp>
    </p:spTree>
    <p:extLst>
      <p:ext uri="{BB962C8B-B14F-4D97-AF65-F5344CB8AC3E}">
        <p14:creationId xmlns:p14="http://schemas.microsoft.com/office/powerpoint/2010/main" val="40157618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pPr>
                <a:defRPr/>
              </a:pPr>
              <a:t>‹#›</a:t>
            </a:fld>
            <a:endParaRPr lang="en-US"/>
          </a:p>
        </p:txBody>
      </p:sp>
    </p:spTree>
    <p:extLst>
      <p:ext uri="{BB962C8B-B14F-4D97-AF65-F5344CB8AC3E}">
        <p14:creationId xmlns:p14="http://schemas.microsoft.com/office/powerpoint/2010/main" val="79939161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10A0E3D6-ACE5-4042-874F-1EF68ECA6E8E}" type="slidenum">
              <a:rPr lang="en-US"/>
              <a:pPr>
                <a:defRPr/>
              </a:pPr>
              <a:t>‹#›</a:t>
            </a:fld>
            <a:endParaRPr lang="en-US"/>
          </a:p>
        </p:txBody>
      </p:sp>
    </p:spTree>
    <p:extLst>
      <p:ext uri="{BB962C8B-B14F-4D97-AF65-F5344CB8AC3E}">
        <p14:creationId xmlns:p14="http://schemas.microsoft.com/office/powerpoint/2010/main" val="162314510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95939D09-8800-524C-872E-554E84C4C462}" type="slidenum">
              <a:rPr lang="en-US"/>
              <a:pPr>
                <a:defRPr/>
              </a:pPr>
              <a:t>‹#›</a:t>
            </a:fld>
            <a:endParaRPr lang="en-US"/>
          </a:p>
        </p:txBody>
      </p:sp>
    </p:spTree>
    <p:extLst>
      <p:ext uri="{BB962C8B-B14F-4D97-AF65-F5344CB8AC3E}">
        <p14:creationId xmlns:p14="http://schemas.microsoft.com/office/powerpoint/2010/main" val="372668592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86C82D0A-74B5-954E-B14F-6D25DD7AD07B}" type="slidenum">
              <a:rPr lang="en-US"/>
              <a:pPr>
                <a:defRPr/>
              </a:pPr>
              <a:t>‹#›</a:t>
            </a:fld>
            <a:endParaRPr lang="en-US"/>
          </a:p>
        </p:txBody>
      </p:sp>
    </p:spTree>
    <p:extLst>
      <p:ext uri="{BB962C8B-B14F-4D97-AF65-F5344CB8AC3E}">
        <p14:creationId xmlns:p14="http://schemas.microsoft.com/office/powerpoint/2010/main" val="330398610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CFC60D94-23F9-3842-B9D0-53620850B21A}" type="slidenum">
              <a:rPr lang="en-US"/>
              <a:pPr>
                <a:defRPr/>
              </a:pPr>
              <a:t>‹#›</a:t>
            </a:fld>
            <a:endParaRPr lang="en-US"/>
          </a:p>
        </p:txBody>
      </p:sp>
    </p:spTree>
    <p:extLst>
      <p:ext uri="{BB962C8B-B14F-4D97-AF65-F5344CB8AC3E}">
        <p14:creationId xmlns:p14="http://schemas.microsoft.com/office/powerpoint/2010/main" val="318735590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756B700B-1684-CB48-B8ED-ECA7403E6BA4}" type="slidenum">
              <a:rPr lang="en-US"/>
              <a:pPr>
                <a:defRPr/>
              </a:pPr>
              <a:t>‹#›</a:t>
            </a:fld>
            <a:endParaRPr lang="en-US"/>
          </a:p>
        </p:txBody>
      </p:sp>
    </p:spTree>
    <p:extLst>
      <p:ext uri="{BB962C8B-B14F-4D97-AF65-F5344CB8AC3E}">
        <p14:creationId xmlns:p14="http://schemas.microsoft.com/office/powerpoint/2010/main" val="133744501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6C92315D-627C-354D-AD1A-6DC0FE08AF22}" type="datetime1">
              <a:rPr lang="en-US"/>
              <a:pPr>
                <a:defRPr/>
              </a:pPr>
              <a:t>12/17/23</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8B19EA5B-7EF0-414C-B08C-F86FED63C7A5}" type="slidenum">
              <a:rPr lang="en-US"/>
              <a:pPr>
                <a:defRPr/>
              </a:pPr>
              <a:t>‹#›</a:t>
            </a:fld>
            <a:endParaRPr lang="en-US"/>
          </a:p>
        </p:txBody>
      </p:sp>
    </p:spTree>
    <p:extLst>
      <p:ext uri="{BB962C8B-B14F-4D97-AF65-F5344CB8AC3E}">
        <p14:creationId xmlns:p14="http://schemas.microsoft.com/office/powerpoint/2010/main" val="3978044849"/>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12/17/23</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prstClr val="black">
                    <a:tint val="75000"/>
                  </a:prstClr>
                </a:solidFill>
                <a:latin typeface="Calibri"/>
              </a:defRPr>
            </a:lvl1pPr>
          </a:lstStyle>
          <a:p>
            <a:pPr>
              <a:defRPr/>
            </a:pPr>
            <a:fld id="{1089E493-F673-954C-ACF8-03BBA9345F08}" type="slidenum">
              <a:rPr lang="en-US"/>
              <a:pPr>
                <a:defRPr/>
              </a:pPr>
              <a:t>‹#›</a:t>
            </a:fld>
            <a:endParaRPr lang="en-US"/>
          </a:p>
        </p:txBody>
      </p:sp>
    </p:spTree>
    <p:extLst>
      <p:ext uri="{BB962C8B-B14F-4D97-AF65-F5344CB8AC3E}">
        <p14:creationId xmlns:p14="http://schemas.microsoft.com/office/powerpoint/2010/main" val="168713217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B1EA8407-E72F-A548-81EE-ABB1F13E6C16}" type="slidenum">
              <a:rPr lang="en-US"/>
              <a:pPr>
                <a:defRPr/>
              </a:pPr>
              <a:t>‹#›</a:t>
            </a:fld>
            <a:endParaRPr lang="en-US"/>
          </a:p>
        </p:txBody>
      </p:sp>
    </p:spTree>
    <p:extLst>
      <p:ext uri="{BB962C8B-B14F-4D97-AF65-F5344CB8AC3E}">
        <p14:creationId xmlns:p14="http://schemas.microsoft.com/office/powerpoint/2010/main" val="65450939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12/17/23</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prstClr val="black">
                    <a:tint val="75000"/>
                  </a:prstClr>
                </a:solidFill>
                <a:latin typeface="Calibri"/>
              </a:defRPr>
            </a:lvl1pPr>
          </a:lstStyle>
          <a:p>
            <a:pPr>
              <a:defRPr/>
            </a:pPr>
            <a:fld id="{FBEAE016-5786-564C-9DFB-9670763B1E8D}" type="slidenum">
              <a:rPr lang="en-US"/>
              <a:pPr>
                <a:defRPr/>
              </a:pPr>
              <a:t>‹#›</a:t>
            </a:fld>
            <a:endParaRPr lang="en-US"/>
          </a:p>
        </p:txBody>
      </p:sp>
    </p:spTree>
    <p:extLst>
      <p:ext uri="{BB962C8B-B14F-4D97-AF65-F5344CB8AC3E}">
        <p14:creationId xmlns:p14="http://schemas.microsoft.com/office/powerpoint/2010/main" val="411558214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3A2ADB1-DE37-5A44-ABBC-E425096ACA0F}" type="datetime1">
              <a:rPr lang="en-US"/>
              <a:pPr>
                <a:defRPr/>
              </a:pPr>
              <a:t>12/17/23</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58CA076-4C3D-654F-A0A4-9A7CEA0DBB29}" type="slidenum">
              <a:rPr lang="en-US"/>
              <a:pPr>
                <a:defRPr/>
              </a:pPr>
              <a:t>‹#›</a:t>
            </a:fld>
            <a:endParaRPr lang="en-US"/>
          </a:p>
        </p:txBody>
      </p:sp>
    </p:spTree>
    <p:extLst>
      <p:ext uri="{BB962C8B-B14F-4D97-AF65-F5344CB8AC3E}">
        <p14:creationId xmlns:p14="http://schemas.microsoft.com/office/powerpoint/2010/main" val="8824432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pPr>
                <a:defRPr/>
              </a:pPr>
              <a:t>‹#›</a:t>
            </a:fld>
            <a:endParaRPr lang="en-US"/>
          </a:p>
        </p:txBody>
      </p:sp>
    </p:spTree>
    <p:extLst>
      <p:ext uri="{BB962C8B-B14F-4D97-AF65-F5344CB8AC3E}">
        <p14:creationId xmlns:p14="http://schemas.microsoft.com/office/powerpoint/2010/main" val="403403359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1362781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7851215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646944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6564402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2741411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63480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0216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51576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9331081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204154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pPr>
                <a:defRPr/>
              </a:pPr>
              <a:t>‹#›</a:t>
            </a:fld>
            <a:endParaRPr lang="en-US"/>
          </a:p>
        </p:txBody>
      </p:sp>
    </p:spTree>
    <p:extLst>
      <p:ext uri="{BB962C8B-B14F-4D97-AF65-F5344CB8AC3E}">
        <p14:creationId xmlns:p14="http://schemas.microsoft.com/office/powerpoint/2010/main" val="102442255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499458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2523211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2115250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3913460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7650202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3726655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0684537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2666108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602186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947341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pPr>
                <a:defRPr/>
              </a:pPr>
              <a:t>‹#›</a:t>
            </a:fld>
            <a:endParaRPr lang="en-US"/>
          </a:p>
        </p:txBody>
      </p:sp>
    </p:spTree>
    <p:extLst>
      <p:ext uri="{BB962C8B-B14F-4D97-AF65-F5344CB8AC3E}">
        <p14:creationId xmlns:p14="http://schemas.microsoft.com/office/powerpoint/2010/main" val="386146023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0292259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4008913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7625872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7319134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5651335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5574525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8281786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6657862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083114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125809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pPr>
                <a:defRPr/>
              </a:pPr>
              <a:t>‹#›</a:t>
            </a:fld>
            <a:endParaRPr lang="en-US"/>
          </a:p>
        </p:txBody>
      </p:sp>
    </p:spTree>
    <p:extLst>
      <p:ext uri="{BB962C8B-B14F-4D97-AF65-F5344CB8AC3E}">
        <p14:creationId xmlns:p14="http://schemas.microsoft.com/office/powerpoint/2010/main" val="479733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418572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2933435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9201640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1007865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5627540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6074166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983236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2984920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5388209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82570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30275A0-BDA1-054B-9A53-DBFFF60E10AF}" type="slidenum">
              <a:rPr lang="en-US"/>
              <a:pPr>
                <a:defRPr/>
              </a:pPr>
              <a:t>‹#›</a:t>
            </a:fld>
            <a:endParaRPr lang="en-US"/>
          </a:p>
        </p:txBody>
      </p:sp>
    </p:spTree>
    <p:extLst>
      <p:ext uri="{BB962C8B-B14F-4D97-AF65-F5344CB8AC3E}">
        <p14:creationId xmlns:p14="http://schemas.microsoft.com/office/powerpoint/2010/main" val="9097743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pPr>
                <a:defRPr/>
              </a:pPr>
              <a:t>‹#›</a:t>
            </a:fld>
            <a:endParaRPr lang="en-US"/>
          </a:p>
        </p:txBody>
      </p:sp>
    </p:spTree>
    <p:extLst>
      <p:ext uri="{BB962C8B-B14F-4D97-AF65-F5344CB8AC3E}">
        <p14:creationId xmlns:p14="http://schemas.microsoft.com/office/powerpoint/2010/main" val="31235083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1538092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1161408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21411255"/>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5791874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8240517-BEF9-5B44-B83A-C7C4999FD4ED}" type="slidenum">
              <a:rPr lang="en-US"/>
              <a:pPr/>
              <a:t>‹#›</a:t>
            </a:fld>
            <a:endParaRPr lang="en-US"/>
          </a:p>
        </p:txBody>
      </p:sp>
    </p:spTree>
    <p:extLst>
      <p:ext uri="{BB962C8B-B14F-4D97-AF65-F5344CB8AC3E}">
        <p14:creationId xmlns:p14="http://schemas.microsoft.com/office/powerpoint/2010/main" val="142329324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9B95138B-AAD4-6E48-B7A2-7CF55257014F}" type="slidenum">
              <a:rPr lang="en-US"/>
              <a:pPr/>
              <a:t>‹#›</a:t>
            </a:fld>
            <a:endParaRPr lang="en-US"/>
          </a:p>
        </p:txBody>
      </p:sp>
    </p:spTree>
    <p:extLst>
      <p:ext uri="{BB962C8B-B14F-4D97-AF65-F5344CB8AC3E}">
        <p14:creationId xmlns:p14="http://schemas.microsoft.com/office/powerpoint/2010/main" val="322149121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E1985E9-6F85-9D41-9EA9-515E90BB0C5D}" type="slidenum">
              <a:rPr lang="en-US"/>
              <a:pPr/>
              <a:t>‹#›</a:t>
            </a:fld>
            <a:endParaRPr lang="en-US"/>
          </a:p>
        </p:txBody>
      </p:sp>
    </p:spTree>
    <p:extLst>
      <p:ext uri="{BB962C8B-B14F-4D97-AF65-F5344CB8AC3E}">
        <p14:creationId xmlns:p14="http://schemas.microsoft.com/office/powerpoint/2010/main" val="30139380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7"/>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029B02F8-678A-B44B-AA03-7563B9CB025C}" type="slidenum">
              <a:rPr lang="en-US"/>
              <a:pPr/>
              <a:t>‹#›</a:t>
            </a:fld>
            <a:endParaRPr lang="en-US"/>
          </a:p>
        </p:txBody>
      </p:sp>
    </p:spTree>
    <p:extLst>
      <p:ext uri="{BB962C8B-B14F-4D97-AF65-F5344CB8AC3E}">
        <p14:creationId xmlns:p14="http://schemas.microsoft.com/office/powerpoint/2010/main" val="373674809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6C43F3F-A073-264B-A2CD-9702F623EADF}" type="slidenum">
              <a:rPr lang="en-US"/>
              <a:pPr/>
              <a:t>‹#›</a:t>
            </a:fld>
            <a:endParaRPr lang="en-US"/>
          </a:p>
        </p:txBody>
      </p:sp>
    </p:spTree>
    <p:extLst>
      <p:ext uri="{BB962C8B-B14F-4D97-AF65-F5344CB8AC3E}">
        <p14:creationId xmlns:p14="http://schemas.microsoft.com/office/powerpoint/2010/main" val="218087745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FB1E8082-CAD5-9B4F-A7A8-89FAD430E617}" type="slidenum">
              <a:rPr lang="en-US"/>
              <a:pPr/>
              <a:t>‹#›</a:t>
            </a:fld>
            <a:endParaRPr lang="en-US"/>
          </a:p>
        </p:txBody>
      </p:sp>
    </p:spTree>
    <p:extLst>
      <p:ext uri="{BB962C8B-B14F-4D97-AF65-F5344CB8AC3E}">
        <p14:creationId xmlns:p14="http://schemas.microsoft.com/office/powerpoint/2010/main" val="363287443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pPr>
                <a:defRPr/>
              </a:pPr>
              <a:t>‹#›</a:t>
            </a:fld>
            <a:endParaRPr lang="en-US"/>
          </a:p>
        </p:txBody>
      </p:sp>
    </p:spTree>
    <p:extLst>
      <p:ext uri="{BB962C8B-B14F-4D97-AF65-F5344CB8AC3E}">
        <p14:creationId xmlns:p14="http://schemas.microsoft.com/office/powerpoint/2010/main" val="304303924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96A03651-6E26-254B-816C-4AA53A2FAB39}" type="slidenum">
              <a:rPr lang="en-US"/>
              <a:pPr/>
              <a:t>‹#›</a:t>
            </a:fld>
            <a:endParaRPr lang="en-US"/>
          </a:p>
        </p:txBody>
      </p:sp>
    </p:spTree>
    <p:extLst>
      <p:ext uri="{BB962C8B-B14F-4D97-AF65-F5344CB8AC3E}">
        <p14:creationId xmlns:p14="http://schemas.microsoft.com/office/powerpoint/2010/main" val="164669392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2B6F637-A453-E84F-94C4-6BF821E363DD}" type="slidenum">
              <a:rPr lang="en-US"/>
              <a:pPr/>
              <a:t>‹#›</a:t>
            </a:fld>
            <a:endParaRPr lang="en-US"/>
          </a:p>
        </p:txBody>
      </p:sp>
    </p:spTree>
    <p:extLst>
      <p:ext uri="{BB962C8B-B14F-4D97-AF65-F5344CB8AC3E}">
        <p14:creationId xmlns:p14="http://schemas.microsoft.com/office/powerpoint/2010/main" val="375859301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E027091-AB02-7343-BD73-FDFF653865E2}" type="slidenum">
              <a:rPr lang="en-US"/>
              <a:pPr/>
              <a:t>‹#›</a:t>
            </a:fld>
            <a:endParaRPr lang="en-US"/>
          </a:p>
        </p:txBody>
      </p:sp>
    </p:spTree>
    <p:extLst>
      <p:ext uri="{BB962C8B-B14F-4D97-AF65-F5344CB8AC3E}">
        <p14:creationId xmlns:p14="http://schemas.microsoft.com/office/powerpoint/2010/main" val="404612096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071B384-14F2-AD4E-BFD3-B7E781677FB5}" type="slidenum">
              <a:rPr lang="en-US"/>
              <a:pPr/>
              <a:t>‹#›</a:t>
            </a:fld>
            <a:endParaRPr lang="en-US"/>
          </a:p>
        </p:txBody>
      </p:sp>
    </p:spTree>
    <p:extLst>
      <p:ext uri="{BB962C8B-B14F-4D97-AF65-F5344CB8AC3E}">
        <p14:creationId xmlns:p14="http://schemas.microsoft.com/office/powerpoint/2010/main" val="15276790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0236A21-0EA6-4342-B3C8-F90D815D66F4}" type="slidenum">
              <a:rPr lang="en-US"/>
              <a:pPr/>
              <a:t>‹#›</a:t>
            </a:fld>
            <a:endParaRPr lang="en-US"/>
          </a:p>
        </p:txBody>
      </p:sp>
    </p:spTree>
    <p:extLst>
      <p:ext uri="{BB962C8B-B14F-4D97-AF65-F5344CB8AC3E}">
        <p14:creationId xmlns:p14="http://schemas.microsoft.com/office/powerpoint/2010/main" val="310206030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990224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278469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959931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1425547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10959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pPr>
                <a:defRPr/>
              </a:pPr>
              <a:t>‹#›</a:t>
            </a:fld>
            <a:endParaRPr lang="en-US"/>
          </a:p>
        </p:txBody>
      </p:sp>
    </p:spTree>
    <p:extLst>
      <p:ext uri="{BB962C8B-B14F-4D97-AF65-F5344CB8AC3E}">
        <p14:creationId xmlns:p14="http://schemas.microsoft.com/office/powerpoint/2010/main" val="344878091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1177834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61338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402503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7480648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6889919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650016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7220757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1010272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07" indent="0">
              <a:buNone/>
              <a:defRPr sz="1800"/>
            </a:lvl2pPr>
            <a:lvl3pPr marL="913815" indent="0">
              <a:buNone/>
              <a:defRPr sz="1600"/>
            </a:lvl3pPr>
            <a:lvl4pPr marL="1370716" indent="0">
              <a:buNone/>
              <a:defRPr sz="1400"/>
            </a:lvl4pPr>
            <a:lvl5pPr marL="1827627" indent="0">
              <a:buNone/>
              <a:defRPr sz="1400"/>
            </a:lvl5pPr>
            <a:lvl6pPr marL="2284525" indent="0">
              <a:buNone/>
              <a:defRPr sz="1400"/>
            </a:lvl6pPr>
            <a:lvl7pPr marL="2741432" indent="0">
              <a:buNone/>
              <a:defRPr sz="1400"/>
            </a:lvl7pPr>
            <a:lvl8pPr marL="3198336" indent="0">
              <a:buNone/>
              <a:defRPr sz="1400"/>
            </a:lvl8pPr>
            <a:lvl9pPr marL="365524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9161541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6462211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63342134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8" y="1535113"/>
            <a:ext cx="4041775" cy="639762"/>
          </a:xfrm>
        </p:spPr>
        <p:txBody>
          <a:bodyPr anchor="b"/>
          <a:lstStyle>
            <a:lvl1pPr marL="0" indent="0">
              <a:buNone/>
              <a:defRPr sz="2400" b="1"/>
            </a:lvl1pPr>
            <a:lvl2pPr marL="456907" indent="0">
              <a:buNone/>
              <a:defRPr sz="2000" b="1"/>
            </a:lvl2pPr>
            <a:lvl3pPr marL="913815" indent="0">
              <a:buNone/>
              <a:defRPr sz="1800" b="1"/>
            </a:lvl3pPr>
            <a:lvl4pPr marL="1370716" indent="0">
              <a:buNone/>
              <a:defRPr sz="1600" b="1"/>
            </a:lvl4pPr>
            <a:lvl5pPr marL="1827627" indent="0">
              <a:buNone/>
              <a:defRPr sz="1600" b="1"/>
            </a:lvl5pPr>
            <a:lvl6pPr marL="2284525" indent="0">
              <a:buNone/>
              <a:defRPr sz="1600" b="1"/>
            </a:lvl6pPr>
            <a:lvl7pPr marL="2741432" indent="0">
              <a:buNone/>
              <a:defRPr sz="1600" b="1"/>
            </a:lvl7pPr>
            <a:lvl8pPr marL="3198336" indent="0">
              <a:buNone/>
              <a:defRPr sz="1600" b="1"/>
            </a:lvl8pPr>
            <a:lvl9pPr marL="365524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6725082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1272669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9727975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3" y="1435101"/>
            <a:ext cx="3008313" cy="4691063"/>
          </a:xfrm>
        </p:spPr>
        <p:txBody>
          <a:bodyPr/>
          <a:lstStyle>
            <a:lvl1pPr marL="0" indent="0">
              <a:buNone/>
              <a:defRPr sz="1400"/>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322625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07" indent="0">
              <a:buNone/>
              <a:defRPr sz="2800"/>
            </a:lvl2pPr>
            <a:lvl3pPr marL="913815" indent="0">
              <a:buNone/>
              <a:defRPr sz="2400"/>
            </a:lvl3pPr>
            <a:lvl4pPr marL="1370716" indent="0">
              <a:buNone/>
              <a:defRPr sz="2000"/>
            </a:lvl4pPr>
            <a:lvl5pPr marL="1827627" indent="0">
              <a:buNone/>
              <a:defRPr sz="2000"/>
            </a:lvl5pPr>
            <a:lvl6pPr marL="2284525" indent="0">
              <a:buNone/>
              <a:defRPr sz="2000"/>
            </a:lvl6pPr>
            <a:lvl7pPr marL="2741432" indent="0">
              <a:buNone/>
              <a:defRPr sz="2000"/>
            </a:lvl7pPr>
            <a:lvl8pPr marL="3198336" indent="0">
              <a:buNone/>
              <a:defRPr sz="2000"/>
            </a:lvl8pPr>
            <a:lvl9pPr marL="365524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07" indent="0">
              <a:buNone/>
              <a:defRPr sz="1200"/>
            </a:lvl2pPr>
            <a:lvl3pPr marL="913815" indent="0">
              <a:buNone/>
              <a:defRPr sz="1000"/>
            </a:lvl3pPr>
            <a:lvl4pPr marL="1370716" indent="0">
              <a:buNone/>
              <a:defRPr sz="900"/>
            </a:lvl4pPr>
            <a:lvl5pPr marL="1827627" indent="0">
              <a:buNone/>
              <a:defRPr sz="900"/>
            </a:lvl5pPr>
            <a:lvl6pPr marL="2284525" indent="0">
              <a:buNone/>
              <a:defRPr sz="900"/>
            </a:lvl6pPr>
            <a:lvl7pPr marL="2741432" indent="0">
              <a:buNone/>
              <a:defRPr sz="900"/>
            </a:lvl7pPr>
            <a:lvl8pPr marL="3198336" indent="0">
              <a:buNone/>
              <a:defRPr sz="900"/>
            </a:lvl8pPr>
            <a:lvl9pPr marL="365524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1708267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2738857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4781927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628351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42728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58" indent="0">
              <a:buNone/>
              <a:defRPr sz="1800"/>
            </a:lvl2pPr>
            <a:lvl3pPr marL="913320" indent="0">
              <a:buNone/>
              <a:defRPr sz="1600"/>
            </a:lvl3pPr>
            <a:lvl4pPr marL="1369968" indent="0">
              <a:buNone/>
              <a:defRPr sz="1400"/>
            </a:lvl4pPr>
            <a:lvl5pPr marL="1826637" indent="0">
              <a:buNone/>
              <a:defRPr sz="1400"/>
            </a:lvl5pPr>
            <a:lvl6pPr marL="2283280" indent="0">
              <a:buNone/>
              <a:defRPr sz="1400"/>
            </a:lvl6pPr>
            <a:lvl7pPr marL="2739936" indent="0">
              <a:buNone/>
              <a:defRPr sz="1400"/>
            </a:lvl7pPr>
            <a:lvl8pPr marL="3196590" indent="0">
              <a:buNone/>
              <a:defRPr sz="1400"/>
            </a:lvl8pPr>
            <a:lvl9pPr marL="3653247"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2459463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415601696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011088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9" y="1535113"/>
            <a:ext cx="4041775" cy="639762"/>
          </a:xfrm>
        </p:spPr>
        <p:txBody>
          <a:bodyPr anchor="b"/>
          <a:lstStyle>
            <a:lvl1pPr marL="0" indent="0">
              <a:buNone/>
              <a:defRPr sz="2400" b="1"/>
            </a:lvl1pPr>
            <a:lvl2pPr marL="456658" indent="0">
              <a:buNone/>
              <a:defRPr sz="2000" b="1"/>
            </a:lvl2pPr>
            <a:lvl3pPr marL="913320" indent="0">
              <a:buNone/>
              <a:defRPr sz="1800" b="1"/>
            </a:lvl3pPr>
            <a:lvl4pPr marL="1369968" indent="0">
              <a:buNone/>
              <a:defRPr sz="1600" b="1"/>
            </a:lvl4pPr>
            <a:lvl5pPr marL="1826637" indent="0">
              <a:buNone/>
              <a:defRPr sz="1600" b="1"/>
            </a:lvl5pPr>
            <a:lvl6pPr marL="2283280" indent="0">
              <a:buNone/>
              <a:defRPr sz="1600" b="1"/>
            </a:lvl6pPr>
            <a:lvl7pPr marL="2739936" indent="0">
              <a:buNone/>
              <a:defRPr sz="1600" b="1"/>
            </a:lvl7pPr>
            <a:lvl8pPr marL="3196590" indent="0">
              <a:buNone/>
              <a:defRPr sz="1600" b="1"/>
            </a:lvl8pPr>
            <a:lvl9pPr marL="3653247"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88282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6296449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35224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4" y="1435101"/>
            <a:ext cx="3008313" cy="4691063"/>
          </a:xfrm>
        </p:spPr>
        <p:txBody>
          <a:bodyPr/>
          <a:lstStyle>
            <a:lvl1pPr marL="0" indent="0">
              <a:buNone/>
              <a:defRPr sz="1400"/>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0915217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58" indent="0">
              <a:buNone/>
              <a:defRPr sz="2800"/>
            </a:lvl2pPr>
            <a:lvl3pPr marL="913320" indent="0">
              <a:buNone/>
              <a:defRPr sz="2400"/>
            </a:lvl3pPr>
            <a:lvl4pPr marL="1369968" indent="0">
              <a:buNone/>
              <a:defRPr sz="2000"/>
            </a:lvl4pPr>
            <a:lvl5pPr marL="1826637" indent="0">
              <a:buNone/>
              <a:defRPr sz="2000"/>
            </a:lvl5pPr>
            <a:lvl6pPr marL="2283280" indent="0">
              <a:buNone/>
              <a:defRPr sz="2000"/>
            </a:lvl6pPr>
            <a:lvl7pPr marL="2739936" indent="0">
              <a:buNone/>
              <a:defRPr sz="2000"/>
            </a:lvl7pPr>
            <a:lvl8pPr marL="3196590" indent="0">
              <a:buNone/>
              <a:defRPr sz="2000"/>
            </a:lvl8pPr>
            <a:lvl9pPr marL="3653247"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58" indent="0">
              <a:buNone/>
              <a:defRPr sz="1200"/>
            </a:lvl2pPr>
            <a:lvl3pPr marL="913320" indent="0">
              <a:buNone/>
              <a:defRPr sz="1000"/>
            </a:lvl3pPr>
            <a:lvl4pPr marL="1369968" indent="0">
              <a:buNone/>
              <a:defRPr sz="900"/>
            </a:lvl4pPr>
            <a:lvl5pPr marL="1826637" indent="0">
              <a:buNone/>
              <a:defRPr sz="900"/>
            </a:lvl5pPr>
            <a:lvl6pPr marL="2283280" indent="0">
              <a:buNone/>
              <a:defRPr sz="900"/>
            </a:lvl6pPr>
            <a:lvl7pPr marL="2739936" indent="0">
              <a:buNone/>
              <a:defRPr sz="900"/>
            </a:lvl7pPr>
            <a:lvl8pPr marL="3196590" indent="0">
              <a:buNone/>
              <a:defRPr sz="900"/>
            </a:lvl8pPr>
            <a:lvl9pPr marL="3653247"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6498131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711746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7903030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1"/>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279" indent="0" algn="ctr">
              <a:buNone/>
              <a:defRPr/>
            </a:lvl2pPr>
            <a:lvl3pPr marL="642558" indent="0" algn="ctr">
              <a:buNone/>
              <a:defRPr/>
            </a:lvl3pPr>
            <a:lvl4pPr marL="963838" indent="0" algn="ctr">
              <a:buNone/>
              <a:defRPr/>
            </a:lvl4pPr>
            <a:lvl5pPr marL="1285116" indent="0" algn="ctr">
              <a:buNone/>
              <a:defRPr/>
            </a:lvl5pPr>
            <a:lvl6pPr marL="1606399" indent="0" algn="ctr">
              <a:buNone/>
              <a:defRPr/>
            </a:lvl6pPr>
            <a:lvl7pPr marL="1927679" indent="0" algn="ctr">
              <a:buNone/>
              <a:defRPr/>
            </a:lvl7pPr>
            <a:lvl8pPr marL="2248962" indent="0" algn="ctr">
              <a:buNone/>
              <a:defRPr/>
            </a:lvl8pPr>
            <a:lvl9pPr marL="2570233"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E67AA21C-6766-0547-A4F6-849357384D63}" type="slidenum">
              <a:rPr lang="en-US"/>
              <a:pPr/>
              <a:t>‹#›</a:t>
            </a:fld>
            <a:endParaRPr lang="en-US"/>
          </a:p>
        </p:txBody>
      </p:sp>
    </p:spTree>
    <p:extLst>
      <p:ext uri="{BB962C8B-B14F-4D97-AF65-F5344CB8AC3E}">
        <p14:creationId xmlns:p14="http://schemas.microsoft.com/office/powerpoint/2010/main" val="62709630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4FAA6B8-F6A4-A343-8E71-E1AA462E2B9C}" type="slidenum">
              <a:rPr lang="en-US"/>
              <a:pPr/>
              <a:t>‹#›</a:t>
            </a:fld>
            <a:endParaRPr lang="en-US"/>
          </a:p>
        </p:txBody>
      </p:sp>
    </p:spTree>
    <p:extLst>
      <p:ext uri="{BB962C8B-B14F-4D97-AF65-F5344CB8AC3E}">
        <p14:creationId xmlns:p14="http://schemas.microsoft.com/office/powerpoint/2010/main" val="31580086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32520438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1" y="4406416"/>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91" y="2907086"/>
            <a:ext cx="7772009" cy="1499316"/>
          </a:xfrm>
        </p:spPr>
        <p:txBody>
          <a:bodyPr anchor="b"/>
          <a:lstStyle>
            <a:lvl1pPr marL="0" indent="0">
              <a:buNone/>
              <a:defRPr sz="1400"/>
            </a:lvl1pPr>
            <a:lvl2pPr marL="321279" indent="0">
              <a:buNone/>
              <a:defRPr sz="1300"/>
            </a:lvl2pPr>
            <a:lvl3pPr marL="642558" indent="0">
              <a:buNone/>
              <a:defRPr sz="1100"/>
            </a:lvl3pPr>
            <a:lvl4pPr marL="963838" indent="0">
              <a:buNone/>
              <a:defRPr sz="1000"/>
            </a:lvl4pPr>
            <a:lvl5pPr marL="1285116" indent="0">
              <a:buNone/>
              <a:defRPr sz="1000"/>
            </a:lvl5pPr>
            <a:lvl6pPr marL="1606399" indent="0">
              <a:buNone/>
              <a:defRPr sz="1000"/>
            </a:lvl6pPr>
            <a:lvl7pPr marL="1927679" indent="0">
              <a:buNone/>
              <a:defRPr sz="1000"/>
            </a:lvl7pPr>
            <a:lvl8pPr marL="2248962" indent="0">
              <a:buNone/>
              <a:defRPr sz="1000"/>
            </a:lvl8pPr>
            <a:lvl9pPr marL="2570233"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C880F1A-F011-E746-9B49-4C216A09F825}" type="slidenum">
              <a:rPr lang="en-US"/>
              <a:pPr/>
              <a:t>‹#›</a:t>
            </a:fld>
            <a:endParaRPr lang="en-US"/>
          </a:p>
        </p:txBody>
      </p:sp>
    </p:spTree>
    <p:extLst>
      <p:ext uri="{BB962C8B-B14F-4D97-AF65-F5344CB8AC3E}">
        <p14:creationId xmlns:p14="http://schemas.microsoft.com/office/powerpoint/2010/main" val="369860426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2" y="112533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38735B5-B149-A447-950C-547F21A40C1A}" type="slidenum">
              <a:rPr lang="en-US"/>
              <a:pPr/>
              <a:t>‹#›</a:t>
            </a:fld>
            <a:endParaRPr lang="en-US"/>
          </a:p>
        </p:txBody>
      </p:sp>
    </p:spTree>
    <p:extLst>
      <p:ext uri="{BB962C8B-B14F-4D97-AF65-F5344CB8AC3E}">
        <p14:creationId xmlns:p14="http://schemas.microsoft.com/office/powerpoint/2010/main" val="394248561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7" y="1535040"/>
            <a:ext cx="4040061" cy="639693"/>
          </a:xfrm>
        </p:spPr>
        <p:txBody>
          <a:bodyPr anchor="b"/>
          <a:lstStyle>
            <a:lvl1pPr marL="0" indent="0">
              <a:buNone/>
              <a:defRPr sz="1700" b="1"/>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7"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279" indent="0">
              <a:buNone/>
              <a:defRPr sz="1400" b="1"/>
            </a:lvl2pPr>
            <a:lvl3pPr marL="642558" indent="0">
              <a:buNone/>
              <a:defRPr sz="1300" b="1"/>
            </a:lvl3pPr>
            <a:lvl4pPr marL="963838" indent="0">
              <a:buNone/>
              <a:defRPr sz="1100" b="1"/>
            </a:lvl4pPr>
            <a:lvl5pPr marL="1285116" indent="0">
              <a:buNone/>
              <a:defRPr sz="1100" b="1"/>
            </a:lvl5pPr>
            <a:lvl6pPr marL="1606399" indent="0">
              <a:buNone/>
              <a:defRPr sz="1100" b="1"/>
            </a:lvl6pPr>
            <a:lvl7pPr marL="1927679" indent="0">
              <a:buNone/>
              <a:defRPr sz="1100" b="1"/>
            </a:lvl7pPr>
            <a:lvl8pPr marL="2248962" indent="0">
              <a:buNone/>
              <a:defRPr sz="1100" b="1"/>
            </a:lvl8pPr>
            <a:lvl9pPr marL="2570233"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4959E9AB-5B14-2848-B4A1-7CE2D9400850}" type="slidenum">
              <a:rPr lang="en-US"/>
              <a:pPr/>
              <a:t>‹#›</a:t>
            </a:fld>
            <a:endParaRPr lang="en-US"/>
          </a:p>
        </p:txBody>
      </p:sp>
    </p:spTree>
    <p:extLst>
      <p:ext uri="{BB962C8B-B14F-4D97-AF65-F5344CB8AC3E}">
        <p14:creationId xmlns:p14="http://schemas.microsoft.com/office/powerpoint/2010/main" val="313270893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D346532D-2BFD-9A49-8943-585569EE06AE}" type="slidenum">
              <a:rPr lang="en-US"/>
              <a:pPr/>
              <a:t>‹#›</a:t>
            </a:fld>
            <a:endParaRPr lang="en-US"/>
          </a:p>
        </p:txBody>
      </p:sp>
    </p:spTree>
    <p:extLst>
      <p:ext uri="{BB962C8B-B14F-4D97-AF65-F5344CB8AC3E}">
        <p14:creationId xmlns:p14="http://schemas.microsoft.com/office/powerpoint/2010/main" val="72242970"/>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79C02F83-CD8E-1947-A698-149E49ABF198}" type="slidenum">
              <a:rPr lang="en-US"/>
              <a:pPr/>
              <a:t>‹#›</a:t>
            </a:fld>
            <a:endParaRPr lang="en-US"/>
          </a:p>
        </p:txBody>
      </p:sp>
    </p:spTree>
    <p:extLst>
      <p:ext uri="{BB962C8B-B14F-4D97-AF65-F5344CB8AC3E}">
        <p14:creationId xmlns:p14="http://schemas.microsoft.com/office/powerpoint/2010/main" val="2205857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7"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7" y="1434565"/>
            <a:ext cx="3007439" cy="4691082"/>
          </a:xfrm>
        </p:spPr>
        <p:txBody>
          <a:bodyPr/>
          <a:lstStyle>
            <a:lvl1pPr marL="0" indent="0">
              <a:buNone/>
              <a:defRPr sz="1000"/>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14361EE3-B040-C74A-8E1E-D5EB99B0B424}" type="slidenum">
              <a:rPr lang="en-US"/>
              <a:pPr/>
              <a:t>‹#›</a:t>
            </a:fld>
            <a:endParaRPr lang="en-US"/>
          </a:p>
        </p:txBody>
      </p:sp>
    </p:spTree>
    <p:extLst>
      <p:ext uri="{BB962C8B-B14F-4D97-AF65-F5344CB8AC3E}">
        <p14:creationId xmlns:p14="http://schemas.microsoft.com/office/powerpoint/2010/main" val="97578320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2"/>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4"/>
            <a:ext cx="5486846" cy="4115023"/>
          </a:xfrm>
        </p:spPr>
        <p:txBody>
          <a:bodyPr/>
          <a:lstStyle>
            <a:lvl1pPr marL="0" indent="0">
              <a:buNone/>
              <a:defRPr sz="2300"/>
            </a:lvl1pPr>
            <a:lvl2pPr marL="321279" indent="0">
              <a:buNone/>
              <a:defRPr sz="2000"/>
            </a:lvl2pPr>
            <a:lvl3pPr marL="642558" indent="0">
              <a:buNone/>
              <a:defRPr sz="1700"/>
            </a:lvl3pPr>
            <a:lvl4pPr marL="963838" indent="0">
              <a:buNone/>
              <a:defRPr sz="1400"/>
            </a:lvl4pPr>
            <a:lvl5pPr marL="1285116" indent="0">
              <a:buNone/>
              <a:defRPr sz="1400"/>
            </a:lvl5pPr>
            <a:lvl6pPr marL="1606399" indent="0">
              <a:buNone/>
              <a:defRPr sz="1400"/>
            </a:lvl6pPr>
            <a:lvl7pPr marL="1927679" indent="0">
              <a:buNone/>
              <a:defRPr sz="1400"/>
            </a:lvl7pPr>
            <a:lvl8pPr marL="2248962" indent="0">
              <a:buNone/>
              <a:defRPr sz="1400"/>
            </a:lvl8pPr>
            <a:lvl9pPr marL="2570233" indent="0">
              <a:buNone/>
              <a:defRPr sz="1400"/>
            </a:lvl9pPr>
          </a:lstStyle>
          <a:p>
            <a:endParaRPr lang="en-US"/>
          </a:p>
        </p:txBody>
      </p:sp>
      <p:sp>
        <p:nvSpPr>
          <p:cNvPr id="4" name="Text Placeholder 3"/>
          <p:cNvSpPr>
            <a:spLocks noGrp="1"/>
          </p:cNvSpPr>
          <p:nvPr>
            <p:ph type="body" sz="half" idx="2"/>
          </p:nvPr>
        </p:nvSpPr>
        <p:spPr>
          <a:xfrm>
            <a:off x="1791738" y="5367630"/>
            <a:ext cx="5486846" cy="804919"/>
          </a:xfrm>
        </p:spPr>
        <p:txBody>
          <a:bodyPr/>
          <a:lstStyle>
            <a:lvl1pPr marL="0" indent="0">
              <a:buNone/>
              <a:defRPr sz="1000"/>
            </a:lvl1pPr>
            <a:lvl2pPr marL="321279" indent="0">
              <a:buNone/>
              <a:defRPr sz="800"/>
            </a:lvl2pPr>
            <a:lvl3pPr marL="642558" indent="0">
              <a:buNone/>
              <a:defRPr sz="700"/>
            </a:lvl3pPr>
            <a:lvl4pPr marL="963838" indent="0">
              <a:buNone/>
              <a:defRPr sz="600"/>
            </a:lvl4pPr>
            <a:lvl5pPr marL="1285116" indent="0">
              <a:buNone/>
              <a:defRPr sz="600"/>
            </a:lvl5pPr>
            <a:lvl6pPr marL="1606399" indent="0">
              <a:buNone/>
              <a:defRPr sz="600"/>
            </a:lvl6pPr>
            <a:lvl7pPr marL="1927679" indent="0">
              <a:buNone/>
              <a:defRPr sz="600"/>
            </a:lvl7pPr>
            <a:lvl8pPr marL="2248962" indent="0">
              <a:buNone/>
              <a:defRPr sz="600"/>
            </a:lvl8pPr>
            <a:lvl9pPr marL="2570233"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E1E4BC26-0E8A-2546-9116-FDC0641AAA31}" type="slidenum">
              <a:rPr lang="en-US"/>
              <a:pPr/>
              <a:t>‹#›</a:t>
            </a:fld>
            <a:endParaRPr lang="en-US"/>
          </a:p>
        </p:txBody>
      </p:sp>
    </p:spTree>
    <p:extLst>
      <p:ext uri="{BB962C8B-B14F-4D97-AF65-F5344CB8AC3E}">
        <p14:creationId xmlns:p14="http://schemas.microsoft.com/office/powerpoint/2010/main" val="136260094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E62992C8-BBFF-834A-B7A5-25F74DB9FF34}" type="slidenum">
              <a:rPr lang="en-US"/>
              <a:pPr/>
              <a:t>‹#›</a:t>
            </a:fld>
            <a:endParaRPr lang="en-US"/>
          </a:p>
        </p:txBody>
      </p:sp>
    </p:spTree>
    <p:extLst>
      <p:ext uri="{BB962C8B-B14F-4D97-AF65-F5344CB8AC3E}">
        <p14:creationId xmlns:p14="http://schemas.microsoft.com/office/powerpoint/2010/main" val="98151719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38A5E3D-FF7F-7B43-9C47-B06954022CF2}" type="slidenum">
              <a:rPr lang="en-US"/>
              <a:pPr/>
              <a:t>‹#›</a:t>
            </a:fld>
            <a:endParaRPr lang="en-US"/>
          </a:p>
        </p:txBody>
      </p:sp>
    </p:spTree>
    <p:extLst>
      <p:ext uri="{BB962C8B-B14F-4D97-AF65-F5344CB8AC3E}">
        <p14:creationId xmlns:p14="http://schemas.microsoft.com/office/powerpoint/2010/main" val="47766382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959951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88634442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971213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14923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34483480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12/17/23</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12/17/23</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12/17/23</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77047719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349258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5160858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3314567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9891517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7687425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19617770"/>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06218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7546943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201810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251970013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4027074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9094802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3113585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6921309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3114583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4287621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264037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025283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2316584"/>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204404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222ABA-429C-084B-B8B1-7D065AB64070}" type="slidenum">
              <a:rPr lang="en-US"/>
              <a:pPr>
                <a:defRPr/>
              </a:pPr>
              <a:t>‹#›</a:t>
            </a:fld>
            <a:endParaRPr lang="en-US"/>
          </a:p>
        </p:txBody>
      </p:sp>
    </p:spTree>
    <p:extLst>
      <p:ext uri="{BB962C8B-B14F-4D97-AF65-F5344CB8AC3E}">
        <p14:creationId xmlns:p14="http://schemas.microsoft.com/office/powerpoint/2010/main" val="11273861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518397561"/>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6282361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0498694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7695174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8"/>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27" indent="0" algn="ctr">
              <a:buNone/>
              <a:defRPr/>
            </a:lvl2pPr>
            <a:lvl3pPr marL="642654" indent="0" algn="ctr">
              <a:buNone/>
              <a:defRPr/>
            </a:lvl3pPr>
            <a:lvl4pPr marL="963982" indent="0" algn="ctr">
              <a:buNone/>
              <a:defRPr/>
            </a:lvl4pPr>
            <a:lvl5pPr marL="1285308" indent="0" algn="ctr">
              <a:buNone/>
              <a:defRPr/>
            </a:lvl5pPr>
            <a:lvl6pPr marL="1606638" indent="0" algn="ctr">
              <a:buNone/>
              <a:defRPr/>
            </a:lvl6pPr>
            <a:lvl7pPr marL="1927964" indent="0" algn="ctr">
              <a:buNone/>
              <a:defRPr/>
            </a:lvl7pPr>
            <a:lvl8pPr marL="2249296" indent="0" algn="ctr">
              <a:buNone/>
              <a:defRPr/>
            </a:lvl8pPr>
            <a:lvl9pPr marL="257061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C532B22-70B3-5749-93E5-B7D7B42A0367}" type="slidenum">
              <a:rPr lang="en-US"/>
              <a:pPr/>
              <a:t>‹#›</a:t>
            </a:fld>
            <a:endParaRPr lang="en-US"/>
          </a:p>
        </p:txBody>
      </p:sp>
    </p:spTree>
    <p:extLst>
      <p:ext uri="{BB962C8B-B14F-4D97-AF65-F5344CB8AC3E}">
        <p14:creationId xmlns:p14="http://schemas.microsoft.com/office/powerpoint/2010/main" val="380421507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FA49C1E-4A9B-D741-AE01-3B53BE56E407}" type="slidenum">
              <a:rPr lang="en-US"/>
              <a:pPr/>
              <a:t>‹#›</a:t>
            </a:fld>
            <a:endParaRPr lang="en-US"/>
          </a:p>
        </p:txBody>
      </p:sp>
    </p:spTree>
    <p:extLst>
      <p:ext uri="{BB962C8B-B14F-4D97-AF65-F5344CB8AC3E}">
        <p14:creationId xmlns:p14="http://schemas.microsoft.com/office/powerpoint/2010/main" val="344136086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8" y="4406413"/>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8" y="2907086"/>
            <a:ext cx="7772009" cy="1499316"/>
          </a:xfrm>
        </p:spPr>
        <p:txBody>
          <a:bodyPr anchor="b"/>
          <a:lstStyle>
            <a:lvl1pPr marL="0" indent="0">
              <a:buNone/>
              <a:defRPr sz="1400"/>
            </a:lvl1pPr>
            <a:lvl2pPr marL="321327" indent="0">
              <a:buNone/>
              <a:defRPr sz="1300"/>
            </a:lvl2pPr>
            <a:lvl3pPr marL="642654" indent="0">
              <a:buNone/>
              <a:defRPr sz="1100"/>
            </a:lvl3pPr>
            <a:lvl4pPr marL="963982" indent="0">
              <a:buNone/>
              <a:defRPr sz="1000"/>
            </a:lvl4pPr>
            <a:lvl5pPr marL="1285308" indent="0">
              <a:buNone/>
              <a:defRPr sz="1000"/>
            </a:lvl5pPr>
            <a:lvl6pPr marL="1606638" indent="0">
              <a:buNone/>
              <a:defRPr sz="1000"/>
            </a:lvl6pPr>
            <a:lvl7pPr marL="1927964" indent="0">
              <a:buNone/>
              <a:defRPr sz="1000"/>
            </a:lvl7pPr>
            <a:lvl8pPr marL="2249296" indent="0">
              <a:buNone/>
              <a:defRPr sz="1000"/>
            </a:lvl8pPr>
            <a:lvl9pPr marL="257061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E509ABBA-42D8-EF44-9F06-A7F3AC1C1B9C}" type="slidenum">
              <a:rPr lang="en-US"/>
              <a:pPr/>
              <a:t>‹#›</a:t>
            </a:fld>
            <a:endParaRPr lang="en-US"/>
          </a:p>
        </p:txBody>
      </p:sp>
    </p:spTree>
    <p:extLst>
      <p:ext uri="{BB962C8B-B14F-4D97-AF65-F5344CB8AC3E}">
        <p14:creationId xmlns:p14="http://schemas.microsoft.com/office/powerpoint/2010/main" val="319115686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9" y="1125335"/>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5"/>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39F16D5-38DF-E84E-86F3-15D254F47B0E}" type="slidenum">
              <a:rPr lang="en-US"/>
              <a:pPr/>
              <a:t>‹#›</a:t>
            </a:fld>
            <a:endParaRPr lang="en-US"/>
          </a:p>
        </p:txBody>
      </p:sp>
    </p:spTree>
    <p:extLst>
      <p:ext uri="{BB962C8B-B14F-4D97-AF65-F5344CB8AC3E}">
        <p14:creationId xmlns:p14="http://schemas.microsoft.com/office/powerpoint/2010/main" val="55191046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4" y="1535040"/>
            <a:ext cx="4040061"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4"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A4B03C3C-9C5D-1447-8AAA-5A925A64D93F}" type="slidenum">
              <a:rPr lang="en-US"/>
              <a:pPr/>
              <a:t>‹#›</a:t>
            </a:fld>
            <a:endParaRPr lang="en-US"/>
          </a:p>
        </p:txBody>
      </p:sp>
    </p:spTree>
    <p:extLst>
      <p:ext uri="{BB962C8B-B14F-4D97-AF65-F5344CB8AC3E}">
        <p14:creationId xmlns:p14="http://schemas.microsoft.com/office/powerpoint/2010/main" val="325103550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84A348D1-B7C9-B545-B24A-F52EA0BE2536}" type="slidenum">
              <a:rPr lang="en-US"/>
              <a:pPr/>
              <a:t>‹#›</a:t>
            </a:fld>
            <a:endParaRPr lang="en-US"/>
          </a:p>
        </p:txBody>
      </p:sp>
    </p:spTree>
    <p:extLst>
      <p:ext uri="{BB962C8B-B14F-4D97-AF65-F5344CB8AC3E}">
        <p14:creationId xmlns:p14="http://schemas.microsoft.com/office/powerpoint/2010/main" val="349599796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AAB4C150-D8F6-F248-8FD7-3044D57E5E33}" type="slidenum">
              <a:rPr lang="en-US"/>
              <a:pPr/>
              <a:t>‹#›</a:t>
            </a:fld>
            <a:endParaRPr lang="en-US"/>
          </a:p>
        </p:txBody>
      </p:sp>
    </p:spTree>
    <p:extLst>
      <p:ext uri="{BB962C8B-B14F-4D97-AF65-F5344CB8AC3E}">
        <p14:creationId xmlns:p14="http://schemas.microsoft.com/office/powerpoint/2010/main" val="108278418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08197350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4" y="1434565"/>
            <a:ext cx="3007439" cy="4691082"/>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133D800A-8B45-0145-AC99-E6ACD9E5F9E7}" type="slidenum">
              <a:rPr lang="en-US"/>
              <a:pPr/>
              <a:t>‹#›</a:t>
            </a:fld>
            <a:endParaRPr lang="en-US"/>
          </a:p>
        </p:txBody>
      </p:sp>
    </p:spTree>
    <p:extLst>
      <p:ext uri="{BB962C8B-B14F-4D97-AF65-F5344CB8AC3E}">
        <p14:creationId xmlns:p14="http://schemas.microsoft.com/office/powerpoint/2010/main" val="257813352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9"/>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1"/>
            <a:ext cx="5486846" cy="4115023"/>
          </a:xfrm>
        </p:spPr>
        <p:txBody>
          <a:bodyPr/>
          <a:lstStyle>
            <a:lvl1pPr marL="0" indent="0">
              <a:buNone/>
              <a:defRPr sz="2300"/>
            </a:lvl1pPr>
            <a:lvl2pPr marL="321327" indent="0">
              <a:buNone/>
              <a:defRPr sz="2000"/>
            </a:lvl2pPr>
            <a:lvl3pPr marL="642654" indent="0">
              <a:buNone/>
              <a:defRPr sz="1700"/>
            </a:lvl3pPr>
            <a:lvl4pPr marL="963982" indent="0">
              <a:buNone/>
              <a:defRPr sz="1400"/>
            </a:lvl4pPr>
            <a:lvl5pPr marL="1285308" indent="0">
              <a:buNone/>
              <a:defRPr sz="1400"/>
            </a:lvl5pPr>
            <a:lvl6pPr marL="1606638" indent="0">
              <a:buNone/>
              <a:defRPr sz="1400"/>
            </a:lvl6pPr>
            <a:lvl7pPr marL="1927964" indent="0">
              <a:buNone/>
              <a:defRPr sz="1400"/>
            </a:lvl7pPr>
            <a:lvl8pPr marL="2249296" indent="0">
              <a:buNone/>
              <a:defRPr sz="1400"/>
            </a:lvl8pPr>
            <a:lvl9pPr marL="2570617" indent="0">
              <a:buNone/>
              <a:defRPr sz="1400"/>
            </a:lvl9pPr>
          </a:lstStyle>
          <a:p>
            <a:endParaRPr lang="en-US"/>
          </a:p>
        </p:txBody>
      </p:sp>
      <p:sp>
        <p:nvSpPr>
          <p:cNvPr id="4" name="Text Placeholder 3"/>
          <p:cNvSpPr>
            <a:spLocks noGrp="1"/>
          </p:cNvSpPr>
          <p:nvPr>
            <p:ph type="body" sz="half" idx="2"/>
          </p:nvPr>
        </p:nvSpPr>
        <p:spPr>
          <a:xfrm>
            <a:off x="1791738" y="5367627"/>
            <a:ext cx="5486846" cy="804919"/>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E3F06B5-073D-5945-B05B-4FA54773A3A4}" type="slidenum">
              <a:rPr lang="en-US"/>
              <a:pPr/>
              <a:t>‹#›</a:t>
            </a:fld>
            <a:endParaRPr lang="en-US"/>
          </a:p>
        </p:txBody>
      </p:sp>
    </p:spTree>
    <p:extLst>
      <p:ext uri="{BB962C8B-B14F-4D97-AF65-F5344CB8AC3E}">
        <p14:creationId xmlns:p14="http://schemas.microsoft.com/office/powerpoint/2010/main" val="96725252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48B13585-36C1-9A49-8014-2A99A8CE6979}" type="slidenum">
              <a:rPr lang="en-US"/>
              <a:pPr/>
              <a:t>‹#›</a:t>
            </a:fld>
            <a:endParaRPr lang="en-US"/>
          </a:p>
        </p:txBody>
      </p:sp>
    </p:spTree>
    <p:extLst>
      <p:ext uri="{BB962C8B-B14F-4D97-AF65-F5344CB8AC3E}">
        <p14:creationId xmlns:p14="http://schemas.microsoft.com/office/powerpoint/2010/main" val="2755814086"/>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B766BE5-16C4-EE46-A51E-D6F178020405}" type="slidenum">
              <a:rPr lang="en-US"/>
              <a:pPr/>
              <a:t>‹#›</a:t>
            </a:fld>
            <a:endParaRPr lang="en-US"/>
          </a:p>
        </p:txBody>
      </p:sp>
    </p:spTree>
    <p:extLst>
      <p:ext uri="{BB962C8B-B14F-4D97-AF65-F5344CB8AC3E}">
        <p14:creationId xmlns:p14="http://schemas.microsoft.com/office/powerpoint/2010/main" val="11845684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6345196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5373021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62714412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51263516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8788087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684351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79863096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1433723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67446862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97615715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56446002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25815072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9915858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89600356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705179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pPr>
                <a:defRPr/>
              </a:pPr>
              <a:t>‹#›</a:t>
            </a:fld>
            <a:endParaRPr lang="en-US"/>
          </a:p>
        </p:txBody>
      </p:sp>
    </p:spTree>
    <p:extLst>
      <p:ext uri="{BB962C8B-B14F-4D97-AF65-F5344CB8AC3E}">
        <p14:creationId xmlns:p14="http://schemas.microsoft.com/office/powerpoint/2010/main" val="684861730"/>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pPr>
                <a:defRPr/>
              </a:pPr>
              <a:t>‹#›</a:t>
            </a:fld>
            <a:endParaRPr lang="en-US"/>
          </a:p>
        </p:txBody>
      </p:sp>
    </p:spTree>
    <p:extLst>
      <p:ext uri="{BB962C8B-B14F-4D97-AF65-F5344CB8AC3E}">
        <p14:creationId xmlns:p14="http://schemas.microsoft.com/office/powerpoint/2010/main" val="2248122906"/>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8921464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7924599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2398109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88727186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82699570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Arial"/>
            </a:endParaRPr>
          </a:p>
        </p:txBody>
      </p:sp>
      <p:sp>
        <p:nvSpPr>
          <p:cNvPr id="9" name="Slide Number Placeholder 8"/>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9392281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Arial"/>
            </a:endParaRPr>
          </a:p>
        </p:txBody>
      </p:sp>
      <p:sp>
        <p:nvSpPr>
          <p:cNvPr id="5" name="Slide Number Placeholder 4"/>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40956563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Arial"/>
            </a:endParaRPr>
          </a:p>
        </p:txBody>
      </p:sp>
      <p:sp>
        <p:nvSpPr>
          <p:cNvPr id="4" name="Slide Number Placeholder 3"/>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327298271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39791872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Arial"/>
            </a:endParaRPr>
          </a:p>
        </p:txBody>
      </p:sp>
      <p:sp>
        <p:nvSpPr>
          <p:cNvPr id="7" name="Slide Number Placeholder 6"/>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60416666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241881203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38389221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Arial"/>
            </a:endParaRPr>
          </a:p>
        </p:txBody>
      </p:sp>
      <p:sp>
        <p:nvSpPr>
          <p:cNvPr id="6" name="Slide Number Placeholder 5"/>
          <p:cNvSpPr>
            <a:spLocks noGrp="1"/>
          </p:cNvSpPr>
          <p:nvPr>
            <p:ph type="sldNum" sz="quarter" idx="12"/>
          </p:nvPr>
        </p:nvSpPr>
        <p:spPr/>
        <p:txBody>
          <a:body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12638553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6396988"/>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151351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8791687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185919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74079363"/>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3560891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8607919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913483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78877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183496914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15540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657118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DFABA-EFDA-D747-94A7-16EA14A32EB5}"/>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8F55EA63-B844-FE46-B7F7-F928E6EED692}"/>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6F67AA0-89FE-F44D-AEC4-902A9C2936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85F0D06-308D-EB49-9D47-9EDFF19889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0497992-B02C-0647-8098-ACED790404BA}"/>
              </a:ext>
            </a:extLst>
          </p:cNvPr>
          <p:cNvSpPr>
            <a:spLocks noGrp="1"/>
          </p:cNvSpPr>
          <p:nvPr>
            <p:ph type="sldNum" idx="12"/>
          </p:nvPr>
        </p:nvSpPr>
        <p:spPr/>
        <p:txBody>
          <a:bodyPr/>
          <a:lstStyle>
            <a:lvl1pPr>
              <a:defRPr/>
            </a:lvl1pPr>
          </a:lstStyle>
          <a:p>
            <a:fld id="{A71AF947-B3C1-6C43-8787-58E80396F172}" type="slidenum">
              <a:rPr lang="en-US" altLang="en-US"/>
              <a:pPr/>
              <a:t>‹#›</a:t>
            </a:fld>
            <a:endParaRPr lang="en-US" altLang="en-US"/>
          </a:p>
        </p:txBody>
      </p:sp>
    </p:spTree>
    <p:extLst>
      <p:ext uri="{BB962C8B-B14F-4D97-AF65-F5344CB8AC3E}">
        <p14:creationId xmlns:p14="http://schemas.microsoft.com/office/powerpoint/2010/main" val="298900353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8D9E0B-D505-684B-AE69-2AD69AD5757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6BF484C-6991-9147-AF0E-9998E8C43B3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CD87C13-B3B5-7344-B37B-597CACB0DEA4}"/>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2548A39-DD4D-D041-B3A5-6BD5251E4001}"/>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7C1292E-4D35-DC48-B5E5-E0DD9BB5B138}"/>
              </a:ext>
            </a:extLst>
          </p:cNvPr>
          <p:cNvSpPr>
            <a:spLocks noGrp="1"/>
          </p:cNvSpPr>
          <p:nvPr>
            <p:ph type="sldNum" idx="12"/>
          </p:nvPr>
        </p:nvSpPr>
        <p:spPr/>
        <p:txBody>
          <a:bodyPr/>
          <a:lstStyle>
            <a:lvl1pPr>
              <a:defRPr/>
            </a:lvl1pPr>
          </a:lstStyle>
          <a:p>
            <a:fld id="{E57AC659-A568-3E44-A586-C6EB024EDA17}" type="slidenum">
              <a:rPr lang="en-US" altLang="en-US"/>
              <a:pPr/>
              <a:t>‹#›</a:t>
            </a:fld>
            <a:endParaRPr lang="en-US" altLang="en-US"/>
          </a:p>
        </p:txBody>
      </p:sp>
    </p:spTree>
    <p:extLst>
      <p:ext uri="{BB962C8B-B14F-4D97-AF65-F5344CB8AC3E}">
        <p14:creationId xmlns:p14="http://schemas.microsoft.com/office/powerpoint/2010/main" val="280134362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D02A16-99A4-704C-80AA-9370A354E51D}"/>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85238477-23DD-8249-B61F-1919954B0C58}"/>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7D1303C8-376D-4A44-B3EA-4AA05CE40655}"/>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2D3DCA1-34D3-C147-A25A-F22E1AB8130D}"/>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8AD8A64-FFA7-494D-9342-206ABC2FD8FA}"/>
              </a:ext>
            </a:extLst>
          </p:cNvPr>
          <p:cNvSpPr>
            <a:spLocks noGrp="1"/>
          </p:cNvSpPr>
          <p:nvPr>
            <p:ph type="sldNum" idx="12"/>
          </p:nvPr>
        </p:nvSpPr>
        <p:spPr/>
        <p:txBody>
          <a:bodyPr/>
          <a:lstStyle>
            <a:lvl1pPr>
              <a:defRPr/>
            </a:lvl1pPr>
          </a:lstStyle>
          <a:p>
            <a:fld id="{29340424-841A-7747-B3CF-1129B2903B6F}" type="slidenum">
              <a:rPr lang="en-US" altLang="en-US"/>
              <a:pPr/>
              <a:t>‹#›</a:t>
            </a:fld>
            <a:endParaRPr lang="en-US" altLang="en-US"/>
          </a:p>
        </p:txBody>
      </p:sp>
    </p:spTree>
    <p:extLst>
      <p:ext uri="{BB962C8B-B14F-4D97-AF65-F5344CB8AC3E}">
        <p14:creationId xmlns:p14="http://schemas.microsoft.com/office/powerpoint/2010/main" val="250441140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D5AC27-B379-2646-BE6F-4EC3CA85423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B8C6968-D298-E948-A1CD-AC06B08768DB}"/>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1A7C212-20DC-CD43-91A8-44BF1FE8FABA}"/>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A8A0390-9949-2346-B5CE-0F75BE51351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C13D223-2B5F-6A45-A14B-5947574A670A}"/>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EBD513B-ACCB-5A4A-84F7-61DFD874551B}"/>
              </a:ext>
            </a:extLst>
          </p:cNvPr>
          <p:cNvSpPr>
            <a:spLocks noGrp="1"/>
          </p:cNvSpPr>
          <p:nvPr>
            <p:ph type="sldNum" idx="12"/>
          </p:nvPr>
        </p:nvSpPr>
        <p:spPr/>
        <p:txBody>
          <a:bodyPr/>
          <a:lstStyle>
            <a:lvl1pPr>
              <a:defRPr/>
            </a:lvl1pPr>
          </a:lstStyle>
          <a:p>
            <a:fld id="{561E4196-182B-FA43-BC99-2144CEEE4194}" type="slidenum">
              <a:rPr lang="en-US" altLang="en-US"/>
              <a:pPr/>
              <a:t>‹#›</a:t>
            </a:fld>
            <a:endParaRPr lang="en-US" altLang="en-US"/>
          </a:p>
        </p:txBody>
      </p:sp>
    </p:spTree>
    <p:extLst>
      <p:ext uri="{BB962C8B-B14F-4D97-AF65-F5344CB8AC3E}">
        <p14:creationId xmlns:p14="http://schemas.microsoft.com/office/powerpoint/2010/main" val="368785681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F3F7F-B38C-5D48-9F01-1E7E17B4FBF5}"/>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2AB6451C-285F-6A44-A4F6-45DBFC8CCD64}"/>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37A39EC1-BBB6-5F42-B946-B54A79F160C3}"/>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CA3B4ED-2371-0F4C-8BFC-4236374B8ABA}"/>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9DFB54CC-3C94-4E4C-BAA5-BD35D87B6B5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00BFB-B337-9C49-9F4D-7ADE95AA5947}"/>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5B8C3342-A74E-F044-91AE-BC45E64859B9}"/>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4F4C6A9-696E-604D-A9DF-80EA66FC4135}"/>
              </a:ext>
            </a:extLst>
          </p:cNvPr>
          <p:cNvSpPr>
            <a:spLocks noGrp="1"/>
          </p:cNvSpPr>
          <p:nvPr>
            <p:ph type="sldNum" idx="12"/>
          </p:nvPr>
        </p:nvSpPr>
        <p:spPr/>
        <p:txBody>
          <a:bodyPr/>
          <a:lstStyle>
            <a:lvl1pPr>
              <a:defRPr/>
            </a:lvl1pPr>
          </a:lstStyle>
          <a:p>
            <a:fld id="{77F80C5A-AE53-BB4F-8A48-544D8846D642}" type="slidenum">
              <a:rPr lang="en-US" altLang="en-US"/>
              <a:pPr/>
              <a:t>‹#›</a:t>
            </a:fld>
            <a:endParaRPr lang="en-US" altLang="en-US"/>
          </a:p>
        </p:txBody>
      </p:sp>
    </p:spTree>
    <p:extLst>
      <p:ext uri="{BB962C8B-B14F-4D97-AF65-F5344CB8AC3E}">
        <p14:creationId xmlns:p14="http://schemas.microsoft.com/office/powerpoint/2010/main" val="151421317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A5FC94-8E0F-934A-A32A-A7D6D59A80E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9ADB79E-BA25-DF45-BD5E-6037E0FDB8A8}"/>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53A528F5-8DE8-5840-B7DC-8EAFB792DE6C}"/>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2959C9-7A16-1E40-BFAB-3A7FBC41AE53}"/>
              </a:ext>
            </a:extLst>
          </p:cNvPr>
          <p:cNvSpPr>
            <a:spLocks noGrp="1"/>
          </p:cNvSpPr>
          <p:nvPr>
            <p:ph type="sldNum" idx="12"/>
          </p:nvPr>
        </p:nvSpPr>
        <p:spPr/>
        <p:txBody>
          <a:bodyPr/>
          <a:lstStyle>
            <a:lvl1pPr>
              <a:defRPr/>
            </a:lvl1pPr>
          </a:lstStyle>
          <a:p>
            <a:fld id="{49C89174-C7B9-2340-9D3B-79077A36E77A}" type="slidenum">
              <a:rPr lang="en-US" altLang="en-US"/>
              <a:pPr/>
              <a:t>‹#›</a:t>
            </a:fld>
            <a:endParaRPr lang="en-US" altLang="en-US"/>
          </a:p>
        </p:txBody>
      </p:sp>
    </p:spTree>
    <p:extLst>
      <p:ext uri="{BB962C8B-B14F-4D97-AF65-F5344CB8AC3E}">
        <p14:creationId xmlns:p14="http://schemas.microsoft.com/office/powerpoint/2010/main" val="129175998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1368AB3-426B-2B46-87CD-882242866EA2}"/>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0632A640-0DDF-E044-9031-244B22CFFAE1}"/>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E4036D77-D183-F04B-8F9D-583FA062EFC3}"/>
              </a:ext>
            </a:extLst>
          </p:cNvPr>
          <p:cNvSpPr>
            <a:spLocks noGrp="1"/>
          </p:cNvSpPr>
          <p:nvPr>
            <p:ph type="sldNum" idx="12"/>
          </p:nvPr>
        </p:nvSpPr>
        <p:spPr/>
        <p:txBody>
          <a:bodyPr/>
          <a:lstStyle>
            <a:lvl1pPr>
              <a:defRPr/>
            </a:lvl1pPr>
          </a:lstStyle>
          <a:p>
            <a:fld id="{E36BB1B1-B69D-A640-AA70-8AC8887C5CA2}" type="slidenum">
              <a:rPr lang="en-US" altLang="en-US"/>
              <a:pPr/>
              <a:t>‹#›</a:t>
            </a:fld>
            <a:endParaRPr lang="en-US" altLang="en-US"/>
          </a:p>
        </p:txBody>
      </p:sp>
    </p:spTree>
    <p:extLst>
      <p:ext uri="{BB962C8B-B14F-4D97-AF65-F5344CB8AC3E}">
        <p14:creationId xmlns:p14="http://schemas.microsoft.com/office/powerpoint/2010/main" val="320331311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47A546-9350-0640-B59B-1C54DBE86A65}"/>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68B87E1-D148-BB48-BBFD-738FBF9B32B8}"/>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C9D9C4D-13E7-2C46-BEA1-8511C2EB0566}"/>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2CC7C42A-6C93-AD4C-8F11-DA1DE87DDFE0}"/>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22944BD0-F4E2-064F-BFA8-FA8EDA64AA1E}"/>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4D9CEA3-33BB-2140-B0B7-2D305DEA84CA}"/>
              </a:ext>
            </a:extLst>
          </p:cNvPr>
          <p:cNvSpPr>
            <a:spLocks noGrp="1"/>
          </p:cNvSpPr>
          <p:nvPr>
            <p:ph type="sldNum" idx="12"/>
          </p:nvPr>
        </p:nvSpPr>
        <p:spPr/>
        <p:txBody>
          <a:bodyPr/>
          <a:lstStyle>
            <a:lvl1pPr>
              <a:defRPr/>
            </a:lvl1pPr>
          </a:lstStyle>
          <a:p>
            <a:fld id="{ABBC526B-52E2-254E-9005-2DF53AA11C1C}" type="slidenum">
              <a:rPr lang="en-US" altLang="en-US"/>
              <a:pPr/>
              <a:t>‹#›</a:t>
            </a:fld>
            <a:endParaRPr lang="en-US" altLang="en-US"/>
          </a:p>
        </p:txBody>
      </p:sp>
    </p:spTree>
    <p:extLst>
      <p:ext uri="{BB962C8B-B14F-4D97-AF65-F5344CB8AC3E}">
        <p14:creationId xmlns:p14="http://schemas.microsoft.com/office/powerpoint/2010/main" val="5022277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52AF6449-0562-484C-BDDC-94FCC461F08E}" type="slidenum">
              <a:rPr lang="en-US"/>
              <a:pPr>
                <a:defRPr/>
              </a:pPr>
              <a:t>‹#›</a:t>
            </a:fld>
            <a:endParaRPr lang="en-US"/>
          </a:p>
        </p:txBody>
      </p:sp>
    </p:spTree>
    <p:extLst>
      <p:ext uri="{BB962C8B-B14F-4D97-AF65-F5344CB8AC3E}">
        <p14:creationId xmlns:p14="http://schemas.microsoft.com/office/powerpoint/2010/main" val="45204363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9CDEF1-4594-7341-9670-13E3B3ECF6F6}"/>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3F3EC76F-F9C2-404B-BFDB-CA2FCC375EDC}"/>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61C699AC-3206-AA48-BDDE-5B4AFBA9E457}"/>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365BE665-BC33-A042-AB3E-0BE0C179706B}"/>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05E5C3AC-5B52-7445-AB6C-5ED2B0024BB8}"/>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843AB7B-E0B4-4A41-809D-CED7ED86AA85}"/>
              </a:ext>
            </a:extLst>
          </p:cNvPr>
          <p:cNvSpPr>
            <a:spLocks noGrp="1"/>
          </p:cNvSpPr>
          <p:nvPr>
            <p:ph type="sldNum" idx="12"/>
          </p:nvPr>
        </p:nvSpPr>
        <p:spPr/>
        <p:txBody>
          <a:bodyPr/>
          <a:lstStyle>
            <a:lvl1pPr>
              <a:defRPr/>
            </a:lvl1pPr>
          </a:lstStyle>
          <a:p>
            <a:fld id="{050763E6-EC64-AE47-AFFA-F73BC88DFE0D}" type="slidenum">
              <a:rPr lang="en-US" altLang="en-US"/>
              <a:pPr/>
              <a:t>‹#›</a:t>
            </a:fld>
            <a:endParaRPr lang="en-US" altLang="en-US"/>
          </a:p>
        </p:txBody>
      </p:sp>
    </p:spTree>
    <p:extLst>
      <p:ext uri="{BB962C8B-B14F-4D97-AF65-F5344CB8AC3E}">
        <p14:creationId xmlns:p14="http://schemas.microsoft.com/office/powerpoint/2010/main" val="2704607806"/>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F957B-7475-D948-9E24-FAFC1614F61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C335214-AD05-9B4D-910A-E73EFC33FD2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87F8058-DB03-6248-BA14-951349775D2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5C780FE-4522-0F4A-A361-69C3B23361F9}"/>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FD942443-2A9A-8549-ACDA-9D30120F86FD}"/>
              </a:ext>
            </a:extLst>
          </p:cNvPr>
          <p:cNvSpPr>
            <a:spLocks noGrp="1"/>
          </p:cNvSpPr>
          <p:nvPr>
            <p:ph type="sldNum" idx="12"/>
          </p:nvPr>
        </p:nvSpPr>
        <p:spPr/>
        <p:txBody>
          <a:bodyPr/>
          <a:lstStyle>
            <a:lvl1pPr>
              <a:defRPr/>
            </a:lvl1pPr>
          </a:lstStyle>
          <a:p>
            <a:fld id="{D802599F-6AEF-1F4F-AF54-A75637DAF436}" type="slidenum">
              <a:rPr lang="en-US" altLang="en-US"/>
              <a:pPr/>
              <a:t>‹#›</a:t>
            </a:fld>
            <a:endParaRPr lang="en-US" altLang="en-US"/>
          </a:p>
        </p:txBody>
      </p:sp>
    </p:spTree>
    <p:extLst>
      <p:ext uri="{BB962C8B-B14F-4D97-AF65-F5344CB8AC3E}">
        <p14:creationId xmlns:p14="http://schemas.microsoft.com/office/powerpoint/2010/main" val="408508798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9F06886-DF44-1D4C-BF8C-9C958AAD113E}"/>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2D7E933-8AE3-A64F-A3FB-E22AA3AEEDB7}"/>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92E7CD0-57AA-EB4E-B397-B9903EDDA9F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24F4518-9135-8B4D-9F83-D09A1B92C0D5}"/>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A71498E7-B737-9E40-AFBE-0A0141EFD2EF}"/>
              </a:ext>
            </a:extLst>
          </p:cNvPr>
          <p:cNvSpPr>
            <a:spLocks noGrp="1"/>
          </p:cNvSpPr>
          <p:nvPr>
            <p:ph type="sldNum" idx="12"/>
          </p:nvPr>
        </p:nvSpPr>
        <p:spPr/>
        <p:txBody>
          <a:bodyPr/>
          <a:lstStyle>
            <a:lvl1pPr>
              <a:defRPr/>
            </a:lvl1pPr>
          </a:lstStyle>
          <a:p>
            <a:fld id="{682256BB-E769-3545-9431-26972762E9FB}" type="slidenum">
              <a:rPr lang="en-US" altLang="en-US"/>
              <a:pPr/>
              <a:t>‹#›</a:t>
            </a:fld>
            <a:endParaRPr lang="en-US" altLang="en-US"/>
          </a:p>
        </p:txBody>
      </p:sp>
    </p:spTree>
    <p:extLst>
      <p:ext uri="{BB962C8B-B14F-4D97-AF65-F5344CB8AC3E}">
        <p14:creationId xmlns:p14="http://schemas.microsoft.com/office/powerpoint/2010/main" val="187239617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10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023" indent="0" algn="ctr">
              <a:buNone/>
              <a:defRPr/>
            </a:lvl2pPr>
            <a:lvl3pPr marL="642046" indent="0" algn="ctr">
              <a:buNone/>
              <a:defRPr/>
            </a:lvl3pPr>
            <a:lvl4pPr marL="963071" indent="0" algn="ctr">
              <a:buNone/>
              <a:defRPr/>
            </a:lvl4pPr>
            <a:lvl5pPr marL="1284092" indent="0" algn="ctr">
              <a:buNone/>
              <a:defRPr/>
            </a:lvl5pPr>
            <a:lvl6pPr marL="1605126" indent="0" algn="ctr">
              <a:buNone/>
              <a:defRPr/>
            </a:lvl6pPr>
            <a:lvl7pPr marL="1926151" indent="0" algn="ctr">
              <a:buNone/>
              <a:defRPr/>
            </a:lvl7pPr>
            <a:lvl8pPr marL="2247180" indent="0" algn="ctr">
              <a:buNone/>
              <a:defRPr/>
            </a:lvl8pPr>
            <a:lvl9pPr marL="2568188"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294512514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61430931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7" y="440643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307" y="2907086"/>
            <a:ext cx="7772009" cy="1499316"/>
          </a:xfrm>
        </p:spPr>
        <p:txBody>
          <a:bodyPr anchor="b"/>
          <a:lstStyle>
            <a:lvl1pPr marL="0" indent="0">
              <a:buNone/>
              <a:defRPr sz="1400"/>
            </a:lvl1pPr>
            <a:lvl2pPr marL="321023" indent="0">
              <a:buNone/>
              <a:defRPr sz="1300"/>
            </a:lvl2pPr>
            <a:lvl3pPr marL="642046" indent="0">
              <a:buNone/>
              <a:defRPr sz="1100"/>
            </a:lvl3pPr>
            <a:lvl4pPr marL="963071" indent="0">
              <a:buNone/>
              <a:defRPr sz="1000"/>
            </a:lvl4pPr>
            <a:lvl5pPr marL="1284092" indent="0">
              <a:buNone/>
              <a:defRPr sz="1000"/>
            </a:lvl5pPr>
            <a:lvl6pPr marL="1605126" indent="0">
              <a:buNone/>
              <a:defRPr sz="1000"/>
            </a:lvl6pPr>
            <a:lvl7pPr marL="1926151" indent="0">
              <a:buNone/>
              <a:defRPr sz="1000"/>
            </a:lvl7pPr>
            <a:lvl8pPr marL="2247180" indent="0">
              <a:buNone/>
              <a:defRPr sz="1000"/>
            </a:lvl8pPr>
            <a:lvl9pPr marL="2568188"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8598194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38" y="1125354"/>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54"/>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198340740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33" y="1535040"/>
            <a:ext cx="4040061" cy="639693"/>
          </a:xfrm>
        </p:spPr>
        <p:txBody>
          <a:bodyPr anchor="b"/>
          <a:lstStyle>
            <a:lvl1pPr marL="0" indent="0">
              <a:buNone/>
              <a:defRPr sz="1700" b="1"/>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33"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023" indent="0">
              <a:buNone/>
              <a:defRPr sz="1400" b="1"/>
            </a:lvl2pPr>
            <a:lvl3pPr marL="642046" indent="0">
              <a:buNone/>
              <a:defRPr sz="1300" b="1"/>
            </a:lvl3pPr>
            <a:lvl4pPr marL="963071" indent="0">
              <a:buNone/>
              <a:defRPr sz="1100" b="1"/>
            </a:lvl4pPr>
            <a:lvl5pPr marL="1284092" indent="0">
              <a:buNone/>
              <a:defRPr sz="1100" b="1"/>
            </a:lvl5pPr>
            <a:lvl6pPr marL="1605126" indent="0">
              <a:buNone/>
              <a:defRPr sz="1100" b="1"/>
            </a:lvl6pPr>
            <a:lvl7pPr marL="1926151" indent="0">
              <a:buNone/>
              <a:defRPr sz="1100" b="1"/>
            </a:lvl7pPr>
            <a:lvl8pPr marL="2247180" indent="0">
              <a:buNone/>
              <a:defRPr sz="1100" b="1"/>
            </a:lvl8pPr>
            <a:lvl9pPr marL="256818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88050964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420290462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142267054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B9C7A814-42FE-584D-BB20-311B5843455E}" type="slidenum">
              <a:rPr lang="en-US"/>
              <a:pPr>
                <a:defRPr/>
              </a:pPr>
              <a:t>‹#›</a:t>
            </a:fld>
            <a:endParaRPr lang="en-US"/>
          </a:p>
        </p:txBody>
      </p:sp>
    </p:spTree>
    <p:extLst>
      <p:ext uri="{BB962C8B-B14F-4D97-AF65-F5344CB8AC3E}">
        <p14:creationId xmlns:p14="http://schemas.microsoft.com/office/powerpoint/2010/main" val="50645037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33"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33" y="1434565"/>
            <a:ext cx="3007439" cy="4691082"/>
          </a:xfrm>
        </p:spPr>
        <p:txBody>
          <a:bodyPr/>
          <a:lstStyle>
            <a:lvl1pPr marL="0" indent="0">
              <a:buNone/>
              <a:defRPr sz="1000"/>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3770134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1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30"/>
            <a:ext cx="5486846" cy="4115023"/>
          </a:xfrm>
        </p:spPr>
        <p:txBody>
          <a:bodyPr/>
          <a:lstStyle>
            <a:lvl1pPr marL="0" indent="0">
              <a:buNone/>
              <a:defRPr sz="2300"/>
            </a:lvl1pPr>
            <a:lvl2pPr marL="321023" indent="0">
              <a:buNone/>
              <a:defRPr sz="2000"/>
            </a:lvl2pPr>
            <a:lvl3pPr marL="642046" indent="0">
              <a:buNone/>
              <a:defRPr sz="1700"/>
            </a:lvl3pPr>
            <a:lvl4pPr marL="963071" indent="0">
              <a:buNone/>
              <a:defRPr sz="1400"/>
            </a:lvl4pPr>
            <a:lvl5pPr marL="1284092" indent="0">
              <a:buNone/>
              <a:defRPr sz="1400"/>
            </a:lvl5pPr>
            <a:lvl6pPr marL="1605126" indent="0">
              <a:buNone/>
              <a:defRPr sz="1400"/>
            </a:lvl6pPr>
            <a:lvl7pPr marL="1926151" indent="0">
              <a:buNone/>
              <a:defRPr sz="1400"/>
            </a:lvl7pPr>
            <a:lvl8pPr marL="2247180" indent="0">
              <a:buNone/>
              <a:defRPr sz="1400"/>
            </a:lvl8pPr>
            <a:lvl9pPr marL="2568188" indent="0">
              <a:buNone/>
              <a:defRPr sz="1400"/>
            </a:lvl9pPr>
          </a:lstStyle>
          <a:p>
            <a:endParaRPr lang="en-US"/>
          </a:p>
        </p:txBody>
      </p:sp>
      <p:sp>
        <p:nvSpPr>
          <p:cNvPr id="4" name="Text Placeholder 3"/>
          <p:cNvSpPr>
            <a:spLocks noGrp="1"/>
          </p:cNvSpPr>
          <p:nvPr>
            <p:ph type="body" sz="half" idx="2"/>
          </p:nvPr>
        </p:nvSpPr>
        <p:spPr>
          <a:xfrm>
            <a:off x="1791738" y="5367646"/>
            <a:ext cx="5486846" cy="804919"/>
          </a:xfrm>
        </p:spPr>
        <p:txBody>
          <a:bodyPr/>
          <a:lstStyle>
            <a:lvl1pPr marL="0" indent="0">
              <a:buNone/>
              <a:defRPr sz="1000"/>
            </a:lvl1pPr>
            <a:lvl2pPr marL="321023" indent="0">
              <a:buNone/>
              <a:defRPr sz="800"/>
            </a:lvl2pPr>
            <a:lvl3pPr marL="642046" indent="0">
              <a:buNone/>
              <a:defRPr sz="700"/>
            </a:lvl3pPr>
            <a:lvl4pPr marL="963071" indent="0">
              <a:buNone/>
              <a:defRPr sz="600"/>
            </a:lvl4pPr>
            <a:lvl5pPr marL="1284092" indent="0">
              <a:buNone/>
              <a:defRPr sz="600"/>
            </a:lvl5pPr>
            <a:lvl6pPr marL="1605126" indent="0">
              <a:buNone/>
              <a:defRPr sz="600"/>
            </a:lvl6pPr>
            <a:lvl7pPr marL="1926151" indent="0">
              <a:buNone/>
              <a:defRPr sz="600"/>
            </a:lvl7pPr>
            <a:lvl8pPr marL="2247180" indent="0">
              <a:buNone/>
              <a:defRPr sz="600"/>
            </a:lvl8pPr>
            <a:lvl9pPr marL="25681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98202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456606975"/>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187085885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172328237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31021651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82344701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4258764409"/>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255349295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355821837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C14B94BB-22DD-FF44-A7A2-99F476EC800D}" type="slidenum">
              <a:rPr lang="en-US"/>
              <a:pPr>
                <a:defRPr/>
              </a:pPr>
              <a:t>‹#›</a:t>
            </a:fld>
            <a:endParaRPr lang="en-US"/>
          </a:p>
        </p:txBody>
      </p:sp>
    </p:spTree>
    <p:extLst>
      <p:ext uri="{BB962C8B-B14F-4D97-AF65-F5344CB8AC3E}">
        <p14:creationId xmlns:p14="http://schemas.microsoft.com/office/powerpoint/2010/main" val="408598724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3977866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24544647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2786238667"/>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286225929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40429911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4269396661"/>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999187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518558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6153546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4270262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7886BC8D-0F7B-8448-90FF-94AB55C59B78}" type="slidenum">
              <a:rPr lang="en-US"/>
              <a:pPr>
                <a:defRPr/>
              </a:pPr>
              <a:t>‹#›</a:t>
            </a:fld>
            <a:endParaRPr lang="en-US"/>
          </a:p>
        </p:txBody>
      </p:sp>
    </p:spTree>
    <p:extLst>
      <p:ext uri="{BB962C8B-B14F-4D97-AF65-F5344CB8AC3E}">
        <p14:creationId xmlns:p14="http://schemas.microsoft.com/office/powerpoint/2010/main" val="2455232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5367659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3511601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527139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2504600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4630169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41694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7970556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4184705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1980209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610136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BF5A7BC-9CF1-F34B-A58E-6CA85B77612F}" type="slidenum">
              <a:rPr lang="en-US"/>
              <a:pPr>
                <a:defRPr/>
              </a:pPr>
              <a:t>‹#›</a:t>
            </a:fld>
            <a:endParaRPr lang="en-US"/>
          </a:p>
        </p:txBody>
      </p:sp>
    </p:spTree>
    <p:extLst>
      <p:ext uri="{BB962C8B-B14F-4D97-AF65-F5344CB8AC3E}">
        <p14:creationId xmlns:p14="http://schemas.microsoft.com/office/powerpoint/2010/main" val="289058493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vl1pPr>
          </a:lstStyle>
          <a:p>
            <a:pPr>
              <a:defRPr/>
            </a:pPr>
            <a:fld id="{7A1DF96D-C2DF-AB4F-801A-526837FFC66C}" type="slidenum">
              <a:rPr lang="en-US"/>
              <a:pPr>
                <a:defRPr/>
              </a:pPr>
              <a:t>‹#›</a:t>
            </a:fld>
            <a:endParaRPr lang="en-US"/>
          </a:p>
        </p:txBody>
      </p:sp>
    </p:spTree>
    <p:extLst>
      <p:ext uri="{BB962C8B-B14F-4D97-AF65-F5344CB8AC3E}">
        <p14:creationId xmlns:p14="http://schemas.microsoft.com/office/powerpoint/2010/main" val="1715979640"/>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875855224"/>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84936571"/>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9588169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0659479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864496566"/>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14015029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1350934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07965652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2419132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6787547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vl1pPr>
          </a:lstStyle>
          <a:p>
            <a:pPr>
              <a:defRPr/>
            </a:pPr>
            <a:fld id="{D2689ED2-14F9-A445-9782-BE2006541030}" type="slidenum">
              <a:rPr lang="en-US"/>
              <a:pPr>
                <a:defRPr/>
              </a:pPr>
              <a:t>‹#›</a:t>
            </a:fld>
            <a:endParaRPr lang="en-US"/>
          </a:p>
        </p:txBody>
      </p:sp>
    </p:spTree>
    <p:extLst>
      <p:ext uri="{BB962C8B-B14F-4D97-AF65-F5344CB8AC3E}">
        <p14:creationId xmlns:p14="http://schemas.microsoft.com/office/powerpoint/2010/main" val="291717495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842017149"/>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6292588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506300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1729065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83092763"/>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12/17/23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4071262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12/17/23</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9982416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12/17/23</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7934403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12/17/23</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1475433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12/17/23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4074804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F0EDDC75-0346-2D41-8CC0-6862F058B61E}" type="slidenum">
              <a:rPr lang="en-US"/>
              <a:pPr>
                <a:defRPr/>
              </a:pPr>
              <a:t>‹#›</a:t>
            </a:fld>
            <a:endParaRPr lang="en-US"/>
          </a:p>
        </p:txBody>
      </p:sp>
    </p:spTree>
    <p:extLst>
      <p:ext uri="{BB962C8B-B14F-4D97-AF65-F5344CB8AC3E}">
        <p14:creationId xmlns:p14="http://schemas.microsoft.com/office/powerpoint/2010/main" val="269940763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12/17/23</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9766485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4285565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12/17/23</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3024917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7043911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60926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9317335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a:lvl1pPr>
          </a:lstStyle>
          <a:p>
            <a:pPr lvl="0"/>
            <a:r>
              <a:rPr lang="en-US" noProof="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69640592-126E-FA4F-BA19-B89996D9F2CE}" type="slidenum">
              <a:rPr lang="en-US"/>
              <a:pPr>
                <a:defRPr/>
              </a:pPr>
              <a:t>‹#›</a:t>
            </a:fld>
            <a:endParaRPr lang="en-US"/>
          </a:p>
        </p:txBody>
      </p:sp>
    </p:spTree>
    <p:extLst>
      <p:ext uri="{BB962C8B-B14F-4D97-AF65-F5344CB8AC3E}">
        <p14:creationId xmlns:p14="http://schemas.microsoft.com/office/powerpoint/2010/main" val="380605993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9396423C-560D-844B-B815-F0D1010897E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9852047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3458157C-FFD4-C341-A2FE-EBB65B53382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22772734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AB4E168C-BBCE-9141-A608-085C3CCEA1E7}"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0134403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69734073-CE7C-0748-98B6-B08B58A1D562}" type="slidenum">
              <a:rPr lang="en-US"/>
              <a:pPr>
                <a:defRPr/>
              </a:pPr>
              <a:t>‹#›</a:t>
            </a:fld>
            <a:endParaRPr lang="en-US"/>
          </a:p>
        </p:txBody>
      </p:sp>
    </p:spTree>
    <p:extLst>
      <p:ext uri="{BB962C8B-B14F-4D97-AF65-F5344CB8AC3E}">
        <p14:creationId xmlns:p14="http://schemas.microsoft.com/office/powerpoint/2010/main" val="7538142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A5E762AF-978C-6D49-84D8-2E4A6C7C224F}"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9657298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4C146142-07AC-6F42-AB89-462340595CA0}"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7431692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FB31AC69-6219-254A-9423-8B0C5E1CACA8}"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6453672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D0F0D3E4-7CDF-9B47-B889-6DB27110AA33}"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8240064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61978E8E-77D9-8E46-85BC-C5B89CAA0D35}"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98564032"/>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921DDE76-9789-8140-A3AF-CF80A3E6DD11}"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58176557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2EBDAB55-3304-5142-95BA-9795773461BE}"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6776256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p>
            <a:pPr lvl="0"/>
            <a:endParaRPr lang="en-US" noProof="0"/>
          </a:p>
        </p:txBody>
      </p:sp>
      <p:sp>
        <p:nvSpPr>
          <p:cNvPr id="4" name="Text Placeholder 3"/>
          <p:cNvSpPr>
            <a:spLocks noGrp="1"/>
          </p:cNvSpPr>
          <p:nvPr>
            <p:ph type="body"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36B5680D-D9DD-5B41-83A4-9D98E9B13735}"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1428528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a:solidFill>
                <a:srgbClr val="003366"/>
              </a:solidFill>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a:solidFill>
                <a:srgbClr val="003366"/>
              </a:solidFill>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3366"/>
                </a:solidFill>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66"/>
                </a:solidFill>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a:lvl1pPr>
          </a:lstStyle>
          <a:p>
            <a:pPr>
              <a:defRPr/>
            </a:pPr>
            <a:endParaRPr lang="en-US"/>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a:lvl1pPr>
          </a:lstStyle>
          <a:p>
            <a:pPr>
              <a:defRPr/>
            </a:pPr>
            <a:fld id="{3648C958-12DE-3946-A9E6-98A01D7DB3B6}" type="slidenum">
              <a:rPr lang="en-US"/>
              <a:pPr>
                <a:defRPr/>
              </a:pPr>
              <a:t>‹#›</a:t>
            </a:fld>
            <a:endParaRPr lang="en-US"/>
          </a:p>
        </p:txBody>
      </p:sp>
    </p:spTree>
    <p:extLst>
      <p:ext uri="{BB962C8B-B14F-4D97-AF65-F5344CB8AC3E}">
        <p14:creationId xmlns:p14="http://schemas.microsoft.com/office/powerpoint/2010/main" val="380697638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5CD5E526-007E-F44E-A2D0-E822CBFD2D0D}" type="slidenum">
              <a:rPr lang="en-US"/>
              <a:pPr>
                <a:defRPr/>
              </a:pPr>
              <a:t>‹#›</a:t>
            </a:fld>
            <a:endParaRPr lang="en-US"/>
          </a:p>
        </p:txBody>
      </p:sp>
    </p:spTree>
    <p:extLst>
      <p:ext uri="{BB962C8B-B14F-4D97-AF65-F5344CB8AC3E}">
        <p14:creationId xmlns:p14="http://schemas.microsoft.com/office/powerpoint/2010/main" val="184498899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vl1pPr>
          </a:lstStyle>
          <a:p>
            <a:pPr>
              <a:defRPr/>
            </a:pPr>
            <a:fld id="{9AE6FB8A-D75C-1947-A933-550FEB064863}" type="slidenum">
              <a:rPr lang="en-US"/>
              <a:pPr>
                <a:defRPr/>
              </a:pPr>
              <a:t>‹#›</a:t>
            </a:fld>
            <a:endParaRPr lang="en-US"/>
          </a:p>
        </p:txBody>
      </p:sp>
    </p:spTree>
    <p:extLst>
      <p:ext uri="{BB962C8B-B14F-4D97-AF65-F5344CB8AC3E}">
        <p14:creationId xmlns:p14="http://schemas.microsoft.com/office/powerpoint/2010/main" val="209398701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C3383F4C-975D-E041-8514-8E4D930F84A4}" type="slidenum">
              <a:rPr lang="en-US"/>
              <a:pPr>
                <a:defRPr/>
              </a:pPr>
              <a:t>‹#›</a:t>
            </a:fld>
            <a:endParaRPr lang="en-US"/>
          </a:p>
        </p:txBody>
      </p:sp>
    </p:spTree>
    <p:extLst>
      <p:ext uri="{BB962C8B-B14F-4D97-AF65-F5344CB8AC3E}">
        <p14:creationId xmlns:p14="http://schemas.microsoft.com/office/powerpoint/2010/main" val="224616899"/>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EE58EA-59D6-D14E-8595-38C3FC1FBD9E}" type="slidenum">
              <a:rPr lang="en-US"/>
              <a:pPr>
                <a:defRPr/>
              </a:pPr>
              <a:t>‹#›</a:t>
            </a:fld>
            <a:endParaRPr lang="en-US"/>
          </a:p>
        </p:txBody>
      </p:sp>
    </p:spTree>
    <p:extLst>
      <p:ext uri="{BB962C8B-B14F-4D97-AF65-F5344CB8AC3E}">
        <p14:creationId xmlns:p14="http://schemas.microsoft.com/office/powerpoint/2010/main" val="391561015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84F34329-36FB-8045-A857-6B87ACF05743}" type="slidenum">
              <a:rPr lang="en-US"/>
              <a:pPr>
                <a:defRPr/>
              </a:pPr>
              <a:t>‹#›</a:t>
            </a:fld>
            <a:endParaRPr lang="en-US"/>
          </a:p>
        </p:txBody>
      </p:sp>
    </p:spTree>
    <p:extLst>
      <p:ext uri="{BB962C8B-B14F-4D97-AF65-F5344CB8AC3E}">
        <p14:creationId xmlns:p14="http://schemas.microsoft.com/office/powerpoint/2010/main" val="334601649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5053B6AF-E929-294A-A862-EBA6E7B5D9B9}" type="slidenum">
              <a:rPr lang="en-US"/>
              <a:pPr>
                <a:defRPr/>
              </a:pPr>
              <a:t>‹#›</a:t>
            </a:fld>
            <a:endParaRPr lang="en-US"/>
          </a:p>
        </p:txBody>
      </p:sp>
    </p:spTree>
    <p:extLst>
      <p:ext uri="{BB962C8B-B14F-4D97-AF65-F5344CB8AC3E}">
        <p14:creationId xmlns:p14="http://schemas.microsoft.com/office/powerpoint/2010/main" val="397260829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C2298EEC-5975-2044-AE96-C560D72AB1B9}" type="slidenum">
              <a:rPr lang="en-US"/>
              <a:pPr>
                <a:defRPr/>
              </a:pPr>
              <a:t>‹#›</a:t>
            </a:fld>
            <a:endParaRPr lang="en-US"/>
          </a:p>
        </p:txBody>
      </p:sp>
    </p:spTree>
    <p:extLst>
      <p:ext uri="{BB962C8B-B14F-4D97-AF65-F5344CB8AC3E}">
        <p14:creationId xmlns:p14="http://schemas.microsoft.com/office/powerpoint/2010/main" val="6338383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8481B0-56EC-E54C-8B69-C6049B09C6F1}" type="slidenum">
              <a:rPr lang="en-US"/>
              <a:pPr>
                <a:defRPr/>
              </a:pPr>
              <a:t>‹#›</a:t>
            </a:fld>
            <a:endParaRPr lang="en-US"/>
          </a:p>
        </p:txBody>
      </p:sp>
    </p:spTree>
    <p:extLst>
      <p:ext uri="{BB962C8B-B14F-4D97-AF65-F5344CB8AC3E}">
        <p14:creationId xmlns:p14="http://schemas.microsoft.com/office/powerpoint/2010/main" val="221498904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FE8D880C-F111-DE4E-BC69-B898C79D15EE}" type="slidenum">
              <a:rPr lang="en-US"/>
              <a:pPr>
                <a:defRPr/>
              </a:pPr>
              <a:t>‹#›</a:t>
            </a:fld>
            <a:endParaRPr lang="en-US"/>
          </a:p>
        </p:txBody>
      </p:sp>
    </p:spTree>
    <p:extLst>
      <p:ext uri="{BB962C8B-B14F-4D97-AF65-F5344CB8AC3E}">
        <p14:creationId xmlns:p14="http://schemas.microsoft.com/office/powerpoint/2010/main" val="220198738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3526472E-5335-254C-9C38-DD6A0E161E36}" type="slidenum">
              <a:rPr lang="en-US"/>
              <a:pPr>
                <a:defRPr/>
              </a:pPr>
              <a:t>‹#›</a:t>
            </a:fld>
            <a:endParaRPr lang="en-US"/>
          </a:p>
        </p:txBody>
      </p:sp>
    </p:spTree>
    <p:extLst>
      <p:ext uri="{BB962C8B-B14F-4D97-AF65-F5344CB8AC3E}">
        <p14:creationId xmlns:p14="http://schemas.microsoft.com/office/powerpoint/2010/main" val="404463582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F623026D-8A6D-534F-AE4E-0D05609DF2D7}" type="slidenum">
              <a:rPr lang="en-US"/>
              <a:pPr>
                <a:defRPr/>
              </a:pPr>
              <a:t>‹#›</a:t>
            </a:fld>
            <a:endParaRPr lang="en-US"/>
          </a:p>
        </p:txBody>
      </p:sp>
    </p:spTree>
    <p:extLst>
      <p:ext uri="{BB962C8B-B14F-4D97-AF65-F5344CB8AC3E}">
        <p14:creationId xmlns:p14="http://schemas.microsoft.com/office/powerpoint/2010/main" val="4774294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55769273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ACC60A22-3CE7-134D-A9CD-4C672119CFD2}" type="slidenum">
              <a:rPr lang="en-US"/>
              <a:pPr>
                <a:defRPr/>
              </a:pPr>
              <a:t>‹#›</a:t>
            </a:fld>
            <a:endParaRPr lang="en-US"/>
          </a:p>
        </p:txBody>
      </p:sp>
    </p:spTree>
    <p:extLst>
      <p:ext uri="{BB962C8B-B14F-4D97-AF65-F5344CB8AC3E}">
        <p14:creationId xmlns:p14="http://schemas.microsoft.com/office/powerpoint/2010/main" val="378323532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408652446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115605365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75719714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396003710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359663188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61919114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424765863"/>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191337250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117175606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206384767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D9428616-5A39-EA43-80C3-FB578AF202C3}" type="slidenum">
              <a:rPr lang="en-US"/>
              <a:pPr>
                <a:defRPr/>
              </a:pPr>
              <a:t>‹#›</a:t>
            </a:fld>
            <a:endParaRPr lang="en-US"/>
          </a:p>
        </p:txBody>
      </p:sp>
    </p:spTree>
    <p:extLst>
      <p:ext uri="{BB962C8B-B14F-4D97-AF65-F5344CB8AC3E}">
        <p14:creationId xmlns:p14="http://schemas.microsoft.com/office/powerpoint/2010/main" val="124807409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79522858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344570675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141837958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190812055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55782745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340158020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113745822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302896396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3854636613"/>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346707771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defTabSz="914085" eaLnBrk="0" fontAlgn="auto" hangingPunct="0">
              <a:spcBef>
                <a:spcPts val="0"/>
              </a:spcBef>
              <a:spcAft>
                <a:spcPts val="0"/>
              </a:spcAft>
              <a:defRPr>
                <a:latin typeface="Times New Roman" charset="0"/>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defTabSz="914085" eaLnBrk="0" hangingPunct="0">
              <a:defRPr>
                <a:latin typeface="Times New Roman" charset="0"/>
              </a:defRPr>
            </a:lvl1pPr>
          </a:lstStyle>
          <a:p>
            <a:pPr>
              <a:defRPr/>
            </a:pPr>
            <a:fld id="{5136631C-9623-8848-AD16-7DF80C59B66E}" type="slidenum">
              <a:rPr lang="en-US"/>
              <a:pPr>
                <a:defRPr/>
              </a:pPr>
              <a:t>‹#›</a:t>
            </a:fld>
            <a:endParaRPr lang="en-US"/>
          </a:p>
        </p:txBody>
      </p:sp>
    </p:spTree>
    <p:extLst>
      <p:ext uri="{BB962C8B-B14F-4D97-AF65-F5344CB8AC3E}">
        <p14:creationId xmlns:p14="http://schemas.microsoft.com/office/powerpoint/2010/main" val="427289285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118802061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322025462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252237817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270925125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p>
        </p:txBody>
      </p:sp>
      <p:sp>
        <p:nvSpPr>
          <p:cNvPr id="10" name="Rectangle 10"/>
          <p:cNvSpPr>
            <a:spLocks noGrp="1" noChangeArrowheads="1"/>
          </p:cNvSpPr>
          <p:nvPr>
            <p:ph type="ftr" sz="quarter" idx="11"/>
          </p:nvPr>
        </p:nvSpPr>
        <p:spPr/>
        <p:txBody>
          <a:bodyPr/>
          <a:lstStyle>
            <a:lvl1pPr>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B469A2D0-71DA-874D-BCE8-4E61E02D138D}" type="slidenum">
              <a:rPr lang="en-US"/>
              <a:pPr>
                <a:defRPr/>
              </a:pPr>
              <a:t>‹#›</a:t>
            </a:fld>
            <a:endParaRPr lang="en-US"/>
          </a:p>
        </p:txBody>
      </p:sp>
    </p:spTree>
    <p:extLst>
      <p:ext uri="{BB962C8B-B14F-4D97-AF65-F5344CB8AC3E}">
        <p14:creationId xmlns:p14="http://schemas.microsoft.com/office/powerpoint/2010/main" val="3364777732"/>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FE1206CB-C90D-6D46-A2F2-224707897A6D}" type="slidenum">
              <a:rPr lang="en-US"/>
              <a:pPr>
                <a:defRPr/>
              </a:pPr>
              <a:t>‹#›</a:t>
            </a:fld>
            <a:endParaRPr lang="en-US"/>
          </a:p>
        </p:txBody>
      </p:sp>
    </p:spTree>
    <p:extLst>
      <p:ext uri="{BB962C8B-B14F-4D97-AF65-F5344CB8AC3E}">
        <p14:creationId xmlns:p14="http://schemas.microsoft.com/office/powerpoint/2010/main" val="153444917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6964842E-F37A-1645-AEDF-1B3C8C181442}" type="slidenum">
              <a:rPr lang="en-US"/>
              <a:pPr>
                <a:defRPr/>
              </a:pPr>
              <a:t>‹#›</a:t>
            </a:fld>
            <a:endParaRPr lang="en-US"/>
          </a:p>
        </p:txBody>
      </p:sp>
    </p:spTree>
    <p:extLst>
      <p:ext uri="{BB962C8B-B14F-4D97-AF65-F5344CB8AC3E}">
        <p14:creationId xmlns:p14="http://schemas.microsoft.com/office/powerpoint/2010/main" val="17997281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2BF85287-883E-174C-AB5C-9DC3382A3FBA}" type="slidenum">
              <a:rPr lang="en-US"/>
              <a:pPr>
                <a:defRPr/>
              </a:pPr>
              <a:t>‹#›</a:t>
            </a:fld>
            <a:endParaRPr lang="en-US"/>
          </a:p>
        </p:txBody>
      </p:sp>
    </p:spTree>
    <p:extLst>
      <p:ext uri="{BB962C8B-B14F-4D97-AF65-F5344CB8AC3E}">
        <p14:creationId xmlns:p14="http://schemas.microsoft.com/office/powerpoint/2010/main" val="837930508"/>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4A5100E9-CB1B-D34A-BAF8-5D04776BF6F2}" type="slidenum">
              <a:rPr lang="en-US"/>
              <a:pPr>
                <a:defRPr/>
              </a:pPr>
              <a:t>‹#›</a:t>
            </a:fld>
            <a:endParaRPr lang="en-US"/>
          </a:p>
        </p:txBody>
      </p:sp>
    </p:spTree>
    <p:extLst>
      <p:ext uri="{BB962C8B-B14F-4D97-AF65-F5344CB8AC3E}">
        <p14:creationId xmlns:p14="http://schemas.microsoft.com/office/powerpoint/2010/main" val="239982066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p>
        </p:txBody>
      </p:sp>
      <p:sp>
        <p:nvSpPr>
          <p:cNvPr id="4" name="Rectangle 10"/>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D94D0189-C846-594D-811D-0C60D4C6F40F}" type="slidenum">
              <a:rPr lang="en-US"/>
              <a:pPr>
                <a:defRPr/>
              </a:pPr>
              <a:t>‹#›</a:t>
            </a:fld>
            <a:endParaRPr lang="en-US"/>
          </a:p>
        </p:txBody>
      </p:sp>
    </p:spTree>
    <p:extLst>
      <p:ext uri="{BB962C8B-B14F-4D97-AF65-F5344CB8AC3E}">
        <p14:creationId xmlns:p14="http://schemas.microsoft.com/office/powerpoint/2010/main" val="361132783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159834203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p>
        </p:txBody>
      </p:sp>
      <p:sp>
        <p:nvSpPr>
          <p:cNvPr id="3" name="Rectangle 10"/>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948F200C-B48D-8244-91B1-B316EAB51C4E}" type="slidenum">
              <a:rPr lang="en-US"/>
              <a:pPr>
                <a:defRPr/>
              </a:pPr>
              <a:t>‹#›</a:t>
            </a:fld>
            <a:endParaRPr lang="en-US"/>
          </a:p>
        </p:txBody>
      </p:sp>
    </p:spTree>
    <p:extLst>
      <p:ext uri="{BB962C8B-B14F-4D97-AF65-F5344CB8AC3E}">
        <p14:creationId xmlns:p14="http://schemas.microsoft.com/office/powerpoint/2010/main" val="1305595845"/>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F625F7F5-1244-3F46-A223-DF000ACA828F}" type="slidenum">
              <a:rPr lang="en-US"/>
              <a:pPr>
                <a:defRPr/>
              </a:pPr>
              <a:t>‹#›</a:t>
            </a:fld>
            <a:endParaRPr lang="en-US"/>
          </a:p>
        </p:txBody>
      </p:sp>
    </p:spTree>
    <p:extLst>
      <p:ext uri="{BB962C8B-B14F-4D97-AF65-F5344CB8AC3E}">
        <p14:creationId xmlns:p14="http://schemas.microsoft.com/office/powerpoint/2010/main" val="406188168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4A4FF2C2-9B2E-294C-A384-1C64C6825455}" type="slidenum">
              <a:rPr lang="en-US"/>
              <a:pPr>
                <a:defRPr/>
              </a:pPr>
              <a:t>‹#›</a:t>
            </a:fld>
            <a:endParaRPr lang="en-US"/>
          </a:p>
        </p:txBody>
      </p:sp>
    </p:spTree>
    <p:extLst>
      <p:ext uri="{BB962C8B-B14F-4D97-AF65-F5344CB8AC3E}">
        <p14:creationId xmlns:p14="http://schemas.microsoft.com/office/powerpoint/2010/main" val="195387104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A007844F-3DA3-F946-BB0C-4169A6FF90A2}" type="slidenum">
              <a:rPr lang="en-US"/>
              <a:pPr>
                <a:defRPr/>
              </a:pPr>
              <a:t>‹#›</a:t>
            </a:fld>
            <a:endParaRPr lang="en-US"/>
          </a:p>
        </p:txBody>
      </p:sp>
    </p:spTree>
    <p:extLst>
      <p:ext uri="{BB962C8B-B14F-4D97-AF65-F5344CB8AC3E}">
        <p14:creationId xmlns:p14="http://schemas.microsoft.com/office/powerpoint/2010/main" val="313211079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E367F16-B228-0F45-9B2C-BDC8C680D4F5}" type="slidenum">
              <a:rPr lang="en-US"/>
              <a:pPr>
                <a:defRPr/>
              </a:pPr>
              <a:t>‹#›</a:t>
            </a:fld>
            <a:endParaRPr lang="en-US"/>
          </a:p>
        </p:txBody>
      </p:sp>
    </p:spTree>
    <p:extLst>
      <p:ext uri="{BB962C8B-B14F-4D97-AF65-F5344CB8AC3E}">
        <p14:creationId xmlns:p14="http://schemas.microsoft.com/office/powerpoint/2010/main" val="192707311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ABAF188B-095E-6E44-A37C-F2B50676BEA7}" type="slidenum">
              <a:rPr lang="en-US"/>
              <a:pPr>
                <a:defRPr/>
              </a:pPr>
              <a:t>‹#›</a:t>
            </a:fld>
            <a:endParaRPr lang="en-US"/>
          </a:p>
        </p:txBody>
      </p:sp>
    </p:spTree>
    <p:extLst>
      <p:ext uri="{BB962C8B-B14F-4D97-AF65-F5344CB8AC3E}">
        <p14:creationId xmlns:p14="http://schemas.microsoft.com/office/powerpoint/2010/main" val="264499213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lIns="91376" tIns="45688" rIns="91376" bIns="45688"/>
          <a:lstStyle>
            <a:lvl1pPr>
              <a:defRPr>
                <a:solidFill>
                  <a:schemeClr val="bg1"/>
                </a:solidFill>
                <a:latin typeface="Arial"/>
                <a:cs typeface="Arial"/>
              </a:defRPr>
            </a:lvl1pPr>
          </a:lstStyle>
          <a:p>
            <a:r>
              <a:rPr lang="en-US" dirty="0"/>
              <a:t>Click to edit Master title style</a:t>
            </a:r>
          </a:p>
        </p:txBody>
      </p:sp>
      <p:sp>
        <p:nvSpPr>
          <p:cNvPr id="3" name="Content Placeholder 2"/>
          <p:cNvSpPr>
            <a:spLocks noGrp="1"/>
          </p:cNvSpPr>
          <p:nvPr>
            <p:ph idx="1"/>
          </p:nvPr>
        </p:nvSpPr>
        <p:spPr>
          <a:xfrm>
            <a:off x="1295400" y="1676406"/>
            <a:ext cx="7467600" cy="4449763"/>
          </a:xfrm>
          <a:prstGeom prst="rect">
            <a:avLst/>
          </a:prstGeom>
        </p:spPr>
        <p:txBody>
          <a:bodyPr lIns="91376" tIns="45688" rIns="91376" bIns="45688"/>
          <a:lstStyle>
            <a:lvl1pPr>
              <a:defRPr>
                <a:solidFill>
                  <a:schemeClr val="bg1"/>
                </a:solidFill>
                <a:latin typeface="Arial"/>
                <a:cs typeface="Arial"/>
              </a:defRPr>
            </a:lvl1pPr>
            <a:lvl2pPr>
              <a:defRPr>
                <a:solidFill>
                  <a:schemeClr val="bg1"/>
                </a:solidFill>
                <a:latin typeface="Arial"/>
                <a:cs typeface="Arial"/>
              </a:defRPr>
            </a:lvl2pPr>
            <a:lvl3pPr>
              <a:defRPr>
                <a:solidFill>
                  <a:schemeClr val="bg1"/>
                </a:solidFill>
                <a:latin typeface="Arial"/>
                <a:cs typeface="Arial"/>
              </a:defRPr>
            </a:lvl3pPr>
            <a:lvl4pPr>
              <a:defRPr>
                <a:solidFill>
                  <a:schemeClr val="bg1"/>
                </a:solidFill>
                <a:latin typeface="Arial"/>
                <a:cs typeface="Arial"/>
              </a:defRPr>
            </a:lvl4pPr>
            <a:lvl5pPr>
              <a:defRPr>
                <a:solidFill>
                  <a:schemeClr val="bg1"/>
                </a:solidFill>
                <a:latin typeface="Arial"/>
                <a:cs typeface="Aria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376" tIns="45688" rIns="91376" bIns="45688" numCol="1" anchor="t" anchorCtr="0" compatLnSpc="1">
            <a:prstTxWarp prst="textNoShape">
              <a:avLst/>
            </a:prstTxWarp>
          </a:bodyPr>
          <a:lstStyle>
            <a:lvl1pPr defTabSz="456880">
              <a:defRPr sz="2400">
                <a:solidFill>
                  <a:srgbClr val="000000"/>
                </a:solidFill>
                <a:latin typeface="Times New Roman" charset="0"/>
                <a:ea typeface="MS Gothic" pitchFamily="49" charset="-128"/>
                <a:cs typeface="MS Gothic" pitchFamily="49" charset="-128"/>
              </a:defRPr>
            </a:lvl1pPr>
          </a:lstStyle>
          <a:p>
            <a:pPr>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376" tIns="45688" rIns="91376" bIns="45688" numCol="1" anchor="t" anchorCtr="0" compatLnSpc="1">
            <a:prstTxWarp prst="textNoShape">
              <a:avLst/>
            </a:prstTxWarp>
          </a:bodyPr>
          <a:lstStyle>
            <a:lvl1pPr defTabSz="456880">
              <a:defRPr>
                <a:solidFill>
                  <a:srgbClr val="000000"/>
                </a:solidFill>
                <a:ea typeface="MS Gothic" charset="0"/>
                <a:cs typeface="MS Gothic" charset="0"/>
              </a:defRPr>
            </a:lvl1pPr>
          </a:lstStyle>
          <a:p>
            <a:pPr>
              <a:defRPr/>
            </a:pPr>
            <a:fld id="{EC2F638E-2095-9846-B154-6EF4A80F4F68}" type="slidenum">
              <a:rPr lang="en-US"/>
              <a:pPr>
                <a:defRPr/>
              </a:pPr>
              <a:t>‹#›</a:t>
            </a:fld>
            <a:endParaRPr lang="en-US"/>
          </a:p>
        </p:txBody>
      </p:sp>
    </p:spTree>
    <p:extLst>
      <p:ext uri="{BB962C8B-B14F-4D97-AF65-F5344CB8AC3E}">
        <p14:creationId xmlns:p14="http://schemas.microsoft.com/office/powerpoint/2010/main" val="275891030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defTabSz="913758" fontAlgn="auto">
              <a:spcBef>
                <a:spcPts val="0"/>
              </a:spcBef>
              <a:spcAft>
                <a:spcPts val="0"/>
              </a:spcAft>
              <a:defRPr>
                <a:latin typeface="Arial"/>
                <a:ea typeface="ＭＳ Ｐゴシック"/>
                <a:cs typeface="ＭＳ Ｐゴシック"/>
              </a:defRPr>
            </a:lvl1pPr>
          </a:lstStyle>
          <a:p>
            <a:pPr>
              <a:defRPr/>
            </a:pPr>
            <a:endParaRPr lang="en-US"/>
          </a:p>
        </p:txBody>
      </p:sp>
      <p:sp>
        <p:nvSpPr>
          <p:cNvPr id="3" name="Rectangle 1031"/>
          <p:cNvSpPr>
            <a:spLocks noGrp="1" noChangeArrowheads="1"/>
          </p:cNvSpPr>
          <p:nvPr>
            <p:ph type="ftr" sz="quarter" idx="11"/>
          </p:nvPr>
        </p:nvSpPr>
        <p:spPr/>
        <p:txBody>
          <a:bodyPr/>
          <a:lstStyle>
            <a:lvl1pPr defTabSz="913758" fontAlgn="auto">
              <a:spcBef>
                <a:spcPts val="0"/>
              </a:spcBef>
              <a:spcAft>
                <a:spcPts val="0"/>
              </a:spcAft>
              <a:defRPr>
                <a:latin typeface="Arial"/>
                <a:ea typeface="ＭＳ Ｐゴシック"/>
                <a:cs typeface="ＭＳ Ｐゴシック"/>
              </a:defRPr>
            </a:lvl1pPr>
          </a:lstStyle>
          <a:p>
            <a:pPr>
              <a:defRPr/>
            </a:pPr>
            <a:endParaRPr lang="en-US"/>
          </a:p>
        </p:txBody>
      </p:sp>
      <p:sp>
        <p:nvSpPr>
          <p:cNvPr id="4" name="Rectangle 1032"/>
          <p:cNvSpPr>
            <a:spLocks noGrp="1" noChangeArrowheads="1"/>
          </p:cNvSpPr>
          <p:nvPr>
            <p:ph type="sldNum" sz="quarter" idx="12"/>
          </p:nvPr>
        </p:nvSpPr>
        <p:spPr/>
        <p:txBody>
          <a:bodyPr/>
          <a:lstStyle>
            <a:lvl1pPr defTabSz="913758">
              <a:defRPr>
                <a:latin typeface="Times New Roman" charset="0"/>
              </a:defRPr>
            </a:lvl1pPr>
          </a:lstStyle>
          <a:p>
            <a:pPr>
              <a:defRPr/>
            </a:pPr>
            <a:fld id="{3FD5702F-5EFF-894C-A028-CA6694D26368}" type="slidenum">
              <a:rPr lang="en-US"/>
              <a:pPr>
                <a:defRPr/>
              </a:pPr>
              <a:t>‹#›</a:t>
            </a:fld>
            <a:endParaRPr lang="en-US"/>
          </a:p>
        </p:txBody>
      </p:sp>
    </p:spTree>
    <p:extLst>
      <p:ext uri="{BB962C8B-B14F-4D97-AF65-F5344CB8AC3E}">
        <p14:creationId xmlns:p14="http://schemas.microsoft.com/office/powerpoint/2010/main" val="64408425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3758" fontAlgn="auto">
              <a:spcBef>
                <a:spcPts val="0"/>
              </a:spcBef>
              <a:spcAft>
                <a:spcPts val="0"/>
              </a:spcAft>
              <a:defRPr>
                <a:latin typeface="Arial"/>
                <a:ea typeface="+mn-ea"/>
                <a:cs typeface="+mn-cs"/>
              </a:defRPr>
            </a:lvl1pPr>
          </a:lstStyle>
          <a:p>
            <a:pPr>
              <a:defRPr/>
            </a:pPr>
            <a:endParaRPr lang="en-US"/>
          </a:p>
        </p:txBody>
      </p:sp>
      <p:sp>
        <p:nvSpPr>
          <p:cNvPr id="3" name="Rectangle 1036"/>
          <p:cNvSpPr>
            <a:spLocks noGrp="1" noChangeArrowheads="1"/>
          </p:cNvSpPr>
          <p:nvPr>
            <p:ph type="ftr" sz="quarter" idx="11"/>
          </p:nvPr>
        </p:nvSpPr>
        <p:spPr/>
        <p:txBody>
          <a:bodyPr/>
          <a:lstStyle>
            <a:lvl1pPr defTabSz="913758" fontAlgn="auto">
              <a:spcBef>
                <a:spcPts val="0"/>
              </a:spcBef>
              <a:spcAft>
                <a:spcPts val="0"/>
              </a:spcAft>
              <a:defRPr>
                <a:latin typeface="Arial"/>
                <a:ea typeface="+mn-ea"/>
                <a:cs typeface="+mn-cs"/>
              </a:defRPr>
            </a:lvl1pPr>
          </a:lstStyle>
          <a:p>
            <a:pPr>
              <a:defRPr/>
            </a:pPr>
            <a:endParaRPr lang="en-US"/>
          </a:p>
        </p:txBody>
      </p:sp>
      <p:sp>
        <p:nvSpPr>
          <p:cNvPr id="4" name="Rectangle 1037"/>
          <p:cNvSpPr>
            <a:spLocks noGrp="1" noChangeArrowheads="1"/>
          </p:cNvSpPr>
          <p:nvPr>
            <p:ph type="sldNum" sz="quarter" idx="12"/>
          </p:nvPr>
        </p:nvSpPr>
        <p:spPr/>
        <p:txBody>
          <a:bodyPr/>
          <a:lstStyle>
            <a:lvl1pPr defTabSz="913758">
              <a:defRPr>
                <a:latin typeface="Times New Roman" charset="0"/>
              </a:defRPr>
            </a:lvl1pPr>
          </a:lstStyle>
          <a:p>
            <a:pPr>
              <a:defRPr/>
            </a:pPr>
            <a:fld id="{43ECD183-EB50-3143-B477-E11F126F2F7D}" type="slidenum">
              <a:rPr lang="en-US"/>
              <a:pPr>
                <a:defRPr/>
              </a:pPr>
              <a:t>‹#›</a:t>
            </a:fld>
            <a:endParaRPr lang="en-US"/>
          </a:p>
        </p:txBody>
      </p:sp>
    </p:spTree>
    <p:extLst>
      <p:ext uri="{BB962C8B-B14F-4D97-AF65-F5344CB8AC3E}">
        <p14:creationId xmlns:p14="http://schemas.microsoft.com/office/powerpoint/2010/main" val="32614918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57136360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246085156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199E3E5-F83A-B24D-8630-A0B3E56A848A}" type="slidenum">
              <a:rPr lang="en-US"/>
              <a:pPr>
                <a:defRPr/>
              </a:pPr>
              <a:t>‹#›</a:t>
            </a:fld>
            <a:endParaRPr lang="en-US"/>
          </a:p>
        </p:txBody>
      </p:sp>
    </p:spTree>
    <p:extLst>
      <p:ext uri="{BB962C8B-B14F-4D97-AF65-F5344CB8AC3E}">
        <p14:creationId xmlns:p14="http://schemas.microsoft.com/office/powerpoint/2010/main" val="319117056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28C41F-17E1-C544-94C5-9EF1F53E384F}" type="slidenum">
              <a:rPr lang="en-US"/>
              <a:pPr>
                <a:defRPr/>
              </a:pPr>
              <a:t>‹#›</a:t>
            </a:fld>
            <a:endParaRPr lang="en-US"/>
          </a:p>
        </p:txBody>
      </p:sp>
    </p:spTree>
    <p:extLst>
      <p:ext uri="{BB962C8B-B14F-4D97-AF65-F5344CB8AC3E}">
        <p14:creationId xmlns:p14="http://schemas.microsoft.com/office/powerpoint/2010/main" val="125398168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DD6253-EB3A-514E-AD7B-E4992E748EDF}" type="slidenum">
              <a:rPr lang="en-US"/>
              <a:pPr>
                <a:defRPr/>
              </a:pPr>
              <a:t>‹#›</a:t>
            </a:fld>
            <a:endParaRPr lang="en-US"/>
          </a:p>
        </p:txBody>
      </p:sp>
    </p:spTree>
    <p:extLst>
      <p:ext uri="{BB962C8B-B14F-4D97-AF65-F5344CB8AC3E}">
        <p14:creationId xmlns:p14="http://schemas.microsoft.com/office/powerpoint/2010/main" val="360383996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C2499-5721-734D-AC8B-D847E2186BDA}" type="slidenum">
              <a:rPr lang="en-US"/>
              <a:pPr>
                <a:defRPr/>
              </a:pPr>
              <a:t>‹#›</a:t>
            </a:fld>
            <a:endParaRPr lang="en-US"/>
          </a:p>
        </p:txBody>
      </p:sp>
    </p:spTree>
    <p:extLst>
      <p:ext uri="{BB962C8B-B14F-4D97-AF65-F5344CB8AC3E}">
        <p14:creationId xmlns:p14="http://schemas.microsoft.com/office/powerpoint/2010/main" val="3903897052"/>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ACFD267-0DEB-3E40-99D4-E95A1C818504}" type="slidenum">
              <a:rPr lang="en-US"/>
              <a:pPr>
                <a:defRPr/>
              </a:pPr>
              <a:t>‹#›</a:t>
            </a:fld>
            <a:endParaRPr lang="en-US"/>
          </a:p>
        </p:txBody>
      </p:sp>
    </p:spTree>
    <p:extLst>
      <p:ext uri="{BB962C8B-B14F-4D97-AF65-F5344CB8AC3E}">
        <p14:creationId xmlns:p14="http://schemas.microsoft.com/office/powerpoint/2010/main" val="322535548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5CF6B2F-DD08-5C4D-B5AF-55C2D4659845}" type="slidenum">
              <a:rPr lang="en-US"/>
              <a:pPr>
                <a:defRPr/>
              </a:pPr>
              <a:t>‹#›</a:t>
            </a:fld>
            <a:endParaRPr lang="en-US"/>
          </a:p>
        </p:txBody>
      </p:sp>
    </p:spTree>
    <p:extLst>
      <p:ext uri="{BB962C8B-B14F-4D97-AF65-F5344CB8AC3E}">
        <p14:creationId xmlns:p14="http://schemas.microsoft.com/office/powerpoint/2010/main" val="70093811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639B4099-D14E-B34E-9944-252510220C32}" type="slidenum">
              <a:rPr lang="en-US"/>
              <a:pPr>
                <a:defRPr/>
              </a:pPr>
              <a:t>‹#›</a:t>
            </a:fld>
            <a:endParaRPr lang="en-US"/>
          </a:p>
        </p:txBody>
      </p:sp>
    </p:spTree>
    <p:extLst>
      <p:ext uri="{BB962C8B-B14F-4D97-AF65-F5344CB8AC3E}">
        <p14:creationId xmlns:p14="http://schemas.microsoft.com/office/powerpoint/2010/main" val="412285993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2965CB5-E663-3840-A191-02935611C3DC}" type="slidenum">
              <a:rPr lang="en-US"/>
              <a:pPr>
                <a:defRPr/>
              </a:pPr>
              <a:t>‹#›</a:t>
            </a:fld>
            <a:endParaRPr lang="en-US"/>
          </a:p>
        </p:txBody>
      </p:sp>
    </p:spTree>
    <p:extLst>
      <p:ext uri="{BB962C8B-B14F-4D97-AF65-F5344CB8AC3E}">
        <p14:creationId xmlns:p14="http://schemas.microsoft.com/office/powerpoint/2010/main" val="1783836182"/>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090CCB-61E6-0141-92B1-4E4E65399363}" type="slidenum">
              <a:rPr lang="en-US"/>
              <a:pPr>
                <a:defRPr/>
              </a:pPr>
              <a:t>‹#›</a:t>
            </a:fld>
            <a:endParaRPr lang="en-US"/>
          </a:p>
        </p:txBody>
      </p:sp>
    </p:spTree>
    <p:extLst>
      <p:ext uri="{BB962C8B-B14F-4D97-AF65-F5344CB8AC3E}">
        <p14:creationId xmlns:p14="http://schemas.microsoft.com/office/powerpoint/2010/main" val="643705242"/>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E93F0-9DB4-4844-A476-5323F55B5A5E}" type="slidenum">
              <a:rPr lang="en-US"/>
              <a:pPr>
                <a:defRPr/>
              </a:pPr>
              <a:t>‹#›</a:t>
            </a:fld>
            <a:endParaRPr lang="en-US"/>
          </a:p>
        </p:txBody>
      </p:sp>
    </p:spTree>
    <p:extLst>
      <p:ext uri="{BB962C8B-B14F-4D97-AF65-F5344CB8AC3E}">
        <p14:creationId xmlns:p14="http://schemas.microsoft.com/office/powerpoint/2010/main" val="39217710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A2A8052-1A02-7746-A752-0E77E9AEDC03}" type="slidenum">
              <a:rPr lang="en-US"/>
              <a:pPr>
                <a:defRPr/>
              </a:pPr>
              <a:t>‹#›</a:t>
            </a:fld>
            <a:endParaRPr lang="en-US"/>
          </a:p>
        </p:txBody>
      </p:sp>
    </p:spTree>
    <p:extLst>
      <p:ext uri="{BB962C8B-B14F-4D97-AF65-F5344CB8AC3E}">
        <p14:creationId xmlns:p14="http://schemas.microsoft.com/office/powerpoint/2010/main" val="62250584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69459050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2A5FAF4-DD6A-CB4D-B2BB-6330EB3E42B9}" type="slidenum">
              <a:rPr lang="en-US"/>
              <a:pPr>
                <a:defRPr/>
              </a:pPr>
              <a:t>‹#›</a:t>
            </a:fld>
            <a:endParaRPr lang="en-US"/>
          </a:p>
        </p:txBody>
      </p:sp>
    </p:spTree>
    <p:extLst>
      <p:ext uri="{BB962C8B-B14F-4D97-AF65-F5344CB8AC3E}">
        <p14:creationId xmlns:p14="http://schemas.microsoft.com/office/powerpoint/2010/main" val="354824567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11F72FF-98EE-6949-9F0E-E4C9844354A8}" type="slidenum">
              <a:rPr lang="en-US"/>
              <a:pPr>
                <a:defRPr/>
              </a:pPr>
              <a:t>‹#›</a:t>
            </a:fld>
            <a:endParaRPr lang="en-US"/>
          </a:p>
        </p:txBody>
      </p:sp>
    </p:spTree>
    <p:extLst>
      <p:ext uri="{BB962C8B-B14F-4D97-AF65-F5344CB8AC3E}">
        <p14:creationId xmlns:p14="http://schemas.microsoft.com/office/powerpoint/2010/main" val="17084263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2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6" name="Freeform 129"/>
              <p:cNvSpPr>
                <a:spLocks/>
              </p:cNvSpPr>
              <p:nvPr/>
            </p:nvSpPr>
            <p:spPr bwMode="hidden">
              <a:xfrm flipH="1">
                <a:off x="489" y="2503"/>
                <a:ext cx="1085" cy="1524"/>
              </a:xfrm>
              <a:custGeom>
                <a:avLst/>
                <a:gdLst>
                  <a:gd name="T0" fmla="*/ 0 w 776"/>
                  <a:gd name="T1" fmla="*/ 1 h 2368"/>
                  <a:gd name="T2" fmla="*/ 51319 w 776"/>
                  <a:gd name="T3" fmla="*/ 1 h 2368"/>
                  <a:gd name="T4" fmla="*/ 20359 w 776"/>
                  <a:gd name="T5" fmla="*/ 1 h 2368"/>
                  <a:gd name="T6" fmla="*/ 71754 w 776"/>
                  <a:gd name="T7" fmla="*/ 1 h 2368"/>
                  <a:gd name="T8" fmla="*/ 40927 w 776"/>
                  <a:gd name="T9" fmla="*/ 1 h 2368"/>
                  <a:gd name="T10" fmla="*/ 81955 w 776"/>
                  <a:gd name="T11" fmla="*/ 1 h 2368"/>
                  <a:gd name="T12" fmla="*/ 61395 w 776"/>
                  <a:gd name="T13" fmla="*/ 1 h 2368"/>
                  <a:gd name="T14" fmla="*/ 102375 w 776"/>
                  <a:gd name="T15" fmla="*/ 1 h 2368"/>
                  <a:gd name="T16" fmla="*/ 81955 w 776"/>
                  <a:gd name="T17" fmla="*/ 1 h 2368"/>
                  <a:gd name="T18" fmla="*/ 112675 w 776"/>
                  <a:gd name="T19" fmla="*/ 1 h 2368"/>
                  <a:gd name="T20" fmla="*/ 102375 w 776"/>
                  <a:gd name="T21" fmla="*/ 1 h 2368"/>
                  <a:gd name="T22" fmla="*/ 122841 w 776"/>
                  <a:gd name="T23" fmla="*/ 1 h 2368"/>
                  <a:gd name="T24" fmla="*/ 122841 w 776"/>
                  <a:gd name="T25" fmla="*/ 1 h 2368"/>
                  <a:gd name="T26" fmla="*/ 143353 w 776"/>
                  <a:gd name="T27" fmla="*/ 1 h 2368"/>
                  <a:gd name="T28" fmla="*/ 133034 w 776"/>
                  <a:gd name="T29" fmla="*/ 1 h 2368"/>
                  <a:gd name="T30" fmla="*/ 153669 w 776"/>
                  <a:gd name="T31" fmla="*/ 1 h 2368"/>
                  <a:gd name="T32" fmla="*/ 143353 w 776"/>
                  <a:gd name="T33" fmla="*/ 1 h 2368"/>
                  <a:gd name="T34" fmla="*/ 153669 w 776"/>
                  <a:gd name="T35" fmla="*/ 1 h 2368"/>
                  <a:gd name="T36" fmla="*/ 143353 w 776"/>
                  <a:gd name="T37" fmla="*/ 2 h 2368"/>
                  <a:gd name="T38" fmla="*/ 163919 w 776"/>
                  <a:gd name="T39" fmla="*/ 2 h 2368"/>
                  <a:gd name="T40" fmla="*/ 153669 w 776"/>
                  <a:gd name="T41" fmla="*/ 2 h 2368"/>
                  <a:gd name="T42" fmla="*/ 163919 w 776"/>
                  <a:gd name="T43" fmla="*/ 2 h 2368"/>
                  <a:gd name="T44" fmla="*/ 153669 w 776"/>
                  <a:gd name="T45" fmla="*/ 2 h 2368"/>
                  <a:gd name="T46" fmla="*/ 163919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 name="Freeform 130"/>
              <p:cNvSpPr>
                <a:spLocks/>
              </p:cNvSpPr>
              <p:nvPr/>
            </p:nvSpPr>
            <p:spPr bwMode="hidden">
              <a:xfrm flipH="1">
                <a:off x="1000" y="893"/>
                <a:ext cx="696" cy="1524"/>
              </a:xfrm>
              <a:custGeom>
                <a:avLst/>
                <a:gdLst>
                  <a:gd name="T0" fmla="*/ 0 w 776"/>
                  <a:gd name="T1" fmla="*/ 1 h 2368"/>
                  <a:gd name="T2" fmla="*/ 42 w 776"/>
                  <a:gd name="T3" fmla="*/ 1 h 2368"/>
                  <a:gd name="T4" fmla="*/ 17 w 776"/>
                  <a:gd name="T5" fmla="*/ 1 h 2368"/>
                  <a:gd name="T6" fmla="*/ 59 w 776"/>
                  <a:gd name="T7" fmla="*/ 1 h 2368"/>
                  <a:gd name="T8" fmla="*/ 34 w 776"/>
                  <a:gd name="T9" fmla="*/ 1 h 2368"/>
                  <a:gd name="T10" fmla="*/ 66 w 776"/>
                  <a:gd name="T11" fmla="*/ 1 h 2368"/>
                  <a:gd name="T12" fmla="*/ 51 w 776"/>
                  <a:gd name="T13" fmla="*/ 1 h 2368"/>
                  <a:gd name="T14" fmla="*/ 83 w 776"/>
                  <a:gd name="T15" fmla="*/ 1 h 2368"/>
                  <a:gd name="T16" fmla="*/ 66 w 776"/>
                  <a:gd name="T17" fmla="*/ 1 h 2368"/>
                  <a:gd name="T18" fmla="*/ 93 w 776"/>
                  <a:gd name="T19" fmla="*/ 1 h 2368"/>
                  <a:gd name="T20" fmla="*/ 83 w 776"/>
                  <a:gd name="T21" fmla="*/ 1 h 2368"/>
                  <a:gd name="T22" fmla="*/ 101 w 776"/>
                  <a:gd name="T23" fmla="*/ 1 h 2368"/>
                  <a:gd name="T24" fmla="*/ 101 w 776"/>
                  <a:gd name="T25" fmla="*/ 1 h 2368"/>
                  <a:gd name="T26" fmla="*/ 118 w 776"/>
                  <a:gd name="T27" fmla="*/ 1 h 2368"/>
                  <a:gd name="T28" fmla="*/ 109 w 776"/>
                  <a:gd name="T29" fmla="*/ 1 h 2368"/>
                  <a:gd name="T30" fmla="*/ 126 w 776"/>
                  <a:gd name="T31" fmla="*/ 1 h 2368"/>
                  <a:gd name="T32" fmla="*/ 118 w 776"/>
                  <a:gd name="T33" fmla="*/ 1 h 2368"/>
                  <a:gd name="T34" fmla="*/ 126 w 776"/>
                  <a:gd name="T35" fmla="*/ 1 h 2368"/>
                  <a:gd name="T36" fmla="*/ 118 w 776"/>
                  <a:gd name="T37" fmla="*/ 2 h 2368"/>
                  <a:gd name="T38" fmla="*/ 135 w 776"/>
                  <a:gd name="T39" fmla="*/ 2 h 2368"/>
                  <a:gd name="T40" fmla="*/ 126 w 776"/>
                  <a:gd name="T41" fmla="*/ 2 h 2368"/>
                  <a:gd name="T42" fmla="*/ 135 w 776"/>
                  <a:gd name="T43" fmla="*/ 2 h 2368"/>
                  <a:gd name="T44" fmla="*/ 126 w 776"/>
                  <a:gd name="T45" fmla="*/ 2 h 2368"/>
                  <a:gd name="T46" fmla="*/ 135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8" name="Freeform 131"/>
              <p:cNvSpPr>
                <a:spLocks/>
              </p:cNvSpPr>
              <p:nvPr/>
            </p:nvSpPr>
            <p:spPr bwMode="hidden">
              <a:xfrm>
                <a:off x="4401" y="2279"/>
                <a:ext cx="1007" cy="1600"/>
              </a:xfrm>
              <a:custGeom>
                <a:avLst/>
                <a:gdLst>
                  <a:gd name="T0" fmla="*/ 0 w 776"/>
                  <a:gd name="T1" fmla="*/ 1 h 2368"/>
                  <a:gd name="T2" fmla="*/ 15506 w 776"/>
                  <a:gd name="T3" fmla="*/ 1 h 2368"/>
                  <a:gd name="T4" fmla="*/ 6218 w 776"/>
                  <a:gd name="T5" fmla="*/ 1 h 2368"/>
                  <a:gd name="T6" fmla="*/ 21700 w 776"/>
                  <a:gd name="T7" fmla="*/ 1 h 2368"/>
                  <a:gd name="T8" fmla="*/ 12405 w 776"/>
                  <a:gd name="T9" fmla="*/ 1 h 2368"/>
                  <a:gd name="T10" fmla="*/ 24796 w 776"/>
                  <a:gd name="T11" fmla="*/ 1 h 2368"/>
                  <a:gd name="T12" fmla="*/ 18607 w 776"/>
                  <a:gd name="T13" fmla="*/ 1 h 2368"/>
                  <a:gd name="T14" fmla="*/ 31038 w 776"/>
                  <a:gd name="T15" fmla="*/ 1 h 2368"/>
                  <a:gd name="T16" fmla="*/ 24796 w 776"/>
                  <a:gd name="T17" fmla="*/ 1 h 2368"/>
                  <a:gd name="T18" fmla="*/ 34169 w 776"/>
                  <a:gd name="T19" fmla="*/ 1 h 2368"/>
                  <a:gd name="T20" fmla="*/ 31038 w 776"/>
                  <a:gd name="T21" fmla="*/ 1 h 2368"/>
                  <a:gd name="T22" fmla="*/ 37199 w 776"/>
                  <a:gd name="T23" fmla="*/ 1 h 2368"/>
                  <a:gd name="T24" fmla="*/ 37199 w 776"/>
                  <a:gd name="T25" fmla="*/ 1 h 2368"/>
                  <a:gd name="T26" fmla="*/ 43461 w 776"/>
                  <a:gd name="T27" fmla="*/ 2 h 2368"/>
                  <a:gd name="T28" fmla="*/ 40362 w 776"/>
                  <a:gd name="T29" fmla="*/ 2 h 2368"/>
                  <a:gd name="T30" fmla="*/ 46552 w 776"/>
                  <a:gd name="T31" fmla="*/ 2 h 2368"/>
                  <a:gd name="T32" fmla="*/ 43461 w 776"/>
                  <a:gd name="T33" fmla="*/ 3 h 2368"/>
                  <a:gd name="T34" fmla="*/ 46552 w 776"/>
                  <a:gd name="T35" fmla="*/ 3 h 2368"/>
                  <a:gd name="T36" fmla="*/ 43461 w 776"/>
                  <a:gd name="T37" fmla="*/ 3 h 2368"/>
                  <a:gd name="T38" fmla="*/ 49697 w 776"/>
                  <a:gd name="T39" fmla="*/ 3 h 2368"/>
                  <a:gd name="T40" fmla="*/ 46552 w 776"/>
                  <a:gd name="T41" fmla="*/ 3 h 2368"/>
                  <a:gd name="T42" fmla="*/ 49697 w 776"/>
                  <a:gd name="T43" fmla="*/ 4 h 2368"/>
                  <a:gd name="T44" fmla="*/ 46552 w 776"/>
                  <a:gd name="T45" fmla="*/ 4 h 2368"/>
                  <a:gd name="T46" fmla="*/ 4969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9" name="Freeform 132"/>
              <p:cNvSpPr>
                <a:spLocks/>
              </p:cNvSpPr>
              <p:nvPr/>
            </p:nvSpPr>
            <p:spPr bwMode="hidden">
              <a:xfrm>
                <a:off x="3878" y="1470"/>
                <a:ext cx="1518" cy="1067"/>
              </a:xfrm>
              <a:custGeom>
                <a:avLst/>
                <a:gdLst>
                  <a:gd name="T0" fmla="*/ 0 w 776"/>
                  <a:gd name="T1" fmla="*/ 0 h 2368"/>
                  <a:gd name="T2" fmla="*/ 11017499 w 776"/>
                  <a:gd name="T3" fmla="*/ 0 h 2368"/>
                  <a:gd name="T4" fmla="*/ 4420222 w 776"/>
                  <a:gd name="T5" fmla="*/ 0 h 2368"/>
                  <a:gd name="T6" fmla="*/ 15442434 w 776"/>
                  <a:gd name="T7" fmla="*/ 0 h 2368"/>
                  <a:gd name="T8" fmla="*/ 8846382 w 776"/>
                  <a:gd name="T9" fmla="*/ 0 h 2368"/>
                  <a:gd name="T10" fmla="*/ 17652969 w 776"/>
                  <a:gd name="T11" fmla="*/ 0 h 2368"/>
                  <a:gd name="T12" fmla="*/ 13230966 w 776"/>
                  <a:gd name="T13" fmla="*/ 0 h 2368"/>
                  <a:gd name="T14" fmla="*/ 22076591 w 776"/>
                  <a:gd name="T15" fmla="*/ 0 h 2368"/>
                  <a:gd name="T16" fmla="*/ 17652969 w 776"/>
                  <a:gd name="T17" fmla="*/ 0 h 2368"/>
                  <a:gd name="T18" fmla="*/ 24280518 w 776"/>
                  <a:gd name="T19" fmla="*/ 0 h 2368"/>
                  <a:gd name="T20" fmla="*/ 22076591 w 776"/>
                  <a:gd name="T21" fmla="*/ 0 h 2368"/>
                  <a:gd name="T22" fmla="*/ 26490974 w 776"/>
                  <a:gd name="T23" fmla="*/ 0 h 2368"/>
                  <a:gd name="T24" fmla="*/ 26490974 w 776"/>
                  <a:gd name="T25" fmla="*/ 0 h 2368"/>
                  <a:gd name="T26" fmla="*/ 30903250 w 776"/>
                  <a:gd name="T27" fmla="*/ 0 h 2368"/>
                  <a:gd name="T28" fmla="*/ 28701522 w 776"/>
                  <a:gd name="T29" fmla="*/ 0 h 2368"/>
                  <a:gd name="T30" fmla="*/ 33088282 w 776"/>
                  <a:gd name="T31" fmla="*/ 0 h 2368"/>
                  <a:gd name="T32" fmla="*/ 30903250 w 776"/>
                  <a:gd name="T33" fmla="*/ 0 h 2368"/>
                  <a:gd name="T34" fmla="*/ 33088282 w 776"/>
                  <a:gd name="T35" fmla="*/ 0 h 2368"/>
                  <a:gd name="T36" fmla="*/ 30903250 w 776"/>
                  <a:gd name="T37" fmla="*/ 0 h 2368"/>
                  <a:gd name="T38" fmla="*/ 35297923 w 776"/>
                  <a:gd name="T39" fmla="*/ 0 h 2368"/>
                  <a:gd name="T40" fmla="*/ 33088282 w 776"/>
                  <a:gd name="T41" fmla="*/ 0 h 2368"/>
                  <a:gd name="T42" fmla="*/ 35297923 w 776"/>
                  <a:gd name="T43" fmla="*/ 0 h 2368"/>
                  <a:gd name="T44" fmla="*/ 33088282 w 776"/>
                  <a:gd name="T45" fmla="*/ 0 h 2368"/>
                  <a:gd name="T46" fmla="*/ 3529792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 name="Freeform 133"/>
              <p:cNvSpPr>
                <a:spLocks/>
              </p:cNvSpPr>
              <p:nvPr/>
            </p:nvSpPr>
            <p:spPr bwMode="hidden">
              <a:xfrm>
                <a:off x="3934" y="337"/>
                <a:ext cx="664" cy="1434"/>
              </a:xfrm>
              <a:custGeom>
                <a:avLst/>
                <a:gdLst>
                  <a:gd name="T0" fmla="*/ 0 w 776"/>
                  <a:gd name="T1" fmla="*/ 1 h 2368"/>
                  <a:gd name="T2" fmla="*/ 20 w 776"/>
                  <a:gd name="T3" fmla="*/ 1 h 2368"/>
                  <a:gd name="T4" fmla="*/ 8 w 776"/>
                  <a:gd name="T5" fmla="*/ 1 h 2368"/>
                  <a:gd name="T6" fmla="*/ 28 w 776"/>
                  <a:gd name="T7" fmla="*/ 1 h 2368"/>
                  <a:gd name="T8" fmla="*/ 15 w 776"/>
                  <a:gd name="T9" fmla="*/ 1 h 2368"/>
                  <a:gd name="T10" fmla="*/ 32 w 776"/>
                  <a:gd name="T11" fmla="*/ 1 h 2368"/>
                  <a:gd name="T12" fmla="*/ 24 w 776"/>
                  <a:gd name="T13" fmla="*/ 1 h 2368"/>
                  <a:gd name="T14" fmla="*/ 39 w 776"/>
                  <a:gd name="T15" fmla="*/ 1 h 2368"/>
                  <a:gd name="T16" fmla="*/ 32 w 776"/>
                  <a:gd name="T17" fmla="*/ 1 h 2368"/>
                  <a:gd name="T18" fmla="*/ 43 w 776"/>
                  <a:gd name="T19" fmla="*/ 1 h 2368"/>
                  <a:gd name="T20" fmla="*/ 39 w 776"/>
                  <a:gd name="T21" fmla="*/ 1 h 2368"/>
                  <a:gd name="T22" fmla="*/ 48 w 776"/>
                  <a:gd name="T23" fmla="*/ 1 h 2368"/>
                  <a:gd name="T24" fmla="*/ 48 w 776"/>
                  <a:gd name="T25" fmla="*/ 1 h 2368"/>
                  <a:gd name="T26" fmla="*/ 56 w 776"/>
                  <a:gd name="T27" fmla="*/ 1 h 2368"/>
                  <a:gd name="T28" fmla="*/ 52 w 776"/>
                  <a:gd name="T29" fmla="*/ 1 h 2368"/>
                  <a:gd name="T30" fmla="*/ 58 w 776"/>
                  <a:gd name="T31" fmla="*/ 1 h 2368"/>
                  <a:gd name="T32" fmla="*/ 56 w 776"/>
                  <a:gd name="T33" fmla="*/ 1 h 2368"/>
                  <a:gd name="T34" fmla="*/ 58 w 776"/>
                  <a:gd name="T35" fmla="*/ 1 h 2368"/>
                  <a:gd name="T36" fmla="*/ 56 w 776"/>
                  <a:gd name="T37" fmla="*/ 1 h 2368"/>
                  <a:gd name="T38" fmla="*/ 63 w 776"/>
                  <a:gd name="T39" fmla="*/ 1 h 2368"/>
                  <a:gd name="T40" fmla="*/ 58 w 776"/>
                  <a:gd name="T41" fmla="*/ 1 h 2368"/>
                  <a:gd name="T42" fmla="*/ 63 w 776"/>
                  <a:gd name="T43" fmla="*/ 1 h 2368"/>
                  <a:gd name="T44" fmla="*/ 58 w 776"/>
                  <a:gd name="T45" fmla="*/ 1 h 2368"/>
                  <a:gd name="T46" fmla="*/ 6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116871" name="Rectangle 135"/>
          <p:cNvSpPr>
            <a:spLocks noGrp="1" noChangeArrowheads="1"/>
          </p:cNvSpPr>
          <p:nvPr>
            <p:ph type="ctrTitle" sz="quarter"/>
          </p:nvPr>
        </p:nvSpPr>
        <p:spPr>
          <a:xfrm>
            <a:off x="685800" y="182721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p>
        </p:txBody>
      </p:sp>
      <p:sp>
        <p:nvSpPr>
          <p:cNvPr id="138" name="Rectangle 138"/>
          <p:cNvSpPr>
            <a:spLocks noGrp="1" noChangeArrowheads="1"/>
          </p:cNvSpPr>
          <p:nvPr>
            <p:ph type="ftr" sz="quarter" idx="11"/>
          </p:nvPr>
        </p:nvSpPr>
        <p:spPr/>
        <p:txBody>
          <a:bodyPr/>
          <a:lstStyle>
            <a:lvl1pPr>
              <a:defRPr/>
            </a:lvl1pPr>
          </a:lstStyle>
          <a:p>
            <a:pPr>
              <a:defRPr/>
            </a:pPr>
            <a:endParaRPr lang="en-US"/>
          </a:p>
        </p:txBody>
      </p:sp>
      <p:sp>
        <p:nvSpPr>
          <p:cNvPr id="139" name="Rectangle 139"/>
          <p:cNvSpPr>
            <a:spLocks noGrp="1" noChangeArrowheads="1"/>
          </p:cNvSpPr>
          <p:nvPr>
            <p:ph type="sldNum" sz="quarter" idx="12"/>
          </p:nvPr>
        </p:nvSpPr>
        <p:spPr/>
        <p:txBody>
          <a:bodyPr/>
          <a:lstStyle>
            <a:lvl1pPr>
              <a:defRPr/>
            </a:lvl1pPr>
          </a:lstStyle>
          <a:p>
            <a:pPr>
              <a:defRPr/>
            </a:pPr>
            <a:fld id="{5779B6C3-F1DF-734B-8C18-87440A41A573}" type="slidenum">
              <a:rPr lang="en-US"/>
              <a:pPr>
                <a:defRPr/>
              </a:pPr>
              <a:t>‹#›</a:t>
            </a:fld>
            <a:endParaRPr lang="en-US"/>
          </a:p>
        </p:txBody>
      </p:sp>
    </p:spTree>
    <p:extLst>
      <p:ext uri="{BB962C8B-B14F-4D97-AF65-F5344CB8AC3E}">
        <p14:creationId xmlns:p14="http://schemas.microsoft.com/office/powerpoint/2010/main" val="158085433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80C8C376-AD5B-DE4A-A11F-29DBCD6D4C7E}" type="slidenum">
              <a:rPr lang="en-US"/>
              <a:pPr>
                <a:defRPr/>
              </a:pPr>
              <a:t>‹#›</a:t>
            </a:fld>
            <a:endParaRPr lang="en-US"/>
          </a:p>
        </p:txBody>
      </p:sp>
    </p:spTree>
    <p:extLst>
      <p:ext uri="{BB962C8B-B14F-4D97-AF65-F5344CB8AC3E}">
        <p14:creationId xmlns:p14="http://schemas.microsoft.com/office/powerpoint/2010/main" val="661030530"/>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09228ECF-38BC-A043-BD91-8A0C235C990D}" type="slidenum">
              <a:rPr lang="en-US"/>
              <a:pPr>
                <a:defRPr/>
              </a:pPr>
              <a:t>‹#›</a:t>
            </a:fld>
            <a:endParaRPr lang="en-US"/>
          </a:p>
        </p:txBody>
      </p:sp>
    </p:spTree>
    <p:extLst>
      <p:ext uri="{BB962C8B-B14F-4D97-AF65-F5344CB8AC3E}">
        <p14:creationId xmlns:p14="http://schemas.microsoft.com/office/powerpoint/2010/main" val="25584164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DB1E2FE4-CF2A-BA49-9FA6-8F39390D2953}" type="slidenum">
              <a:rPr lang="en-US"/>
              <a:pPr>
                <a:defRPr/>
              </a:pPr>
              <a:t>‹#›</a:t>
            </a:fld>
            <a:endParaRPr lang="en-US"/>
          </a:p>
        </p:txBody>
      </p:sp>
    </p:spTree>
    <p:extLst>
      <p:ext uri="{BB962C8B-B14F-4D97-AF65-F5344CB8AC3E}">
        <p14:creationId xmlns:p14="http://schemas.microsoft.com/office/powerpoint/2010/main" val="82645853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p>
        </p:txBody>
      </p:sp>
      <p:sp>
        <p:nvSpPr>
          <p:cNvPr id="9" name="Rectangle 141"/>
          <p:cNvSpPr>
            <a:spLocks noGrp="1" noChangeArrowheads="1"/>
          </p:cNvSpPr>
          <p:nvPr>
            <p:ph type="sldNum" sz="quarter" idx="12"/>
          </p:nvPr>
        </p:nvSpPr>
        <p:spPr>
          <a:ln/>
        </p:spPr>
        <p:txBody>
          <a:bodyPr/>
          <a:lstStyle>
            <a:lvl1pPr>
              <a:defRPr/>
            </a:lvl1pPr>
          </a:lstStyle>
          <a:p>
            <a:pPr>
              <a:defRPr/>
            </a:pPr>
            <a:fld id="{487B2B7F-B93F-C046-9E49-D023325E4390}" type="slidenum">
              <a:rPr lang="en-US"/>
              <a:pPr>
                <a:defRPr/>
              </a:pPr>
              <a:t>‹#›</a:t>
            </a:fld>
            <a:endParaRPr lang="en-US"/>
          </a:p>
        </p:txBody>
      </p:sp>
    </p:spTree>
    <p:extLst>
      <p:ext uri="{BB962C8B-B14F-4D97-AF65-F5344CB8AC3E}">
        <p14:creationId xmlns:p14="http://schemas.microsoft.com/office/powerpoint/2010/main" val="317328092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p>
        </p:txBody>
      </p:sp>
      <p:sp>
        <p:nvSpPr>
          <p:cNvPr id="5" name="Rectangle 141"/>
          <p:cNvSpPr>
            <a:spLocks noGrp="1" noChangeArrowheads="1"/>
          </p:cNvSpPr>
          <p:nvPr>
            <p:ph type="sldNum" sz="quarter" idx="12"/>
          </p:nvPr>
        </p:nvSpPr>
        <p:spPr>
          <a:ln/>
        </p:spPr>
        <p:txBody>
          <a:bodyPr/>
          <a:lstStyle>
            <a:lvl1pPr>
              <a:defRPr/>
            </a:lvl1pPr>
          </a:lstStyle>
          <a:p>
            <a:pPr>
              <a:defRPr/>
            </a:pPr>
            <a:fld id="{19C334C2-9953-7648-8CFB-0448C5DDA5AB}" type="slidenum">
              <a:rPr lang="en-US"/>
              <a:pPr>
                <a:defRPr/>
              </a:pPr>
              <a:t>‹#›</a:t>
            </a:fld>
            <a:endParaRPr lang="en-US"/>
          </a:p>
        </p:txBody>
      </p:sp>
    </p:spTree>
    <p:extLst>
      <p:ext uri="{BB962C8B-B14F-4D97-AF65-F5344CB8AC3E}">
        <p14:creationId xmlns:p14="http://schemas.microsoft.com/office/powerpoint/2010/main" val="153872533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p>
        </p:txBody>
      </p:sp>
      <p:sp>
        <p:nvSpPr>
          <p:cNvPr id="4" name="Rectangle 141"/>
          <p:cNvSpPr>
            <a:spLocks noGrp="1" noChangeArrowheads="1"/>
          </p:cNvSpPr>
          <p:nvPr>
            <p:ph type="sldNum" sz="quarter" idx="12"/>
          </p:nvPr>
        </p:nvSpPr>
        <p:spPr>
          <a:ln/>
        </p:spPr>
        <p:txBody>
          <a:bodyPr/>
          <a:lstStyle>
            <a:lvl1pPr>
              <a:defRPr/>
            </a:lvl1pPr>
          </a:lstStyle>
          <a:p>
            <a:pPr>
              <a:defRPr/>
            </a:pPr>
            <a:fld id="{94EB53A7-0E1A-5449-98E4-586883FAE208}" type="slidenum">
              <a:rPr lang="en-US"/>
              <a:pPr>
                <a:defRPr/>
              </a:pPr>
              <a:t>‹#›</a:t>
            </a:fld>
            <a:endParaRPr lang="en-US"/>
          </a:p>
        </p:txBody>
      </p:sp>
    </p:spTree>
    <p:extLst>
      <p:ext uri="{BB962C8B-B14F-4D97-AF65-F5344CB8AC3E}">
        <p14:creationId xmlns:p14="http://schemas.microsoft.com/office/powerpoint/2010/main" val="137053916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AECA5DA2-C275-F345-B92C-8A4870753EF6}" type="slidenum">
              <a:rPr lang="en-US"/>
              <a:pPr>
                <a:defRPr/>
              </a:pPr>
              <a:t>‹#›</a:t>
            </a:fld>
            <a:endParaRPr lang="en-US"/>
          </a:p>
        </p:txBody>
      </p:sp>
    </p:spTree>
    <p:extLst>
      <p:ext uri="{BB962C8B-B14F-4D97-AF65-F5344CB8AC3E}">
        <p14:creationId xmlns:p14="http://schemas.microsoft.com/office/powerpoint/2010/main" val="22437813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407457430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p>
        </p:txBody>
      </p:sp>
      <p:sp>
        <p:nvSpPr>
          <p:cNvPr id="7" name="Rectangle 141"/>
          <p:cNvSpPr>
            <a:spLocks noGrp="1" noChangeArrowheads="1"/>
          </p:cNvSpPr>
          <p:nvPr>
            <p:ph type="sldNum" sz="quarter" idx="12"/>
          </p:nvPr>
        </p:nvSpPr>
        <p:spPr>
          <a:ln/>
        </p:spPr>
        <p:txBody>
          <a:bodyPr/>
          <a:lstStyle>
            <a:lvl1pPr>
              <a:defRPr/>
            </a:lvl1pPr>
          </a:lstStyle>
          <a:p>
            <a:pPr>
              <a:defRPr/>
            </a:pPr>
            <a:fld id="{30A0CAAF-C134-0241-BE3A-432429077DC7}" type="slidenum">
              <a:rPr lang="en-US"/>
              <a:pPr>
                <a:defRPr/>
              </a:pPr>
              <a:t>‹#›</a:t>
            </a:fld>
            <a:endParaRPr lang="en-US"/>
          </a:p>
        </p:txBody>
      </p:sp>
    </p:spTree>
    <p:extLst>
      <p:ext uri="{BB962C8B-B14F-4D97-AF65-F5344CB8AC3E}">
        <p14:creationId xmlns:p14="http://schemas.microsoft.com/office/powerpoint/2010/main" val="320535050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539601A-DD4C-3E4A-A804-6FFAD29FBE5F}" type="slidenum">
              <a:rPr lang="en-US"/>
              <a:pPr>
                <a:defRPr/>
              </a:pPr>
              <a:t>‹#›</a:t>
            </a:fld>
            <a:endParaRPr lang="en-US"/>
          </a:p>
        </p:txBody>
      </p:sp>
    </p:spTree>
    <p:extLst>
      <p:ext uri="{BB962C8B-B14F-4D97-AF65-F5344CB8AC3E}">
        <p14:creationId xmlns:p14="http://schemas.microsoft.com/office/powerpoint/2010/main" val="2708348692"/>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p>
        </p:txBody>
      </p:sp>
      <p:sp>
        <p:nvSpPr>
          <p:cNvPr id="6" name="Rectangle 141"/>
          <p:cNvSpPr>
            <a:spLocks noGrp="1" noChangeArrowheads="1"/>
          </p:cNvSpPr>
          <p:nvPr>
            <p:ph type="sldNum" sz="quarter" idx="12"/>
          </p:nvPr>
        </p:nvSpPr>
        <p:spPr>
          <a:ln/>
        </p:spPr>
        <p:txBody>
          <a:bodyPr/>
          <a:lstStyle>
            <a:lvl1pPr>
              <a:defRPr/>
            </a:lvl1pPr>
          </a:lstStyle>
          <a:p>
            <a:pPr>
              <a:defRPr/>
            </a:pPr>
            <a:fld id="{E997CBD3-DCDC-8C47-B02D-C1771AF69978}" type="slidenum">
              <a:rPr lang="en-US"/>
              <a:pPr>
                <a:defRPr/>
              </a:pPr>
              <a:t>‹#›</a:t>
            </a:fld>
            <a:endParaRPr lang="en-US"/>
          </a:p>
        </p:txBody>
      </p:sp>
    </p:spTree>
    <p:extLst>
      <p:ext uri="{BB962C8B-B14F-4D97-AF65-F5344CB8AC3E}">
        <p14:creationId xmlns:p14="http://schemas.microsoft.com/office/powerpoint/2010/main" val="67786466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001410"/>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250766"/>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3464117"/>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9052332"/>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4548128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35183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894536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50164588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082960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6478819"/>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566530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395860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8429300"/>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12/17/23</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18345905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b="0">
                <a:latin typeface="Times New Roman" charset="0"/>
                <a:ea typeface="+mn-ea"/>
                <a:cs typeface="+mn-cs"/>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pPr>
                <a:defRPr/>
              </a:pPr>
              <a:t>‹#›</a:t>
            </a:fld>
            <a:endParaRPr lang="en-US"/>
          </a:p>
        </p:txBody>
      </p:sp>
    </p:spTree>
    <p:extLst>
      <p:ext uri="{BB962C8B-B14F-4D97-AF65-F5344CB8AC3E}">
        <p14:creationId xmlns:p14="http://schemas.microsoft.com/office/powerpoint/2010/main" val="37340149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64119741"/>
      </p:ext>
    </p:extLst>
  </p:cSld>
  <p:clrMapOvr>
    <a:masterClrMapping/>
  </p:clrMapOvr>
  <p:transition>
    <p:fade/>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16870829"/>
      </p:ext>
    </p:extLst>
  </p:cSld>
  <p:clrMapOvr>
    <a:masterClrMapping/>
  </p:clrMapOvr>
  <p:transition>
    <p:fad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90383204"/>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243015939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8"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7343699"/>
      </p:ext>
    </p:extLst>
  </p:cSld>
  <p:clrMapOvr>
    <a:masterClrMapping/>
  </p:clrMapOvr>
  <p:transition>
    <p:fade/>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4" name="Rectangle 22"/>
          <p:cNvSpPr>
            <a:spLocks noChangeArrowheads="1"/>
          </p:cNvSpPr>
          <p:nvPr userDrawn="1"/>
        </p:nvSpPr>
        <p:spPr bwMode="auto">
          <a:xfrm>
            <a:off x="7502525" y="6526213"/>
            <a:ext cx="817563"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9.65.05B.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98869451"/>
      </p:ext>
    </p:extLst>
  </p:cSld>
  <p:clrMapOvr>
    <a:masterClrMapping/>
  </p:clrMapOvr>
  <p:transition>
    <p:fade/>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3" name="Rectangle 22"/>
          <p:cNvSpPr>
            <a:spLocks noChangeArrowheads="1"/>
          </p:cNvSpPr>
          <p:nvPr userDrawn="1"/>
        </p:nvSpPr>
        <p:spPr bwMode="auto">
          <a:xfrm>
            <a:off x="754221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9.7.05B.</a:t>
            </a:r>
          </a:p>
        </p:txBody>
      </p:sp>
    </p:spTree>
    <p:extLst>
      <p:ext uri="{BB962C8B-B14F-4D97-AF65-F5344CB8AC3E}">
        <p14:creationId xmlns:p14="http://schemas.microsoft.com/office/powerpoint/2010/main" val="1523235112"/>
      </p:ext>
    </p:extLst>
  </p:cSld>
  <p:clrMapOvr>
    <a:masterClrMapping/>
  </p:clrMapOvr>
  <p:transition>
    <p:fade/>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19719430"/>
      </p:ext>
    </p:extLst>
  </p:cSld>
  <p:clrMapOvr>
    <a:masterClrMapping/>
  </p:clrMapOvr>
  <p:transition>
    <p:fade/>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75905740"/>
      </p:ext>
    </p:extLst>
  </p:cSld>
  <p:clrMapOvr>
    <a:masterClrMapping/>
  </p:clrMapOvr>
  <p:transition>
    <p:fade/>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8453808"/>
      </p:ext>
    </p:extLst>
  </p:cSld>
  <p:clrMapOvr>
    <a:masterClrMapping/>
  </p:clrMapOvr>
  <p:transition>
    <p:fade/>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093747"/>
      </p:ext>
    </p:extLst>
  </p:cSld>
  <p:clrMapOvr>
    <a:masterClrMapping/>
  </p:clrMapOvr>
  <p:transition>
    <p:fade/>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F2BADFA-14AB-7D43-9DEC-FBDC8E01488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17212366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2990D8-6FB6-7F4B-BA93-C66B0DD1B80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675828572"/>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C0E03E-4CB9-4046-90CB-81C3DEE4E8A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6388109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394192438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F1F59B9-9CB2-3B4A-AB04-B47990BE209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811445231"/>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418287-4EB7-8B4B-B953-DF8614D14F2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484364687"/>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618754-9569-FE4A-A296-3EFCF1FD1C0F}"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0726942"/>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DF90554-FC23-B641-972D-59DBC7F1DD6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903718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D87B5E-C093-FB4C-A46D-39BD18CACC5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10043035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5A6F57-F07B-6D47-9520-9A044C1CC2F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20287940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E85EEF-783A-3447-B412-D5B2B7D8C6D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89765382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54615E-6C62-FF4B-8A67-53E7ADAEE19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5552745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73223192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7410417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227458860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966541802"/>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96462678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7682826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70910305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0041783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98252394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3271078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51066643"/>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1424479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41002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14133412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80176585"/>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6313865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9E9F5AEF-92C3-2542-AB3C-55F5535DB34B}" type="slidenum">
              <a:rPr lang="en-US"/>
              <a:pPr>
                <a:defRPr/>
              </a:pPr>
              <a:t>‹#›</a:t>
            </a:fld>
            <a:endParaRPr lang="en-US"/>
          </a:p>
        </p:txBody>
      </p:sp>
    </p:spTree>
    <p:extLst>
      <p:ext uri="{BB962C8B-B14F-4D97-AF65-F5344CB8AC3E}">
        <p14:creationId xmlns:p14="http://schemas.microsoft.com/office/powerpoint/2010/main" val="126338544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77929576-F1C3-8342-A9F5-6361B573A61B}"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36709697"/>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14EF7205-82CB-5F47-9C05-6765BF3FC59B}"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97561656"/>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2199C3AE-A5B5-D844-A9B2-7FC720DCF4A9}"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262469762"/>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pPr>
              <a:defRPr/>
            </a:pPr>
            <a:fld id="{E25E5ED4-156C-E041-AF48-0582017FCE0B}" type="slidenum">
              <a:rPr lang="en-US"/>
              <a:pPr>
                <a:defRPr/>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7508333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pPr>
              <a:defRPr/>
            </a:pPr>
            <a:fld id="{F9CC7C82-67F6-5040-8AA0-F231F1AAB699}" type="slidenum">
              <a:rPr lang="en-US"/>
              <a:pPr>
                <a:defRPr/>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0077023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pPr>
              <a:defRPr/>
            </a:pPr>
            <a:fld id="{A35EACE8-9D42-8340-8C96-8E700BAE356C}" type="slidenum">
              <a:rPr lang="en-US"/>
              <a:pPr>
                <a:defRPr/>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7729651"/>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E169A106-F484-DE44-9688-0001599BF234}"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5558997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423991622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pPr>
              <a:defRPr/>
            </a:pPr>
            <a:fld id="{652FF2FA-F185-F646-B824-701E7DAF077E}" type="slidenum">
              <a:rPr lang="en-US"/>
              <a:pPr>
                <a:defRPr/>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6639351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B3EC499D-EA11-4F40-8D80-16E45D372B53}"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45040980"/>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6FEB3406-F7F4-9F47-BF26-23D377B7B439}"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78807033"/>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pPr>
              <a:defRPr/>
            </a:pPr>
            <a:fld id="{D80B07B2-1B3E-6248-9534-825461B2BD0D}" type="slidenum">
              <a:rPr lang="en-US"/>
              <a:pPr>
                <a:defRPr/>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28374223"/>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endParaRPr lang="en-US">
              <a:solidFill>
                <a:srgbClr val="FFFFFF"/>
              </a:solidFill>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285501999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3767596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7370643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6139984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2500393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4723437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207655613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1700156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2465069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73121912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75829963"/>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8349309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226326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6987905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90448001"/>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itle">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2517704284"/>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9210A951-7663-3A4F-9AA1-90BBA16088EB}" type="slidenum">
              <a:rPr lang="en-US"/>
              <a:pPr>
                <a:defRPr/>
              </a:pPr>
              <a:t>‹#›</a:t>
            </a:fld>
            <a:endParaRPr lang="en-US"/>
          </a:p>
        </p:txBody>
      </p:sp>
    </p:spTree>
    <p:extLst>
      <p:ext uri="{BB962C8B-B14F-4D97-AF65-F5344CB8AC3E}">
        <p14:creationId xmlns:p14="http://schemas.microsoft.com/office/powerpoint/2010/main" val="250158537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613465498"/>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8B48D49-58EE-1047-8D1F-363F0BD4F37F}" type="datetime1">
              <a:rPr lang="en-US"/>
              <a:pPr>
                <a:defRPr/>
              </a:pPr>
              <a:t>12/17/23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91E51D3-9C4F-FC4A-A7B7-0DFD64DFE315}" type="slidenum">
              <a:rPr lang="en-US"/>
              <a:pPr>
                <a:defRPr/>
              </a:pPr>
              <a:t>‹#›</a:t>
            </a:fld>
            <a:endParaRPr lang="en-US"/>
          </a:p>
        </p:txBody>
      </p:sp>
    </p:spTree>
    <p:extLst>
      <p:ext uri="{BB962C8B-B14F-4D97-AF65-F5344CB8AC3E}">
        <p14:creationId xmlns:p14="http://schemas.microsoft.com/office/powerpoint/2010/main" val="146025573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880712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28830030"/>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4700752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26372779"/>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9999311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07362258"/>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3648579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3395082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408415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3504487-D262-CD43-B084-3E6D8B87C50A}" type="slidenum">
              <a:rPr lang="en-US"/>
              <a:pPr>
                <a:defRPr/>
              </a:pPr>
              <a:t>‹#›</a:t>
            </a:fld>
            <a:endParaRPr lang="en-US"/>
          </a:p>
        </p:txBody>
      </p:sp>
    </p:spTree>
    <p:extLst>
      <p:ext uri="{BB962C8B-B14F-4D97-AF65-F5344CB8AC3E}">
        <p14:creationId xmlns:p14="http://schemas.microsoft.com/office/powerpoint/2010/main" val="56522744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E30A8BE1-9A0C-D64D-8DAE-F37E2280F861}" type="slidenum">
              <a:rPr lang="en-US"/>
              <a:pPr>
                <a:defRPr/>
              </a:pPr>
              <a:t>‹#›</a:t>
            </a:fld>
            <a:endParaRPr lang="en-US"/>
          </a:p>
        </p:txBody>
      </p:sp>
    </p:spTree>
    <p:extLst>
      <p:ext uri="{BB962C8B-B14F-4D97-AF65-F5344CB8AC3E}">
        <p14:creationId xmlns:p14="http://schemas.microsoft.com/office/powerpoint/2010/main" val="350136179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07085109"/>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6411395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451354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6390824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9663275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1754458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0997718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08772992"/>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3018284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339181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75772D5C-325B-E84B-9FC6-5DABC9E79208}" type="slidenum">
              <a:rPr lang="en-US"/>
              <a:pPr>
                <a:defRPr/>
              </a:pPr>
              <a:t>‹#›</a:t>
            </a:fld>
            <a:endParaRPr lang="en-US"/>
          </a:p>
        </p:txBody>
      </p:sp>
    </p:spTree>
    <p:extLst>
      <p:ext uri="{BB962C8B-B14F-4D97-AF65-F5344CB8AC3E}">
        <p14:creationId xmlns:p14="http://schemas.microsoft.com/office/powerpoint/2010/main" val="37083704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60905593"/>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1635070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40591033"/>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4123485936"/>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1208713482"/>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67617410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12/17/23</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1229145378"/>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12/17/23</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37113058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12/17/23</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47086616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12/17/23</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05867770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162515A-FF4C-A94B-8CC0-47DC2C57A5A2}" type="slidenum">
              <a:rPr lang="en-US"/>
              <a:pPr>
                <a:defRPr/>
              </a:pPr>
              <a:t>‹#›</a:t>
            </a:fld>
            <a:endParaRPr lang="en-US"/>
          </a:p>
        </p:txBody>
      </p:sp>
    </p:spTree>
    <p:extLst>
      <p:ext uri="{BB962C8B-B14F-4D97-AF65-F5344CB8AC3E}">
        <p14:creationId xmlns:p14="http://schemas.microsoft.com/office/powerpoint/2010/main" val="146928070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12/17/23</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1044003042"/>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12/17/23</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4224759338"/>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3945625881"/>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1993732552"/>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54679847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463924525"/>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257288175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2663205452"/>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12/17/23</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2350185338"/>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12/17/23</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64765398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6C896D00-006D-1746-A2AB-3A9B78EDF4DE}" type="slidenum">
              <a:rPr lang="en-US"/>
              <a:pPr>
                <a:defRPr/>
              </a:pPr>
              <a:t>‹#›</a:t>
            </a:fld>
            <a:endParaRPr lang="en-US"/>
          </a:p>
        </p:txBody>
      </p:sp>
    </p:spTree>
    <p:extLst>
      <p:ext uri="{BB962C8B-B14F-4D97-AF65-F5344CB8AC3E}">
        <p14:creationId xmlns:p14="http://schemas.microsoft.com/office/powerpoint/2010/main" val="3195212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12/17/23</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922666585"/>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59779214"/>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12/17/23</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873587616"/>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353582352"/>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325854842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28398615"/>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2523903"/>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482191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590939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417554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5C566237-C4D6-DA4C-9EC9-B5C65AE6F663}" type="slidenum">
              <a:rPr lang="en-US"/>
              <a:pPr>
                <a:defRPr/>
              </a:pPr>
              <a:t>‹#›</a:t>
            </a:fld>
            <a:endParaRPr lang="en-US"/>
          </a:p>
        </p:txBody>
      </p:sp>
    </p:spTree>
    <p:extLst>
      <p:ext uri="{BB962C8B-B14F-4D97-AF65-F5344CB8AC3E}">
        <p14:creationId xmlns:p14="http://schemas.microsoft.com/office/powerpoint/2010/main" val="139767339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6700302"/>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6310029"/>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386081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6653345"/>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5012843"/>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3"/>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3"/>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776388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a:lvl1pPr>
          </a:lstStyle>
          <a:p>
            <a:r>
              <a:rPr lang="en-US"/>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32569860"/>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7895642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43294861"/>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47" y="2116172"/>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3485434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D8CA160E-52B3-BD4D-AFCD-50D3993818FB}" type="slidenum">
              <a:rPr lang="en-US"/>
              <a:pPr>
                <a:defRPr/>
              </a:pPr>
              <a:t>‹#›</a:t>
            </a:fld>
            <a:endParaRPr lang="en-US"/>
          </a:p>
        </p:txBody>
      </p:sp>
    </p:spTree>
    <p:extLst>
      <p:ext uri="{BB962C8B-B14F-4D97-AF65-F5344CB8AC3E}">
        <p14:creationId xmlns:p14="http://schemas.microsoft.com/office/powerpoint/2010/main" val="411302023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421314"/>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3950622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88926235"/>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39315048"/>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5877919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0674385"/>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0263522"/>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057578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8837583"/>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692847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125C70F-8B79-4B4F-88FE-0D80FCFBDE64}" type="slidenum">
              <a:rPr lang="en-US"/>
              <a:pPr>
                <a:defRPr/>
              </a:pPr>
              <a:t>‹#›</a:t>
            </a:fld>
            <a:endParaRPr lang="en-US"/>
          </a:p>
        </p:txBody>
      </p:sp>
    </p:spTree>
    <p:extLst>
      <p:ext uri="{BB962C8B-B14F-4D97-AF65-F5344CB8AC3E}">
        <p14:creationId xmlns:p14="http://schemas.microsoft.com/office/powerpoint/2010/main" val="202361735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716686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370639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5002963"/>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9567804"/>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535333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74961875"/>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843735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6993173"/>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a:lvl1pPr>
          </a:lstStyle>
          <a:p>
            <a:r>
              <a:rPr lang="en-US"/>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a:lvl1pPr>
          </a:lstStyle>
          <a:p>
            <a:r>
              <a:rPr lang="en-US"/>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a:lvl1pPr>
          </a:lstStyle>
          <a:p>
            <a:pPr>
              <a:defRPr/>
            </a:pPr>
            <a:endParaRPr lang="en-US"/>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a:lvl1pPr>
          </a:lstStyle>
          <a:p>
            <a:pPr>
              <a:defRPr/>
            </a:pPr>
            <a:endParaRPr lang="en-US"/>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a:lvl1pPr>
          </a:lstStyle>
          <a:p>
            <a:pPr>
              <a:defRPr/>
            </a:pPr>
            <a:fld id="{8D18C0F2-9653-2A4A-9F04-DFE29B652D03}" type="slidenum">
              <a:rPr lang="en-US"/>
              <a:pPr>
                <a:defRPr/>
              </a:pPr>
              <a:t>‹#›</a:t>
            </a:fld>
            <a:endParaRPr lang="en-US"/>
          </a:p>
        </p:txBody>
      </p:sp>
    </p:spTree>
    <p:extLst>
      <p:ext uri="{BB962C8B-B14F-4D97-AF65-F5344CB8AC3E}">
        <p14:creationId xmlns:p14="http://schemas.microsoft.com/office/powerpoint/2010/main" val="145628451"/>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86E8CAB4-DDA4-2640-8B02-31EFBE38F93A}" type="slidenum">
              <a:rPr lang="en-US"/>
              <a:pPr>
                <a:defRPr/>
              </a:pPr>
              <a:t>‹#›</a:t>
            </a:fld>
            <a:endParaRPr lang="en-US"/>
          </a:p>
        </p:txBody>
      </p:sp>
    </p:spTree>
    <p:extLst>
      <p:ext uri="{BB962C8B-B14F-4D97-AF65-F5344CB8AC3E}">
        <p14:creationId xmlns:p14="http://schemas.microsoft.com/office/powerpoint/2010/main" val="65503664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921F0E0D-FC94-3744-9A41-507C9FC53498}" type="slidenum">
              <a:rPr lang="en-US"/>
              <a:pPr>
                <a:defRPr/>
              </a:pPr>
              <a:t>‹#›</a:t>
            </a:fld>
            <a:endParaRPr lang="en-US"/>
          </a:p>
        </p:txBody>
      </p:sp>
    </p:spTree>
    <p:extLst>
      <p:ext uri="{BB962C8B-B14F-4D97-AF65-F5344CB8AC3E}">
        <p14:creationId xmlns:p14="http://schemas.microsoft.com/office/powerpoint/2010/main" val="129810409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5F9006C9-813C-4D4A-A4C3-CD947E23FC48}" type="slidenum">
              <a:rPr lang="en-US"/>
              <a:pPr>
                <a:defRPr/>
              </a:pPr>
              <a:t>‹#›</a:t>
            </a:fld>
            <a:endParaRPr lang="en-US"/>
          </a:p>
        </p:txBody>
      </p:sp>
    </p:spTree>
    <p:extLst>
      <p:ext uri="{BB962C8B-B14F-4D97-AF65-F5344CB8AC3E}">
        <p14:creationId xmlns:p14="http://schemas.microsoft.com/office/powerpoint/2010/main" val="2599174815"/>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767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3EC83C0D-283A-E54D-A218-0E92DCC302CC}" type="slidenum">
              <a:rPr lang="en-US"/>
              <a:pPr>
                <a:defRPr/>
              </a:pPr>
              <a:t>‹#›</a:t>
            </a:fld>
            <a:endParaRPr lang="en-US"/>
          </a:p>
        </p:txBody>
      </p:sp>
    </p:spTree>
    <p:extLst>
      <p:ext uri="{BB962C8B-B14F-4D97-AF65-F5344CB8AC3E}">
        <p14:creationId xmlns:p14="http://schemas.microsoft.com/office/powerpoint/2010/main" val="2805416405"/>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p>
        </p:txBody>
      </p:sp>
      <p:sp>
        <p:nvSpPr>
          <p:cNvPr id="8" name="Rectangle 11"/>
          <p:cNvSpPr>
            <a:spLocks noGrp="1" noChangeArrowheads="1"/>
          </p:cNvSpPr>
          <p:nvPr>
            <p:ph type="ftr" sz="quarter" idx="11"/>
          </p:nvPr>
        </p:nvSpPr>
        <p:spPr>
          <a:ln/>
        </p:spPr>
        <p:txBody>
          <a:bodyPr/>
          <a:lstStyle>
            <a:lvl1pPr>
              <a:defRPr/>
            </a:lvl1pPr>
          </a:lstStyle>
          <a:p>
            <a:pPr>
              <a:defRPr/>
            </a:pPr>
            <a:endParaRPr lang="en-US"/>
          </a:p>
        </p:txBody>
      </p:sp>
      <p:sp>
        <p:nvSpPr>
          <p:cNvPr id="9" name="Rectangle 12"/>
          <p:cNvSpPr>
            <a:spLocks noGrp="1" noChangeArrowheads="1"/>
          </p:cNvSpPr>
          <p:nvPr>
            <p:ph type="sldNum" sz="quarter" idx="12"/>
          </p:nvPr>
        </p:nvSpPr>
        <p:spPr>
          <a:ln/>
        </p:spPr>
        <p:txBody>
          <a:bodyPr/>
          <a:lstStyle>
            <a:lvl1pPr>
              <a:defRPr/>
            </a:lvl1pPr>
          </a:lstStyle>
          <a:p>
            <a:pPr>
              <a:defRPr/>
            </a:pPr>
            <a:fld id="{F6664F74-C89F-D44A-97C6-966BAD47C311}" type="slidenum">
              <a:rPr lang="en-US"/>
              <a:pPr>
                <a:defRPr/>
              </a:pPr>
              <a:t>‹#›</a:t>
            </a:fld>
            <a:endParaRPr lang="en-US"/>
          </a:p>
        </p:txBody>
      </p:sp>
    </p:spTree>
    <p:extLst>
      <p:ext uri="{BB962C8B-B14F-4D97-AF65-F5344CB8AC3E}">
        <p14:creationId xmlns:p14="http://schemas.microsoft.com/office/powerpoint/2010/main" val="901996442"/>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p>
        </p:txBody>
      </p:sp>
      <p:sp>
        <p:nvSpPr>
          <p:cNvPr id="4" name="Rectangle 11"/>
          <p:cNvSpPr>
            <a:spLocks noGrp="1" noChangeArrowheads="1"/>
          </p:cNvSpPr>
          <p:nvPr>
            <p:ph type="ftr" sz="quarter" idx="11"/>
          </p:nvPr>
        </p:nvSpPr>
        <p:spPr>
          <a:ln/>
        </p:spPr>
        <p:txBody>
          <a:bodyPr/>
          <a:lstStyle>
            <a:lvl1pPr>
              <a:defRPr/>
            </a:lvl1pPr>
          </a:lstStyle>
          <a:p>
            <a:pPr>
              <a:defRPr/>
            </a:pPr>
            <a:endParaRPr lang="en-US"/>
          </a:p>
        </p:txBody>
      </p:sp>
      <p:sp>
        <p:nvSpPr>
          <p:cNvPr id="5" name="Rectangle 12"/>
          <p:cNvSpPr>
            <a:spLocks noGrp="1" noChangeArrowheads="1"/>
          </p:cNvSpPr>
          <p:nvPr>
            <p:ph type="sldNum" sz="quarter" idx="12"/>
          </p:nvPr>
        </p:nvSpPr>
        <p:spPr>
          <a:ln/>
        </p:spPr>
        <p:txBody>
          <a:bodyPr/>
          <a:lstStyle>
            <a:lvl1pPr>
              <a:defRPr/>
            </a:lvl1pPr>
          </a:lstStyle>
          <a:p>
            <a:pPr>
              <a:defRPr/>
            </a:pPr>
            <a:fld id="{6BB971A9-D68E-0D47-96A2-695D7651BD11}" type="slidenum">
              <a:rPr lang="en-US"/>
              <a:pPr>
                <a:defRPr/>
              </a:pPr>
              <a:t>‹#›</a:t>
            </a:fld>
            <a:endParaRPr lang="en-US"/>
          </a:p>
        </p:txBody>
      </p:sp>
    </p:spTree>
    <p:extLst>
      <p:ext uri="{BB962C8B-B14F-4D97-AF65-F5344CB8AC3E}">
        <p14:creationId xmlns:p14="http://schemas.microsoft.com/office/powerpoint/2010/main" val="1290805344"/>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p>
        </p:txBody>
      </p:sp>
      <p:sp>
        <p:nvSpPr>
          <p:cNvPr id="3" name="Rectangle 11"/>
          <p:cNvSpPr>
            <a:spLocks noGrp="1" noChangeArrowheads="1"/>
          </p:cNvSpPr>
          <p:nvPr>
            <p:ph type="ftr" sz="quarter" idx="11"/>
          </p:nvPr>
        </p:nvSpPr>
        <p:spPr>
          <a:ln/>
        </p:spPr>
        <p:txBody>
          <a:bodyPr/>
          <a:lstStyle>
            <a:lvl1pPr>
              <a:defRPr/>
            </a:lvl1pPr>
          </a:lstStyle>
          <a:p>
            <a:pPr>
              <a:defRPr/>
            </a:pPr>
            <a:endParaRPr lang="en-US"/>
          </a:p>
        </p:txBody>
      </p:sp>
      <p:sp>
        <p:nvSpPr>
          <p:cNvPr id="4" name="Rectangle 12"/>
          <p:cNvSpPr>
            <a:spLocks noGrp="1" noChangeArrowheads="1"/>
          </p:cNvSpPr>
          <p:nvPr>
            <p:ph type="sldNum" sz="quarter" idx="12"/>
          </p:nvPr>
        </p:nvSpPr>
        <p:spPr>
          <a:ln/>
        </p:spPr>
        <p:txBody>
          <a:bodyPr/>
          <a:lstStyle>
            <a:lvl1pPr>
              <a:defRPr/>
            </a:lvl1pPr>
          </a:lstStyle>
          <a:p>
            <a:pPr>
              <a:defRPr/>
            </a:pPr>
            <a:fld id="{CACF3BFE-1308-8E41-A9CD-36D6C784CD1F}" type="slidenum">
              <a:rPr lang="en-US"/>
              <a:pPr>
                <a:defRPr/>
              </a:pPr>
              <a:t>‹#›</a:t>
            </a:fld>
            <a:endParaRPr lang="en-US"/>
          </a:p>
        </p:txBody>
      </p:sp>
    </p:spTree>
    <p:extLst>
      <p:ext uri="{BB962C8B-B14F-4D97-AF65-F5344CB8AC3E}">
        <p14:creationId xmlns:p14="http://schemas.microsoft.com/office/powerpoint/2010/main" val="126030276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951DD76E-0978-024D-A01F-4BD3B3A4CCE6}" type="slidenum">
              <a:rPr lang="en-US"/>
              <a:pPr>
                <a:defRPr/>
              </a:pPr>
              <a:t>‹#›</a:t>
            </a:fld>
            <a:endParaRPr lang="en-US"/>
          </a:p>
        </p:txBody>
      </p:sp>
    </p:spTree>
    <p:extLst>
      <p:ext uri="{BB962C8B-B14F-4D97-AF65-F5344CB8AC3E}">
        <p14:creationId xmlns:p14="http://schemas.microsoft.com/office/powerpoint/2010/main" val="709202885"/>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p>
        </p:txBody>
      </p:sp>
      <p:sp>
        <p:nvSpPr>
          <p:cNvPr id="6" name="Rectangle 11"/>
          <p:cNvSpPr>
            <a:spLocks noGrp="1" noChangeArrowheads="1"/>
          </p:cNvSpPr>
          <p:nvPr>
            <p:ph type="ftr" sz="quarter" idx="11"/>
          </p:nvPr>
        </p:nvSpPr>
        <p:spPr>
          <a:ln/>
        </p:spPr>
        <p:txBody>
          <a:bodyPr/>
          <a:lstStyle>
            <a:lvl1pPr>
              <a:defRPr/>
            </a:lvl1pPr>
          </a:lstStyle>
          <a:p>
            <a:pPr>
              <a:defRPr/>
            </a:pPr>
            <a:endParaRPr lang="en-US"/>
          </a:p>
        </p:txBody>
      </p:sp>
      <p:sp>
        <p:nvSpPr>
          <p:cNvPr id="7" name="Rectangle 12"/>
          <p:cNvSpPr>
            <a:spLocks noGrp="1" noChangeArrowheads="1"/>
          </p:cNvSpPr>
          <p:nvPr>
            <p:ph type="sldNum" sz="quarter" idx="12"/>
          </p:nvPr>
        </p:nvSpPr>
        <p:spPr>
          <a:ln/>
        </p:spPr>
        <p:txBody>
          <a:bodyPr/>
          <a:lstStyle>
            <a:lvl1pPr>
              <a:defRPr/>
            </a:lvl1pPr>
          </a:lstStyle>
          <a:p>
            <a:pPr>
              <a:defRPr/>
            </a:pPr>
            <a:fld id="{62385987-1FC2-F040-8E2B-2E12B45614ED}" type="slidenum">
              <a:rPr lang="en-US"/>
              <a:pPr>
                <a:defRPr/>
              </a:pPr>
              <a:t>‹#›</a:t>
            </a:fld>
            <a:endParaRPr lang="en-US"/>
          </a:p>
        </p:txBody>
      </p:sp>
    </p:spTree>
    <p:extLst>
      <p:ext uri="{BB962C8B-B14F-4D97-AF65-F5344CB8AC3E}">
        <p14:creationId xmlns:p14="http://schemas.microsoft.com/office/powerpoint/2010/main" val="1017983211"/>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57A97BA1-7BF1-2843-9537-6B5A828EE099}" type="slidenum">
              <a:rPr lang="en-US"/>
              <a:pPr>
                <a:defRPr/>
              </a:pPr>
              <a:t>‹#›</a:t>
            </a:fld>
            <a:endParaRPr lang="en-US"/>
          </a:p>
        </p:txBody>
      </p:sp>
    </p:spTree>
    <p:extLst>
      <p:ext uri="{BB962C8B-B14F-4D97-AF65-F5344CB8AC3E}">
        <p14:creationId xmlns:p14="http://schemas.microsoft.com/office/powerpoint/2010/main" val="4141002126"/>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p>
        </p:txBody>
      </p:sp>
      <p:sp>
        <p:nvSpPr>
          <p:cNvPr id="5" name="Rectangle 11"/>
          <p:cNvSpPr>
            <a:spLocks noGrp="1" noChangeArrowheads="1"/>
          </p:cNvSpPr>
          <p:nvPr>
            <p:ph type="ftr" sz="quarter" idx="11"/>
          </p:nvPr>
        </p:nvSpPr>
        <p:spPr>
          <a:ln/>
        </p:spPr>
        <p:txBody>
          <a:bodyPr/>
          <a:lstStyle>
            <a:lvl1pPr>
              <a:defRPr/>
            </a:lvl1pPr>
          </a:lstStyle>
          <a:p>
            <a:pPr>
              <a:defRPr/>
            </a:pPr>
            <a:endParaRPr lang="en-US"/>
          </a:p>
        </p:txBody>
      </p:sp>
      <p:sp>
        <p:nvSpPr>
          <p:cNvPr id="6" name="Rectangle 12"/>
          <p:cNvSpPr>
            <a:spLocks noGrp="1" noChangeArrowheads="1"/>
          </p:cNvSpPr>
          <p:nvPr>
            <p:ph type="sldNum" sz="quarter" idx="12"/>
          </p:nvPr>
        </p:nvSpPr>
        <p:spPr>
          <a:ln/>
        </p:spPr>
        <p:txBody>
          <a:bodyPr/>
          <a:lstStyle>
            <a:lvl1pPr>
              <a:defRPr/>
            </a:lvl1pPr>
          </a:lstStyle>
          <a:p>
            <a:pPr>
              <a:defRPr/>
            </a:pPr>
            <a:fld id="{9E4F6D35-1516-A041-B732-F1ABDF95BEB7}" type="slidenum">
              <a:rPr lang="en-US"/>
              <a:pPr>
                <a:defRPr/>
              </a:pPr>
              <a:t>‹#›</a:t>
            </a:fld>
            <a:endParaRPr lang="en-US"/>
          </a:p>
        </p:txBody>
      </p:sp>
    </p:spTree>
    <p:extLst>
      <p:ext uri="{BB962C8B-B14F-4D97-AF65-F5344CB8AC3E}">
        <p14:creationId xmlns:p14="http://schemas.microsoft.com/office/powerpoint/2010/main" val="218574703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98"/>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167" indent="0" algn="ctr">
              <a:buNone/>
              <a:defRPr/>
            </a:lvl2pPr>
            <a:lvl3pPr marL="642334" indent="0" algn="ctr">
              <a:buNone/>
              <a:defRPr/>
            </a:lvl3pPr>
            <a:lvl4pPr marL="963502" indent="0" algn="ctr">
              <a:buNone/>
              <a:defRPr/>
            </a:lvl4pPr>
            <a:lvl5pPr marL="1284668" indent="0" algn="ctr">
              <a:buNone/>
              <a:defRPr/>
            </a:lvl5pPr>
            <a:lvl6pPr marL="1605842" indent="0" algn="ctr">
              <a:buNone/>
              <a:defRPr/>
            </a:lvl6pPr>
            <a:lvl7pPr marL="1927008" indent="0" algn="ctr">
              <a:buNone/>
              <a:defRPr/>
            </a:lvl7pPr>
            <a:lvl8pPr marL="2248182" indent="0" algn="ctr">
              <a:buNone/>
              <a:defRPr/>
            </a:lvl8pPr>
            <a:lvl9pPr marL="256933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26020158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2E431285-EBCB-9D4D-92DD-672B68C4D320}" type="slidenum">
              <a:rPr lang="en-US"/>
              <a:pPr>
                <a:defRPr/>
              </a:pPr>
              <a:t>‹#›</a:t>
            </a:fld>
            <a:endParaRPr lang="en-US"/>
          </a:p>
        </p:txBody>
      </p:sp>
    </p:spTree>
    <p:extLst>
      <p:ext uri="{BB962C8B-B14F-4D97-AF65-F5344CB8AC3E}">
        <p14:creationId xmlns:p14="http://schemas.microsoft.com/office/powerpoint/2010/main" val="28800070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388891742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8" y="4406423"/>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98" y="2907086"/>
            <a:ext cx="7772009" cy="1499316"/>
          </a:xfrm>
        </p:spPr>
        <p:txBody>
          <a:bodyPr anchor="b"/>
          <a:lstStyle>
            <a:lvl1pPr marL="0" indent="0">
              <a:buNone/>
              <a:defRPr sz="1400"/>
            </a:lvl1pPr>
            <a:lvl2pPr marL="321167" indent="0">
              <a:buNone/>
              <a:defRPr sz="1300"/>
            </a:lvl2pPr>
            <a:lvl3pPr marL="642334" indent="0">
              <a:buNone/>
              <a:defRPr sz="1100"/>
            </a:lvl3pPr>
            <a:lvl4pPr marL="963502" indent="0">
              <a:buNone/>
              <a:defRPr sz="1000"/>
            </a:lvl4pPr>
            <a:lvl5pPr marL="1284668" indent="0">
              <a:buNone/>
              <a:defRPr sz="1000"/>
            </a:lvl5pPr>
            <a:lvl6pPr marL="1605842" indent="0">
              <a:buNone/>
              <a:defRPr sz="1000"/>
            </a:lvl6pPr>
            <a:lvl7pPr marL="1927008" indent="0">
              <a:buNone/>
              <a:defRPr sz="1000"/>
            </a:lvl7pPr>
            <a:lvl8pPr marL="2248182" indent="0">
              <a:buNone/>
              <a:defRPr sz="1000"/>
            </a:lvl8pPr>
            <a:lvl9pPr marL="256933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274720551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9" y="1125345"/>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5"/>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1662015973"/>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24" y="1535040"/>
            <a:ext cx="4040061" cy="639693"/>
          </a:xfrm>
        </p:spPr>
        <p:txBody>
          <a:bodyPr anchor="b"/>
          <a:lstStyle>
            <a:lvl1pPr marL="0" indent="0">
              <a:buNone/>
              <a:defRPr sz="1700" b="1"/>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24"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167" indent="0">
              <a:buNone/>
              <a:defRPr sz="1400" b="1"/>
            </a:lvl2pPr>
            <a:lvl3pPr marL="642334" indent="0">
              <a:buNone/>
              <a:defRPr sz="1300" b="1"/>
            </a:lvl3pPr>
            <a:lvl4pPr marL="963502" indent="0">
              <a:buNone/>
              <a:defRPr sz="1100" b="1"/>
            </a:lvl4pPr>
            <a:lvl5pPr marL="1284668" indent="0">
              <a:buNone/>
              <a:defRPr sz="1100" b="1"/>
            </a:lvl5pPr>
            <a:lvl6pPr marL="1605842" indent="0">
              <a:buNone/>
              <a:defRPr sz="1100" b="1"/>
            </a:lvl6pPr>
            <a:lvl7pPr marL="1927008" indent="0">
              <a:buNone/>
              <a:defRPr sz="1100" b="1"/>
            </a:lvl7pPr>
            <a:lvl8pPr marL="2248182" indent="0">
              <a:buNone/>
              <a:defRPr sz="1100" b="1"/>
            </a:lvl8pPr>
            <a:lvl9pPr marL="256933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371063499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1605494739"/>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2407154954"/>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24" y="1434565"/>
            <a:ext cx="3007439" cy="4691082"/>
          </a:xfrm>
        </p:spPr>
        <p:txBody>
          <a:bodyPr/>
          <a:lstStyle>
            <a:lvl1pPr marL="0" indent="0">
              <a:buNone/>
              <a:defRPr sz="1000"/>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42068607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9"/>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21"/>
            <a:ext cx="5486846" cy="4115023"/>
          </a:xfrm>
        </p:spPr>
        <p:txBody>
          <a:bodyPr/>
          <a:lstStyle>
            <a:lvl1pPr marL="0" indent="0">
              <a:buNone/>
              <a:defRPr sz="2300"/>
            </a:lvl1pPr>
            <a:lvl2pPr marL="321167" indent="0">
              <a:buNone/>
              <a:defRPr sz="2000"/>
            </a:lvl2pPr>
            <a:lvl3pPr marL="642334" indent="0">
              <a:buNone/>
              <a:defRPr sz="1700"/>
            </a:lvl3pPr>
            <a:lvl4pPr marL="963502" indent="0">
              <a:buNone/>
              <a:defRPr sz="1400"/>
            </a:lvl4pPr>
            <a:lvl5pPr marL="1284668" indent="0">
              <a:buNone/>
              <a:defRPr sz="1400"/>
            </a:lvl5pPr>
            <a:lvl6pPr marL="1605842" indent="0">
              <a:buNone/>
              <a:defRPr sz="1400"/>
            </a:lvl6pPr>
            <a:lvl7pPr marL="1927008" indent="0">
              <a:buNone/>
              <a:defRPr sz="1400"/>
            </a:lvl7pPr>
            <a:lvl8pPr marL="2248182" indent="0">
              <a:buNone/>
              <a:defRPr sz="1400"/>
            </a:lvl8pPr>
            <a:lvl9pPr marL="2569337" indent="0">
              <a:buNone/>
              <a:defRPr sz="1400"/>
            </a:lvl9pPr>
          </a:lstStyle>
          <a:p>
            <a:endParaRPr lang="en-US"/>
          </a:p>
        </p:txBody>
      </p:sp>
      <p:sp>
        <p:nvSpPr>
          <p:cNvPr id="4" name="Text Placeholder 3"/>
          <p:cNvSpPr>
            <a:spLocks noGrp="1"/>
          </p:cNvSpPr>
          <p:nvPr>
            <p:ph type="body" sz="half" idx="2"/>
          </p:nvPr>
        </p:nvSpPr>
        <p:spPr>
          <a:xfrm>
            <a:off x="1791738" y="5367637"/>
            <a:ext cx="5486846" cy="804919"/>
          </a:xfrm>
        </p:spPr>
        <p:txBody>
          <a:bodyPr/>
          <a:lstStyle>
            <a:lvl1pPr marL="0" indent="0">
              <a:buNone/>
              <a:defRPr sz="1000"/>
            </a:lvl1pPr>
            <a:lvl2pPr marL="321167" indent="0">
              <a:buNone/>
              <a:defRPr sz="800"/>
            </a:lvl2pPr>
            <a:lvl3pPr marL="642334" indent="0">
              <a:buNone/>
              <a:defRPr sz="700"/>
            </a:lvl3pPr>
            <a:lvl4pPr marL="963502" indent="0">
              <a:buNone/>
              <a:defRPr sz="600"/>
            </a:lvl4pPr>
            <a:lvl5pPr marL="1284668" indent="0">
              <a:buNone/>
              <a:defRPr sz="600"/>
            </a:lvl5pPr>
            <a:lvl6pPr marL="1605842" indent="0">
              <a:buNone/>
              <a:defRPr sz="600"/>
            </a:lvl6pPr>
            <a:lvl7pPr marL="1927008" indent="0">
              <a:buNone/>
              <a:defRPr sz="600"/>
            </a:lvl7pPr>
            <a:lvl8pPr marL="2248182" indent="0">
              <a:buNone/>
              <a:defRPr sz="600"/>
            </a:lvl8pPr>
            <a:lvl9pPr marL="256933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2038168916"/>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3538125290"/>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104645380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C35CC956-40F1-ED47-9767-DE269542442D}" type="slidenum">
              <a:rPr lang="en-US"/>
              <a:pPr>
                <a:defRPr/>
              </a:pPr>
              <a:t>‹#›</a:t>
            </a:fld>
            <a:endParaRPr lang="en-US"/>
          </a:p>
        </p:txBody>
      </p:sp>
    </p:spTree>
    <p:extLst>
      <p:ext uri="{BB962C8B-B14F-4D97-AF65-F5344CB8AC3E}">
        <p14:creationId xmlns:p14="http://schemas.microsoft.com/office/powerpoint/2010/main" val="93194746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335514-F3A9-CD43-B09B-A2C19BA4D565}" type="slidenum">
              <a:rPr lang="en-US"/>
              <a:pPr>
                <a:defRPr/>
              </a:pPr>
              <a:t>‹#›</a:t>
            </a:fld>
            <a:endParaRPr lang="en-US"/>
          </a:p>
        </p:txBody>
      </p:sp>
    </p:spTree>
    <p:extLst>
      <p:ext uri="{BB962C8B-B14F-4D97-AF65-F5344CB8AC3E}">
        <p14:creationId xmlns:p14="http://schemas.microsoft.com/office/powerpoint/2010/main" val="2718868126"/>
      </p:ext>
    </p:extLst>
  </p:cSld>
  <p:clrMapOvr>
    <a:masterClrMapping/>
  </p:clrMapOvr>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DB62F6CF-330E-AB49-99AB-B910C1068C64}" type="slidenum">
              <a:rPr lang="en-US"/>
              <a:pPr>
                <a:defRPr/>
              </a:pPr>
              <a:t>‹#›</a:t>
            </a:fld>
            <a:endParaRPr lang="en-US"/>
          </a:p>
        </p:txBody>
      </p:sp>
    </p:spTree>
    <p:extLst>
      <p:ext uri="{BB962C8B-B14F-4D97-AF65-F5344CB8AC3E}">
        <p14:creationId xmlns:p14="http://schemas.microsoft.com/office/powerpoint/2010/main" val="3447207416"/>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solidFill>
                  <a:schemeClr val="tx1"/>
                </a:solidFill>
              </a:defRPr>
            </a:lvl1pPr>
          </a:lstStyle>
          <a:p>
            <a:pPr>
              <a:defRPr/>
            </a:pPr>
            <a:fld id="{7B944A21-8DB2-824F-A98D-0A4B583100CF}" type="slidenum">
              <a:rPr lang="en-US"/>
              <a:pPr>
                <a:defRPr/>
              </a:pPr>
              <a:t>‹#›</a:t>
            </a:fld>
            <a:endParaRPr lang="en-US"/>
          </a:p>
        </p:txBody>
      </p:sp>
    </p:spTree>
    <p:extLst>
      <p:ext uri="{BB962C8B-B14F-4D97-AF65-F5344CB8AC3E}">
        <p14:creationId xmlns:p14="http://schemas.microsoft.com/office/powerpoint/2010/main" val="661072579"/>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C3C81F60-D393-E14D-B98F-9DC971BC3DB5}" type="slidenum">
              <a:rPr lang="en-US"/>
              <a:pPr>
                <a:defRPr/>
              </a:pPr>
              <a:t>‹#›</a:t>
            </a:fld>
            <a:endParaRPr lang="en-US"/>
          </a:p>
        </p:txBody>
      </p:sp>
    </p:spTree>
    <p:extLst>
      <p:ext uri="{BB962C8B-B14F-4D97-AF65-F5344CB8AC3E}">
        <p14:creationId xmlns:p14="http://schemas.microsoft.com/office/powerpoint/2010/main" val="1556153276"/>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endParaRPr lang="en-US"/>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27259648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a:t>Click to edit Master subtitle style</a:t>
            </a:r>
          </a:p>
        </p:txBody>
      </p:sp>
    </p:spTree>
    <p:extLst>
      <p:ext uri="{BB962C8B-B14F-4D97-AF65-F5344CB8AC3E}">
        <p14:creationId xmlns:p14="http://schemas.microsoft.com/office/powerpoint/2010/main" val="1106906911"/>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2445411"/>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Tree>
    <p:extLst>
      <p:ext uri="{BB962C8B-B14F-4D97-AF65-F5344CB8AC3E}">
        <p14:creationId xmlns:p14="http://schemas.microsoft.com/office/powerpoint/2010/main" val="151789120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9"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867233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11746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5DEE8C4-B124-1645-808D-5D84E4A4CCD4}" type="slidenum">
              <a:rPr lang="en-US"/>
              <a:pPr>
                <a:defRPr/>
              </a:pPr>
              <a:t>‹#›</a:t>
            </a:fld>
            <a:endParaRPr lang="en-US"/>
          </a:p>
        </p:txBody>
      </p:sp>
    </p:spTree>
    <p:extLst>
      <p:ext uri="{BB962C8B-B14F-4D97-AF65-F5344CB8AC3E}">
        <p14:creationId xmlns:p14="http://schemas.microsoft.com/office/powerpoint/2010/main" val="36446257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3F6A60C-AA5D-5540-9881-448DB7A9C411}" type="slidenum">
              <a:rPr lang="en-US"/>
              <a:pPr>
                <a:defRPr/>
              </a:pPr>
              <a:t>‹#›</a:t>
            </a:fld>
            <a:endParaRPr lang="en-US"/>
          </a:p>
        </p:txBody>
      </p:sp>
    </p:spTree>
    <p:extLst>
      <p:ext uri="{BB962C8B-B14F-4D97-AF65-F5344CB8AC3E}">
        <p14:creationId xmlns:p14="http://schemas.microsoft.com/office/powerpoint/2010/main" val="150665318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29990223"/>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2159783"/>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287439178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Tree>
    <p:extLst>
      <p:ext uri="{BB962C8B-B14F-4D97-AF65-F5344CB8AC3E}">
        <p14:creationId xmlns:p14="http://schemas.microsoft.com/office/powerpoint/2010/main" val="365171468"/>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0570587"/>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6"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91"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2284561"/>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753905912"/>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pPr>
                <a:defRPr/>
              </a:pPr>
              <a:t>‹#›</a:t>
            </a:fld>
            <a:endParaRPr lang="en-US"/>
          </a:p>
        </p:txBody>
      </p:sp>
    </p:spTree>
    <p:extLst>
      <p:ext uri="{BB962C8B-B14F-4D97-AF65-F5344CB8AC3E}">
        <p14:creationId xmlns:p14="http://schemas.microsoft.com/office/powerpoint/2010/main" val="3176929765"/>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pPr>
                <a:defRPr/>
              </a:pPr>
              <a:t>‹#›</a:t>
            </a:fld>
            <a:endParaRPr lang="en-US"/>
          </a:p>
        </p:txBody>
      </p:sp>
    </p:spTree>
    <p:extLst>
      <p:ext uri="{BB962C8B-B14F-4D97-AF65-F5344CB8AC3E}">
        <p14:creationId xmlns:p14="http://schemas.microsoft.com/office/powerpoint/2010/main" val="348307425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pPr>
                <a:defRPr/>
              </a:pPr>
              <a:t>‹#›</a:t>
            </a:fld>
            <a:endParaRPr lang="en-US"/>
          </a:p>
        </p:txBody>
      </p:sp>
    </p:spTree>
    <p:extLst>
      <p:ext uri="{BB962C8B-B14F-4D97-AF65-F5344CB8AC3E}">
        <p14:creationId xmlns:p14="http://schemas.microsoft.com/office/powerpoint/2010/main" val="72451867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0282CEC2-9AA6-AD4B-8500-A0FF99D991AE}" type="slidenum">
              <a:rPr lang="en-US"/>
              <a:pPr>
                <a:defRPr/>
              </a:pPr>
              <a:t>‹#›</a:t>
            </a:fld>
            <a:endParaRPr lang="en-US"/>
          </a:p>
        </p:txBody>
      </p:sp>
    </p:spTree>
    <p:extLst>
      <p:ext uri="{BB962C8B-B14F-4D97-AF65-F5344CB8AC3E}">
        <p14:creationId xmlns:p14="http://schemas.microsoft.com/office/powerpoint/2010/main" val="413936640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p>
        </p:txBody>
      </p:sp>
      <p:sp>
        <p:nvSpPr>
          <p:cNvPr id="8" name="Rectangle 7"/>
          <p:cNvSpPr>
            <a:spLocks noGrp="1" noChangeArrowheads="1"/>
          </p:cNvSpPr>
          <p:nvPr>
            <p:ph type="ftr" sz="quarter" idx="11"/>
          </p:nvPr>
        </p:nvSpPr>
        <p:spPr>
          <a:ln/>
        </p:spPr>
        <p:txBody>
          <a:bodyPr/>
          <a:lstStyle>
            <a:lvl1pPr>
              <a:defRPr/>
            </a:lvl1pPr>
          </a:lstStyle>
          <a:p>
            <a:pPr>
              <a:defRPr/>
            </a:pPr>
            <a:endParaRPr lang="en-US"/>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pPr>
                <a:defRPr/>
              </a:pPr>
              <a:t>‹#›</a:t>
            </a:fld>
            <a:endParaRPr lang="en-US"/>
          </a:p>
        </p:txBody>
      </p:sp>
    </p:spTree>
    <p:extLst>
      <p:ext uri="{BB962C8B-B14F-4D97-AF65-F5344CB8AC3E}">
        <p14:creationId xmlns:p14="http://schemas.microsoft.com/office/powerpoint/2010/main" val="343836869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pPr>
                <a:defRPr/>
              </a:pPr>
              <a:t>‹#›</a:t>
            </a:fld>
            <a:endParaRPr lang="en-US"/>
          </a:p>
        </p:txBody>
      </p:sp>
    </p:spTree>
    <p:extLst>
      <p:ext uri="{BB962C8B-B14F-4D97-AF65-F5344CB8AC3E}">
        <p14:creationId xmlns:p14="http://schemas.microsoft.com/office/powerpoint/2010/main" val="369201277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pPr>
                <a:defRPr/>
              </a:pPr>
              <a:t>‹#›</a:t>
            </a:fld>
            <a:endParaRPr lang="en-US"/>
          </a:p>
        </p:txBody>
      </p:sp>
    </p:spTree>
    <p:extLst>
      <p:ext uri="{BB962C8B-B14F-4D97-AF65-F5344CB8AC3E}">
        <p14:creationId xmlns:p14="http://schemas.microsoft.com/office/powerpoint/2010/main" val="15694448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pPr>
                <a:defRPr/>
              </a:pPr>
              <a:t>‹#›</a:t>
            </a:fld>
            <a:endParaRPr lang="en-US"/>
          </a:p>
        </p:txBody>
      </p:sp>
    </p:spTree>
    <p:extLst>
      <p:ext uri="{BB962C8B-B14F-4D97-AF65-F5344CB8AC3E}">
        <p14:creationId xmlns:p14="http://schemas.microsoft.com/office/powerpoint/2010/main" val="317674592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pPr>
                <a:defRPr/>
              </a:pPr>
              <a:t>‹#›</a:t>
            </a:fld>
            <a:endParaRPr lang="en-US"/>
          </a:p>
        </p:txBody>
      </p:sp>
    </p:spTree>
    <p:extLst>
      <p:ext uri="{BB962C8B-B14F-4D97-AF65-F5344CB8AC3E}">
        <p14:creationId xmlns:p14="http://schemas.microsoft.com/office/powerpoint/2010/main" val="80059909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pPr>
                <a:defRPr/>
              </a:pPr>
              <a:t>‹#›</a:t>
            </a:fld>
            <a:endParaRPr lang="en-US"/>
          </a:p>
        </p:txBody>
      </p:sp>
    </p:spTree>
    <p:extLst>
      <p:ext uri="{BB962C8B-B14F-4D97-AF65-F5344CB8AC3E}">
        <p14:creationId xmlns:p14="http://schemas.microsoft.com/office/powerpoint/2010/main" val="1125625675"/>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pPr>
                <a:defRPr/>
              </a:pPr>
              <a:t>‹#›</a:t>
            </a:fld>
            <a:endParaRPr lang="en-US"/>
          </a:p>
        </p:txBody>
      </p:sp>
    </p:spTree>
    <p:extLst>
      <p:ext uri="{BB962C8B-B14F-4D97-AF65-F5344CB8AC3E}">
        <p14:creationId xmlns:p14="http://schemas.microsoft.com/office/powerpoint/2010/main" val="1481443604"/>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p>
        </p:txBody>
      </p:sp>
      <p:sp>
        <p:nvSpPr>
          <p:cNvPr id="7" name="Rectangle 7"/>
          <p:cNvSpPr>
            <a:spLocks noGrp="1" noChangeArrowheads="1"/>
          </p:cNvSpPr>
          <p:nvPr>
            <p:ph type="ftr" sz="quarter" idx="11"/>
          </p:nvPr>
        </p:nvSpPr>
        <p:spPr>
          <a:ln/>
        </p:spPr>
        <p:txBody>
          <a:bodyPr/>
          <a:lstStyle>
            <a:lvl1pPr>
              <a:defRPr/>
            </a:lvl1pPr>
          </a:lstStyle>
          <a:p>
            <a:pPr>
              <a:defRPr/>
            </a:pPr>
            <a:endParaRPr lang="en-US"/>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pPr>
                <a:defRPr/>
              </a:pPr>
              <a:t>‹#›</a:t>
            </a:fld>
            <a:endParaRPr lang="en-US"/>
          </a:p>
        </p:txBody>
      </p:sp>
    </p:spTree>
    <p:extLst>
      <p:ext uri="{BB962C8B-B14F-4D97-AF65-F5344CB8AC3E}">
        <p14:creationId xmlns:p14="http://schemas.microsoft.com/office/powerpoint/2010/main" val="415318385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a:extLst>
              <a:ext uri="{FF2B5EF4-FFF2-40B4-BE49-F238E27FC236}">
                <a16:creationId xmlns:a16="http://schemas.microsoft.com/office/drawing/2014/main" id="{9312D12F-0513-D749-77EA-61B7B7F3A82D}"/>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1029">
            <a:extLst>
              <a:ext uri="{FF2B5EF4-FFF2-40B4-BE49-F238E27FC236}">
                <a16:creationId xmlns:a16="http://schemas.microsoft.com/office/drawing/2014/main" id="{FEAEB2AE-0B88-69C9-C403-00D06D3EB4B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a:extLst>
              <a:ext uri="{FF2B5EF4-FFF2-40B4-BE49-F238E27FC236}">
                <a16:creationId xmlns:a16="http://schemas.microsoft.com/office/drawing/2014/main" id="{BA7090C6-82DC-6A36-2200-50DE9DF6A4A8}"/>
              </a:ext>
            </a:extLst>
          </p:cNvPr>
          <p:cNvSpPr>
            <a:spLocks noGrp="1" noChangeArrowheads="1"/>
          </p:cNvSpPr>
          <p:nvPr>
            <p:ph type="sldNum" sz="quarter" idx="12"/>
          </p:nvPr>
        </p:nvSpPr>
        <p:spPr>
          <a:ln/>
        </p:spPr>
        <p:txBody>
          <a:bodyPr/>
          <a:lstStyle>
            <a:lvl1pPr>
              <a:defRPr/>
            </a:lvl1pPr>
          </a:lstStyle>
          <a:p>
            <a:fld id="{7933DE5F-9F10-4F4B-B46A-1079EBC773F6}" type="slidenum">
              <a:rPr lang="en-US" altLang="en-US"/>
              <a:pPr/>
              <a:t>‹#›</a:t>
            </a:fld>
            <a:endParaRPr lang="en-US" altLang="en-US"/>
          </a:p>
        </p:txBody>
      </p:sp>
    </p:spTree>
    <p:extLst>
      <p:ext uri="{BB962C8B-B14F-4D97-AF65-F5344CB8AC3E}">
        <p14:creationId xmlns:p14="http://schemas.microsoft.com/office/powerpoint/2010/main" val="2939450024"/>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0CE02C-5ECD-4440-87A1-9FAB3C027C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10818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DB243D0-D997-4A45-A45D-9D15AEC818FF}" type="slidenum">
              <a:rPr lang="en-US"/>
              <a:pPr>
                <a:defRPr/>
              </a:pPr>
              <a:t>‹#›</a:t>
            </a:fld>
            <a:endParaRPr lang="en-US"/>
          </a:p>
        </p:txBody>
      </p:sp>
    </p:spTree>
    <p:extLst>
      <p:ext uri="{BB962C8B-B14F-4D97-AF65-F5344CB8AC3E}">
        <p14:creationId xmlns:p14="http://schemas.microsoft.com/office/powerpoint/2010/main" val="341915249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364582-B312-6844-BCDA-AF2C476C76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373952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1BC210-CEC6-A748-9933-45CB3C7E67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0526119"/>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4120AF5-671C-884D-9390-4A42EA0149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9671916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A54C3E1-BE07-E540-8DE4-81D1C78A76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961267"/>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94232F1-3829-3E49-B582-9A2176742B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7196668"/>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76FFB45-37B5-4B45-AD48-66D2279B0B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73207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8642635-5EBE-9844-B1E5-8C774C560C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742017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6AE759C-8921-B649-A67A-89431D684E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1519668"/>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D26BA45-1C7C-8E4E-8624-6248D05B7E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068310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6F7DD29-7E0A-B145-B599-DC4F10539E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066713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vl1pPr>
          </a:lstStyle>
          <a:p>
            <a:pPr>
              <a:defRPr/>
            </a:pPr>
            <a:fld id="{596E4F3D-FECE-834A-862C-E6FC82AFD474}" type="slidenum">
              <a:rPr lang="en-US"/>
              <a:pPr>
                <a:defRPr/>
              </a:pPr>
              <a:t>‹#›</a:t>
            </a:fld>
            <a:endParaRPr lang="en-US"/>
          </a:p>
        </p:txBody>
      </p:sp>
    </p:spTree>
    <p:extLst>
      <p:ext uri="{BB962C8B-B14F-4D97-AF65-F5344CB8AC3E}">
        <p14:creationId xmlns:p14="http://schemas.microsoft.com/office/powerpoint/2010/main" val="1711909535"/>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287227071"/>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1926993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30109839"/>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741570"/>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516829514"/>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3065742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14746268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50995284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6366674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3169156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B31592B-91ED-2346-B733-2A3F4E33A983}" type="slidenum">
              <a:rPr lang="en-US"/>
              <a:pPr>
                <a:defRPr/>
              </a:pPr>
              <a:t>‹#›</a:t>
            </a:fld>
            <a:endParaRPr lang="en-US"/>
          </a:p>
        </p:txBody>
      </p:sp>
    </p:spTree>
    <p:extLst>
      <p:ext uri="{BB962C8B-B14F-4D97-AF65-F5344CB8AC3E}">
        <p14:creationId xmlns:p14="http://schemas.microsoft.com/office/powerpoint/2010/main" val="679971624"/>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6191031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109408673"/>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1"/>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1849345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BC2A9EBE-469D-3146-B6C0-71EF18CA5B6C}" type="slidenum">
              <a:rPr lang="en-US"/>
              <a:pPr>
                <a:defRPr/>
              </a:pPr>
              <a:t>‹#›</a:t>
            </a:fld>
            <a:endParaRPr lang="en-US"/>
          </a:p>
        </p:txBody>
      </p:sp>
    </p:spTree>
    <p:extLst>
      <p:ext uri="{BB962C8B-B14F-4D97-AF65-F5344CB8AC3E}">
        <p14:creationId xmlns:p14="http://schemas.microsoft.com/office/powerpoint/2010/main" val="2324051861"/>
      </p:ext>
    </p:extLst>
  </p:cSld>
  <p:clrMapOvr>
    <a:masterClrMapping/>
  </p:clrMapOvr>
  <p:transition spd="med">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9EE3E64F-FA84-914B-9734-55FFADC8B834}" type="slidenum">
              <a:rPr lang="en-US"/>
              <a:pPr>
                <a:defRPr/>
              </a:pPr>
              <a:t>‹#›</a:t>
            </a:fld>
            <a:endParaRPr lang="en-US"/>
          </a:p>
        </p:txBody>
      </p:sp>
    </p:spTree>
    <p:extLst>
      <p:ext uri="{BB962C8B-B14F-4D97-AF65-F5344CB8AC3E}">
        <p14:creationId xmlns:p14="http://schemas.microsoft.com/office/powerpoint/2010/main" val="1669259572"/>
      </p:ext>
    </p:extLst>
  </p:cSld>
  <p:clrMapOvr>
    <a:masterClrMapping/>
  </p:clrMapOvr>
  <p:transition spd="med">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17FF9348-0D64-2444-881E-79CEBC44CD07}" type="slidenum">
              <a:rPr lang="en-US"/>
              <a:pPr>
                <a:defRPr/>
              </a:pPr>
              <a:t>‹#›</a:t>
            </a:fld>
            <a:endParaRPr lang="en-US"/>
          </a:p>
        </p:txBody>
      </p:sp>
    </p:spTree>
    <p:extLst>
      <p:ext uri="{BB962C8B-B14F-4D97-AF65-F5344CB8AC3E}">
        <p14:creationId xmlns:p14="http://schemas.microsoft.com/office/powerpoint/2010/main" val="1747642670"/>
      </p:ext>
    </p:extLst>
  </p:cSld>
  <p:clrMapOvr>
    <a:masterClrMapping/>
  </p:clrMapOvr>
  <p:transition spd="med">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2B624EAE-E727-E444-9008-F3A789A02DD7}" type="slidenum">
              <a:rPr lang="en-US"/>
              <a:pPr>
                <a:defRPr/>
              </a:pPr>
              <a:t>‹#›</a:t>
            </a:fld>
            <a:endParaRPr lang="en-US"/>
          </a:p>
        </p:txBody>
      </p:sp>
    </p:spTree>
    <p:extLst>
      <p:ext uri="{BB962C8B-B14F-4D97-AF65-F5344CB8AC3E}">
        <p14:creationId xmlns:p14="http://schemas.microsoft.com/office/powerpoint/2010/main" val="1858648646"/>
      </p:ext>
    </p:extLst>
  </p:cSld>
  <p:clrMapOvr>
    <a:masterClrMapping/>
  </p:clrMapOvr>
  <p:transition spd="med">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274F493E-5EA5-EA4F-81C9-AB6C0F5EF027}" type="slidenum">
              <a:rPr lang="en-US"/>
              <a:pPr>
                <a:defRPr/>
              </a:pPr>
              <a:t>‹#›</a:t>
            </a:fld>
            <a:endParaRPr lang="en-US"/>
          </a:p>
        </p:txBody>
      </p:sp>
    </p:spTree>
    <p:extLst>
      <p:ext uri="{BB962C8B-B14F-4D97-AF65-F5344CB8AC3E}">
        <p14:creationId xmlns:p14="http://schemas.microsoft.com/office/powerpoint/2010/main" val="1689823198"/>
      </p:ext>
    </p:extLst>
  </p:cSld>
  <p:clrMapOvr>
    <a:masterClrMapping/>
  </p:clrMapOvr>
  <p:transition spd="med">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339B26-98E2-8F43-B0B1-7E5730A0A16A}" type="slidenum">
              <a:rPr lang="en-US"/>
              <a:pPr>
                <a:defRPr/>
              </a:pPr>
              <a:t>‹#›</a:t>
            </a:fld>
            <a:endParaRPr lang="en-US"/>
          </a:p>
        </p:txBody>
      </p:sp>
    </p:spTree>
    <p:extLst>
      <p:ext uri="{BB962C8B-B14F-4D97-AF65-F5344CB8AC3E}">
        <p14:creationId xmlns:p14="http://schemas.microsoft.com/office/powerpoint/2010/main" val="263125770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F618E0A2-0311-2F4A-ABE0-B7019BE7093D}" type="slidenum">
              <a:rPr lang="en-US"/>
              <a:pPr>
                <a:defRPr/>
              </a:pPr>
              <a:t>‹#›</a:t>
            </a:fld>
            <a:endParaRPr lang="en-US"/>
          </a:p>
        </p:txBody>
      </p:sp>
    </p:spTree>
    <p:extLst>
      <p:ext uri="{BB962C8B-B14F-4D97-AF65-F5344CB8AC3E}">
        <p14:creationId xmlns:p14="http://schemas.microsoft.com/office/powerpoint/2010/main" val="3617881219"/>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AAFA619A-7F3F-D144-ACFC-6856E4C1188C}" type="slidenum">
              <a:rPr lang="en-US"/>
              <a:pPr>
                <a:defRPr/>
              </a:pPr>
              <a:t>‹#›</a:t>
            </a:fld>
            <a:endParaRPr lang="en-US"/>
          </a:p>
        </p:txBody>
      </p:sp>
    </p:spTree>
    <p:extLst>
      <p:ext uri="{BB962C8B-B14F-4D97-AF65-F5344CB8AC3E}">
        <p14:creationId xmlns:p14="http://schemas.microsoft.com/office/powerpoint/2010/main" val="426012149"/>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6A46288C-8E27-1F43-A4BD-9DBBE840398F}" type="slidenum">
              <a:rPr lang="en-US"/>
              <a:pPr>
                <a:defRPr/>
              </a:pPr>
              <a:t>‹#›</a:t>
            </a:fld>
            <a:endParaRPr lang="en-US"/>
          </a:p>
        </p:txBody>
      </p:sp>
    </p:spTree>
    <p:extLst>
      <p:ext uri="{BB962C8B-B14F-4D97-AF65-F5344CB8AC3E}">
        <p14:creationId xmlns:p14="http://schemas.microsoft.com/office/powerpoint/2010/main" val="3244922022"/>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4D769E95-BFCC-DF45-97A7-E48396B26CD4}" type="slidenum">
              <a:rPr lang="en-US"/>
              <a:pPr>
                <a:defRPr/>
              </a:pPr>
              <a:t>‹#›</a:t>
            </a:fld>
            <a:endParaRPr lang="en-US"/>
          </a:p>
        </p:txBody>
      </p:sp>
    </p:spTree>
    <p:extLst>
      <p:ext uri="{BB962C8B-B14F-4D97-AF65-F5344CB8AC3E}">
        <p14:creationId xmlns:p14="http://schemas.microsoft.com/office/powerpoint/2010/main" val="485105927"/>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D0AC2F60-DEC4-A541-8B4B-2EEFA71D2635}" type="slidenum">
              <a:rPr lang="en-US"/>
              <a:pPr>
                <a:defRPr/>
              </a:pPr>
              <a:t>‹#›</a:t>
            </a:fld>
            <a:endParaRPr lang="en-US"/>
          </a:p>
        </p:txBody>
      </p:sp>
    </p:spTree>
    <p:extLst>
      <p:ext uri="{BB962C8B-B14F-4D97-AF65-F5344CB8AC3E}">
        <p14:creationId xmlns:p14="http://schemas.microsoft.com/office/powerpoint/2010/main" val="1515885601"/>
      </p:ext>
    </p:extLst>
  </p:cSld>
  <p:clrMapOvr>
    <a:masterClrMapping/>
  </p:clrMapOvr>
  <p:transition spd="med">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0" hangingPunct="0">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a:ea typeface="ＭＳ Ｐゴシック" charset="0"/>
                <a:cs typeface="ＭＳ Ｐゴシック" charset="0"/>
              </a:defRPr>
            </a:lvl1pPr>
          </a:lstStyle>
          <a:p>
            <a:pPr>
              <a:defRPr/>
            </a:pPr>
            <a:fld id="{6ADB0C8B-9758-D544-96F3-F719EC20BD3A}" type="slidenum">
              <a:rPr lang="en-US"/>
              <a:pPr>
                <a:defRPr/>
              </a:pPr>
              <a:t>‹#›</a:t>
            </a:fld>
            <a:endParaRPr lang="en-US"/>
          </a:p>
        </p:txBody>
      </p:sp>
    </p:spTree>
    <p:extLst>
      <p:ext uri="{BB962C8B-B14F-4D97-AF65-F5344CB8AC3E}">
        <p14:creationId xmlns:p14="http://schemas.microsoft.com/office/powerpoint/2010/main" val="687018278"/>
      </p:ext>
    </p:extLst>
  </p:cSld>
  <p:clrMapOvr>
    <a:masterClrMapping/>
  </p:clrMapOvr>
  <p:transition spd="med">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42" indent="0" algn="ctr">
              <a:buNone/>
              <a:defRPr>
                <a:solidFill>
                  <a:schemeClr val="tx1">
                    <a:tint val="75000"/>
                  </a:schemeClr>
                </a:solidFill>
              </a:defRPr>
            </a:lvl2pPr>
            <a:lvl3pPr marL="914085" indent="0" algn="ctr">
              <a:buNone/>
              <a:defRPr>
                <a:solidFill>
                  <a:schemeClr val="tx1">
                    <a:tint val="75000"/>
                  </a:schemeClr>
                </a:solidFill>
              </a:defRPr>
            </a:lvl3pPr>
            <a:lvl4pPr marL="1371124" indent="0" algn="ctr">
              <a:buNone/>
              <a:defRPr>
                <a:solidFill>
                  <a:schemeClr val="tx1">
                    <a:tint val="75000"/>
                  </a:schemeClr>
                </a:solidFill>
              </a:defRPr>
            </a:lvl4pPr>
            <a:lvl5pPr marL="1828170" indent="0" algn="ctr">
              <a:buNone/>
              <a:defRPr>
                <a:solidFill>
                  <a:schemeClr val="tx1">
                    <a:tint val="75000"/>
                  </a:schemeClr>
                </a:solidFill>
              </a:defRPr>
            </a:lvl5pPr>
            <a:lvl6pPr marL="2285205" indent="0" algn="ctr">
              <a:buNone/>
              <a:defRPr>
                <a:solidFill>
                  <a:schemeClr val="tx1">
                    <a:tint val="75000"/>
                  </a:schemeClr>
                </a:solidFill>
              </a:defRPr>
            </a:lvl6pPr>
            <a:lvl7pPr marL="2742248" indent="0" algn="ctr">
              <a:buNone/>
              <a:defRPr>
                <a:solidFill>
                  <a:schemeClr val="tx1">
                    <a:tint val="75000"/>
                  </a:schemeClr>
                </a:solidFill>
              </a:defRPr>
            </a:lvl7pPr>
            <a:lvl8pPr marL="3199289" indent="0" algn="ctr">
              <a:buNone/>
              <a:defRPr>
                <a:solidFill>
                  <a:schemeClr val="tx1">
                    <a:tint val="75000"/>
                  </a:schemeClr>
                </a:solidFill>
              </a:defRPr>
            </a:lvl8pPr>
            <a:lvl9pPr marL="365632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4833E60D-FD66-EE4E-9301-7254FB30F032}"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109589-7281-D04A-8D04-08565642A25C}" type="slidenum">
              <a:rPr lang="en-US"/>
              <a:pPr>
                <a:defRPr/>
              </a:pPr>
              <a:t>‹#›</a:t>
            </a:fld>
            <a:endParaRPr lang="en-US"/>
          </a:p>
        </p:txBody>
      </p:sp>
    </p:spTree>
    <p:extLst>
      <p:ext uri="{BB962C8B-B14F-4D97-AF65-F5344CB8AC3E}">
        <p14:creationId xmlns:p14="http://schemas.microsoft.com/office/powerpoint/2010/main" val="426158749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21A7E21-4A28-804F-809B-741830DDBB2A}"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EC9190C-2BA8-2145-8AD2-0080B2A838EB}" type="slidenum">
              <a:rPr lang="en-US"/>
              <a:pPr>
                <a:defRPr/>
              </a:pPr>
              <a:t>‹#›</a:t>
            </a:fld>
            <a:endParaRPr lang="en-US"/>
          </a:p>
        </p:txBody>
      </p:sp>
    </p:spTree>
    <p:extLst>
      <p:ext uri="{BB962C8B-B14F-4D97-AF65-F5344CB8AC3E}">
        <p14:creationId xmlns:p14="http://schemas.microsoft.com/office/powerpoint/2010/main" val="328651498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42" indent="0">
              <a:buNone/>
              <a:defRPr sz="1800">
                <a:solidFill>
                  <a:schemeClr val="tx1">
                    <a:tint val="75000"/>
                  </a:schemeClr>
                </a:solidFill>
              </a:defRPr>
            </a:lvl2pPr>
            <a:lvl3pPr marL="914085" indent="0">
              <a:buNone/>
              <a:defRPr sz="1600">
                <a:solidFill>
                  <a:schemeClr val="tx1">
                    <a:tint val="75000"/>
                  </a:schemeClr>
                </a:solidFill>
              </a:defRPr>
            </a:lvl3pPr>
            <a:lvl4pPr marL="1371124" indent="0">
              <a:buNone/>
              <a:defRPr sz="1400">
                <a:solidFill>
                  <a:schemeClr val="tx1">
                    <a:tint val="75000"/>
                  </a:schemeClr>
                </a:solidFill>
              </a:defRPr>
            </a:lvl4pPr>
            <a:lvl5pPr marL="1828170" indent="0">
              <a:buNone/>
              <a:defRPr sz="1400">
                <a:solidFill>
                  <a:schemeClr val="tx1">
                    <a:tint val="75000"/>
                  </a:schemeClr>
                </a:solidFill>
              </a:defRPr>
            </a:lvl5pPr>
            <a:lvl6pPr marL="2285205" indent="0">
              <a:buNone/>
              <a:defRPr sz="1400">
                <a:solidFill>
                  <a:schemeClr val="tx1">
                    <a:tint val="75000"/>
                  </a:schemeClr>
                </a:solidFill>
              </a:defRPr>
            </a:lvl6pPr>
            <a:lvl7pPr marL="2742248" indent="0">
              <a:buNone/>
              <a:defRPr sz="1400">
                <a:solidFill>
                  <a:schemeClr val="tx1">
                    <a:tint val="75000"/>
                  </a:schemeClr>
                </a:solidFill>
              </a:defRPr>
            </a:lvl7pPr>
            <a:lvl8pPr marL="3199289" indent="0">
              <a:buNone/>
              <a:defRPr sz="1400">
                <a:solidFill>
                  <a:schemeClr val="tx1">
                    <a:tint val="75000"/>
                  </a:schemeClr>
                </a:solidFill>
              </a:defRPr>
            </a:lvl8pPr>
            <a:lvl9pPr marL="365632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A3FAF62-891C-CE49-B31C-87E10AB7FCA2}"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C193E1C1-6381-2145-B43C-B209C84F37C6}" type="slidenum">
              <a:rPr lang="en-US"/>
              <a:pPr>
                <a:defRPr/>
              </a:pPr>
              <a:t>‹#›</a:t>
            </a:fld>
            <a:endParaRPr lang="en-US"/>
          </a:p>
        </p:txBody>
      </p:sp>
    </p:spTree>
    <p:extLst>
      <p:ext uri="{BB962C8B-B14F-4D97-AF65-F5344CB8AC3E}">
        <p14:creationId xmlns:p14="http://schemas.microsoft.com/office/powerpoint/2010/main" val="11710982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3D0351FE-A2C2-1143-BF06-77EC35DD87E3}" type="datetimeFigureOut">
              <a:rPr lang="en-US"/>
              <a:pPr>
                <a:defRPr/>
              </a:pPr>
              <a:t>12/17/23</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2CFF1095-6153-5943-A8CD-55A55C33A1B2}" type="slidenum">
              <a:rPr lang="en-US"/>
              <a:pPr>
                <a:defRPr/>
              </a:pPr>
              <a:t>‹#›</a:t>
            </a:fld>
            <a:endParaRPr lang="en-US"/>
          </a:p>
        </p:txBody>
      </p:sp>
    </p:spTree>
    <p:extLst>
      <p:ext uri="{BB962C8B-B14F-4D97-AF65-F5344CB8AC3E}">
        <p14:creationId xmlns:p14="http://schemas.microsoft.com/office/powerpoint/2010/main" val="11711521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C992E25-B87F-534A-BDA0-5CB0D60FEC3A}" type="slidenum">
              <a:rPr lang="en-US"/>
              <a:pPr>
                <a:defRPr/>
              </a:pPr>
              <a:t>‹#›</a:t>
            </a:fld>
            <a:endParaRPr lang="en-US"/>
          </a:p>
        </p:txBody>
      </p:sp>
    </p:spTree>
    <p:extLst>
      <p:ext uri="{BB962C8B-B14F-4D97-AF65-F5344CB8AC3E}">
        <p14:creationId xmlns:p14="http://schemas.microsoft.com/office/powerpoint/2010/main" val="376303084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27A7460-2FE1-1F45-A58B-9B58ED27BABC}" type="datetimeFigureOut">
              <a:rPr lang="en-US"/>
              <a:pPr>
                <a:defRPr/>
              </a:pPr>
              <a:t>12/17/23</a:t>
            </a:fld>
            <a:endParaRPr lang="en-US"/>
          </a:p>
        </p:txBody>
      </p:sp>
      <p:sp>
        <p:nvSpPr>
          <p:cNvPr id="8" name="Footer Placeholder 7"/>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350DFFE-8657-4644-AEB2-31EE13242DE1}" type="slidenum">
              <a:rPr lang="en-US"/>
              <a:pPr>
                <a:defRPr/>
              </a:pPr>
              <a:t>‹#›</a:t>
            </a:fld>
            <a:endParaRPr lang="en-US"/>
          </a:p>
        </p:txBody>
      </p:sp>
    </p:spTree>
    <p:extLst>
      <p:ext uri="{BB962C8B-B14F-4D97-AF65-F5344CB8AC3E}">
        <p14:creationId xmlns:p14="http://schemas.microsoft.com/office/powerpoint/2010/main" val="209651648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DEE59B57-C65D-F646-A1A7-9E8512D14C9F}" type="datetimeFigureOut">
              <a:rPr lang="en-US"/>
              <a:pPr>
                <a:defRPr/>
              </a:pPr>
              <a:t>12/17/23</a:t>
            </a:fld>
            <a:endParaRPr lang="en-US"/>
          </a:p>
        </p:txBody>
      </p:sp>
      <p:sp>
        <p:nvSpPr>
          <p:cNvPr id="4" name="Footer Placeholder 3"/>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344DBC5-5DDA-A04F-8F92-8DBDF7970E73}" type="slidenum">
              <a:rPr lang="en-US"/>
              <a:pPr>
                <a:defRPr/>
              </a:pPr>
              <a:t>‹#›</a:t>
            </a:fld>
            <a:endParaRPr lang="en-US"/>
          </a:p>
        </p:txBody>
      </p:sp>
    </p:spTree>
    <p:extLst>
      <p:ext uri="{BB962C8B-B14F-4D97-AF65-F5344CB8AC3E}">
        <p14:creationId xmlns:p14="http://schemas.microsoft.com/office/powerpoint/2010/main" val="28010165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A56D35E5-A6B2-1342-9BAA-A4550EA596B6}" type="datetimeFigureOut">
              <a:rPr lang="en-US"/>
              <a:pPr>
                <a:defRPr/>
              </a:pPr>
              <a:t>12/17/23</a:t>
            </a:fld>
            <a:endParaRPr lang="en-US"/>
          </a:p>
        </p:txBody>
      </p:sp>
      <p:sp>
        <p:nvSpPr>
          <p:cNvPr id="3" name="Footer Placeholder 2"/>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0C3BB43F-E856-F342-88ED-A67D2903EFCF}" type="slidenum">
              <a:rPr lang="en-US"/>
              <a:pPr>
                <a:defRPr/>
              </a:pPr>
              <a:t>‹#›</a:t>
            </a:fld>
            <a:endParaRPr lang="en-US"/>
          </a:p>
        </p:txBody>
      </p:sp>
    </p:spTree>
    <p:extLst>
      <p:ext uri="{BB962C8B-B14F-4D97-AF65-F5344CB8AC3E}">
        <p14:creationId xmlns:p14="http://schemas.microsoft.com/office/powerpoint/2010/main" val="260060582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EFAA0113-248B-3441-BA2A-B7FB1EB2E0EB}" type="datetimeFigureOut">
              <a:rPr lang="en-US"/>
              <a:pPr>
                <a:defRPr/>
              </a:pPr>
              <a:t>12/17/23</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04E9C19-E8D7-514D-9C79-0CC0DD1B350B}" type="slidenum">
              <a:rPr lang="en-US"/>
              <a:pPr>
                <a:defRPr/>
              </a:pPr>
              <a:t>‹#›</a:t>
            </a:fld>
            <a:endParaRPr lang="en-US"/>
          </a:p>
        </p:txBody>
      </p:sp>
    </p:spTree>
    <p:extLst>
      <p:ext uri="{BB962C8B-B14F-4D97-AF65-F5344CB8AC3E}">
        <p14:creationId xmlns:p14="http://schemas.microsoft.com/office/powerpoint/2010/main" val="224502817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B45C8DFF-DFB9-9940-A98E-96C1F271ECE7}" type="datetimeFigureOut">
              <a:rPr lang="en-US"/>
              <a:pPr>
                <a:defRPr/>
              </a:pPr>
              <a:t>12/17/23</a:t>
            </a:fld>
            <a:endParaRPr lang="en-US"/>
          </a:p>
        </p:txBody>
      </p:sp>
      <p:sp>
        <p:nvSpPr>
          <p:cNvPr id="6" name="Footer Placeholder 5"/>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5A94D528-9517-C345-84BE-B7852DA51F40}" type="slidenum">
              <a:rPr lang="en-US"/>
              <a:pPr>
                <a:defRPr/>
              </a:pPr>
              <a:t>‹#›</a:t>
            </a:fld>
            <a:endParaRPr lang="en-US"/>
          </a:p>
        </p:txBody>
      </p:sp>
    </p:spTree>
    <p:extLst>
      <p:ext uri="{BB962C8B-B14F-4D97-AF65-F5344CB8AC3E}">
        <p14:creationId xmlns:p14="http://schemas.microsoft.com/office/powerpoint/2010/main" val="301567966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FF251955-0189-FE47-8F01-2B43B1CE953C}"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616BE839-814C-E349-A8F1-58CFFE5DEC44}" type="slidenum">
              <a:rPr lang="en-US"/>
              <a:pPr>
                <a:defRPr/>
              </a:pPr>
              <a:t>‹#›</a:t>
            </a:fld>
            <a:endParaRPr lang="en-US"/>
          </a:p>
        </p:txBody>
      </p:sp>
    </p:spTree>
    <p:extLst>
      <p:ext uri="{BB962C8B-B14F-4D97-AF65-F5344CB8AC3E}">
        <p14:creationId xmlns:p14="http://schemas.microsoft.com/office/powerpoint/2010/main" val="396462002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9BEAFC57-6E36-304C-A3F8-5F310AC6F74A}" type="datetimeFigureOut">
              <a:rPr lang="en-US"/>
              <a:pPr>
                <a:defRPr/>
              </a:pPr>
              <a:t>12/17/23</a:t>
            </a:fld>
            <a:endParaRPr lang="en-US"/>
          </a:p>
        </p:txBody>
      </p:sp>
      <p:sp>
        <p:nvSpPr>
          <p:cNvPr id="5" name="Footer Placeholder 4"/>
          <p:cNvSpPr>
            <a:spLocks noGrp="1"/>
          </p:cNvSpPr>
          <p:nvPr>
            <p:ph type="ftr" sz="quarter" idx="11"/>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defTabSz="914085" eaLnBrk="0" fontAlgn="base" hangingPunct="0">
              <a:spcBef>
                <a:spcPct val="0"/>
              </a:spcBef>
              <a:spcAft>
                <a:spcPct val="0"/>
              </a:spcAft>
              <a:defRPr>
                <a:ea typeface="ＭＳ Ｐゴシック" charset="0"/>
                <a:cs typeface="ＭＳ Ｐゴシック" charset="0"/>
              </a:defRPr>
            </a:lvl1pPr>
          </a:lstStyle>
          <a:p>
            <a:pPr>
              <a:defRPr/>
            </a:pPr>
            <a:fld id="{125B336B-BB66-3E44-9D1F-45A8AF531D34}" type="slidenum">
              <a:rPr lang="en-US"/>
              <a:pPr>
                <a:defRPr/>
              </a:pPr>
              <a:t>‹#›</a:t>
            </a:fld>
            <a:endParaRPr lang="en-US"/>
          </a:p>
        </p:txBody>
      </p:sp>
    </p:spTree>
    <p:extLst>
      <p:ext uri="{BB962C8B-B14F-4D97-AF65-F5344CB8AC3E}">
        <p14:creationId xmlns:p14="http://schemas.microsoft.com/office/powerpoint/2010/main" val="323815286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a:p>
        </p:txBody>
      </p:sp>
      <p:sp>
        <p:nvSpPr>
          <p:cNvPr id="5122" name="Rectangle 2"/>
          <p:cNvSpPr>
            <a:spLocks noGrp="1" noChangeArrowheads="1"/>
          </p:cNvSpPr>
          <p:nvPr>
            <p:ph type="ctrTitle"/>
          </p:nvPr>
        </p:nvSpPr>
        <p:spPr>
          <a:xfrm>
            <a:off x="2895600" y="1371601"/>
            <a:ext cx="5867400" cy="2286000"/>
          </a:xfrm>
        </p:spPr>
        <p:txBody>
          <a:bodyPr/>
          <a:lstStyle>
            <a:lvl1pPr>
              <a:defRPr sz="4500"/>
            </a:lvl1pPr>
          </a:lstStyle>
          <a:p>
            <a:r>
              <a:rPr lang="en-US"/>
              <a:t>Click to edit Master title style</a:t>
            </a:r>
          </a:p>
        </p:txBody>
      </p:sp>
      <p:sp>
        <p:nvSpPr>
          <p:cNvPr id="5123" name="Rectangle 3"/>
          <p:cNvSpPr>
            <a:spLocks noGrp="1" noChangeArrowheads="1"/>
          </p:cNvSpPr>
          <p:nvPr>
            <p:ph type="subTitle" idx="1"/>
          </p:nvPr>
        </p:nvSpPr>
        <p:spPr>
          <a:xfrm>
            <a:off x="2971800" y="4267200"/>
            <a:ext cx="5791200" cy="1447800"/>
          </a:xfrm>
        </p:spPr>
        <p:txBody>
          <a:bodyPr/>
          <a:lstStyle>
            <a:lvl1pPr marL="0" indent="0">
              <a:buFont typeface="Wingdings" pitchFamily="-105"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1" y="6248400"/>
            <a:ext cx="2133600" cy="457200"/>
          </a:xfrm>
        </p:spPr>
        <p:txBody>
          <a:bodyPr/>
          <a:lstStyle>
            <a:lvl1pPr>
              <a:defRPr/>
            </a:lvl1pPr>
          </a:lstStyle>
          <a:p>
            <a:pPr>
              <a:defRPr/>
            </a:pPr>
            <a:endParaRPr lang="en-US"/>
          </a:p>
        </p:txBody>
      </p:sp>
      <p:sp>
        <p:nvSpPr>
          <p:cNvPr id="21" name="Rectangle 5"/>
          <p:cNvSpPr>
            <a:spLocks noGrp="1" noChangeArrowheads="1"/>
          </p:cNvSpPr>
          <p:nvPr>
            <p:ph type="ftr" sz="quarter" idx="11"/>
          </p:nvPr>
        </p:nvSpPr>
        <p:spPr/>
        <p:txBody>
          <a:bodyPr/>
          <a:lstStyle>
            <a:lvl1pPr>
              <a:defRPr/>
            </a:lvl1pPr>
          </a:lstStyle>
          <a:p>
            <a:pPr>
              <a:defRPr/>
            </a:pPr>
            <a:endParaRPr lang="en-US"/>
          </a:p>
        </p:txBody>
      </p:sp>
      <p:sp>
        <p:nvSpPr>
          <p:cNvPr id="22" name="Rectangle 6"/>
          <p:cNvSpPr>
            <a:spLocks noGrp="1" noChangeArrowheads="1"/>
          </p:cNvSpPr>
          <p:nvPr>
            <p:ph type="sldNum" sz="quarter" idx="12"/>
          </p:nvPr>
        </p:nvSpPr>
        <p:spPr/>
        <p:txBody>
          <a:bodyPr/>
          <a:lstStyle>
            <a:lvl1pPr>
              <a:defRPr/>
            </a:lvl1pPr>
          </a:lstStyle>
          <a:p>
            <a:pPr>
              <a:defRPr/>
            </a:pPr>
            <a:fld id="{42284CD5-6139-114D-91D7-7DB491F4C687}" type="slidenum">
              <a:rPr lang="en-US"/>
              <a:pPr>
                <a:defRPr/>
              </a:pPr>
              <a:t>‹#›</a:t>
            </a:fld>
            <a:endParaRPr lang="en-US"/>
          </a:p>
        </p:txBody>
      </p:sp>
    </p:spTree>
    <p:extLst>
      <p:ext uri="{BB962C8B-B14F-4D97-AF65-F5344CB8AC3E}">
        <p14:creationId xmlns:p14="http://schemas.microsoft.com/office/powerpoint/2010/main" val="190754172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D5CE6B81-355C-9C4A-8B1A-B2D3D4A7EEBF}"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9487502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4D3C5FDB-7C00-C34B-B478-34FF8681491E}"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68570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3.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theme" Target="../theme/theme11.xml"/><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2.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3.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4.xml.rels><?xml version="1.0" encoding="UTF-8" standalone="yes"?>
<Relationships xmlns="http://schemas.openxmlformats.org/package/2006/relationships"><Relationship Id="rId3" Type="http://schemas.openxmlformats.org/officeDocument/2006/relationships/theme" Target="../theme/theme14.xml"/><Relationship Id="rId2" Type="http://schemas.openxmlformats.org/officeDocument/2006/relationships/slideLayout" Target="../slideLayouts/slideLayout131.xml"/><Relationship Id="rId1" Type="http://schemas.openxmlformats.org/officeDocument/2006/relationships/slideLayout" Target="../slideLayouts/slideLayout13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9.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theme" Target="../theme/theme15.xml"/><Relationship Id="rId2" Type="http://schemas.openxmlformats.org/officeDocument/2006/relationships/slideLayout" Target="../slideLayouts/slideLayout133.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0.xml"/><Relationship Id="rId3" Type="http://schemas.openxmlformats.org/officeDocument/2006/relationships/slideLayout" Target="../slideLayouts/slideLayout145.xml"/><Relationship Id="rId7" Type="http://schemas.openxmlformats.org/officeDocument/2006/relationships/slideLayout" Target="../slideLayouts/slideLayout149.xml"/><Relationship Id="rId12" Type="http://schemas.openxmlformats.org/officeDocument/2006/relationships/theme" Target="../theme/theme16.xml"/><Relationship Id="rId2" Type="http://schemas.openxmlformats.org/officeDocument/2006/relationships/slideLayout" Target="../slideLayouts/slideLayout144.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5" Type="http://schemas.openxmlformats.org/officeDocument/2006/relationships/slideLayout" Target="../slideLayouts/slideLayout147.xml"/><Relationship Id="rId10" Type="http://schemas.openxmlformats.org/officeDocument/2006/relationships/slideLayout" Target="../slideLayouts/slideLayout152.xml"/><Relationship Id="rId4" Type="http://schemas.openxmlformats.org/officeDocument/2006/relationships/slideLayout" Target="../slideLayouts/slideLayout146.xml"/><Relationship Id="rId9" Type="http://schemas.openxmlformats.org/officeDocument/2006/relationships/slideLayout" Target="../slideLayouts/slideLayout151.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156.xml"/><Relationship Id="rId2" Type="http://schemas.openxmlformats.org/officeDocument/2006/relationships/slideLayout" Target="../slideLayouts/slideLayout155.xml"/><Relationship Id="rId1" Type="http://schemas.openxmlformats.org/officeDocument/2006/relationships/slideLayout" Target="../slideLayouts/slideLayout154.xml"/><Relationship Id="rId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159.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9.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20.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21.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22.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3.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4.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5.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6.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7.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8.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9.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30.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1.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32.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slideLayout" Target="../slideLayouts/slideLayout326.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327.xml"/></Relationships>
</file>

<file path=ppt/slideMasters/_rels/slideMaster35.xml.rels><?xml version="1.0" encoding="UTF-8" standalone="yes"?>
<Relationships xmlns="http://schemas.openxmlformats.org/package/2006/relationships"><Relationship Id="rId3" Type="http://schemas.openxmlformats.org/officeDocument/2006/relationships/theme" Target="../theme/theme35.xml"/><Relationship Id="rId2" Type="http://schemas.openxmlformats.org/officeDocument/2006/relationships/slideLayout" Target="../slideLayouts/slideLayout329.xml"/><Relationship Id="rId1" Type="http://schemas.openxmlformats.org/officeDocument/2006/relationships/slideLayout" Target="../slideLayouts/slideLayout32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7.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36.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48.xml"/><Relationship Id="rId3" Type="http://schemas.openxmlformats.org/officeDocument/2006/relationships/slideLayout" Target="../slideLayouts/slideLayout343.xml"/><Relationship Id="rId7" Type="http://schemas.openxmlformats.org/officeDocument/2006/relationships/slideLayout" Target="../slideLayouts/slideLayout347.xml"/><Relationship Id="rId12" Type="http://schemas.openxmlformats.org/officeDocument/2006/relationships/theme" Target="../theme/theme37.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11" Type="http://schemas.openxmlformats.org/officeDocument/2006/relationships/slideLayout" Target="../slideLayouts/slideLayout351.xml"/><Relationship Id="rId5" Type="http://schemas.openxmlformats.org/officeDocument/2006/relationships/slideLayout" Target="../slideLayouts/slideLayout345.xml"/><Relationship Id="rId10" Type="http://schemas.openxmlformats.org/officeDocument/2006/relationships/slideLayout" Target="../slideLayouts/slideLayout350.xml"/><Relationship Id="rId4" Type="http://schemas.openxmlformats.org/officeDocument/2006/relationships/slideLayout" Target="../slideLayouts/slideLayout344.xml"/><Relationship Id="rId9" Type="http://schemas.openxmlformats.org/officeDocument/2006/relationships/slideLayout" Target="../slideLayouts/slideLayout34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59.xml"/><Relationship Id="rId3" Type="http://schemas.openxmlformats.org/officeDocument/2006/relationships/slideLayout" Target="../slideLayouts/slideLayout354.xml"/><Relationship Id="rId7" Type="http://schemas.openxmlformats.org/officeDocument/2006/relationships/slideLayout" Target="../slideLayouts/slideLayout358.xml"/><Relationship Id="rId12" Type="http://schemas.openxmlformats.org/officeDocument/2006/relationships/theme" Target="../theme/theme38.xml"/><Relationship Id="rId2" Type="http://schemas.openxmlformats.org/officeDocument/2006/relationships/slideLayout" Target="../slideLayouts/slideLayout353.xml"/><Relationship Id="rId1" Type="http://schemas.openxmlformats.org/officeDocument/2006/relationships/slideLayout" Target="../slideLayouts/slideLayout352.xml"/><Relationship Id="rId6" Type="http://schemas.openxmlformats.org/officeDocument/2006/relationships/slideLayout" Target="../slideLayouts/slideLayout357.xml"/><Relationship Id="rId11" Type="http://schemas.openxmlformats.org/officeDocument/2006/relationships/slideLayout" Target="../slideLayouts/slideLayout362.xml"/><Relationship Id="rId5" Type="http://schemas.openxmlformats.org/officeDocument/2006/relationships/slideLayout" Target="../slideLayouts/slideLayout356.xml"/><Relationship Id="rId10" Type="http://schemas.openxmlformats.org/officeDocument/2006/relationships/slideLayout" Target="../slideLayouts/slideLayout361.xml"/><Relationship Id="rId4" Type="http://schemas.openxmlformats.org/officeDocument/2006/relationships/slideLayout" Target="../slideLayouts/slideLayout355.xml"/><Relationship Id="rId9" Type="http://schemas.openxmlformats.org/officeDocument/2006/relationships/slideLayout" Target="../slideLayouts/slideLayout36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0.xml"/><Relationship Id="rId3" Type="http://schemas.openxmlformats.org/officeDocument/2006/relationships/slideLayout" Target="../slideLayouts/slideLayout365.xml"/><Relationship Id="rId7" Type="http://schemas.openxmlformats.org/officeDocument/2006/relationships/slideLayout" Target="../slideLayouts/slideLayout369.xml"/><Relationship Id="rId12" Type="http://schemas.openxmlformats.org/officeDocument/2006/relationships/theme" Target="../theme/theme39.xml"/><Relationship Id="rId2" Type="http://schemas.openxmlformats.org/officeDocument/2006/relationships/slideLayout" Target="../slideLayouts/slideLayout364.xml"/><Relationship Id="rId1" Type="http://schemas.openxmlformats.org/officeDocument/2006/relationships/slideLayout" Target="../slideLayouts/slideLayout363.xml"/><Relationship Id="rId6" Type="http://schemas.openxmlformats.org/officeDocument/2006/relationships/slideLayout" Target="../slideLayouts/slideLayout368.xml"/><Relationship Id="rId11" Type="http://schemas.openxmlformats.org/officeDocument/2006/relationships/slideLayout" Target="../slideLayouts/slideLayout373.xml"/><Relationship Id="rId5" Type="http://schemas.openxmlformats.org/officeDocument/2006/relationships/slideLayout" Target="../slideLayouts/slideLayout367.xml"/><Relationship Id="rId10" Type="http://schemas.openxmlformats.org/officeDocument/2006/relationships/slideLayout" Target="../slideLayouts/slideLayout372.xml"/><Relationship Id="rId4" Type="http://schemas.openxmlformats.org/officeDocument/2006/relationships/slideLayout" Target="../slideLayouts/slideLayout366.xml"/><Relationship Id="rId9" Type="http://schemas.openxmlformats.org/officeDocument/2006/relationships/slideLayout" Target="../slideLayouts/slideLayout37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1.xml"/><Relationship Id="rId13" Type="http://schemas.openxmlformats.org/officeDocument/2006/relationships/theme" Target="../theme/theme40.xml"/><Relationship Id="rId3" Type="http://schemas.openxmlformats.org/officeDocument/2006/relationships/slideLayout" Target="../slideLayouts/slideLayout376.xml"/><Relationship Id="rId7" Type="http://schemas.openxmlformats.org/officeDocument/2006/relationships/slideLayout" Target="../slideLayouts/slideLayout380.xml"/><Relationship Id="rId12" Type="http://schemas.openxmlformats.org/officeDocument/2006/relationships/slideLayout" Target="../slideLayouts/slideLayout385.xml"/><Relationship Id="rId2" Type="http://schemas.openxmlformats.org/officeDocument/2006/relationships/slideLayout" Target="../slideLayouts/slideLayout375.xml"/><Relationship Id="rId1" Type="http://schemas.openxmlformats.org/officeDocument/2006/relationships/slideLayout" Target="../slideLayouts/slideLayout374.xml"/><Relationship Id="rId6" Type="http://schemas.openxmlformats.org/officeDocument/2006/relationships/slideLayout" Target="../slideLayouts/slideLayout379.xml"/><Relationship Id="rId11" Type="http://schemas.openxmlformats.org/officeDocument/2006/relationships/slideLayout" Target="../slideLayouts/slideLayout384.xml"/><Relationship Id="rId5" Type="http://schemas.openxmlformats.org/officeDocument/2006/relationships/slideLayout" Target="../slideLayouts/slideLayout378.xml"/><Relationship Id="rId10" Type="http://schemas.openxmlformats.org/officeDocument/2006/relationships/slideLayout" Target="../slideLayouts/slideLayout383.xml"/><Relationship Id="rId4" Type="http://schemas.openxmlformats.org/officeDocument/2006/relationships/slideLayout" Target="../slideLayouts/slideLayout377.xml"/><Relationship Id="rId9" Type="http://schemas.openxmlformats.org/officeDocument/2006/relationships/slideLayout" Target="../slideLayouts/slideLayout38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93.xml"/><Relationship Id="rId13" Type="http://schemas.openxmlformats.org/officeDocument/2006/relationships/slideLayout" Target="../slideLayouts/slideLayout398.xml"/><Relationship Id="rId3" Type="http://schemas.openxmlformats.org/officeDocument/2006/relationships/slideLayout" Target="../slideLayouts/slideLayout388.xml"/><Relationship Id="rId7" Type="http://schemas.openxmlformats.org/officeDocument/2006/relationships/slideLayout" Target="../slideLayouts/slideLayout392.xml"/><Relationship Id="rId12" Type="http://schemas.openxmlformats.org/officeDocument/2006/relationships/slideLayout" Target="../slideLayouts/slideLayout397.xml"/><Relationship Id="rId2" Type="http://schemas.openxmlformats.org/officeDocument/2006/relationships/slideLayout" Target="../slideLayouts/slideLayout387.xml"/><Relationship Id="rId1" Type="http://schemas.openxmlformats.org/officeDocument/2006/relationships/slideLayout" Target="../slideLayouts/slideLayout386.xml"/><Relationship Id="rId6" Type="http://schemas.openxmlformats.org/officeDocument/2006/relationships/slideLayout" Target="../slideLayouts/slideLayout391.xml"/><Relationship Id="rId11" Type="http://schemas.openxmlformats.org/officeDocument/2006/relationships/slideLayout" Target="../slideLayouts/slideLayout396.xml"/><Relationship Id="rId5" Type="http://schemas.openxmlformats.org/officeDocument/2006/relationships/slideLayout" Target="../slideLayouts/slideLayout390.xml"/><Relationship Id="rId10" Type="http://schemas.openxmlformats.org/officeDocument/2006/relationships/slideLayout" Target="../slideLayouts/slideLayout395.xml"/><Relationship Id="rId4" Type="http://schemas.openxmlformats.org/officeDocument/2006/relationships/slideLayout" Target="../slideLayouts/slideLayout389.xml"/><Relationship Id="rId9" Type="http://schemas.openxmlformats.org/officeDocument/2006/relationships/slideLayout" Target="../slideLayouts/slideLayout394.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slideLayout" Target="../slideLayouts/slideLayout411.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19.xml"/><Relationship Id="rId3" Type="http://schemas.openxmlformats.org/officeDocument/2006/relationships/slideLayout" Target="../slideLayouts/slideLayout414.xml"/><Relationship Id="rId7" Type="http://schemas.openxmlformats.org/officeDocument/2006/relationships/slideLayout" Target="../slideLayouts/slideLayout418.xml"/><Relationship Id="rId12" Type="http://schemas.openxmlformats.org/officeDocument/2006/relationships/theme" Target="../theme/theme43.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6" Type="http://schemas.openxmlformats.org/officeDocument/2006/relationships/slideLayout" Target="../slideLayouts/slideLayout417.xml"/><Relationship Id="rId11" Type="http://schemas.openxmlformats.org/officeDocument/2006/relationships/slideLayout" Target="../slideLayouts/slideLayout422.xml"/><Relationship Id="rId5" Type="http://schemas.openxmlformats.org/officeDocument/2006/relationships/slideLayout" Target="../slideLayouts/slideLayout416.xml"/><Relationship Id="rId10" Type="http://schemas.openxmlformats.org/officeDocument/2006/relationships/slideLayout" Target="../slideLayouts/slideLayout421.xml"/><Relationship Id="rId4" Type="http://schemas.openxmlformats.org/officeDocument/2006/relationships/slideLayout" Target="../slideLayouts/slideLayout415.xml"/><Relationship Id="rId9" Type="http://schemas.openxmlformats.org/officeDocument/2006/relationships/slideLayout" Target="../slideLayouts/slideLayout420.xml"/></Relationships>
</file>

<file path=ppt/slideMasters/_rels/slideMaster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theme" Target="../theme/theme44.xml"/><Relationship Id="rId1" Type="http://schemas.openxmlformats.org/officeDocument/2006/relationships/slideLayout" Target="../slideLayouts/slideLayout423.xml"/></Relationships>
</file>

<file path=ppt/slideMasters/_rels/slideMaster45.xml.rels><?xml version="1.0" encoding="UTF-8" standalone="yes"?>
<Relationships xmlns="http://schemas.openxmlformats.org/package/2006/relationships"><Relationship Id="rId3" Type="http://schemas.openxmlformats.org/officeDocument/2006/relationships/theme" Target="../theme/theme45.xml"/><Relationship Id="rId2" Type="http://schemas.openxmlformats.org/officeDocument/2006/relationships/slideLayout" Target="../slideLayouts/slideLayout425.xml"/><Relationship Id="rId1" Type="http://schemas.openxmlformats.org/officeDocument/2006/relationships/slideLayout" Target="../slideLayouts/slideLayout424.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3.xml"/><Relationship Id="rId13" Type="http://schemas.openxmlformats.org/officeDocument/2006/relationships/theme" Target="../theme/theme46.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slideLayout" Target="../slideLayouts/slideLayout437.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5.xml"/><Relationship Id="rId3" Type="http://schemas.openxmlformats.org/officeDocument/2006/relationships/slideLayout" Target="../slideLayouts/slideLayout440.xml"/><Relationship Id="rId7" Type="http://schemas.openxmlformats.org/officeDocument/2006/relationships/slideLayout" Target="../slideLayouts/slideLayout444.xml"/><Relationship Id="rId12" Type="http://schemas.openxmlformats.org/officeDocument/2006/relationships/theme" Target="../theme/theme47.xml"/><Relationship Id="rId2" Type="http://schemas.openxmlformats.org/officeDocument/2006/relationships/slideLayout" Target="../slideLayouts/slideLayout439.xml"/><Relationship Id="rId1" Type="http://schemas.openxmlformats.org/officeDocument/2006/relationships/slideLayout" Target="../slideLayouts/slideLayout438.xml"/><Relationship Id="rId6" Type="http://schemas.openxmlformats.org/officeDocument/2006/relationships/slideLayout" Target="../slideLayouts/slideLayout443.xml"/><Relationship Id="rId11" Type="http://schemas.openxmlformats.org/officeDocument/2006/relationships/slideLayout" Target="../slideLayouts/slideLayout448.xml"/><Relationship Id="rId5" Type="http://schemas.openxmlformats.org/officeDocument/2006/relationships/slideLayout" Target="../slideLayouts/slideLayout442.xml"/><Relationship Id="rId10" Type="http://schemas.openxmlformats.org/officeDocument/2006/relationships/slideLayout" Target="../slideLayouts/slideLayout447.xml"/><Relationship Id="rId4" Type="http://schemas.openxmlformats.org/officeDocument/2006/relationships/slideLayout" Target="../slideLayouts/slideLayout441.xml"/><Relationship Id="rId9" Type="http://schemas.openxmlformats.org/officeDocument/2006/relationships/slideLayout" Target="../slideLayouts/slideLayout446.xml"/></Relationships>
</file>

<file path=ppt/slideMasters/_rels/slideMaster4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48.xml"/><Relationship Id="rId1" Type="http://schemas.openxmlformats.org/officeDocument/2006/relationships/slideLayout" Target="../slideLayouts/slideLayout44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57.xml"/><Relationship Id="rId13" Type="http://schemas.openxmlformats.org/officeDocument/2006/relationships/slideLayout" Target="../slideLayouts/slideLayout462.xml"/><Relationship Id="rId3" Type="http://schemas.openxmlformats.org/officeDocument/2006/relationships/slideLayout" Target="../slideLayouts/slideLayout452.xml"/><Relationship Id="rId7" Type="http://schemas.openxmlformats.org/officeDocument/2006/relationships/slideLayout" Target="../slideLayouts/slideLayout456.xml"/><Relationship Id="rId12" Type="http://schemas.openxmlformats.org/officeDocument/2006/relationships/slideLayout" Target="../slideLayouts/slideLayout461.xml"/><Relationship Id="rId2" Type="http://schemas.openxmlformats.org/officeDocument/2006/relationships/slideLayout" Target="../slideLayouts/slideLayout451.xml"/><Relationship Id="rId1" Type="http://schemas.openxmlformats.org/officeDocument/2006/relationships/slideLayout" Target="../slideLayouts/slideLayout450.xml"/><Relationship Id="rId6" Type="http://schemas.openxmlformats.org/officeDocument/2006/relationships/slideLayout" Target="../slideLayouts/slideLayout455.xml"/><Relationship Id="rId11" Type="http://schemas.openxmlformats.org/officeDocument/2006/relationships/slideLayout" Target="../slideLayouts/slideLayout460.xml"/><Relationship Id="rId5" Type="http://schemas.openxmlformats.org/officeDocument/2006/relationships/slideLayout" Target="../slideLayouts/slideLayout454.xml"/><Relationship Id="rId10" Type="http://schemas.openxmlformats.org/officeDocument/2006/relationships/slideLayout" Target="../slideLayouts/slideLayout459.xml"/><Relationship Id="rId4" Type="http://schemas.openxmlformats.org/officeDocument/2006/relationships/slideLayout" Target="../slideLayouts/slideLayout453.xml"/><Relationship Id="rId9" Type="http://schemas.openxmlformats.org/officeDocument/2006/relationships/slideLayout" Target="../slideLayouts/slideLayout458.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70.xml"/><Relationship Id="rId3" Type="http://schemas.openxmlformats.org/officeDocument/2006/relationships/slideLayout" Target="../slideLayouts/slideLayout465.xml"/><Relationship Id="rId7" Type="http://schemas.openxmlformats.org/officeDocument/2006/relationships/slideLayout" Target="../slideLayouts/slideLayout469.xml"/><Relationship Id="rId12" Type="http://schemas.openxmlformats.org/officeDocument/2006/relationships/theme" Target="../theme/theme50.xml"/><Relationship Id="rId2" Type="http://schemas.openxmlformats.org/officeDocument/2006/relationships/slideLayout" Target="../slideLayouts/slideLayout464.xml"/><Relationship Id="rId1" Type="http://schemas.openxmlformats.org/officeDocument/2006/relationships/slideLayout" Target="../slideLayouts/slideLayout463.xml"/><Relationship Id="rId6" Type="http://schemas.openxmlformats.org/officeDocument/2006/relationships/slideLayout" Target="../slideLayouts/slideLayout468.xml"/><Relationship Id="rId11" Type="http://schemas.openxmlformats.org/officeDocument/2006/relationships/slideLayout" Target="../slideLayouts/slideLayout473.xml"/><Relationship Id="rId5" Type="http://schemas.openxmlformats.org/officeDocument/2006/relationships/slideLayout" Target="../slideLayouts/slideLayout467.xml"/><Relationship Id="rId10" Type="http://schemas.openxmlformats.org/officeDocument/2006/relationships/slideLayout" Target="../slideLayouts/slideLayout472.xml"/><Relationship Id="rId4" Type="http://schemas.openxmlformats.org/officeDocument/2006/relationships/slideLayout" Target="../slideLayouts/slideLayout466.xml"/><Relationship Id="rId9" Type="http://schemas.openxmlformats.org/officeDocument/2006/relationships/slideLayout" Target="../slideLayouts/slideLayout47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81.xml"/><Relationship Id="rId13" Type="http://schemas.openxmlformats.org/officeDocument/2006/relationships/theme" Target="../theme/theme51.xml"/><Relationship Id="rId3" Type="http://schemas.openxmlformats.org/officeDocument/2006/relationships/slideLayout" Target="../slideLayouts/slideLayout476.xml"/><Relationship Id="rId7" Type="http://schemas.openxmlformats.org/officeDocument/2006/relationships/slideLayout" Target="../slideLayouts/slideLayout480.xml"/><Relationship Id="rId12" Type="http://schemas.openxmlformats.org/officeDocument/2006/relationships/slideLayout" Target="../slideLayouts/slideLayout485.xml"/><Relationship Id="rId2" Type="http://schemas.openxmlformats.org/officeDocument/2006/relationships/slideLayout" Target="../slideLayouts/slideLayout475.xml"/><Relationship Id="rId1" Type="http://schemas.openxmlformats.org/officeDocument/2006/relationships/slideLayout" Target="../slideLayouts/slideLayout474.xml"/><Relationship Id="rId6" Type="http://schemas.openxmlformats.org/officeDocument/2006/relationships/slideLayout" Target="../slideLayouts/slideLayout479.xml"/><Relationship Id="rId11" Type="http://schemas.openxmlformats.org/officeDocument/2006/relationships/slideLayout" Target="../slideLayouts/slideLayout484.xml"/><Relationship Id="rId5" Type="http://schemas.openxmlformats.org/officeDocument/2006/relationships/slideLayout" Target="../slideLayouts/slideLayout478.xml"/><Relationship Id="rId10" Type="http://schemas.openxmlformats.org/officeDocument/2006/relationships/slideLayout" Target="../slideLayouts/slideLayout483.xml"/><Relationship Id="rId4" Type="http://schemas.openxmlformats.org/officeDocument/2006/relationships/slideLayout" Target="../slideLayouts/slideLayout477.xml"/><Relationship Id="rId9" Type="http://schemas.openxmlformats.org/officeDocument/2006/relationships/slideLayout" Target="../slideLayouts/slideLayout482.xml"/></Relationships>
</file>

<file path=ppt/slideMasters/_rels/slideMaster52.xml.rels><?xml version="1.0" encoding="UTF-8" standalone="yes"?>
<Relationships xmlns="http://schemas.openxmlformats.org/package/2006/relationships"><Relationship Id="rId2" Type="http://schemas.openxmlformats.org/officeDocument/2006/relationships/theme" Target="../theme/theme52.xml"/><Relationship Id="rId1" Type="http://schemas.openxmlformats.org/officeDocument/2006/relationships/slideLayout" Target="../slideLayouts/slideLayout486.xml"/></Relationships>
</file>

<file path=ppt/slideMasters/_rels/slideMaster5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53.xml"/><Relationship Id="rId1" Type="http://schemas.openxmlformats.org/officeDocument/2006/relationships/slideLayout" Target="../slideLayouts/slideLayout487.xml"/><Relationship Id="rId4" Type="http://schemas.openxmlformats.org/officeDocument/2006/relationships/image" Target="../media/image5.jpeg"/></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488.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489.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theme" Target="../theme/theme56.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image" Target="../media/image6.jpeg"/></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09.xml"/><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57.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20.xml"/><Relationship Id="rId13" Type="http://schemas.openxmlformats.org/officeDocument/2006/relationships/theme" Target="../theme/theme58.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slideLayout" Target="../slideLayouts/slideLayout524.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52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6.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60.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44.xml"/><Relationship Id="rId13" Type="http://schemas.openxmlformats.org/officeDocument/2006/relationships/theme" Target="../theme/theme61.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slideLayout" Target="../slideLayouts/slideLayout548.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 Id="rId14" Type="http://schemas.openxmlformats.org/officeDocument/2006/relationships/image" Target="../media/image6.jpeg"/></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56.xml"/><Relationship Id="rId13" Type="http://schemas.openxmlformats.org/officeDocument/2006/relationships/slideLayout" Target="../slideLayouts/slideLayout561.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slideLayout" Target="../slideLayouts/slideLayout560.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63.xml"/><Relationship Id="rId1" Type="http://schemas.openxmlformats.org/officeDocument/2006/relationships/slideLayout" Target="../slideLayouts/slideLayout562.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70.xml"/><Relationship Id="rId3" Type="http://schemas.openxmlformats.org/officeDocument/2006/relationships/slideLayout" Target="../slideLayouts/slideLayout565.xml"/><Relationship Id="rId7" Type="http://schemas.openxmlformats.org/officeDocument/2006/relationships/slideLayout" Target="../slideLayouts/slideLayout569.xml"/><Relationship Id="rId12" Type="http://schemas.openxmlformats.org/officeDocument/2006/relationships/theme" Target="../theme/theme64.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6" Type="http://schemas.openxmlformats.org/officeDocument/2006/relationships/slideLayout" Target="../slideLayouts/slideLayout568.xml"/><Relationship Id="rId11" Type="http://schemas.openxmlformats.org/officeDocument/2006/relationships/slideLayout" Target="../slideLayouts/slideLayout573.xml"/><Relationship Id="rId5" Type="http://schemas.openxmlformats.org/officeDocument/2006/relationships/slideLayout" Target="../slideLayouts/slideLayout567.xml"/><Relationship Id="rId10" Type="http://schemas.openxmlformats.org/officeDocument/2006/relationships/slideLayout" Target="../slideLayouts/slideLayout572.xml"/><Relationship Id="rId4" Type="http://schemas.openxmlformats.org/officeDocument/2006/relationships/slideLayout" Target="../slideLayouts/slideLayout566.xml"/><Relationship Id="rId9" Type="http://schemas.openxmlformats.org/officeDocument/2006/relationships/slideLayout" Target="../slideLayouts/slideLayout571.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theme" Target="../theme/theme65.xml"/><Relationship Id="rId1" Type="http://schemas.openxmlformats.org/officeDocument/2006/relationships/slideLayout" Target="../slideLayouts/slideLayout574.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82.xml"/><Relationship Id="rId13" Type="http://schemas.openxmlformats.org/officeDocument/2006/relationships/slideLayout" Target="../slideLayouts/slideLayout587.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slideLayout" Target="../slideLayouts/slideLayout586.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 Id="rId14" Type="http://schemas.openxmlformats.org/officeDocument/2006/relationships/theme" Target="../theme/theme66.xml"/></Relationships>
</file>

<file path=ppt/slideMasters/_rels/slideMaster6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67.xml"/><Relationship Id="rId1" Type="http://schemas.openxmlformats.org/officeDocument/2006/relationships/slideLayout" Target="../slideLayouts/slideLayout588.xml"/></Relationships>
</file>

<file path=ppt/slideMasters/_rels/slideMaster68.xml.rels><?xml version="1.0" encoding="UTF-8" standalone="yes"?>
<Relationships xmlns="http://schemas.openxmlformats.org/package/2006/relationships"><Relationship Id="rId3" Type="http://schemas.openxmlformats.org/officeDocument/2006/relationships/theme" Target="../theme/theme68.xml"/><Relationship Id="rId2" Type="http://schemas.openxmlformats.org/officeDocument/2006/relationships/slideLayout" Target="../slideLayouts/slideLayout590.xml"/><Relationship Id="rId1" Type="http://schemas.openxmlformats.org/officeDocument/2006/relationships/slideLayout" Target="../slideLayouts/slideLayout589.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598.xml"/><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69.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0.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71.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72.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42.xml"/><Relationship Id="rId13" Type="http://schemas.openxmlformats.org/officeDocument/2006/relationships/image" Target="../media/image1.jpeg"/><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73.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53.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theme" Target="../theme/theme74.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64.xml"/><Relationship Id="rId13" Type="http://schemas.openxmlformats.org/officeDocument/2006/relationships/image" Target="../media/image1.jpeg"/><Relationship Id="rId3" Type="http://schemas.openxmlformats.org/officeDocument/2006/relationships/slideLayout" Target="../slideLayouts/slideLayout659.xml"/><Relationship Id="rId7" Type="http://schemas.openxmlformats.org/officeDocument/2006/relationships/slideLayout" Target="../slideLayouts/slideLayout663.xml"/><Relationship Id="rId12" Type="http://schemas.openxmlformats.org/officeDocument/2006/relationships/theme" Target="../theme/theme75.xml"/><Relationship Id="rId2" Type="http://schemas.openxmlformats.org/officeDocument/2006/relationships/slideLayout" Target="../slideLayouts/slideLayout658.xml"/><Relationship Id="rId1" Type="http://schemas.openxmlformats.org/officeDocument/2006/relationships/slideLayout" Target="../slideLayouts/slideLayout657.xml"/><Relationship Id="rId6" Type="http://schemas.openxmlformats.org/officeDocument/2006/relationships/slideLayout" Target="../slideLayouts/slideLayout662.xml"/><Relationship Id="rId11" Type="http://schemas.openxmlformats.org/officeDocument/2006/relationships/slideLayout" Target="../slideLayouts/slideLayout667.xml"/><Relationship Id="rId5" Type="http://schemas.openxmlformats.org/officeDocument/2006/relationships/slideLayout" Target="../slideLayouts/slideLayout661.xml"/><Relationship Id="rId10" Type="http://schemas.openxmlformats.org/officeDocument/2006/relationships/slideLayout" Target="../slideLayouts/slideLayout666.xml"/><Relationship Id="rId4" Type="http://schemas.openxmlformats.org/officeDocument/2006/relationships/slideLayout" Target="../slideLayouts/slideLayout660.xml"/><Relationship Id="rId9" Type="http://schemas.openxmlformats.org/officeDocument/2006/relationships/slideLayout" Target="../slideLayouts/slideLayout66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75.xml"/><Relationship Id="rId13" Type="http://schemas.openxmlformats.org/officeDocument/2006/relationships/image" Target="../media/image8.png"/><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76.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86.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theme" Target="../theme/theme77.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78.xml.rels><?xml version="1.0" encoding="UTF-8" standalone="yes"?>
<Relationships xmlns="http://schemas.openxmlformats.org/package/2006/relationships"><Relationship Id="rId3" Type="http://schemas.openxmlformats.org/officeDocument/2006/relationships/slideLayout" Target="../slideLayouts/slideLayout692.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5" Type="http://schemas.openxmlformats.org/officeDocument/2006/relationships/theme" Target="../theme/theme78.xml"/><Relationship Id="rId4" Type="http://schemas.openxmlformats.org/officeDocument/2006/relationships/slideLayout" Target="../slideLayouts/slideLayout693.xml"/></Relationships>
</file>

<file path=ppt/slideMasters/_rels/slideMaster79.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theme" Target="../theme/theme79.xml"/><Relationship Id="rId1" Type="http://schemas.openxmlformats.org/officeDocument/2006/relationships/slideLayout" Target="../slideLayouts/slideLayout694.xml"/></Relationships>
</file>

<file path=ppt/slideMasters/_rels/slideMaster8.xml.rels><?xml version="1.0" encoding="UTF-8" standalone="yes"?>
<Relationships xmlns="http://schemas.openxmlformats.org/package/2006/relationships"><Relationship Id="rId3" Type="http://schemas.openxmlformats.org/officeDocument/2006/relationships/theme" Target="../theme/theme8.xml"/><Relationship Id="rId2" Type="http://schemas.openxmlformats.org/officeDocument/2006/relationships/slideLayout" Target="../slideLayouts/slideLayout74.xml"/><Relationship Id="rId1" Type="http://schemas.openxmlformats.org/officeDocument/2006/relationships/slideLayout" Target="../slideLayouts/slideLayout73.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02.xml"/><Relationship Id="rId3" Type="http://schemas.openxmlformats.org/officeDocument/2006/relationships/slideLayout" Target="../slideLayouts/slideLayout697.xml"/><Relationship Id="rId7" Type="http://schemas.openxmlformats.org/officeDocument/2006/relationships/slideLayout" Target="../slideLayouts/slideLayout701.xml"/><Relationship Id="rId12" Type="http://schemas.openxmlformats.org/officeDocument/2006/relationships/theme" Target="../theme/theme80.xml"/><Relationship Id="rId2" Type="http://schemas.openxmlformats.org/officeDocument/2006/relationships/slideLayout" Target="../slideLayouts/slideLayout696.xml"/><Relationship Id="rId1" Type="http://schemas.openxmlformats.org/officeDocument/2006/relationships/slideLayout" Target="../slideLayouts/slideLayout695.xml"/><Relationship Id="rId6" Type="http://schemas.openxmlformats.org/officeDocument/2006/relationships/slideLayout" Target="../slideLayouts/slideLayout700.xml"/><Relationship Id="rId11" Type="http://schemas.openxmlformats.org/officeDocument/2006/relationships/slideLayout" Target="../slideLayouts/slideLayout705.xml"/><Relationship Id="rId5" Type="http://schemas.openxmlformats.org/officeDocument/2006/relationships/slideLayout" Target="../slideLayouts/slideLayout699.xml"/><Relationship Id="rId10" Type="http://schemas.openxmlformats.org/officeDocument/2006/relationships/slideLayout" Target="../slideLayouts/slideLayout704.xml"/><Relationship Id="rId4" Type="http://schemas.openxmlformats.org/officeDocument/2006/relationships/slideLayout" Target="../slideLayouts/slideLayout698.xml"/><Relationship Id="rId9" Type="http://schemas.openxmlformats.org/officeDocument/2006/relationships/slideLayout" Target="../slideLayouts/slideLayout70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13.xml"/><Relationship Id="rId13" Type="http://schemas.openxmlformats.org/officeDocument/2006/relationships/theme" Target="../theme/theme81.xml"/><Relationship Id="rId3" Type="http://schemas.openxmlformats.org/officeDocument/2006/relationships/slideLayout" Target="../slideLayouts/slideLayout708.xml"/><Relationship Id="rId7" Type="http://schemas.openxmlformats.org/officeDocument/2006/relationships/slideLayout" Target="../slideLayouts/slideLayout712.xml"/><Relationship Id="rId12" Type="http://schemas.openxmlformats.org/officeDocument/2006/relationships/slideLayout" Target="../slideLayouts/slideLayout717.xml"/><Relationship Id="rId2" Type="http://schemas.openxmlformats.org/officeDocument/2006/relationships/slideLayout" Target="../slideLayouts/slideLayout707.xml"/><Relationship Id="rId1" Type="http://schemas.openxmlformats.org/officeDocument/2006/relationships/slideLayout" Target="../slideLayouts/slideLayout706.xml"/><Relationship Id="rId6" Type="http://schemas.openxmlformats.org/officeDocument/2006/relationships/slideLayout" Target="../slideLayouts/slideLayout711.xml"/><Relationship Id="rId11" Type="http://schemas.openxmlformats.org/officeDocument/2006/relationships/slideLayout" Target="../slideLayouts/slideLayout716.xml"/><Relationship Id="rId5" Type="http://schemas.openxmlformats.org/officeDocument/2006/relationships/slideLayout" Target="../slideLayouts/slideLayout710.xml"/><Relationship Id="rId10" Type="http://schemas.openxmlformats.org/officeDocument/2006/relationships/slideLayout" Target="../slideLayouts/slideLayout715.xml"/><Relationship Id="rId4" Type="http://schemas.openxmlformats.org/officeDocument/2006/relationships/slideLayout" Target="../slideLayouts/slideLayout709.xml"/><Relationship Id="rId9" Type="http://schemas.openxmlformats.org/officeDocument/2006/relationships/slideLayout" Target="../slideLayouts/slideLayout714.xml"/></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718.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26.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83.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slideLayout" Target="../slideLayouts/slideLayout742.xml"/><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slideLayout" Target="../slideLayouts/slideLayout741.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 Id="rId14" Type="http://schemas.openxmlformats.org/officeDocument/2006/relationships/theme" Target="../theme/theme8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9.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a:lvl1pPr>
          </a:lstStyle>
          <a:p>
            <a:pPr>
              <a:defRPr/>
            </a:pPr>
            <a:fld id="{48D1DC39-2249-EF43-85DB-8F887324E57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765" r:id="rId1"/>
    <p:sldLayoutId id="2147491766" r:id="rId2"/>
    <p:sldLayoutId id="2147491767" r:id="rId3"/>
    <p:sldLayoutId id="2147491768" r:id="rId4"/>
    <p:sldLayoutId id="2147491769" r:id="rId5"/>
    <p:sldLayoutId id="2147491770" r:id="rId6"/>
    <p:sldLayoutId id="2147491771" r:id="rId7"/>
    <p:sldLayoutId id="2147491772" r:id="rId8"/>
    <p:sldLayoutId id="2147491773" r:id="rId9"/>
    <p:sldLayoutId id="2147491774" r:id="rId10"/>
    <p:sldLayoutId id="214749177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42"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085"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124"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17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mn-cs"/>
        </a:defRPr>
      </a:lvl1pPr>
      <a:lvl2pPr marL="742691" indent="-285652" algn="l" rtl="0" eaLnBrk="0" fontAlgn="base" hangingPunct="0">
        <a:spcBef>
          <a:spcPct val="20000"/>
        </a:spcBef>
        <a:spcAft>
          <a:spcPct val="0"/>
        </a:spcAft>
        <a:buChar char="–"/>
        <a:defRPr sz="2800">
          <a:solidFill>
            <a:schemeClr val="tx1"/>
          </a:solidFill>
          <a:latin typeface="+mn-lt"/>
          <a:ea typeface="+mn-ea"/>
        </a:defRPr>
      </a:lvl2pPr>
      <a:lvl3pPr marL="1142602" indent="-228522" algn="l" rtl="0" eaLnBrk="0" fontAlgn="base" hangingPunct="0">
        <a:spcBef>
          <a:spcPct val="20000"/>
        </a:spcBef>
        <a:spcAft>
          <a:spcPct val="0"/>
        </a:spcAft>
        <a:buChar char="•"/>
        <a:defRPr sz="2400">
          <a:solidFill>
            <a:schemeClr val="tx1"/>
          </a:solidFill>
          <a:latin typeface="+mn-lt"/>
          <a:ea typeface="+mn-ea"/>
        </a:defRPr>
      </a:lvl3pPr>
      <a:lvl4pPr marL="1599645" indent="-228522" algn="l" rtl="0" eaLnBrk="0" fontAlgn="base" hangingPunct="0">
        <a:spcBef>
          <a:spcPct val="20000"/>
        </a:spcBef>
        <a:spcAft>
          <a:spcPct val="0"/>
        </a:spcAft>
        <a:buChar char="–"/>
        <a:defRPr sz="2000">
          <a:solidFill>
            <a:schemeClr val="tx1"/>
          </a:solidFill>
          <a:latin typeface="+mn-lt"/>
          <a:ea typeface="+mn-ea"/>
        </a:defRPr>
      </a:lvl4pPr>
      <a:lvl5pPr marL="2056686" indent="-228522" algn="l" rtl="0" eaLnBrk="0" fontAlgn="base" hangingPunct="0">
        <a:spcBef>
          <a:spcPct val="20000"/>
        </a:spcBef>
        <a:spcAft>
          <a:spcPct val="0"/>
        </a:spcAft>
        <a:buChar char="»"/>
        <a:defRPr sz="2000">
          <a:solidFill>
            <a:schemeClr val="tx1"/>
          </a:solidFill>
          <a:latin typeface="+mn-lt"/>
          <a:ea typeface="+mn-ea"/>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99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699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lIns="91408" tIns="45704" rIns="91408" bIns="45704" rtlCol="0" anchor="ctr"/>
          <a:lstStyle>
            <a:lvl1pPr algn="l"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D3066CDE-E245-1941-9A46-B067926BF714}" type="datetimeFigureOut">
              <a:rPr lang="en-US"/>
              <a:pPr>
                <a:defRPr/>
              </a:pPr>
              <a:t>12/17/23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8" tIns="45704" rIns="91408" bIns="45704" rtlCol="0" anchor="ctr"/>
          <a:lstStyle>
            <a:lvl1pPr algn="ct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8" tIns="45704" rIns="91408" bIns="45704" rtlCol="0" anchor="ctr"/>
          <a:lstStyle>
            <a:lvl1pPr algn="r" defTabSz="457042"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fld id="{7C44355B-7239-EC4E-B2D4-2932EFD772F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56" r:id="rId1"/>
    <p:sldLayoutId id="2147491957" r:id="rId2"/>
    <p:sldLayoutId id="2147491958" r:id="rId3"/>
    <p:sldLayoutId id="2147491959" r:id="rId4"/>
    <p:sldLayoutId id="2147491960" r:id="rId5"/>
    <p:sldLayoutId id="2147491961" r:id="rId6"/>
    <p:sldLayoutId id="2147491962" r:id="rId7"/>
    <p:sldLayoutId id="2147491963" r:id="rId8"/>
    <p:sldLayoutId id="2147491964" r:id="rId9"/>
    <p:sldLayoutId id="2147491965" r:id="rId10"/>
    <p:sldLayoutId id="2147491966" r:id="rId11"/>
  </p:sldLayoutIdLst>
  <p:txStyles>
    <p:titleStyle>
      <a:lvl1pPr algn="ctr" defTabSz="457042"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42"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42"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85"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124"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170" algn="ctr" defTabSz="457042"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81" indent="-342781" algn="l" defTabSz="457042"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91" indent="-285652" algn="l" defTabSz="457042"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602" indent="-228522" algn="l" defTabSz="457042"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645"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686" indent="-228522" algn="l" defTabSz="457042"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726" indent="-228522" algn="l" defTabSz="457042" rtl="0" eaLnBrk="1" latinLnBrk="0" hangingPunct="1">
        <a:spcBef>
          <a:spcPct val="20000"/>
        </a:spcBef>
        <a:buFont typeface="Arial"/>
        <a:buChar char="•"/>
        <a:defRPr sz="2000" kern="1200">
          <a:solidFill>
            <a:schemeClr val="tx1"/>
          </a:solidFill>
          <a:latin typeface="+mn-lt"/>
          <a:ea typeface="+mn-ea"/>
          <a:cs typeface="+mn-cs"/>
        </a:defRPr>
      </a:lvl6pPr>
      <a:lvl7pPr marL="2970770" indent="-228522" algn="l" defTabSz="457042" rtl="0" eaLnBrk="1" latinLnBrk="0" hangingPunct="1">
        <a:spcBef>
          <a:spcPct val="20000"/>
        </a:spcBef>
        <a:buFont typeface="Arial"/>
        <a:buChar char="•"/>
        <a:defRPr sz="2000" kern="1200">
          <a:solidFill>
            <a:schemeClr val="tx1"/>
          </a:solidFill>
          <a:latin typeface="+mn-lt"/>
          <a:ea typeface="+mn-ea"/>
          <a:cs typeface="+mn-cs"/>
        </a:defRPr>
      </a:lvl7pPr>
      <a:lvl8pPr marL="3427810" indent="-228522" algn="l" defTabSz="457042" rtl="0" eaLnBrk="1" latinLnBrk="0" hangingPunct="1">
        <a:spcBef>
          <a:spcPct val="20000"/>
        </a:spcBef>
        <a:buFont typeface="Arial"/>
        <a:buChar char="•"/>
        <a:defRPr sz="2000" kern="1200">
          <a:solidFill>
            <a:schemeClr val="tx1"/>
          </a:solidFill>
          <a:latin typeface="+mn-lt"/>
          <a:ea typeface="+mn-ea"/>
          <a:cs typeface="+mn-cs"/>
        </a:defRPr>
      </a:lvl8pPr>
      <a:lvl9pPr marL="3884852" indent="-228522" algn="l" defTabSz="457042"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82275"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200">
                <a:solidFill>
                  <a:srgbClr val="FFFFFF"/>
                </a:solidFill>
                <a:latin typeface="Arial" pitchFamily="-112" charset="0"/>
                <a:ea typeface="+mn-ea"/>
                <a:cs typeface="+mn-cs"/>
              </a:defRPr>
            </a:lvl1pPr>
          </a:lstStyle>
          <a:p>
            <a:pPr>
              <a:defRPr/>
            </a:pPr>
            <a:endParaRPr lang="en-US"/>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200">
                <a:solidFill>
                  <a:srgbClr val="FFFFFF"/>
                </a:solidFill>
              </a:defRPr>
            </a:lvl1pPr>
          </a:lstStyle>
          <a:p>
            <a:pPr>
              <a:defRPr/>
            </a:pPr>
            <a:fld id="{5111B90C-1740-D347-8E77-8D7456B575E6}" type="slidenum">
              <a:rPr lang="en-US"/>
              <a:pPr>
                <a:defRPr/>
              </a:pPr>
              <a:t>‹#›</a:t>
            </a:fld>
            <a:endParaRPr lang="en-US"/>
          </a:p>
        </p:txBody>
      </p:sp>
      <p:sp>
        <p:nvSpPr>
          <p:cNvPr id="182278"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a:p>
        </p:txBody>
      </p:sp>
      <p:sp>
        <p:nvSpPr>
          <p:cNvPr id="182279"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 xmlns:a14="http://schemas.microsoft.com/office/drawing/2010/main">
                <a:noFill/>
              </a14:hiddenFill>
            </a:ext>
          </a:extLst>
        </p:spPr>
        <p:txBody>
          <a:bodyPr lIns="91408" tIns="45704" rIns="91408" bIns="45704"/>
          <a:lstStyle/>
          <a:p>
            <a:endParaRPr lang="en-US"/>
          </a:p>
        </p:txBody>
      </p:sp>
      <p:grpSp>
        <p:nvGrpSpPr>
          <p:cNvPr id="182280" name="Group 8"/>
          <p:cNvGrpSpPr>
            <a:grpSpLocks/>
          </p:cNvGrpSpPr>
          <p:nvPr/>
        </p:nvGrpSpPr>
        <p:grpSpPr bwMode="auto">
          <a:xfrm>
            <a:off x="228600" y="457200"/>
            <a:ext cx="1246188" cy="1371600"/>
            <a:chOff x="144" y="288"/>
            <a:chExt cx="785" cy="864"/>
          </a:xfrm>
        </p:grpSpPr>
        <p:sp>
          <p:nvSpPr>
            <p:cNvPr id="182282"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83"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84"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85"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86"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87"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88"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89"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90"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91"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92"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93"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sp>
          <p:nvSpPr>
            <p:cNvPr id="182294"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sz="1800">
                <a:solidFill>
                  <a:srgbClr val="FFFFFF"/>
                </a:solidFill>
              </a:endParaRPr>
            </a:p>
          </p:txBody>
        </p:sp>
      </p:grpSp>
      <p:sp>
        <p:nvSpPr>
          <p:cNvPr id="4118" name="Rectangle 22"/>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200">
                <a:solidFill>
                  <a:srgbClr val="FFFFFF"/>
                </a:solidFill>
                <a:latin typeface="Arial" pitchFamily="-112"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91967" r:id="rId1"/>
    <p:sldLayoutId id="2147491831" r:id="rId2"/>
    <p:sldLayoutId id="2147491832" r:id="rId3"/>
    <p:sldLayoutId id="2147491833" r:id="rId4"/>
    <p:sldLayoutId id="2147491834" r:id="rId5"/>
    <p:sldLayoutId id="2147491835" r:id="rId6"/>
    <p:sldLayoutId id="2147491836" r:id="rId7"/>
    <p:sldLayoutId id="2147491837" r:id="rId8"/>
    <p:sldLayoutId id="2147491838" r:id="rId9"/>
    <p:sldLayoutId id="2147491839" r:id="rId10"/>
    <p:sldLayoutId id="2147491840" r:id="rId11"/>
  </p:sldLayoutIdLst>
  <p:txStyles>
    <p:titleStyle>
      <a:lvl1pPr algn="l" rtl="0" eaLnBrk="0" fontAlgn="base" hangingPunct="0">
        <a:spcBef>
          <a:spcPct val="0"/>
        </a:spcBef>
        <a:spcAft>
          <a:spcPct val="0"/>
        </a:spcAft>
        <a:defRPr sz="39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3900">
          <a:solidFill>
            <a:schemeClr val="tx2"/>
          </a:solidFill>
          <a:latin typeface="Arial" pitchFamily="-105" charset="0"/>
          <a:ea typeface="ＭＳ Ｐゴシック" pitchFamily="-105" charset="-128"/>
          <a:cs typeface="ＭＳ Ｐゴシック" pitchFamily="-105" charset="-128"/>
        </a:defRPr>
      </a:lvl5pPr>
      <a:lvl6pPr marL="457042" algn="l" rtl="0" fontAlgn="base">
        <a:spcBef>
          <a:spcPct val="0"/>
        </a:spcBef>
        <a:spcAft>
          <a:spcPct val="0"/>
        </a:spcAft>
        <a:defRPr sz="3900">
          <a:solidFill>
            <a:schemeClr val="tx2"/>
          </a:solidFill>
          <a:latin typeface="Arial" pitchFamily="-105" charset="0"/>
        </a:defRPr>
      </a:lvl6pPr>
      <a:lvl7pPr marL="914085" algn="l" rtl="0" fontAlgn="base">
        <a:spcBef>
          <a:spcPct val="0"/>
        </a:spcBef>
        <a:spcAft>
          <a:spcPct val="0"/>
        </a:spcAft>
        <a:defRPr sz="3900">
          <a:solidFill>
            <a:schemeClr val="tx2"/>
          </a:solidFill>
          <a:latin typeface="Arial" pitchFamily="-105" charset="0"/>
        </a:defRPr>
      </a:lvl7pPr>
      <a:lvl8pPr marL="1371124" algn="l" rtl="0" fontAlgn="base">
        <a:spcBef>
          <a:spcPct val="0"/>
        </a:spcBef>
        <a:spcAft>
          <a:spcPct val="0"/>
        </a:spcAft>
        <a:defRPr sz="3900">
          <a:solidFill>
            <a:schemeClr val="tx2"/>
          </a:solidFill>
          <a:latin typeface="Arial" pitchFamily="-105" charset="0"/>
        </a:defRPr>
      </a:lvl8pPr>
      <a:lvl9pPr marL="1828170" algn="l" rtl="0" fontAlgn="base">
        <a:spcBef>
          <a:spcPct val="0"/>
        </a:spcBef>
        <a:spcAft>
          <a:spcPct val="0"/>
        </a:spcAft>
        <a:defRPr sz="3900">
          <a:solidFill>
            <a:schemeClr val="tx2"/>
          </a:solidFill>
          <a:latin typeface="Arial" pitchFamily="-105" charset="0"/>
        </a:defRPr>
      </a:lvl9pPr>
    </p:titleStyle>
    <p:bodyStyle>
      <a:lvl1pPr marL="342781" indent="-342781"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ＭＳ Ｐゴシック" pitchFamily="-105" charset="-128"/>
        </a:defRPr>
      </a:lvl2pPr>
      <a:lvl3pPr marL="1142602" indent="-228522"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pitchFamily="-105" charset="-128"/>
        </a:defRPr>
      </a:lvl3pPr>
      <a:lvl4pPr marL="1599645" indent="-228522"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ＭＳ Ｐゴシック" pitchFamily="-105" charset="-128"/>
        </a:defRPr>
      </a:lvl4pPr>
      <a:lvl5pPr marL="2056686" indent="-228522"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ＭＳ Ｐゴシック" pitchFamily="-105" charset="-128"/>
        </a:defRPr>
      </a:lvl5pPr>
      <a:lvl6pPr marL="2513726"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6pPr>
      <a:lvl7pPr marL="297077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7pPr>
      <a:lvl8pPr marL="3427810"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8pPr>
      <a:lvl9pPr marL="3884852" indent="-228522" algn="l" rtl="0" fontAlgn="base">
        <a:spcBef>
          <a:spcPct val="20000"/>
        </a:spcBef>
        <a:spcAft>
          <a:spcPct val="0"/>
        </a:spcAft>
        <a:buClr>
          <a:schemeClr val="accent1"/>
        </a:buClr>
        <a:buSzPct val="70000"/>
        <a:buFont typeface="Wingdings" pitchFamily="-105" charset="2"/>
        <a:buChar char="o"/>
        <a:defRPr sz="2000">
          <a:solidFill>
            <a:schemeClr val="tx2"/>
          </a:solidFill>
          <a:latin typeface="+mn-lt"/>
          <a:ea typeface="ＭＳ Ｐゴシック" pitchFamily="-10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4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Times New Roman" charset="0"/>
              </a:defRPr>
            </a:lvl1pPr>
          </a:lstStyle>
          <a:p>
            <a:pPr>
              <a:defRPr/>
            </a:pPr>
            <a:endParaRPr lang="en-US"/>
          </a:p>
        </p:txBody>
      </p:sp>
      <p:sp>
        <p:nvSpPr>
          <p:cNvPr id="1434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Times New Roman" charset="0"/>
              </a:defRPr>
            </a:lvl1pPr>
          </a:lstStyle>
          <a:p>
            <a:pPr>
              <a:defRPr/>
            </a:pPr>
            <a:endParaRPr lang="en-US"/>
          </a:p>
        </p:txBody>
      </p:sp>
      <p:sp>
        <p:nvSpPr>
          <p:cNvPr id="1434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latin typeface="Times New Roman" charset="0"/>
              </a:defRPr>
            </a:lvl1pPr>
          </a:lstStyle>
          <a:p>
            <a:pPr>
              <a:defRPr/>
            </a:pPr>
            <a:fld id="{51C2212B-939A-7A47-A382-6EC5DE19547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853" r:id="rId1"/>
    <p:sldLayoutId id="2147491854" r:id="rId2"/>
    <p:sldLayoutId id="2147491855" r:id="rId3"/>
    <p:sldLayoutId id="2147491856" r:id="rId4"/>
    <p:sldLayoutId id="2147491857" r:id="rId5"/>
    <p:sldLayoutId id="2147491858" r:id="rId6"/>
    <p:sldLayoutId id="2147491859" r:id="rId7"/>
    <p:sldLayoutId id="2147491860" r:id="rId8"/>
    <p:sldLayoutId id="2147491861" r:id="rId9"/>
    <p:sldLayoutId id="2147491862" r:id="rId10"/>
    <p:sldLayoutId id="214749186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65" charset="0"/>
          <a:ea typeface="ＭＳ Ｐゴシック" pitchFamily="-111" charset="-128"/>
          <a:cs typeface="ＭＳ Ｐゴシック" pitchFamily="-111" charset="-128"/>
        </a:defRPr>
      </a:lvl5pPr>
      <a:lvl6pPr marL="457042" algn="ctr" rtl="0" eaLnBrk="0" fontAlgn="base" hangingPunct="0">
        <a:spcBef>
          <a:spcPct val="0"/>
        </a:spcBef>
        <a:spcAft>
          <a:spcPct val="0"/>
        </a:spcAft>
        <a:defRPr sz="4400">
          <a:solidFill>
            <a:schemeClr val="tx2"/>
          </a:solidFill>
          <a:latin typeface="Times New Roman" pitchFamily="-65" charset="0"/>
        </a:defRPr>
      </a:lvl6pPr>
      <a:lvl7pPr marL="914085" algn="ctr" rtl="0" eaLnBrk="0" fontAlgn="base" hangingPunct="0">
        <a:spcBef>
          <a:spcPct val="0"/>
        </a:spcBef>
        <a:spcAft>
          <a:spcPct val="0"/>
        </a:spcAft>
        <a:defRPr sz="4400">
          <a:solidFill>
            <a:schemeClr val="tx2"/>
          </a:solidFill>
          <a:latin typeface="Times New Roman" pitchFamily="-65" charset="0"/>
        </a:defRPr>
      </a:lvl7pPr>
      <a:lvl8pPr marL="1371124" algn="ctr" rtl="0" eaLnBrk="0" fontAlgn="base" hangingPunct="0">
        <a:spcBef>
          <a:spcPct val="0"/>
        </a:spcBef>
        <a:spcAft>
          <a:spcPct val="0"/>
        </a:spcAft>
        <a:defRPr sz="4400">
          <a:solidFill>
            <a:schemeClr val="tx2"/>
          </a:solidFill>
          <a:latin typeface="Times New Roman" pitchFamily="-65" charset="0"/>
        </a:defRPr>
      </a:lvl8pPr>
      <a:lvl9pPr marL="1828170" algn="ctr" rtl="0" eaLnBrk="0" fontAlgn="base" hangingPunct="0">
        <a:spcBef>
          <a:spcPct val="0"/>
        </a:spcBef>
        <a:spcAft>
          <a:spcPct val="0"/>
        </a:spcAft>
        <a:defRPr sz="4400">
          <a:solidFill>
            <a:schemeClr val="tx2"/>
          </a:solidFill>
          <a:latin typeface="Times New Roman" pitchFamily="-65"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3726"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6pPr>
      <a:lvl7pPr marL="297077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7pPr>
      <a:lvl8pPr marL="3427810"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8pPr>
      <a:lvl9pPr marL="3884852" indent="-228522" algn="l" rtl="0" eaLnBrk="0" fontAlgn="base" hangingPunct="0">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201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defRPr>
            </a:lvl1pPr>
          </a:lstStyle>
          <a:p>
            <a:pPr>
              <a:defRPr/>
            </a:pPr>
            <a:fld id="{719C258C-AC59-6F4E-B2F7-CCD7E6E61EB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68" r:id="rId1"/>
    <p:sldLayoutId id="2147491969" r:id="rId2"/>
    <p:sldLayoutId id="2147491970" r:id="rId3"/>
    <p:sldLayoutId id="2147491971" r:id="rId4"/>
    <p:sldLayoutId id="2147491972" r:id="rId5"/>
    <p:sldLayoutId id="2147491973" r:id="rId6"/>
    <p:sldLayoutId id="2147491974" r:id="rId7"/>
    <p:sldLayoutId id="2147491975" r:id="rId8"/>
    <p:sldLayoutId id="2147491976" r:id="rId9"/>
    <p:sldLayoutId id="2147491977" r:id="rId10"/>
    <p:sldLayoutId id="2147491978"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042" algn="ctr" rtl="0" fontAlgn="base">
        <a:spcBef>
          <a:spcPct val="0"/>
        </a:spcBef>
        <a:spcAft>
          <a:spcPct val="0"/>
        </a:spcAft>
        <a:defRPr sz="4400">
          <a:solidFill>
            <a:schemeClr val="tx2"/>
          </a:solidFill>
          <a:latin typeface="Arial" pitchFamily="-111" charset="0"/>
        </a:defRPr>
      </a:lvl6pPr>
      <a:lvl7pPr marL="914085" algn="ctr" rtl="0" fontAlgn="base">
        <a:spcBef>
          <a:spcPct val="0"/>
        </a:spcBef>
        <a:spcAft>
          <a:spcPct val="0"/>
        </a:spcAft>
        <a:defRPr sz="4400">
          <a:solidFill>
            <a:schemeClr val="tx2"/>
          </a:solidFill>
          <a:latin typeface="Arial" pitchFamily="-111" charset="0"/>
        </a:defRPr>
      </a:lvl7pPr>
      <a:lvl8pPr marL="1371124" algn="ctr" rtl="0" fontAlgn="base">
        <a:spcBef>
          <a:spcPct val="0"/>
        </a:spcBef>
        <a:spcAft>
          <a:spcPct val="0"/>
        </a:spcAft>
        <a:defRPr sz="4400">
          <a:solidFill>
            <a:schemeClr val="tx2"/>
          </a:solidFill>
          <a:latin typeface="Arial" pitchFamily="-111" charset="0"/>
        </a:defRPr>
      </a:lvl8pPr>
      <a:lvl9pPr marL="1828170" algn="ctr" rtl="0" fontAlgn="base">
        <a:spcBef>
          <a:spcPct val="0"/>
        </a:spcBef>
        <a:spcAft>
          <a:spcPct val="0"/>
        </a:spcAft>
        <a:defRPr sz="4400">
          <a:solidFill>
            <a:schemeClr val="tx2"/>
          </a:solidFill>
          <a:latin typeface="Arial" pitchFamily="-111"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pitchFamily="-111"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1"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1"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cs typeface="ＭＳ Ｐゴシック" charset="0"/>
              </a:defRPr>
            </a:lvl1pPr>
          </a:lstStyle>
          <a:p>
            <a:pPr>
              <a:defRPr/>
            </a:pPr>
            <a:fld id="{259A4103-FAD2-FC42-832F-1E1B5F058BB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91" r:id="rId1"/>
    <p:sldLayoutId id="2147491992"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2602" indent="-228522"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599645" indent="-228522"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6686" indent="-228522"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latin typeface="Arial" charset="0"/>
              </a:defRPr>
            </a:lvl1pPr>
          </a:lstStyle>
          <a:p>
            <a:endParaRPr lang="en-US">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latin typeface="Arial" charset="0"/>
              </a:defRPr>
            </a:lvl1pPr>
          </a:lstStyle>
          <a:p>
            <a:endParaRPr lang="en-US">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atin typeface="Arial" charset="0"/>
              </a:defRPr>
            </a:lvl1pPr>
          </a:lstStyle>
          <a:p>
            <a:fld id="{E5495972-0ED5-6A41-BA20-C12AA4EA40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7238163"/>
      </p:ext>
    </p:extLst>
  </p:cSld>
  <p:clrMap bg1="lt1" tx1="dk1" bg2="lt2" tx2="dk2" accent1="accent1" accent2="accent2" accent3="accent3" accent4="accent4" accent5="accent5" accent6="accent6" hlink="hlink" folHlink="folHlink"/>
  <p:sldLayoutIdLst>
    <p:sldLayoutId id="2147491994" r:id="rId1"/>
    <p:sldLayoutId id="2147491995" r:id="rId2"/>
    <p:sldLayoutId id="2147491996" r:id="rId3"/>
    <p:sldLayoutId id="2147491997" r:id="rId4"/>
    <p:sldLayoutId id="2147491998" r:id="rId5"/>
    <p:sldLayoutId id="2147491999" r:id="rId6"/>
    <p:sldLayoutId id="2147492000" r:id="rId7"/>
    <p:sldLayoutId id="2147492001" r:id="rId8"/>
    <p:sldLayoutId id="2147492002" r:id="rId9"/>
    <p:sldLayoutId id="2147492003" r:id="rId10"/>
    <p:sldLayoutId id="214749200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71910672"/>
      </p:ext>
    </p:extLst>
  </p:cSld>
  <p:clrMap bg1="lt1" tx1="dk1" bg2="lt2" tx2="dk2" accent1="accent1" accent2="accent2" accent3="accent3" accent4="accent4" accent5="accent5" accent6="accent6" hlink="hlink" folHlink="folHlink"/>
  <p:sldLayoutIdLst>
    <p:sldLayoutId id="2147492006" r:id="rId1"/>
    <p:sldLayoutId id="2147492007" r:id="rId2"/>
    <p:sldLayoutId id="2147492008" r:id="rId3"/>
    <p:sldLayoutId id="2147492009" r:id="rId4"/>
    <p:sldLayoutId id="2147492010" r:id="rId5"/>
    <p:sldLayoutId id="2147492011" r:id="rId6"/>
    <p:sldLayoutId id="2147492012" r:id="rId7"/>
    <p:sldLayoutId id="2147492013" r:id="rId8"/>
    <p:sldLayoutId id="2147492014" r:id="rId9"/>
    <p:sldLayoutId id="2147492015" r:id="rId10"/>
    <p:sldLayoutId id="21474920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a:solidFill>
            <a:schemeClr val="bg1"/>
          </a:solidFill>
          <a:latin typeface="+mn-lt"/>
          <a:ea typeface="+mn-ea"/>
          <a:cs typeface="+mn-cs"/>
        </a:defRPr>
      </a:lvl1pPr>
      <a:lvl2pPr marL="742691" indent="-285652" algn="l" rtl="0" eaLnBrk="0" fontAlgn="base" hangingPunct="0">
        <a:spcBef>
          <a:spcPct val="20000"/>
        </a:spcBef>
        <a:spcAft>
          <a:spcPct val="0"/>
        </a:spcAft>
        <a:buChar char="–"/>
        <a:defRPr sz="2800" b="1">
          <a:solidFill>
            <a:schemeClr val="bg1"/>
          </a:solidFill>
          <a:latin typeface="+mn-lt"/>
          <a:ea typeface="+mn-ea"/>
        </a:defRPr>
      </a:lvl2pPr>
      <a:lvl3pPr marL="1142602" indent="-228522" algn="l" rtl="0" eaLnBrk="0" fontAlgn="base" hangingPunct="0">
        <a:spcBef>
          <a:spcPct val="20000"/>
        </a:spcBef>
        <a:spcAft>
          <a:spcPct val="0"/>
        </a:spcAft>
        <a:buChar char="•"/>
        <a:defRPr sz="2400" b="1">
          <a:solidFill>
            <a:schemeClr val="bg1"/>
          </a:solidFill>
          <a:latin typeface="+mn-lt"/>
          <a:ea typeface="+mn-ea"/>
        </a:defRPr>
      </a:lvl3pPr>
      <a:lvl4pPr marL="1599645" indent="-228522" algn="l" rtl="0" eaLnBrk="0" fontAlgn="base" hangingPunct="0">
        <a:spcBef>
          <a:spcPct val="20000"/>
        </a:spcBef>
        <a:spcAft>
          <a:spcPct val="0"/>
        </a:spcAft>
        <a:buChar char="–"/>
        <a:defRPr sz="2000" b="1">
          <a:solidFill>
            <a:schemeClr val="bg1"/>
          </a:solidFill>
          <a:latin typeface="+mn-lt"/>
          <a:ea typeface="+mn-ea"/>
        </a:defRPr>
      </a:lvl4pPr>
      <a:lvl5pPr marL="2056686" indent="-228522" algn="l" rtl="0" eaLnBrk="0" fontAlgn="base" hangingPunct="0">
        <a:spcBef>
          <a:spcPct val="20000"/>
        </a:spcBef>
        <a:spcAft>
          <a:spcPct val="0"/>
        </a:spcAft>
        <a:buChar char="»"/>
        <a:defRPr sz="2000" b="1">
          <a:solidFill>
            <a:schemeClr val="bg1"/>
          </a:solidFill>
          <a:latin typeface="+mn-lt"/>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cs typeface="Arial" charset="0"/>
              </a:defRPr>
            </a:lvl1pPr>
          </a:lstStyle>
          <a:p>
            <a:pPr defTabSz="457042" eaLnBrk="1" hangingPunct="1">
              <a:defRPr/>
            </a:pPr>
            <a:fld id="{0F4E9885-77C3-6746-B198-E2456AB84209}" type="slidenum">
              <a:rPr lang="en-US"/>
              <a:pPr defTabSz="457042" eaLnBrk="1" hangingPunct="1">
                <a:defRPr/>
              </a:pPr>
              <a:t>‹#›</a:t>
            </a:fld>
            <a:endParaRPr lang="en-US"/>
          </a:p>
        </p:txBody>
      </p:sp>
    </p:spTree>
    <p:extLst>
      <p:ext uri="{BB962C8B-B14F-4D97-AF65-F5344CB8AC3E}">
        <p14:creationId xmlns:p14="http://schemas.microsoft.com/office/powerpoint/2010/main" val="1988538426"/>
      </p:ext>
    </p:extLst>
  </p:cSld>
  <p:clrMap bg1="lt1" tx1="dk1" bg2="lt2" tx2="dk2" accent1="accent1" accent2="accent2" accent3="accent3" accent4="accent4" accent5="accent5" accent6="accent6" hlink="hlink" folHlink="folHlink"/>
  <p:sldLayoutIdLst>
    <p:sldLayoutId id="2147492018" r:id="rId1"/>
    <p:sldLayoutId id="2147492019" r:id="rId2"/>
    <p:sldLayoutId id="2147492020"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defRPr sz="2000">
          <a:solidFill>
            <a:schemeClr val="tx1"/>
          </a:solidFill>
          <a:latin typeface="+mn-lt"/>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cs typeface="Arial" charset="0"/>
              </a:defRPr>
            </a:lvl1pPr>
          </a:lstStyle>
          <a:p>
            <a:pPr defTabSz="457042" eaLnBrk="1" hangingPunct="1">
              <a:defRPr/>
            </a:pPr>
            <a:fld id="{0D037DFB-76A4-9F4A-8BAB-7AEAA1F1D51B}" type="slidenum">
              <a:rPr lang="en-US"/>
              <a:pPr defTabSz="457042" eaLnBrk="1" hangingPunct="1">
                <a:defRPr/>
              </a:pPr>
              <a:t>‹#›</a:t>
            </a:fld>
            <a:endParaRPr lang="en-US"/>
          </a:p>
        </p:txBody>
      </p:sp>
    </p:spTree>
    <p:extLst>
      <p:ext uri="{BB962C8B-B14F-4D97-AF65-F5344CB8AC3E}">
        <p14:creationId xmlns:p14="http://schemas.microsoft.com/office/powerpoint/2010/main" val="3172014408"/>
      </p:ext>
    </p:extLst>
  </p:cSld>
  <p:clrMap bg1="lt1" tx1="dk1" bg2="lt2" tx2="dk2" accent1="accent1" accent2="accent2" accent3="accent3" accent4="accent4" accent5="accent5" accent6="accent6" hlink="hlink" folHlink="folHlink"/>
  <p:sldLayoutIdLst>
    <p:sldLayoutId id="2147492086" r:id="rId1"/>
    <p:sldLayoutId id="2147492088" r:id="rId2"/>
    <p:sldLayoutId id="2147492089"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defRPr sz="2000">
          <a:solidFill>
            <a:schemeClr val="tx1"/>
          </a:solidFill>
          <a:latin typeface="+mn-lt"/>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273191"/>
      </p:ext>
    </p:extLst>
  </p:cSld>
  <p:clrMap bg1="lt1" tx1="dk1" bg2="lt2" tx2="dk2" accent1="accent1" accent2="accent2" accent3="accent3" accent4="accent4" accent5="accent5" accent6="accent6" hlink="hlink" folHlink="folHlink"/>
  <p:sldLayoutIdLst>
    <p:sldLayoutId id="2147492184" r:id="rId1"/>
    <p:sldLayoutId id="2147492185" r:id="rId2"/>
    <p:sldLayoutId id="2147492186" r:id="rId3"/>
    <p:sldLayoutId id="2147492187" r:id="rId4"/>
    <p:sldLayoutId id="2147492188" r:id="rId5"/>
    <p:sldLayoutId id="2147492189" r:id="rId6"/>
    <p:sldLayoutId id="2147492190" r:id="rId7"/>
    <p:sldLayoutId id="2147492191" r:id="rId8"/>
    <p:sldLayoutId id="2147492192" r:id="rId9"/>
    <p:sldLayoutId id="2147492193" r:id="rId10"/>
    <p:sldLayoutId id="21474921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mn-cs"/>
        </a:defRPr>
      </a:lvl1pPr>
      <a:lvl2pPr marL="742691" indent="-285652" algn="l" rtl="0" eaLnBrk="0" fontAlgn="base" hangingPunct="0">
        <a:spcBef>
          <a:spcPct val="20000"/>
        </a:spcBef>
        <a:spcAft>
          <a:spcPct val="0"/>
        </a:spcAft>
        <a:buChar char="–"/>
        <a:defRPr sz="2800">
          <a:solidFill>
            <a:schemeClr val="tx1"/>
          </a:solidFill>
          <a:latin typeface="+mn-lt"/>
          <a:ea typeface="+mn-ea"/>
          <a:cs typeface="+mn-cs"/>
        </a:defRPr>
      </a:lvl2pPr>
      <a:lvl3pPr marL="1142602" indent="-228522" algn="l" rtl="0" eaLnBrk="0" fontAlgn="base" hangingPunct="0">
        <a:spcBef>
          <a:spcPct val="20000"/>
        </a:spcBef>
        <a:spcAft>
          <a:spcPct val="0"/>
        </a:spcAft>
        <a:buChar char="•"/>
        <a:defRPr sz="2400">
          <a:solidFill>
            <a:schemeClr val="tx1"/>
          </a:solidFill>
          <a:latin typeface="+mn-lt"/>
          <a:ea typeface="+mn-ea"/>
          <a:cs typeface="+mn-cs"/>
        </a:defRPr>
      </a:lvl3pPr>
      <a:lvl4pPr marL="1599645" indent="-228522" algn="l" rtl="0" eaLnBrk="0" fontAlgn="base" hangingPunct="0">
        <a:spcBef>
          <a:spcPct val="20000"/>
        </a:spcBef>
        <a:spcAft>
          <a:spcPct val="0"/>
        </a:spcAft>
        <a:buChar char="–"/>
        <a:defRPr sz="2000">
          <a:solidFill>
            <a:schemeClr val="tx1"/>
          </a:solidFill>
          <a:latin typeface="+mn-lt"/>
          <a:ea typeface="+mn-ea"/>
          <a:cs typeface="+mn-cs"/>
        </a:defRPr>
      </a:lvl4pPr>
      <a:lvl5pPr marL="2056686" indent="-228522" algn="l" rtl="0" eaLnBrk="0" fontAlgn="base" hangingPunct="0">
        <a:spcBef>
          <a:spcPct val="20000"/>
        </a:spcBef>
        <a:spcAft>
          <a:spcPct val="0"/>
        </a:spcAft>
        <a:buChar char="»"/>
        <a:defRPr sz="2000">
          <a:solidFill>
            <a:schemeClr val="tx1"/>
          </a:solidFill>
          <a:latin typeface="+mn-lt"/>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vl1pPr>
          </a:lstStyle>
          <a:p>
            <a:pPr>
              <a:defRPr/>
            </a:pPr>
            <a:fld id="{A0981002-86FE-214D-8B30-F269491C043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796" r:id="rId1"/>
    <p:sldLayoutId id="2147491797" r:id="rId2"/>
    <p:sldLayoutId id="2147491798" r:id="rId3"/>
    <p:sldLayoutId id="2147491799" r:id="rId4"/>
    <p:sldLayoutId id="2147491800" r:id="rId5"/>
    <p:sldLayoutId id="2147491801" r:id="rId6"/>
    <p:sldLayoutId id="2147491802" r:id="rId7"/>
    <p:sldLayoutId id="2147491803" r:id="rId8"/>
    <p:sldLayoutId id="2147491804" r:id="rId9"/>
    <p:sldLayoutId id="2147491805" r:id="rId10"/>
    <p:sldLayoutId id="2147491806"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2691" indent="-285652" algn="l" rtl="0" eaLnBrk="0" fontAlgn="base" hangingPunct="0">
        <a:spcBef>
          <a:spcPct val="20000"/>
        </a:spcBef>
        <a:spcAft>
          <a:spcPct val="0"/>
        </a:spcAft>
        <a:buChar char="–"/>
        <a:defRPr sz="2800">
          <a:solidFill>
            <a:srgbClr val="FFFFFF"/>
          </a:solidFill>
          <a:latin typeface="+mn-lt"/>
          <a:ea typeface="ＭＳ Ｐゴシック" charset="-128"/>
        </a:defRPr>
      </a:lvl2pPr>
      <a:lvl3pPr marL="1142602" indent="-228522" algn="l" rtl="0" eaLnBrk="0" fontAlgn="base" hangingPunct="0">
        <a:spcBef>
          <a:spcPct val="20000"/>
        </a:spcBef>
        <a:spcAft>
          <a:spcPct val="0"/>
        </a:spcAft>
        <a:buChar char="•"/>
        <a:defRPr sz="2400">
          <a:solidFill>
            <a:srgbClr val="FFFFFF"/>
          </a:solidFill>
          <a:latin typeface="+mn-lt"/>
          <a:ea typeface="ＭＳ Ｐゴシック" charset="-128"/>
        </a:defRPr>
      </a:lvl3pPr>
      <a:lvl4pPr marL="1599645" indent="-228522" algn="l" rtl="0" eaLnBrk="0" fontAlgn="base" hangingPunct="0">
        <a:spcBef>
          <a:spcPct val="20000"/>
        </a:spcBef>
        <a:spcAft>
          <a:spcPct val="0"/>
        </a:spcAft>
        <a:buChar char="–"/>
        <a:defRPr sz="2000">
          <a:solidFill>
            <a:srgbClr val="FFFFFF"/>
          </a:solidFill>
          <a:latin typeface="+mn-lt"/>
          <a:ea typeface="ＭＳ Ｐゴシック" charset="-128"/>
        </a:defRPr>
      </a:lvl4pPr>
      <a:lvl5pPr marL="2056686" indent="-228522" algn="l" rtl="0" eaLnBrk="0" fontAlgn="base" hangingPunct="0">
        <a:spcBef>
          <a:spcPct val="20000"/>
        </a:spcBef>
        <a:spcAft>
          <a:spcPct val="0"/>
        </a:spcAft>
        <a:buChar char="»"/>
        <a:defRPr sz="2000">
          <a:solidFill>
            <a:srgbClr val="FFFFFF"/>
          </a:solidFill>
          <a:latin typeface="+mn-lt"/>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1338952"/>
      </p:ext>
    </p:extLst>
  </p:cSld>
  <p:clrMap bg1="lt1" tx1="dk1" bg2="lt2" tx2="dk2" accent1="accent1" accent2="accent2" accent3="accent3" accent4="accent4" accent5="accent5" accent6="accent6" hlink="hlink" folHlink="folHlink"/>
  <p:sldLayoutIdLst>
    <p:sldLayoutId id="2147492196" r:id="rId1"/>
    <p:sldLayoutId id="2147492197" r:id="rId2"/>
    <p:sldLayoutId id="2147492198" r:id="rId3"/>
    <p:sldLayoutId id="2147492199" r:id="rId4"/>
    <p:sldLayoutId id="2147492200" r:id="rId5"/>
    <p:sldLayoutId id="2147492201" r:id="rId6"/>
    <p:sldLayoutId id="2147492202" r:id="rId7"/>
    <p:sldLayoutId id="2147492203" r:id="rId8"/>
    <p:sldLayoutId id="2147492204" r:id="rId9"/>
    <p:sldLayoutId id="2147492205" r:id="rId10"/>
    <p:sldLayoutId id="214749220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mn-cs"/>
        </a:defRPr>
      </a:lvl1pPr>
      <a:lvl2pPr marL="742691" indent="-285652" algn="l" rtl="0" eaLnBrk="0" fontAlgn="base" hangingPunct="0">
        <a:spcBef>
          <a:spcPct val="20000"/>
        </a:spcBef>
        <a:spcAft>
          <a:spcPct val="0"/>
        </a:spcAft>
        <a:buChar char="–"/>
        <a:defRPr sz="2800">
          <a:solidFill>
            <a:schemeClr val="tx1"/>
          </a:solidFill>
          <a:latin typeface="+mn-lt"/>
          <a:ea typeface="+mn-ea"/>
          <a:cs typeface="+mn-cs"/>
        </a:defRPr>
      </a:lvl2pPr>
      <a:lvl3pPr marL="1142602" indent="-228522" algn="l" rtl="0" eaLnBrk="0" fontAlgn="base" hangingPunct="0">
        <a:spcBef>
          <a:spcPct val="20000"/>
        </a:spcBef>
        <a:spcAft>
          <a:spcPct val="0"/>
        </a:spcAft>
        <a:buChar char="•"/>
        <a:defRPr sz="2400">
          <a:solidFill>
            <a:schemeClr val="tx1"/>
          </a:solidFill>
          <a:latin typeface="+mn-lt"/>
          <a:ea typeface="+mn-ea"/>
          <a:cs typeface="+mn-cs"/>
        </a:defRPr>
      </a:lvl3pPr>
      <a:lvl4pPr marL="1599645" indent="-228522" algn="l" rtl="0" eaLnBrk="0" fontAlgn="base" hangingPunct="0">
        <a:spcBef>
          <a:spcPct val="20000"/>
        </a:spcBef>
        <a:spcAft>
          <a:spcPct val="0"/>
        </a:spcAft>
        <a:buChar char="–"/>
        <a:defRPr sz="2000">
          <a:solidFill>
            <a:schemeClr val="tx1"/>
          </a:solidFill>
          <a:latin typeface="+mn-lt"/>
          <a:ea typeface="+mn-ea"/>
          <a:cs typeface="+mn-cs"/>
        </a:defRPr>
      </a:lvl4pPr>
      <a:lvl5pPr marL="2056686" indent="-228522" algn="l" rtl="0" eaLnBrk="0" fontAlgn="base" hangingPunct="0">
        <a:spcBef>
          <a:spcPct val="20000"/>
        </a:spcBef>
        <a:spcAft>
          <a:spcPct val="0"/>
        </a:spcAft>
        <a:buChar char="»"/>
        <a:defRPr sz="2000">
          <a:solidFill>
            <a:schemeClr val="tx1"/>
          </a:solidFill>
          <a:latin typeface="+mn-lt"/>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5046802"/>
      </p:ext>
    </p:extLst>
  </p:cSld>
  <p:clrMap bg1="lt1" tx1="dk1" bg2="lt2" tx2="dk2" accent1="accent1" accent2="accent2" accent3="accent3" accent4="accent4" accent5="accent5" accent6="accent6" hlink="hlink" folHlink="folHlink"/>
  <p:sldLayoutIdLst>
    <p:sldLayoutId id="2147492208" r:id="rId1"/>
    <p:sldLayoutId id="2147492209" r:id="rId2"/>
    <p:sldLayoutId id="2147492210" r:id="rId3"/>
    <p:sldLayoutId id="2147492211" r:id="rId4"/>
    <p:sldLayoutId id="2147492212" r:id="rId5"/>
    <p:sldLayoutId id="2147492213" r:id="rId6"/>
    <p:sldLayoutId id="2147492214" r:id="rId7"/>
    <p:sldLayoutId id="2147492215" r:id="rId8"/>
    <p:sldLayoutId id="2147492216" r:id="rId9"/>
    <p:sldLayoutId id="2147492217" r:id="rId10"/>
    <p:sldLayoutId id="214749221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mn-cs"/>
        </a:defRPr>
      </a:lvl1pPr>
      <a:lvl2pPr marL="742691" indent="-285652" algn="l" rtl="0" eaLnBrk="0" fontAlgn="base" hangingPunct="0">
        <a:spcBef>
          <a:spcPct val="20000"/>
        </a:spcBef>
        <a:spcAft>
          <a:spcPct val="0"/>
        </a:spcAft>
        <a:buChar char="–"/>
        <a:defRPr sz="2800">
          <a:solidFill>
            <a:schemeClr val="tx1"/>
          </a:solidFill>
          <a:latin typeface="+mn-lt"/>
          <a:ea typeface="+mn-ea"/>
          <a:cs typeface="+mn-cs"/>
        </a:defRPr>
      </a:lvl2pPr>
      <a:lvl3pPr marL="1142602" indent="-228522" algn="l" rtl="0" eaLnBrk="0" fontAlgn="base" hangingPunct="0">
        <a:spcBef>
          <a:spcPct val="20000"/>
        </a:spcBef>
        <a:spcAft>
          <a:spcPct val="0"/>
        </a:spcAft>
        <a:buChar char="•"/>
        <a:defRPr sz="2400">
          <a:solidFill>
            <a:schemeClr val="tx1"/>
          </a:solidFill>
          <a:latin typeface="+mn-lt"/>
          <a:ea typeface="+mn-ea"/>
          <a:cs typeface="+mn-cs"/>
        </a:defRPr>
      </a:lvl3pPr>
      <a:lvl4pPr marL="1599645" indent="-228522" algn="l" rtl="0" eaLnBrk="0" fontAlgn="base" hangingPunct="0">
        <a:spcBef>
          <a:spcPct val="20000"/>
        </a:spcBef>
        <a:spcAft>
          <a:spcPct val="0"/>
        </a:spcAft>
        <a:buChar char="–"/>
        <a:defRPr sz="2000">
          <a:solidFill>
            <a:schemeClr val="tx1"/>
          </a:solidFill>
          <a:latin typeface="+mn-lt"/>
          <a:ea typeface="+mn-ea"/>
          <a:cs typeface="+mn-cs"/>
        </a:defRPr>
      </a:lvl4pPr>
      <a:lvl5pPr marL="2056686" indent="-228522" algn="l" rtl="0" eaLnBrk="0" fontAlgn="base" hangingPunct="0">
        <a:spcBef>
          <a:spcPct val="20000"/>
        </a:spcBef>
        <a:spcAft>
          <a:spcPct val="0"/>
        </a:spcAft>
        <a:buChar char="»"/>
        <a:defRPr sz="2000">
          <a:solidFill>
            <a:schemeClr val="tx1"/>
          </a:solidFill>
          <a:latin typeface="+mn-lt"/>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0739996"/>
      </p:ext>
    </p:extLst>
  </p:cSld>
  <p:clrMap bg1="lt1" tx1="dk1" bg2="lt2" tx2="dk2" accent1="accent1" accent2="accent2" accent3="accent3" accent4="accent4" accent5="accent5" accent6="accent6" hlink="hlink" folHlink="folHlink"/>
  <p:sldLayoutIdLst>
    <p:sldLayoutId id="2147492220" r:id="rId1"/>
    <p:sldLayoutId id="2147492221" r:id="rId2"/>
    <p:sldLayoutId id="2147492222" r:id="rId3"/>
    <p:sldLayoutId id="2147492223" r:id="rId4"/>
    <p:sldLayoutId id="2147492224" r:id="rId5"/>
    <p:sldLayoutId id="2147492225" r:id="rId6"/>
    <p:sldLayoutId id="2147492226" r:id="rId7"/>
    <p:sldLayoutId id="2147492227" r:id="rId8"/>
    <p:sldLayoutId id="2147492228" r:id="rId9"/>
    <p:sldLayoutId id="2147492229" r:id="rId10"/>
    <p:sldLayoutId id="214749223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mn-cs"/>
        </a:defRPr>
      </a:lvl1pPr>
      <a:lvl2pPr marL="742691" indent="-285652" algn="l" rtl="0" eaLnBrk="0" fontAlgn="base" hangingPunct="0">
        <a:spcBef>
          <a:spcPct val="20000"/>
        </a:spcBef>
        <a:spcAft>
          <a:spcPct val="0"/>
        </a:spcAft>
        <a:buChar char="–"/>
        <a:defRPr sz="2800">
          <a:solidFill>
            <a:schemeClr val="tx1"/>
          </a:solidFill>
          <a:latin typeface="+mn-lt"/>
          <a:ea typeface="+mn-ea"/>
          <a:cs typeface="+mn-cs"/>
        </a:defRPr>
      </a:lvl2pPr>
      <a:lvl3pPr marL="1142602" indent="-228522" algn="l" rtl="0" eaLnBrk="0" fontAlgn="base" hangingPunct="0">
        <a:spcBef>
          <a:spcPct val="20000"/>
        </a:spcBef>
        <a:spcAft>
          <a:spcPct val="0"/>
        </a:spcAft>
        <a:buChar char="•"/>
        <a:defRPr sz="2400">
          <a:solidFill>
            <a:schemeClr val="tx1"/>
          </a:solidFill>
          <a:latin typeface="+mn-lt"/>
          <a:ea typeface="+mn-ea"/>
          <a:cs typeface="+mn-cs"/>
        </a:defRPr>
      </a:lvl3pPr>
      <a:lvl4pPr marL="1599645" indent="-228522" algn="l" rtl="0" eaLnBrk="0" fontAlgn="base" hangingPunct="0">
        <a:spcBef>
          <a:spcPct val="20000"/>
        </a:spcBef>
        <a:spcAft>
          <a:spcPct val="0"/>
        </a:spcAft>
        <a:buChar char="–"/>
        <a:defRPr sz="2000">
          <a:solidFill>
            <a:schemeClr val="tx1"/>
          </a:solidFill>
          <a:latin typeface="+mn-lt"/>
          <a:ea typeface="+mn-ea"/>
          <a:cs typeface="+mn-cs"/>
        </a:defRPr>
      </a:lvl4pPr>
      <a:lvl5pPr marL="2056686" indent="-228522" algn="l" rtl="0" eaLnBrk="0" fontAlgn="base" hangingPunct="0">
        <a:spcBef>
          <a:spcPct val="20000"/>
        </a:spcBef>
        <a:spcAft>
          <a:spcPct val="0"/>
        </a:spcAft>
        <a:buChar char="»"/>
        <a:defRPr sz="2000">
          <a:solidFill>
            <a:schemeClr val="tx1"/>
          </a:solidFill>
          <a:latin typeface="+mn-lt"/>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fld id="{F3A1AA03-108C-694A-97E0-746B59CCE717}" type="slidenum">
              <a:rPr lang="en-US" sz="1800" smtClean="0">
                <a:cs typeface="DejaVu Sans" charset="0"/>
              </a:rPr>
              <a:pPr defTabSz="321455">
                <a:buSzPct val="100000"/>
              </a:pPr>
              <a:t>‹#›</a:t>
            </a:fld>
            <a:endParaRPr lang="en-US" sz="1800">
              <a:cs typeface="DejaVu Sans" charset="0"/>
            </a:endParaRPr>
          </a:p>
        </p:txBody>
      </p:sp>
    </p:spTree>
    <p:extLst>
      <p:ext uri="{BB962C8B-B14F-4D97-AF65-F5344CB8AC3E}">
        <p14:creationId xmlns:p14="http://schemas.microsoft.com/office/powerpoint/2010/main" val="77920104"/>
      </p:ext>
    </p:extLst>
  </p:cSld>
  <p:clrMap bg1="lt1" tx1="dk1" bg2="lt2" tx2="dk2" accent1="accent1" accent2="accent2" accent3="accent3" accent4="accent4" accent5="accent5" accent6="accent6" hlink="hlink" folHlink="folHlink"/>
  <p:sldLayoutIdLst>
    <p:sldLayoutId id="2147492244" r:id="rId1"/>
    <p:sldLayoutId id="2147492245" r:id="rId2"/>
    <p:sldLayoutId id="2147492246" r:id="rId3"/>
    <p:sldLayoutId id="2147492247" r:id="rId4"/>
    <p:sldLayoutId id="2147492248" r:id="rId5"/>
    <p:sldLayoutId id="2147492249" r:id="rId6"/>
    <p:sldLayoutId id="2147492250" r:id="rId7"/>
    <p:sldLayoutId id="2147492251" r:id="rId8"/>
    <p:sldLayoutId id="2147492252" r:id="rId9"/>
    <p:sldLayoutId id="2147492253" r:id="rId10"/>
    <p:sldLayoutId id="2147492254" r:id="rId11"/>
  </p:sldLayoutIdLst>
  <p:txStyles>
    <p:titleStyle>
      <a:lvl1pPr algn="ctr" defTabSz="321455"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7509923"/>
      </p:ext>
    </p:extLst>
  </p:cSld>
  <p:clrMap bg1="lt1" tx1="dk1" bg2="lt2" tx2="dk2" accent1="accent1" accent2="accent2" accent3="accent3" accent4="accent4" accent5="accent5" accent6="accent6" hlink="hlink" folHlink="folHlink"/>
  <p:sldLayoutIdLst>
    <p:sldLayoutId id="2147492282" r:id="rId1"/>
    <p:sldLayoutId id="2147492283" r:id="rId2"/>
    <p:sldLayoutId id="2147492284" r:id="rId3"/>
    <p:sldLayoutId id="2147492285" r:id="rId4"/>
    <p:sldLayoutId id="2147492286" r:id="rId5"/>
    <p:sldLayoutId id="2147492287" r:id="rId6"/>
    <p:sldLayoutId id="2147492288" r:id="rId7"/>
    <p:sldLayoutId id="2147492289" r:id="rId8"/>
    <p:sldLayoutId id="2147492290" r:id="rId9"/>
    <p:sldLayoutId id="2147492291" r:id="rId10"/>
    <p:sldLayoutId id="214749229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13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26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3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53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849" indent="-342849" algn="l" rtl="0" eaLnBrk="0" fontAlgn="base" hangingPunct="0">
        <a:spcBef>
          <a:spcPct val="20000"/>
        </a:spcBef>
        <a:spcAft>
          <a:spcPct val="0"/>
        </a:spcAft>
        <a:buChar char="•"/>
        <a:defRPr sz="3200">
          <a:solidFill>
            <a:schemeClr val="tx1"/>
          </a:solidFill>
          <a:latin typeface="+mn-lt"/>
          <a:ea typeface="+mn-ea"/>
          <a:cs typeface="+mn-cs"/>
        </a:defRPr>
      </a:lvl1pPr>
      <a:lvl2pPr marL="742839" indent="-285708" algn="l" rtl="0" eaLnBrk="0" fontAlgn="base" hangingPunct="0">
        <a:spcBef>
          <a:spcPct val="20000"/>
        </a:spcBef>
        <a:spcAft>
          <a:spcPct val="0"/>
        </a:spcAft>
        <a:buChar char="–"/>
        <a:defRPr sz="2800">
          <a:solidFill>
            <a:schemeClr val="tx1"/>
          </a:solidFill>
          <a:latin typeface="+mn-lt"/>
          <a:ea typeface="+mn-ea"/>
          <a:cs typeface="+mn-cs"/>
        </a:defRPr>
      </a:lvl2pPr>
      <a:lvl3pPr marL="1142829" indent="-228567" algn="l" rtl="0" eaLnBrk="0" fontAlgn="base" hangingPunct="0">
        <a:spcBef>
          <a:spcPct val="20000"/>
        </a:spcBef>
        <a:spcAft>
          <a:spcPct val="0"/>
        </a:spcAft>
        <a:buChar char="•"/>
        <a:defRPr sz="2400">
          <a:solidFill>
            <a:schemeClr val="tx1"/>
          </a:solidFill>
          <a:latin typeface="+mn-lt"/>
          <a:ea typeface="+mn-ea"/>
          <a:cs typeface="+mn-cs"/>
        </a:defRPr>
      </a:lvl3pPr>
      <a:lvl4pPr marL="1599961" indent="-228567" algn="l" rtl="0" eaLnBrk="0" fontAlgn="base" hangingPunct="0">
        <a:spcBef>
          <a:spcPct val="20000"/>
        </a:spcBef>
        <a:spcAft>
          <a:spcPct val="0"/>
        </a:spcAft>
        <a:buChar char="–"/>
        <a:defRPr sz="2000">
          <a:solidFill>
            <a:schemeClr val="tx1"/>
          </a:solidFill>
          <a:latin typeface="+mn-lt"/>
          <a:ea typeface="+mn-ea"/>
          <a:cs typeface="+mn-cs"/>
        </a:defRPr>
      </a:lvl4pPr>
      <a:lvl5pPr marL="2057094" indent="-228567" algn="l" rtl="0" eaLnBrk="0" fontAlgn="base" hangingPunct="0">
        <a:spcBef>
          <a:spcPct val="20000"/>
        </a:spcBef>
        <a:spcAft>
          <a:spcPct val="0"/>
        </a:spcAft>
        <a:buChar char="»"/>
        <a:defRPr sz="2000">
          <a:solidFill>
            <a:schemeClr val="tx1"/>
          </a:solidFill>
          <a:latin typeface="+mn-lt"/>
          <a:ea typeface="+mn-ea"/>
          <a:cs typeface="+mn-cs"/>
        </a:defRPr>
      </a:lvl5pPr>
      <a:lvl6pPr marL="2514225" indent="-228567" algn="l" rtl="0" fontAlgn="base">
        <a:spcBef>
          <a:spcPct val="20000"/>
        </a:spcBef>
        <a:spcAft>
          <a:spcPct val="0"/>
        </a:spcAft>
        <a:buChar char="»"/>
        <a:defRPr sz="2000">
          <a:solidFill>
            <a:schemeClr val="tx1"/>
          </a:solidFill>
          <a:latin typeface="+mn-lt"/>
          <a:ea typeface="+mn-ea"/>
          <a:cs typeface="+mn-cs"/>
        </a:defRPr>
      </a:lvl6pPr>
      <a:lvl7pPr marL="2971359" indent="-228567" algn="l" rtl="0" fontAlgn="base">
        <a:spcBef>
          <a:spcPct val="20000"/>
        </a:spcBef>
        <a:spcAft>
          <a:spcPct val="0"/>
        </a:spcAft>
        <a:buChar char="»"/>
        <a:defRPr sz="2000">
          <a:solidFill>
            <a:schemeClr val="tx1"/>
          </a:solidFill>
          <a:latin typeface="+mn-lt"/>
          <a:ea typeface="+mn-ea"/>
          <a:cs typeface="+mn-cs"/>
        </a:defRPr>
      </a:lvl7pPr>
      <a:lvl8pPr marL="3428490" indent="-228567" algn="l" rtl="0" fontAlgn="base">
        <a:spcBef>
          <a:spcPct val="20000"/>
        </a:spcBef>
        <a:spcAft>
          <a:spcPct val="0"/>
        </a:spcAft>
        <a:buChar char="»"/>
        <a:defRPr sz="2000">
          <a:solidFill>
            <a:schemeClr val="tx1"/>
          </a:solidFill>
          <a:latin typeface="+mn-lt"/>
          <a:ea typeface="+mn-ea"/>
          <a:cs typeface="+mn-cs"/>
        </a:defRPr>
      </a:lvl8pPr>
      <a:lvl9pPr marL="3885622" indent="-228567"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9" tIns="45690" rIns="91379" bIns="4569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9" tIns="45690" rIns="91379" bIns="4569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512899"/>
      </p:ext>
    </p:extLst>
  </p:cSld>
  <p:clrMap bg1="lt1" tx1="dk1" bg2="lt2" tx2="dk2" accent1="accent1" accent2="accent2" accent3="accent3" accent4="accent4" accent5="accent5" accent6="accent6" hlink="hlink" folHlink="folHlink"/>
  <p:sldLayoutIdLst>
    <p:sldLayoutId id="2147492294" r:id="rId1"/>
    <p:sldLayoutId id="2147492295" r:id="rId2"/>
    <p:sldLayoutId id="2147492296" r:id="rId3"/>
    <p:sldLayoutId id="2147492297" r:id="rId4"/>
    <p:sldLayoutId id="2147492298" r:id="rId5"/>
    <p:sldLayoutId id="2147492299" r:id="rId6"/>
    <p:sldLayoutId id="2147492300" r:id="rId7"/>
    <p:sldLayoutId id="2147492301" r:id="rId8"/>
    <p:sldLayoutId id="2147492302" r:id="rId9"/>
    <p:sldLayoutId id="2147492303" r:id="rId10"/>
    <p:sldLayoutId id="214749230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81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71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762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679" indent="-342679" algn="l" rtl="0" eaLnBrk="0" fontAlgn="base" hangingPunct="0">
        <a:spcBef>
          <a:spcPct val="20000"/>
        </a:spcBef>
        <a:spcAft>
          <a:spcPct val="0"/>
        </a:spcAft>
        <a:buChar char="•"/>
        <a:defRPr sz="3200">
          <a:solidFill>
            <a:schemeClr val="tx1"/>
          </a:solidFill>
          <a:latin typeface="+mn-lt"/>
          <a:ea typeface="+mn-ea"/>
          <a:cs typeface="+mn-cs"/>
        </a:defRPr>
      </a:lvl1pPr>
      <a:lvl2pPr marL="742470" indent="-285568" algn="l" rtl="0" eaLnBrk="0" fontAlgn="base" hangingPunct="0">
        <a:spcBef>
          <a:spcPct val="20000"/>
        </a:spcBef>
        <a:spcAft>
          <a:spcPct val="0"/>
        </a:spcAft>
        <a:buChar char="–"/>
        <a:defRPr sz="2800">
          <a:solidFill>
            <a:schemeClr val="tx1"/>
          </a:solidFill>
          <a:latin typeface="+mn-lt"/>
          <a:ea typeface="+mn-ea"/>
          <a:cs typeface="+mn-cs"/>
        </a:defRPr>
      </a:lvl2pPr>
      <a:lvl3pPr marL="1142261" indent="-228454" algn="l" rtl="0" eaLnBrk="0" fontAlgn="base" hangingPunct="0">
        <a:spcBef>
          <a:spcPct val="20000"/>
        </a:spcBef>
        <a:spcAft>
          <a:spcPct val="0"/>
        </a:spcAft>
        <a:buChar char="•"/>
        <a:defRPr sz="2400">
          <a:solidFill>
            <a:schemeClr val="tx1"/>
          </a:solidFill>
          <a:latin typeface="+mn-lt"/>
          <a:ea typeface="+mn-ea"/>
          <a:cs typeface="+mn-cs"/>
        </a:defRPr>
      </a:lvl3pPr>
      <a:lvl4pPr marL="1599171" indent="-228454" algn="l" rtl="0" eaLnBrk="0" fontAlgn="base" hangingPunct="0">
        <a:spcBef>
          <a:spcPct val="20000"/>
        </a:spcBef>
        <a:spcAft>
          <a:spcPct val="0"/>
        </a:spcAft>
        <a:buChar char="–"/>
        <a:defRPr sz="2000">
          <a:solidFill>
            <a:schemeClr val="tx1"/>
          </a:solidFill>
          <a:latin typeface="+mn-lt"/>
          <a:ea typeface="+mn-ea"/>
          <a:cs typeface="+mn-cs"/>
        </a:defRPr>
      </a:lvl4pPr>
      <a:lvl5pPr marL="2056074" indent="-228454" algn="l" rtl="0" eaLnBrk="0" fontAlgn="base" hangingPunct="0">
        <a:spcBef>
          <a:spcPct val="20000"/>
        </a:spcBef>
        <a:spcAft>
          <a:spcPct val="0"/>
        </a:spcAft>
        <a:buChar char="»"/>
        <a:defRPr sz="2000">
          <a:solidFill>
            <a:schemeClr val="tx1"/>
          </a:solidFill>
          <a:latin typeface="+mn-lt"/>
          <a:ea typeface="+mn-ea"/>
          <a:cs typeface="+mn-cs"/>
        </a:defRPr>
      </a:lvl5pPr>
      <a:lvl6pPr marL="2512978" indent="-228454" algn="l" rtl="0" fontAlgn="base">
        <a:spcBef>
          <a:spcPct val="20000"/>
        </a:spcBef>
        <a:spcAft>
          <a:spcPct val="0"/>
        </a:spcAft>
        <a:buChar char="»"/>
        <a:defRPr sz="2000">
          <a:solidFill>
            <a:schemeClr val="tx1"/>
          </a:solidFill>
          <a:latin typeface="+mn-lt"/>
          <a:ea typeface="+mn-ea"/>
          <a:cs typeface="+mn-cs"/>
        </a:defRPr>
      </a:lvl6pPr>
      <a:lvl7pPr marL="2969888" indent="-228454" algn="l" rtl="0" fontAlgn="base">
        <a:spcBef>
          <a:spcPct val="20000"/>
        </a:spcBef>
        <a:spcAft>
          <a:spcPct val="0"/>
        </a:spcAft>
        <a:buChar char="»"/>
        <a:defRPr sz="2000">
          <a:solidFill>
            <a:schemeClr val="tx1"/>
          </a:solidFill>
          <a:latin typeface="+mn-lt"/>
          <a:ea typeface="+mn-ea"/>
          <a:cs typeface="+mn-cs"/>
        </a:defRPr>
      </a:lvl7pPr>
      <a:lvl8pPr marL="3426790" indent="-228454" algn="l" rtl="0" fontAlgn="base">
        <a:spcBef>
          <a:spcPct val="20000"/>
        </a:spcBef>
        <a:spcAft>
          <a:spcPct val="0"/>
        </a:spcAft>
        <a:buChar char="»"/>
        <a:defRPr sz="2000">
          <a:solidFill>
            <a:schemeClr val="tx1"/>
          </a:solidFill>
          <a:latin typeface="+mn-lt"/>
          <a:ea typeface="+mn-ea"/>
          <a:cs typeface="+mn-cs"/>
        </a:defRPr>
      </a:lvl8pPr>
      <a:lvl9pPr marL="3883698" indent="-228454"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907" rtl="0" eaLnBrk="1" latinLnBrk="0" hangingPunct="1">
        <a:defRPr sz="1800" kern="1200">
          <a:solidFill>
            <a:schemeClr val="tx1"/>
          </a:solidFill>
          <a:latin typeface="+mn-lt"/>
          <a:ea typeface="+mn-ea"/>
          <a:cs typeface="+mn-cs"/>
        </a:defRPr>
      </a:lvl1pPr>
      <a:lvl2pPr marL="456907" algn="l" defTabSz="456907" rtl="0" eaLnBrk="1" latinLnBrk="0" hangingPunct="1">
        <a:defRPr sz="1800" kern="1200">
          <a:solidFill>
            <a:schemeClr val="tx1"/>
          </a:solidFill>
          <a:latin typeface="+mn-lt"/>
          <a:ea typeface="+mn-ea"/>
          <a:cs typeface="+mn-cs"/>
        </a:defRPr>
      </a:lvl2pPr>
      <a:lvl3pPr marL="913815" algn="l" defTabSz="456907" rtl="0" eaLnBrk="1" latinLnBrk="0" hangingPunct="1">
        <a:defRPr sz="1800" kern="1200">
          <a:solidFill>
            <a:schemeClr val="tx1"/>
          </a:solidFill>
          <a:latin typeface="+mn-lt"/>
          <a:ea typeface="+mn-ea"/>
          <a:cs typeface="+mn-cs"/>
        </a:defRPr>
      </a:lvl3pPr>
      <a:lvl4pPr marL="1370716" algn="l" defTabSz="456907" rtl="0" eaLnBrk="1" latinLnBrk="0" hangingPunct="1">
        <a:defRPr sz="1800" kern="1200">
          <a:solidFill>
            <a:schemeClr val="tx1"/>
          </a:solidFill>
          <a:latin typeface="+mn-lt"/>
          <a:ea typeface="+mn-ea"/>
          <a:cs typeface="+mn-cs"/>
        </a:defRPr>
      </a:lvl4pPr>
      <a:lvl5pPr marL="1827627" algn="l" defTabSz="456907" rtl="0" eaLnBrk="1" latinLnBrk="0" hangingPunct="1">
        <a:defRPr sz="1800" kern="1200">
          <a:solidFill>
            <a:schemeClr val="tx1"/>
          </a:solidFill>
          <a:latin typeface="+mn-lt"/>
          <a:ea typeface="+mn-ea"/>
          <a:cs typeface="+mn-cs"/>
        </a:defRPr>
      </a:lvl5pPr>
      <a:lvl6pPr marL="2284525" algn="l" defTabSz="456907" rtl="0" eaLnBrk="1" latinLnBrk="0" hangingPunct="1">
        <a:defRPr sz="1800" kern="1200">
          <a:solidFill>
            <a:schemeClr val="tx1"/>
          </a:solidFill>
          <a:latin typeface="+mn-lt"/>
          <a:ea typeface="+mn-ea"/>
          <a:cs typeface="+mn-cs"/>
        </a:defRPr>
      </a:lvl6pPr>
      <a:lvl7pPr marL="2741432" algn="l" defTabSz="456907" rtl="0" eaLnBrk="1" latinLnBrk="0" hangingPunct="1">
        <a:defRPr sz="1800" kern="1200">
          <a:solidFill>
            <a:schemeClr val="tx1"/>
          </a:solidFill>
          <a:latin typeface="+mn-lt"/>
          <a:ea typeface="+mn-ea"/>
          <a:cs typeface="+mn-cs"/>
        </a:defRPr>
      </a:lvl7pPr>
      <a:lvl8pPr marL="3198336" algn="l" defTabSz="456907" rtl="0" eaLnBrk="1" latinLnBrk="0" hangingPunct="1">
        <a:defRPr sz="1800" kern="1200">
          <a:solidFill>
            <a:schemeClr val="tx1"/>
          </a:solidFill>
          <a:latin typeface="+mn-lt"/>
          <a:ea typeface="+mn-ea"/>
          <a:cs typeface="+mn-cs"/>
        </a:defRPr>
      </a:lvl8pPr>
      <a:lvl9pPr marL="3655240" algn="l" defTabSz="456907"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27" tIns="45664" rIns="91327" bIns="4566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27" tIns="45664" rIns="91327" bIns="4566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8707136"/>
      </p:ext>
    </p:extLst>
  </p:cSld>
  <p:clrMap bg1="lt1" tx1="dk1" bg2="lt2" tx2="dk2" accent1="accent1" accent2="accent2" accent3="accent3" accent4="accent4" accent5="accent5" accent6="accent6" hlink="hlink" folHlink="folHlink"/>
  <p:sldLayoutIdLst>
    <p:sldLayoutId id="2147492306" r:id="rId1"/>
    <p:sldLayoutId id="2147492307" r:id="rId2"/>
    <p:sldLayoutId id="2147492308" r:id="rId3"/>
    <p:sldLayoutId id="2147492309" r:id="rId4"/>
    <p:sldLayoutId id="2147492310" r:id="rId5"/>
    <p:sldLayoutId id="2147492311" r:id="rId6"/>
    <p:sldLayoutId id="2147492312" r:id="rId7"/>
    <p:sldLayoutId id="2147492313" r:id="rId8"/>
    <p:sldLayoutId id="2147492314" r:id="rId9"/>
    <p:sldLayoutId id="2147492315" r:id="rId10"/>
    <p:sldLayoutId id="21474923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65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3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96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63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92" indent="-342492" algn="l" rtl="0" eaLnBrk="0" fontAlgn="base" hangingPunct="0">
        <a:spcBef>
          <a:spcPct val="20000"/>
        </a:spcBef>
        <a:spcAft>
          <a:spcPct val="0"/>
        </a:spcAft>
        <a:buChar char="•"/>
        <a:defRPr sz="3200">
          <a:solidFill>
            <a:schemeClr val="tx1"/>
          </a:solidFill>
          <a:latin typeface="+mn-lt"/>
          <a:ea typeface="+mn-ea"/>
          <a:cs typeface="+mn-cs"/>
        </a:defRPr>
      </a:lvl1pPr>
      <a:lvl2pPr marL="742063" indent="-285414" algn="l" rtl="0" eaLnBrk="0" fontAlgn="base" hangingPunct="0">
        <a:spcBef>
          <a:spcPct val="20000"/>
        </a:spcBef>
        <a:spcAft>
          <a:spcPct val="0"/>
        </a:spcAft>
        <a:buChar char="–"/>
        <a:defRPr sz="2800">
          <a:solidFill>
            <a:schemeClr val="tx1"/>
          </a:solidFill>
          <a:latin typeface="+mn-lt"/>
          <a:ea typeface="+mn-ea"/>
          <a:cs typeface="+mn-cs"/>
        </a:defRPr>
      </a:lvl2pPr>
      <a:lvl3pPr marL="1141635" indent="-228330" algn="l" rtl="0" eaLnBrk="0" fontAlgn="base" hangingPunct="0">
        <a:spcBef>
          <a:spcPct val="20000"/>
        </a:spcBef>
        <a:spcAft>
          <a:spcPct val="0"/>
        </a:spcAft>
        <a:buChar char="•"/>
        <a:defRPr sz="2400">
          <a:solidFill>
            <a:schemeClr val="tx1"/>
          </a:solidFill>
          <a:latin typeface="+mn-lt"/>
          <a:ea typeface="+mn-ea"/>
          <a:cs typeface="+mn-cs"/>
        </a:defRPr>
      </a:lvl3pPr>
      <a:lvl4pPr marL="1598300" indent="-228330" algn="l" rtl="0" eaLnBrk="0" fontAlgn="base" hangingPunct="0">
        <a:spcBef>
          <a:spcPct val="20000"/>
        </a:spcBef>
        <a:spcAft>
          <a:spcPct val="0"/>
        </a:spcAft>
        <a:buChar char="–"/>
        <a:defRPr sz="2000">
          <a:solidFill>
            <a:schemeClr val="tx1"/>
          </a:solidFill>
          <a:latin typeface="+mn-lt"/>
          <a:ea typeface="+mn-ea"/>
          <a:cs typeface="+mn-cs"/>
        </a:defRPr>
      </a:lvl4pPr>
      <a:lvl5pPr marL="2054952" indent="-228330" algn="l" rtl="0" eaLnBrk="0" fontAlgn="base" hangingPunct="0">
        <a:spcBef>
          <a:spcPct val="20000"/>
        </a:spcBef>
        <a:spcAft>
          <a:spcPct val="0"/>
        </a:spcAft>
        <a:buChar char="»"/>
        <a:defRPr sz="2000">
          <a:solidFill>
            <a:schemeClr val="tx1"/>
          </a:solidFill>
          <a:latin typeface="+mn-lt"/>
          <a:ea typeface="+mn-ea"/>
          <a:cs typeface="+mn-cs"/>
        </a:defRPr>
      </a:lvl5pPr>
      <a:lvl6pPr marL="2511608" indent="-228330" algn="l" rtl="0" fontAlgn="base">
        <a:spcBef>
          <a:spcPct val="20000"/>
        </a:spcBef>
        <a:spcAft>
          <a:spcPct val="0"/>
        </a:spcAft>
        <a:buChar char="»"/>
        <a:defRPr sz="2000">
          <a:solidFill>
            <a:schemeClr val="tx1"/>
          </a:solidFill>
          <a:latin typeface="+mn-lt"/>
          <a:ea typeface="+mn-ea"/>
          <a:cs typeface="+mn-cs"/>
        </a:defRPr>
      </a:lvl6pPr>
      <a:lvl7pPr marL="2968270" indent="-228330" algn="l" rtl="0" fontAlgn="base">
        <a:spcBef>
          <a:spcPct val="20000"/>
        </a:spcBef>
        <a:spcAft>
          <a:spcPct val="0"/>
        </a:spcAft>
        <a:buChar char="»"/>
        <a:defRPr sz="2000">
          <a:solidFill>
            <a:schemeClr val="tx1"/>
          </a:solidFill>
          <a:latin typeface="+mn-lt"/>
          <a:ea typeface="+mn-ea"/>
          <a:cs typeface="+mn-cs"/>
        </a:defRPr>
      </a:lvl7pPr>
      <a:lvl8pPr marL="3424920" indent="-228330" algn="l" rtl="0" fontAlgn="base">
        <a:spcBef>
          <a:spcPct val="20000"/>
        </a:spcBef>
        <a:spcAft>
          <a:spcPct val="0"/>
        </a:spcAft>
        <a:buChar char="»"/>
        <a:defRPr sz="2000">
          <a:solidFill>
            <a:schemeClr val="tx1"/>
          </a:solidFill>
          <a:latin typeface="+mn-lt"/>
          <a:ea typeface="+mn-ea"/>
          <a:cs typeface="+mn-cs"/>
        </a:defRPr>
      </a:lvl8pPr>
      <a:lvl9pPr marL="3881582" indent="-22833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658" rtl="0" eaLnBrk="1" latinLnBrk="0" hangingPunct="1">
        <a:defRPr sz="1800" kern="1200">
          <a:solidFill>
            <a:schemeClr val="tx1"/>
          </a:solidFill>
          <a:latin typeface="+mn-lt"/>
          <a:ea typeface="+mn-ea"/>
          <a:cs typeface="+mn-cs"/>
        </a:defRPr>
      </a:lvl1pPr>
      <a:lvl2pPr marL="456658" algn="l" defTabSz="456658" rtl="0" eaLnBrk="1" latinLnBrk="0" hangingPunct="1">
        <a:defRPr sz="1800" kern="1200">
          <a:solidFill>
            <a:schemeClr val="tx1"/>
          </a:solidFill>
          <a:latin typeface="+mn-lt"/>
          <a:ea typeface="+mn-ea"/>
          <a:cs typeface="+mn-cs"/>
        </a:defRPr>
      </a:lvl2pPr>
      <a:lvl3pPr marL="913320" algn="l" defTabSz="456658" rtl="0" eaLnBrk="1" latinLnBrk="0" hangingPunct="1">
        <a:defRPr sz="1800" kern="1200">
          <a:solidFill>
            <a:schemeClr val="tx1"/>
          </a:solidFill>
          <a:latin typeface="+mn-lt"/>
          <a:ea typeface="+mn-ea"/>
          <a:cs typeface="+mn-cs"/>
        </a:defRPr>
      </a:lvl3pPr>
      <a:lvl4pPr marL="1369968" algn="l" defTabSz="456658" rtl="0" eaLnBrk="1" latinLnBrk="0" hangingPunct="1">
        <a:defRPr sz="1800" kern="1200">
          <a:solidFill>
            <a:schemeClr val="tx1"/>
          </a:solidFill>
          <a:latin typeface="+mn-lt"/>
          <a:ea typeface="+mn-ea"/>
          <a:cs typeface="+mn-cs"/>
        </a:defRPr>
      </a:lvl4pPr>
      <a:lvl5pPr marL="1826637" algn="l" defTabSz="456658" rtl="0" eaLnBrk="1" latinLnBrk="0" hangingPunct="1">
        <a:defRPr sz="1800" kern="1200">
          <a:solidFill>
            <a:schemeClr val="tx1"/>
          </a:solidFill>
          <a:latin typeface="+mn-lt"/>
          <a:ea typeface="+mn-ea"/>
          <a:cs typeface="+mn-cs"/>
        </a:defRPr>
      </a:lvl5pPr>
      <a:lvl6pPr marL="2283280" algn="l" defTabSz="456658" rtl="0" eaLnBrk="1" latinLnBrk="0" hangingPunct="1">
        <a:defRPr sz="1800" kern="1200">
          <a:solidFill>
            <a:schemeClr val="tx1"/>
          </a:solidFill>
          <a:latin typeface="+mn-lt"/>
          <a:ea typeface="+mn-ea"/>
          <a:cs typeface="+mn-cs"/>
        </a:defRPr>
      </a:lvl6pPr>
      <a:lvl7pPr marL="2739936" algn="l" defTabSz="456658" rtl="0" eaLnBrk="1" latinLnBrk="0" hangingPunct="1">
        <a:defRPr sz="1800" kern="1200">
          <a:solidFill>
            <a:schemeClr val="tx1"/>
          </a:solidFill>
          <a:latin typeface="+mn-lt"/>
          <a:ea typeface="+mn-ea"/>
          <a:cs typeface="+mn-cs"/>
        </a:defRPr>
      </a:lvl7pPr>
      <a:lvl8pPr marL="3196590" algn="l" defTabSz="456658" rtl="0" eaLnBrk="1" latinLnBrk="0" hangingPunct="1">
        <a:defRPr sz="1800" kern="1200">
          <a:solidFill>
            <a:schemeClr val="tx1"/>
          </a:solidFill>
          <a:latin typeface="+mn-lt"/>
          <a:ea typeface="+mn-ea"/>
          <a:cs typeface="+mn-cs"/>
        </a:defRPr>
      </a:lvl8pPr>
      <a:lvl9pPr marL="3653247" algn="l" defTabSz="45665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a:solidFill>
                  <a:srgbClr val="000000"/>
                </a:solidFill>
              </a:defRPr>
            </a:lvl1pPr>
          </a:lstStyle>
          <a:p>
            <a:pPr defTabSz="321279">
              <a:buSzPct val="100000"/>
            </a:pPr>
            <a:endParaRPr lang="en-US" sz="1800">
              <a:cs typeface="DejaVu Sans" charset="0"/>
            </a:endParaRPr>
          </a:p>
        </p:txBody>
      </p:sp>
      <p:sp>
        <p:nvSpPr>
          <p:cNvPr id="1028" name="Rectangle 4"/>
          <p:cNvSpPr>
            <a:spLocks noGrp="1" noChangeArrowheads="1"/>
          </p:cNvSpPr>
          <p:nvPr>
            <p:ph type="ftr"/>
          </p:nvPr>
        </p:nvSpPr>
        <p:spPr bwMode="auto">
          <a:xfrm>
            <a:off x="2196986"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a:solidFill>
                  <a:srgbClr val="000000"/>
                </a:solidFill>
              </a:defRPr>
            </a:lvl1pPr>
          </a:lstStyle>
          <a:p>
            <a:pPr defTabSz="321279">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46" tIns="32885" rIns="63246" bIns="32885" numCol="1" anchor="t" anchorCtr="0" compatLnSpc="1">
            <a:prstTxWarp prst="textNoShape">
              <a:avLst/>
            </a:prstTxWarp>
          </a:bodyPr>
          <a:lstStyle>
            <a:lvl1pPr>
              <a:buClrTx/>
              <a:buFontTx/>
              <a:buNone/>
              <a:tabLst>
                <a:tab pos="0" algn="l"/>
                <a:tab pos="642558" algn="l"/>
                <a:tab pos="1285116" algn="l"/>
                <a:tab pos="1927679" algn="l"/>
                <a:tab pos="2570233" algn="l"/>
                <a:tab pos="3212802" algn="l"/>
                <a:tab pos="3855354" algn="l"/>
                <a:tab pos="4497921" algn="l"/>
                <a:tab pos="5140479" algn="l"/>
                <a:tab pos="5783037" algn="l"/>
                <a:tab pos="6425596" algn="l"/>
                <a:tab pos="7068156" algn="l"/>
              </a:tabLst>
              <a:defRPr>
                <a:solidFill>
                  <a:srgbClr val="000000"/>
                </a:solidFill>
              </a:defRPr>
            </a:lvl1pPr>
          </a:lstStyle>
          <a:p>
            <a:pPr defTabSz="321279">
              <a:buSzPct val="100000"/>
            </a:pPr>
            <a:fld id="{5DDFCB5D-9589-6C49-93D5-A3E21ABC5181}" type="slidenum">
              <a:rPr lang="en-US" sz="1800" smtClean="0">
                <a:cs typeface="DejaVu Sans" charset="0"/>
              </a:rPr>
              <a:pPr defTabSz="321279">
                <a:buSzPct val="100000"/>
              </a:pPr>
              <a:t>‹#›</a:t>
            </a:fld>
            <a:endParaRPr lang="en-US" sz="1800">
              <a:cs typeface="DejaVu Sans" charset="0"/>
            </a:endParaRPr>
          </a:p>
        </p:txBody>
      </p:sp>
    </p:spTree>
    <p:extLst>
      <p:ext uri="{BB962C8B-B14F-4D97-AF65-F5344CB8AC3E}">
        <p14:creationId xmlns:p14="http://schemas.microsoft.com/office/powerpoint/2010/main" val="3187325367"/>
      </p:ext>
    </p:extLst>
  </p:cSld>
  <p:clrMap bg1="lt1" tx1="dk1" bg2="lt2" tx2="dk2" accent1="accent1" accent2="accent2" accent3="accent3" accent4="accent4" accent5="accent5" accent6="accent6" hlink="hlink" folHlink="folHlink"/>
  <p:sldLayoutIdLst>
    <p:sldLayoutId id="2147492318" r:id="rId1"/>
    <p:sldLayoutId id="2147492319" r:id="rId2"/>
    <p:sldLayoutId id="2147492320" r:id="rId3"/>
    <p:sldLayoutId id="2147492321" r:id="rId4"/>
    <p:sldLayoutId id="2147492322" r:id="rId5"/>
    <p:sldLayoutId id="2147492323" r:id="rId6"/>
    <p:sldLayoutId id="2147492324" r:id="rId7"/>
    <p:sldLayoutId id="2147492325" r:id="rId8"/>
    <p:sldLayoutId id="2147492326" r:id="rId9"/>
    <p:sldLayoutId id="2147492327" r:id="rId10"/>
    <p:sldLayoutId id="2147492328" r:id="rId11"/>
  </p:sldLayoutIdLst>
  <p:txStyles>
    <p:titleStyle>
      <a:lvl1pPr algn="ctr" defTabSz="321279"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078" indent="-200799"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198"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479"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762"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040"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316"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601"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0884" indent="-160640" algn="ctr" defTabSz="321279"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59" indent="-240959" algn="l" defTabSz="321279"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078" indent="-200799" algn="l" defTabSz="321279"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198" indent="-160640" algn="l" defTabSz="321279"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479"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762"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040"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316"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601"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0884" indent="-160640" algn="l" defTabSz="321279"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279" rtl="0" eaLnBrk="1" latinLnBrk="0" hangingPunct="1">
        <a:defRPr sz="1300" kern="1200">
          <a:solidFill>
            <a:schemeClr val="tx1"/>
          </a:solidFill>
          <a:latin typeface="+mn-lt"/>
          <a:ea typeface="+mn-ea"/>
          <a:cs typeface="+mn-cs"/>
        </a:defRPr>
      </a:lvl1pPr>
      <a:lvl2pPr marL="321279" algn="l" defTabSz="321279" rtl="0" eaLnBrk="1" latinLnBrk="0" hangingPunct="1">
        <a:defRPr sz="1300" kern="1200">
          <a:solidFill>
            <a:schemeClr val="tx1"/>
          </a:solidFill>
          <a:latin typeface="+mn-lt"/>
          <a:ea typeface="+mn-ea"/>
          <a:cs typeface="+mn-cs"/>
        </a:defRPr>
      </a:lvl2pPr>
      <a:lvl3pPr marL="642558" algn="l" defTabSz="321279" rtl="0" eaLnBrk="1" latinLnBrk="0" hangingPunct="1">
        <a:defRPr sz="1300" kern="1200">
          <a:solidFill>
            <a:schemeClr val="tx1"/>
          </a:solidFill>
          <a:latin typeface="+mn-lt"/>
          <a:ea typeface="+mn-ea"/>
          <a:cs typeface="+mn-cs"/>
        </a:defRPr>
      </a:lvl3pPr>
      <a:lvl4pPr marL="963838" algn="l" defTabSz="321279" rtl="0" eaLnBrk="1" latinLnBrk="0" hangingPunct="1">
        <a:defRPr sz="1300" kern="1200">
          <a:solidFill>
            <a:schemeClr val="tx1"/>
          </a:solidFill>
          <a:latin typeface="+mn-lt"/>
          <a:ea typeface="+mn-ea"/>
          <a:cs typeface="+mn-cs"/>
        </a:defRPr>
      </a:lvl4pPr>
      <a:lvl5pPr marL="1285116" algn="l" defTabSz="321279" rtl="0" eaLnBrk="1" latinLnBrk="0" hangingPunct="1">
        <a:defRPr sz="1300" kern="1200">
          <a:solidFill>
            <a:schemeClr val="tx1"/>
          </a:solidFill>
          <a:latin typeface="+mn-lt"/>
          <a:ea typeface="+mn-ea"/>
          <a:cs typeface="+mn-cs"/>
        </a:defRPr>
      </a:lvl5pPr>
      <a:lvl6pPr marL="1606399" algn="l" defTabSz="321279" rtl="0" eaLnBrk="1" latinLnBrk="0" hangingPunct="1">
        <a:defRPr sz="1300" kern="1200">
          <a:solidFill>
            <a:schemeClr val="tx1"/>
          </a:solidFill>
          <a:latin typeface="+mn-lt"/>
          <a:ea typeface="+mn-ea"/>
          <a:cs typeface="+mn-cs"/>
        </a:defRPr>
      </a:lvl6pPr>
      <a:lvl7pPr marL="1927679" algn="l" defTabSz="321279" rtl="0" eaLnBrk="1" latinLnBrk="0" hangingPunct="1">
        <a:defRPr sz="1300" kern="1200">
          <a:solidFill>
            <a:schemeClr val="tx1"/>
          </a:solidFill>
          <a:latin typeface="+mn-lt"/>
          <a:ea typeface="+mn-ea"/>
          <a:cs typeface="+mn-cs"/>
        </a:defRPr>
      </a:lvl7pPr>
      <a:lvl8pPr marL="2248962" algn="l" defTabSz="321279" rtl="0" eaLnBrk="1" latinLnBrk="0" hangingPunct="1">
        <a:defRPr sz="1300" kern="1200">
          <a:solidFill>
            <a:schemeClr val="tx1"/>
          </a:solidFill>
          <a:latin typeface="+mn-lt"/>
          <a:ea typeface="+mn-ea"/>
          <a:cs typeface="+mn-cs"/>
        </a:defRPr>
      </a:lvl8pPr>
      <a:lvl9pPr marL="2570233" algn="l" defTabSz="321279" rtl="0" eaLnBrk="1" latinLnBrk="0" hangingPunct="1">
        <a:defRPr sz="13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2397" r:id="rId1"/>
    <p:sldLayoutId id="2147492398" r:id="rId2"/>
    <p:sldLayoutId id="2147492399" r:id="rId3"/>
    <p:sldLayoutId id="2147492400" r:id="rId4"/>
    <p:sldLayoutId id="2147492401" r:id="rId5"/>
    <p:sldLayoutId id="2147492402" r:id="rId6"/>
    <p:sldLayoutId id="2147492403" r:id="rId7"/>
    <p:sldLayoutId id="2147492404" r:id="rId8"/>
    <p:sldLayoutId id="2147492405" r:id="rId9"/>
    <p:sldLayoutId id="2147492406" r:id="rId10"/>
    <p:sldLayoutId id="214749240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93E7E47F-8423-794F-9338-4BE93370A719}" type="datetimeFigureOut">
              <a:rPr lang="en-US"/>
              <a:pPr eaLnBrk="1" hangingPunct="1">
                <a:defRPr/>
              </a:pPr>
              <a:t>12/17/23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36919755-C6FD-6B4D-A594-EA60682B5913}" type="slidenum">
              <a:rPr lang="en-US"/>
              <a:pPr eaLnBrk="1" hangingPunct="1">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2421" r:id="rId1"/>
    <p:sldLayoutId id="2147492422" r:id="rId2"/>
    <p:sldLayoutId id="2147492423" r:id="rId3"/>
    <p:sldLayoutId id="2147492424" r:id="rId4"/>
    <p:sldLayoutId id="2147492425" r:id="rId5"/>
    <p:sldLayoutId id="2147492426" r:id="rId6"/>
    <p:sldLayoutId id="2147492427" r:id="rId7"/>
    <p:sldLayoutId id="2147492428" r:id="rId8"/>
    <p:sldLayoutId id="2147492429" r:id="rId9"/>
    <p:sldLayoutId id="2147492430" r:id="rId10"/>
    <p:sldLayoutId id="2147492431"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878" r:id="rId1"/>
    <p:sldLayoutId id="2147491807" r:id="rId2"/>
    <p:sldLayoutId id="2147491808" r:id="rId3"/>
    <p:sldLayoutId id="2147491809" r:id="rId4"/>
    <p:sldLayoutId id="2147491810" r:id="rId5"/>
    <p:sldLayoutId id="2147491811" r:id="rId6"/>
    <p:sldLayoutId id="2147491812" r:id="rId7"/>
    <p:sldLayoutId id="2147491813" r:id="rId8"/>
    <p:sldLayoutId id="2147491814" r:id="rId9"/>
    <p:sldLayoutId id="2147491815" r:id="rId10"/>
    <p:sldLayoutId id="2147491816" r:id="rId11"/>
    <p:sldLayoutId id="2147491817" r:id="rId12"/>
    <p:sldLayoutId id="2147491818"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6476072"/>
      </p:ext>
    </p:extLst>
  </p:cSld>
  <p:clrMap bg1="lt1" tx1="dk1" bg2="lt2" tx2="dk2" accent1="accent1" accent2="accent2" accent3="accent3" accent4="accent4" accent5="accent5" accent6="accent6" hlink="hlink" folHlink="folHlink"/>
  <p:sldLayoutIdLst>
    <p:sldLayoutId id="2147492433" r:id="rId1"/>
    <p:sldLayoutId id="2147492434" r:id="rId2"/>
    <p:sldLayoutId id="2147492435" r:id="rId3"/>
    <p:sldLayoutId id="2147492436" r:id="rId4"/>
    <p:sldLayoutId id="2147492437" r:id="rId5"/>
    <p:sldLayoutId id="2147492438" r:id="rId6"/>
    <p:sldLayoutId id="2147492439" r:id="rId7"/>
    <p:sldLayoutId id="2147492440" r:id="rId8"/>
    <p:sldLayoutId id="2147492441" r:id="rId9"/>
    <p:sldLayoutId id="2147492442" r:id="rId10"/>
    <p:sldLayoutId id="214749244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a:solidFill>
            <a:schemeClr val="tx1"/>
          </a:solidFill>
          <a:latin typeface="+mn-lt"/>
          <a:ea typeface="+mn-ea"/>
          <a:cs typeface="+mn-cs"/>
        </a:defRPr>
      </a:lvl1pPr>
      <a:lvl2pPr marL="741878" indent="-285344" algn="l" rtl="0" eaLnBrk="0" fontAlgn="base" hangingPunct="0">
        <a:spcBef>
          <a:spcPct val="20000"/>
        </a:spcBef>
        <a:spcAft>
          <a:spcPct val="0"/>
        </a:spcAft>
        <a:buChar char="–"/>
        <a:defRPr sz="2800">
          <a:solidFill>
            <a:schemeClr val="tx1"/>
          </a:solidFill>
          <a:latin typeface="+mn-lt"/>
          <a:ea typeface="+mn-ea"/>
          <a:cs typeface="+mn-cs"/>
        </a:defRPr>
      </a:lvl2pPr>
      <a:lvl3pPr marL="1141351"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05"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42" indent="-228273" algn="l" rtl="0" eaLnBrk="0" fontAlgn="base" hangingPunct="0">
        <a:spcBef>
          <a:spcPct val="20000"/>
        </a:spcBef>
        <a:spcAft>
          <a:spcPct val="0"/>
        </a:spcAft>
        <a:buChar char="»"/>
        <a:defRPr sz="2000">
          <a:solidFill>
            <a:schemeClr val="tx1"/>
          </a:solidFill>
          <a:latin typeface="+mn-lt"/>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0388190"/>
      </p:ext>
    </p:extLst>
  </p:cSld>
  <p:clrMap bg1="lt1" tx1="dk1" bg2="lt2" tx2="dk2" accent1="accent1" accent2="accent2" accent3="accent3" accent4="accent4" accent5="accent5" accent6="accent6" hlink="hlink" folHlink="folHlink"/>
  <p:sldLayoutIdLst>
    <p:sldLayoutId id="2147492445" r:id="rId1"/>
    <p:sldLayoutId id="2147492446" r:id="rId2"/>
    <p:sldLayoutId id="2147492447" r:id="rId3"/>
    <p:sldLayoutId id="2147492448" r:id="rId4"/>
    <p:sldLayoutId id="2147492449" r:id="rId5"/>
    <p:sldLayoutId id="2147492450" r:id="rId6"/>
    <p:sldLayoutId id="2147492451" r:id="rId7"/>
    <p:sldLayoutId id="2147492452" r:id="rId8"/>
    <p:sldLayoutId id="2147492453" r:id="rId9"/>
    <p:sldLayoutId id="2147492454" r:id="rId10"/>
    <p:sldLayoutId id="214749245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mn-cs"/>
        </a:defRPr>
      </a:lvl1pPr>
      <a:lvl2pPr marL="742174" indent="-285456" algn="l" rtl="0" eaLnBrk="0" fontAlgn="base" hangingPunct="0">
        <a:spcBef>
          <a:spcPct val="20000"/>
        </a:spcBef>
        <a:spcAft>
          <a:spcPct val="0"/>
        </a:spcAft>
        <a:buChar char="–"/>
        <a:defRPr sz="2800">
          <a:solidFill>
            <a:schemeClr val="tx1"/>
          </a:solidFill>
          <a:latin typeface="+mn-lt"/>
          <a:ea typeface="+mn-ea"/>
          <a:cs typeface="+mn-cs"/>
        </a:defRPr>
      </a:lvl2pPr>
      <a:lvl3pPr marL="1141806" indent="-228363" algn="l" rtl="0" eaLnBrk="0" fontAlgn="base" hangingPunct="0">
        <a:spcBef>
          <a:spcPct val="20000"/>
        </a:spcBef>
        <a:spcAft>
          <a:spcPct val="0"/>
        </a:spcAft>
        <a:buChar char="•"/>
        <a:defRPr sz="2400">
          <a:solidFill>
            <a:schemeClr val="tx1"/>
          </a:solidFill>
          <a:latin typeface="+mn-lt"/>
          <a:ea typeface="+mn-ea"/>
          <a:cs typeface="+mn-cs"/>
        </a:defRPr>
      </a:lvl3pPr>
      <a:lvl4pPr marL="1598537" indent="-228363" algn="l" rtl="0" eaLnBrk="0" fontAlgn="base" hangingPunct="0">
        <a:spcBef>
          <a:spcPct val="20000"/>
        </a:spcBef>
        <a:spcAft>
          <a:spcPct val="0"/>
        </a:spcAft>
        <a:buChar char="–"/>
        <a:defRPr sz="2000">
          <a:solidFill>
            <a:schemeClr val="tx1"/>
          </a:solidFill>
          <a:latin typeface="+mn-lt"/>
          <a:ea typeface="+mn-ea"/>
          <a:cs typeface="+mn-cs"/>
        </a:defRPr>
      </a:lvl4pPr>
      <a:lvl5pPr marL="2055258" indent="-228363" algn="l" rtl="0" eaLnBrk="0" fontAlgn="base" hangingPunct="0">
        <a:spcBef>
          <a:spcPct val="20000"/>
        </a:spcBef>
        <a:spcAft>
          <a:spcPct val="0"/>
        </a:spcAft>
        <a:buChar char="»"/>
        <a:defRPr sz="2000">
          <a:solidFill>
            <a:schemeClr val="tx1"/>
          </a:solidFill>
          <a:latin typeface="+mn-lt"/>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5"/>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8" name="Rectangle 4"/>
          <p:cNvSpPr>
            <a:spLocks noGrp="1" noChangeArrowheads="1"/>
          </p:cNvSpPr>
          <p:nvPr>
            <p:ph type="ftr"/>
          </p:nvPr>
        </p:nvSpPr>
        <p:spPr bwMode="auto">
          <a:xfrm>
            <a:off x="2196983"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fld id="{A3687CA9-90B4-7E43-AC85-1BEB7073CCDC}" type="slidenum">
              <a:rPr lang="en-US" sz="1800" smtClean="0">
                <a:cs typeface="DejaVu Sans" charset="0"/>
              </a:rPr>
              <a:pPr defTabSz="321327">
                <a:buSzPct val="100000"/>
              </a:pPr>
              <a:t>‹#›</a:t>
            </a:fld>
            <a:endParaRPr lang="en-US" sz="1800">
              <a:cs typeface="DejaVu Sans" charset="0"/>
            </a:endParaRPr>
          </a:p>
        </p:txBody>
      </p:sp>
    </p:spTree>
    <p:extLst>
      <p:ext uri="{BB962C8B-B14F-4D97-AF65-F5344CB8AC3E}">
        <p14:creationId xmlns:p14="http://schemas.microsoft.com/office/powerpoint/2010/main" val="3349164157"/>
      </p:ext>
    </p:extLst>
  </p:cSld>
  <p:clrMap bg1="lt1" tx1="dk1" bg2="lt2" tx2="dk2" accent1="accent1" accent2="accent2" accent3="accent3" accent4="accent4" accent5="accent5" accent6="accent6" hlink="hlink" folHlink="folHlink"/>
  <p:sldLayoutIdLst>
    <p:sldLayoutId id="2147492469" r:id="rId1"/>
    <p:sldLayoutId id="2147492470" r:id="rId2"/>
    <p:sldLayoutId id="2147492471" r:id="rId3"/>
    <p:sldLayoutId id="2147492472" r:id="rId4"/>
    <p:sldLayoutId id="2147492473" r:id="rId5"/>
    <p:sldLayoutId id="2147492474" r:id="rId6"/>
    <p:sldLayoutId id="2147492475" r:id="rId7"/>
    <p:sldLayoutId id="2147492476" r:id="rId8"/>
    <p:sldLayoutId id="2147492477" r:id="rId9"/>
    <p:sldLayoutId id="2147492478" r:id="rId10"/>
    <p:sldLayoutId id="2147492479" r:id="rId11"/>
  </p:sldLayoutIdLst>
  <p:txStyles>
    <p:titleStyle>
      <a:lvl1pPr algn="ctr" defTabSz="321327"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56" indent="-200829"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31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64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7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303"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62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95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28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95" indent="-240995" algn="l" defTabSz="321327"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56" indent="-200829" algn="l" defTabSz="321327"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318" indent="-160664" algn="l" defTabSz="321327"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64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78"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303"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62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95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28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27" rtl="0" eaLnBrk="1" latinLnBrk="0" hangingPunct="1">
        <a:defRPr sz="1300" kern="1200">
          <a:solidFill>
            <a:schemeClr val="tx1"/>
          </a:solidFill>
          <a:latin typeface="+mn-lt"/>
          <a:ea typeface="+mn-ea"/>
          <a:cs typeface="+mn-cs"/>
        </a:defRPr>
      </a:lvl1pPr>
      <a:lvl2pPr marL="321327" algn="l" defTabSz="321327" rtl="0" eaLnBrk="1" latinLnBrk="0" hangingPunct="1">
        <a:defRPr sz="1300" kern="1200">
          <a:solidFill>
            <a:schemeClr val="tx1"/>
          </a:solidFill>
          <a:latin typeface="+mn-lt"/>
          <a:ea typeface="+mn-ea"/>
          <a:cs typeface="+mn-cs"/>
        </a:defRPr>
      </a:lvl2pPr>
      <a:lvl3pPr marL="642654" algn="l" defTabSz="321327" rtl="0" eaLnBrk="1" latinLnBrk="0" hangingPunct="1">
        <a:defRPr sz="1300" kern="1200">
          <a:solidFill>
            <a:schemeClr val="tx1"/>
          </a:solidFill>
          <a:latin typeface="+mn-lt"/>
          <a:ea typeface="+mn-ea"/>
          <a:cs typeface="+mn-cs"/>
        </a:defRPr>
      </a:lvl3pPr>
      <a:lvl4pPr marL="963982" algn="l" defTabSz="321327" rtl="0" eaLnBrk="1" latinLnBrk="0" hangingPunct="1">
        <a:defRPr sz="1300" kern="1200">
          <a:solidFill>
            <a:schemeClr val="tx1"/>
          </a:solidFill>
          <a:latin typeface="+mn-lt"/>
          <a:ea typeface="+mn-ea"/>
          <a:cs typeface="+mn-cs"/>
        </a:defRPr>
      </a:lvl4pPr>
      <a:lvl5pPr marL="1285308" algn="l" defTabSz="321327" rtl="0" eaLnBrk="1" latinLnBrk="0" hangingPunct="1">
        <a:defRPr sz="1300" kern="1200">
          <a:solidFill>
            <a:schemeClr val="tx1"/>
          </a:solidFill>
          <a:latin typeface="+mn-lt"/>
          <a:ea typeface="+mn-ea"/>
          <a:cs typeface="+mn-cs"/>
        </a:defRPr>
      </a:lvl5pPr>
      <a:lvl6pPr marL="1606638" algn="l" defTabSz="321327" rtl="0" eaLnBrk="1" latinLnBrk="0" hangingPunct="1">
        <a:defRPr sz="1300" kern="1200">
          <a:solidFill>
            <a:schemeClr val="tx1"/>
          </a:solidFill>
          <a:latin typeface="+mn-lt"/>
          <a:ea typeface="+mn-ea"/>
          <a:cs typeface="+mn-cs"/>
        </a:defRPr>
      </a:lvl6pPr>
      <a:lvl7pPr marL="1927964" algn="l" defTabSz="321327" rtl="0" eaLnBrk="1" latinLnBrk="0" hangingPunct="1">
        <a:defRPr sz="1300" kern="1200">
          <a:solidFill>
            <a:schemeClr val="tx1"/>
          </a:solidFill>
          <a:latin typeface="+mn-lt"/>
          <a:ea typeface="+mn-ea"/>
          <a:cs typeface="+mn-cs"/>
        </a:defRPr>
      </a:lvl7pPr>
      <a:lvl8pPr marL="2249296" algn="l" defTabSz="321327" rtl="0" eaLnBrk="1" latinLnBrk="0" hangingPunct="1">
        <a:defRPr sz="1300" kern="1200">
          <a:solidFill>
            <a:schemeClr val="tx1"/>
          </a:solidFill>
          <a:latin typeface="+mn-lt"/>
          <a:ea typeface="+mn-ea"/>
          <a:cs typeface="+mn-cs"/>
        </a:defRPr>
      </a:lvl8pPr>
      <a:lvl9pPr marL="2570617" algn="l" defTabSz="321327" rtl="0" eaLnBrk="1" latinLnBrk="0" hangingPunct="1">
        <a:defRPr sz="13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78856216"/>
      </p:ext>
    </p:extLst>
  </p:cSld>
  <p:clrMap bg1="lt1" tx1="dk1" bg2="lt2" tx2="dk2" accent1="accent1" accent2="accent2" accent3="accent3" accent4="accent4" accent5="accent5" accent6="accent6" hlink="hlink" folHlink="folHlink"/>
  <p:sldLayoutIdLst>
    <p:sldLayoutId id="2147492481" r:id="rId1"/>
    <p:sldLayoutId id="2147492482" r:id="rId2"/>
    <p:sldLayoutId id="2147492483" r:id="rId3"/>
    <p:sldLayoutId id="2147492484" r:id="rId4"/>
    <p:sldLayoutId id="2147492485" r:id="rId5"/>
    <p:sldLayoutId id="2147492486" r:id="rId6"/>
    <p:sldLayoutId id="2147492487" r:id="rId7"/>
    <p:sldLayoutId id="2147492488" r:id="rId8"/>
    <p:sldLayoutId id="2147492489" r:id="rId9"/>
    <p:sldLayoutId id="2147492490" r:id="rId10"/>
    <p:sldLayoutId id="2147492491" r:id="rId11"/>
    <p:sldLayoutId id="2147492492" r:id="rId12"/>
    <p:sldLayoutId id="214749249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ea typeface="MS Gothic" charset="0"/>
                <a:cs typeface="MS Gothic" charset="0"/>
              </a:rPr>
              <a:t>© </a:t>
            </a:r>
            <a:r>
              <a:rPr lang="en-GB" sz="900" b="1">
                <a:solidFill>
                  <a:srgbClr val="FFFFFF"/>
                </a:solidFill>
                <a:latin typeface="Arial" charset="0"/>
                <a:ea typeface="MS Gothic" charset="0"/>
                <a:cs typeface="MS Gothic" charset="0"/>
              </a:rPr>
              <a:t>2006</a:t>
            </a:r>
            <a:r>
              <a:rPr lang="en-GB" sz="800" b="1">
                <a:solidFill>
                  <a:srgbClr val="FFFFFF"/>
                </a:solidFill>
                <a:latin typeface="Arial" charset="0"/>
                <a:ea typeface="MS Gothic" charset="0"/>
                <a:cs typeface="MS Gothic" charset="0"/>
              </a:rPr>
              <a:t> TBBMI</a:t>
            </a:r>
          </a:p>
        </p:txBody>
      </p:sp>
      <p:sp>
        <p:nvSpPr>
          <p:cNvPr id="43012"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43013"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4176724532"/>
      </p:ext>
    </p:extLst>
  </p:cSld>
  <p:clrMap bg1="lt1" tx1="dk1" bg2="lt2" tx2="dk2" accent1="accent1" accent2="accent2" accent3="accent3" accent4="accent4" accent5="accent5" accent6="accent6" hlink="hlink" folHlink="folHlink"/>
  <p:sldLayoutIdLst>
    <p:sldLayoutId id="2147492497"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3979145"/>
      </p:ext>
    </p:extLst>
  </p:cSld>
  <p:clrMap bg1="dk2" tx1="lt1" bg2="dk1" tx2="lt2" accent1="accent1" accent2="accent2" accent3="accent3" accent4="accent4" accent5="accent5" accent6="accent6" hlink="hlink" folHlink="folHlink"/>
  <p:sldLayoutIdLst>
    <p:sldLayoutId id="2147492508" r:id="rId1"/>
    <p:sldLayoutId id="2147492509"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6B7F2F2-CED7-A642-8740-48D68307F006}" type="datetimeFigureOut">
              <a:rPr lang="en-US" smtClean="0">
                <a:solidFill>
                  <a:prstClr val="black">
                    <a:tint val="75000"/>
                  </a:prstClr>
                </a:solidFill>
                <a:latin typeface="Arial"/>
              </a:rPr>
              <a:pPr/>
              <a:t>12/17/23</a:t>
            </a:fld>
            <a:endParaRPr lang="en-US">
              <a:solidFill>
                <a:prstClr val="black">
                  <a:tint val="75000"/>
                </a:prstClr>
              </a:solidFill>
              <a:latin typeface="Aria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Aria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E378EBD-B979-8C47-BEC5-58B50BC71351}" type="slidenum">
              <a:rPr lang="en-US" smtClean="0">
                <a:solidFill>
                  <a:prstClr val="black">
                    <a:tint val="75000"/>
                  </a:prstClr>
                </a:solidFill>
                <a:latin typeface="Arial"/>
              </a:rPr>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515172500"/>
      </p:ext>
    </p:extLst>
  </p:cSld>
  <p:clrMap bg1="lt1" tx1="dk1" bg2="lt2" tx2="dk2" accent1="accent1" accent2="accent2" accent3="accent3" accent4="accent4" accent5="accent5" accent6="accent6" hlink="hlink" folHlink="folHlink"/>
  <p:sldLayoutIdLst>
    <p:sldLayoutId id="2147492511" r:id="rId1"/>
    <p:sldLayoutId id="2147492512" r:id="rId2"/>
    <p:sldLayoutId id="2147492513" r:id="rId3"/>
    <p:sldLayoutId id="2147492514" r:id="rId4"/>
    <p:sldLayoutId id="2147492515" r:id="rId5"/>
    <p:sldLayoutId id="2147492516" r:id="rId6"/>
    <p:sldLayoutId id="2147492517" r:id="rId7"/>
    <p:sldLayoutId id="2147492518" r:id="rId8"/>
    <p:sldLayoutId id="2147492519" r:id="rId9"/>
    <p:sldLayoutId id="2147492520" r:id="rId10"/>
    <p:sldLayoutId id="2147492521"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312244022"/>
      </p:ext>
    </p:extLst>
  </p:cSld>
  <p:clrMap bg1="lt1" tx1="dk1" bg2="lt2" tx2="dk2" accent1="accent1" accent2="accent2" accent3="accent3" accent4="accent4" accent5="accent5" accent6="accent6" hlink="hlink" folHlink="folHlink"/>
  <p:sldLayoutIdLst>
    <p:sldLayoutId id="2147492523" r:id="rId1"/>
    <p:sldLayoutId id="2147492524" r:id="rId2"/>
    <p:sldLayoutId id="2147492525" r:id="rId3"/>
    <p:sldLayoutId id="2147492526" r:id="rId4"/>
    <p:sldLayoutId id="2147492527" r:id="rId5"/>
    <p:sldLayoutId id="2147492528" r:id="rId6"/>
    <p:sldLayoutId id="2147492529" r:id="rId7"/>
    <p:sldLayoutId id="2147492530" r:id="rId8"/>
    <p:sldLayoutId id="2147492531" r:id="rId9"/>
    <p:sldLayoutId id="2147492532" r:id="rId10"/>
    <p:sldLayoutId id="214749253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a:solidFill>
            <a:schemeClr val="tx1"/>
          </a:solidFill>
          <a:latin typeface="+mn-lt"/>
          <a:ea typeface="+mn-ea"/>
          <a:cs typeface="+mn-cs"/>
        </a:defRPr>
      </a:lvl1pPr>
      <a:lvl2pPr marL="742654" indent="-285638" algn="l" rtl="0" eaLnBrk="0" fontAlgn="base" hangingPunct="0">
        <a:spcBef>
          <a:spcPct val="20000"/>
        </a:spcBef>
        <a:spcAft>
          <a:spcPct val="0"/>
        </a:spcAft>
        <a:buChar char="–"/>
        <a:defRPr sz="2800">
          <a:solidFill>
            <a:schemeClr val="tx1"/>
          </a:solidFill>
          <a:latin typeface="+mn-lt"/>
          <a:ea typeface="+mn-ea"/>
          <a:cs typeface="+mn-cs"/>
        </a:defRPr>
      </a:lvl2pPr>
      <a:lvl3pPr marL="1142545" indent="-228510" algn="l" rtl="0" eaLnBrk="0" fontAlgn="base" hangingPunct="0">
        <a:spcBef>
          <a:spcPct val="20000"/>
        </a:spcBef>
        <a:spcAft>
          <a:spcPct val="0"/>
        </a:spcAft>
        <a:buChar char="•"/>
        <a:defRPr sz="2400">
          <a:solidFill>
            <a:schemeClr val="tx1"/>
          </a:solidFill>
          <a:latin typeface="+mn-lt"/>
          <a:ea typeface="+mn-ea"/>
          <a:cs typeface="+mn-cs"/>
        </a:defRPr>
      </a:lvl3pPr>
      <a:lvl4pPr marL="1599566" indent="-228510" algn="l" rtl="0" eaLnBrk="0" fontAlgn="base" hangingPunct="0">
        <a:spcBef>
          <a:spcPct val="20000"/>
        </a:spcBef>
        <a:spcAft>
          <a:spcPct val="0"/>
        </a:spcAft>
        <a:buChar char="–"/>
        <a:defRPr sz="2000">
          <a:solidFill>
            <a:schemeClr val="tx1"/>
          </a:solidFill>
          <a:latin typeface="+mn-lt"/>
          <a:ea typeface="+mn-ea"/>
          <a:cs typeface="+mn-cs"/>
        </a:defRPr>
      </a:lvl4pPr>
      <a:lvl5pPr marL="2056584" indent="-228510" algn="l" rtl="0" eaLnBrk="0" fontAlgn="base" hangingPunct="0">
        <a:spcBef>
          <a:spcPct val="20000"/>
        </a:spcBef>
        <a:spcAft>
          <a:spcPct val="0"/>
        </a:spcAft>
        <a:buChar char="»"/>
        <a:defRPr sz="2000">
          <a:solidFill>
            <a:schemeClr val="tx1"/>
          </a:solidFill>
          <a:latin typeface="+mn-lt"/>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C5F5F23D-F394-F240-8385-B5F28F79DE85}"/>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E529CA00-11E2-CF45-BF11-32B956A5BCAF}"/>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DEB3DF5E-A3EC-5246-A350-548839E3D342}"/>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A6B12AC8-D4D4-2645-93D0-6CB421F1A679}"/>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BE3951B8-6358-2447-90B7-6DDBA7DFBFC1}"/>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6C2A51C0-684E-2A4D-B9C1-82AFF6128BD6}" type="slidenum">
              <a:rPr lang="en-US" altLang="en-US"/>
              <a:pPr/>
              <a:t>‹#›</a:t>
            </a:fld>
            <a:endParaRPr lang="en-US" altLang="en-US"/>
          </a:p>
        </p:txBody>
      </p:sp>
    </p:spTree>
    <p:extLst>
      <p:ext uri="{BB962C8B-B14F-4D97-AF65-F5344CB8AC3E}">
        <p14:creationId xmlns:p14="http://schemas.microsoft.com/office/powerpoint/2010/main" val="2323206597"/>
      </p:ext>
    </p:extLst>
  </p:cSld>
  <p:clrMap bg1="lt1" tx1="dk1" bg2="lt2" tx2="dk2" accent1="accent1" accent2="accent2" accent3="accent3" accent4="accent4" accent5="accent5" accent6="accent6" hlink="hlink" folHlink="folHlink"/>
  <p:sldLayoutIdLst>
    <p:sldLayoutId id="2147492535" r:id="rId1"/>
    <p:sldLayoutId id="2147492536" r:id="rId2"/>
    <p:sldLayoutId id="2147492537" r:id="rId3"/>
    <p:sldLayoutId id="2147492538" r:id="rId4"/>
    <p:sldLayoutId id="2147492539" r:id="rId5"/>
    <p:sldLayoutId id="2147492540" r:id="rId6"/>
    <p:sldLayoutId id="2147492541" r:id="rId7"/>
    <p:sldLayoutId id="2147492542" r:id="rId8"/>
    <p:sldLayoutId id="2147492543" r:id="rId9"/>
    <p:sldLayoutId id="2147492544" r:id="rId10"/>
    <p:sldLayoutId id="2147492545"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54"/>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a:solidFill>
                  <a:srgbClr val="000000"/>
                </a:solidFill>
              </a:defRPr>
            </a:lvl1pPr>
          </a:lstStyle>
          <a:p>
            <a:pPr defTabSz="321023"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02"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a:solidFill>
                  <a:srgbClr val="000000"/>
                </a:solidFill>
              </a:defRPr>
            </a:lvl1pPr>
          </a:lstStyle>
          <a:p>
            <a:pPr defTabSz="321023"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198" tIns="32857" rIns="63198" bIns="32857" numCol="1" anchor="t" anchorCtr="0" compatLnSpc="1">
            <a:prstTxWarp prst="textNoShape">
              <a:avLst/>
            </a:prstTxWarp>
          </a:bodyPr>
          <a:lstStyle>
            <a:lvl1pPr>
              <a:buClrTx/>
              <a:buFontTx/>
              <a:buNone/>
              <a:tabLst>
                <a:tab pos="0" algn="l"/>
                <a:tab pos="642046" algn="l"/>
                <a:tab pos="1284092" algn="l"/>
                <a:tab pos="1926151" algn="l"/>
                <a:tab pos="2568188" algn="l"/>
                <a:tab pos="3210255" algn="l"/>
                <a:tab pos="3852298" algn="l"/>
                <a:tab pos="4494353" algn="l"/>
                <a:tab pos="5136399" algn="l"/>
                <a:tab pos="5778450" algn="l"/>
                <a:tab pos="6420501" algn="l"/>
                <a:tab pos="7062546" algn="l"/>
              </a:tabLst>
              <a:defRPr>
                <a:solidFill>
                  <a:srgbClr val="000000"/>
                </a:solidFill>
              </a:defRPr>
            </a:lvl1pPr>
          </a:lstStyle>
          <a:p>
            <a:pPr defTabSz="321023" eaLnBrk="0" hangingPunct="0">
              <a:buSzPct val="100000"/>
            </a:pPr>
            <a:fld id="{4370C4B8-28FD-CA45-96DB-445CE5F9BEB5}" type="slidenum">
              <a:rPr lang="en-US" sz="1800" smtClean="0">
                <a:latin typeface="Arial" charset="0"/>
                <a:cs typeface="DejaVu Sans" charset="0"/>
              </a:rPr>
              <a:pPr defTabSz="321023"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3151260621"/>
      </p:ext>
    </p:extLst>
  </p:cSld>
  <p:clrMap bg1="lt1" tx1="dk1" bg2="lt2" tx2="dk2" accent1="accent1" accent2="accent2" accent3="accent3" accent4="accent4" accent5="accent5" accent6="accent6" hlink="hlink" folHlink="folHlink"/>
  <p:sldLayoutIdLst>
    <p:sldLayoutId id="2147492547" r:id="rId1"/>
    <p:sldLayoutId id="2147492548" r:id="rId2"/>
    <p:sldLayoutId id="2147492549" r:id="rId3"/>
    <p:sldLayoutId id="2147492550" r:id="rId4"/>
    <p:sldLayoutId id="2147492551" r:id="rId5"/>
    <p:sldLayoutId id="2147492552" r:id="rId6"/>
    <p:sldLayoutId id="2147492553" r:id="rId7"/>
    <p:sldLayoutId id="2147492554" r:id="rId8"/>
    <p:sldLayoutId id="2147492555" r:id="rId9"/>
    <p:sldLayoutId id="2147492556" r:id="rId10"/>
    <p:sldLayoutId id="2147492557" r:id="rId11"/>
  </p:sldLayoutIdLst>
  <p:txStyles>
    <p:titleStyle>
      <a:lvl1pPr algn="ctr" defTabSz="321023"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1662" indent="-200639"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56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586"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620"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5637"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6655"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7691"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8723" indent="-160512" algn="ctr" defTabSz="32102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767" indent="-240767" algn="l" defTabSz="321023"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1662" indent="-200639" algn="l" defTabSz="321023"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2560" indent="-160512" algn="l" defTabSz="321023"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3586"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4620"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5637"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6655"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7691"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8723" indent="-160512" algn="l" defTabSz="32102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023" rtl="0" eaLnBrk="1" latinLnBrk="0" hangingPunct="1">
        <a:defRPr sz="1300" kern="1200">
          <a:solidFill>
            <a:schemeClr val="tx1"/>
          </a:solidFill>
          <a:latin typeface="+mn-lt"/>
          <a:ea typeface="+mn-ea"/>
          <a:cs typeface="+mn-cs"/>
        </a:defRPr>
      </a:lvl1pPr>
      <a:lvl2pPr marL="321023" algn="l" defTabSz="321023" rtl="0" eaLnBrk="1" latinLnBrk="0" hangingPunct="1">
        <a:defRPr sz="1300" kern="1200">
          <a:solidFill>
            <a:schemeClr val="tx1"/>
          </a:solidFill>
          <a:latin typeface="+mn-lt"/>
          <a:ea typeface="+mn-ea"/>
          <a:cs typeface="+mn-cs"/>
        </a:defRPr>
      </a:lvl2pPr>
      <a:lvl3pPr marL="642046" algn="l" defTabSz="321023" rtl="0" eaLnBrk="1" latinLnBrk="0" hangingPunct="1">
        <a:defRPr sz="1300" kern="1200">
          <a:solidFill>
            <a:schemeClr val="tx1"/>
          </a:solidFill>
          <a:latin typeface="+mn-lt"/>
          <a:ea typeface="+mn-ea"/>
          <a:cs typeface="+mn-cs"/>
        </a:defRPr>
      </a:lvl3pPr>
      <a:lvl4pPr marL="963071" algn="l" defTabSz="321023" rtl="0" eaLnBrk="1" latinLnBrk="0" hangingPunct="1">
        <a:defRPr sz="1300" kern="1200">
          <a:solidFill>
            <a:schemeClr val="tx1"/>
          </a:solidFill>
          <a:latin typeface="+mn-lt"/>
          <a:ea typeface="+mn-ea"/>
          <a:cs typeface="+mn-cs"/>
        </a:defRPr>
      </a:lvl4pPr>
      <a:lvl5pPr marL="1284092" algn="l" defTabSz="321023" rtl="0" eaLnBrk="1" latinLnBrk="0" hangingPunct="1">
        <a:defRPr sz="1300" kern="1200">
          <a:solidFill>
            <a:schemeClr val="tx1"/>
          </a:solidFill>
          <a:latin typeface="+mn-lt"/>
          <a:ea typeface="+mn-ea"/>
          <a:cs typeface="+mn-cs"/>
        </a:defRPr>
      </a:lvl5pPr>
      <a:lvl6pPr marL="1605126" algn="l" defTabSz="321023" rtl="0" eaLnBrk="1" latinLnBrk="0" hangingPunct="1">
        <a:defRPr sz="1300" kern="1200">
          <a:solidFill>
            <a:schemeClr val="tx1"/>
          </a:solidFill>
          <a:latin typeface="+mn-lt"/>
          <a:ea typeface="+mn-ea"/>
          <a:cs typeface="+mn-cs"/>
        </a:defRPr>
      </a:lvl6pPr>
      <a:lvl7pPr marL="1926151" algn="l" defTabSz="321023" rtl="0" eaLnBrk="1" latinLnBrk="0" hangingPunct="1">
        <a:defRPr sz="1300" kern="1200">
          <a:solidFill>
            <a:schemeClr val="tx1"/>
          </a:solidFill>
          <a:latin typeface="+mn-lt"/>
          <a:ea typeface="+mn-ea"/>
          <a:cs typeface="+mn-cs"/>
        </a:defRPr>
      </a:lvl7pPr>
      <a:lvl8pPr marL="2247180" algn="l" defTabSz="321023" rtl="0" eaLnBrk="1" latinLnBrk="0" hangingPunct="1">
        <a:defRPr sz="1300" kern="1200">
          <a:solidFill>
            <a:schemeClr val="tx1"/>
          </a:solidFill>
          <a:latin typeface="+mn-lt"/>
          <a:ea typeface="+mn-ea"/>
          <a:cs typeface="+mn-cs"/>
        </a:defRPr>
      </a:lvl8pPr>
      <a:lvl9pPr marL="2568188" algn="l" defTabSz="321023" rtl="0" eaLnBrk="1" latinLnBrk="0" hangingPunct="1">
        <a:defRPr sz="13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656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6656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Arial" pitchFamily="2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Arial" pitchFamily="2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defRPr>
            </a:lvl1pPr>
          </a:lstStyle>
          <a:p>
            <a:pPr>
              <a:defRPr/>
            </a:pPr>
            <a:fld id="{D082A13A-E305-5444-B4C3-997E5851461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880" r:id="rId1"/>
    <p:sldLayoutId id="2147491881" r:id="rId2"/>
    <p:sldLayoutId id="2147491882" r:id="rId3"/>
    <p:sldLayoutId id="2147491883" r:id="rId4"/>
    <p:sldLayoutId id="2147491884" r:id="rId5"/>
    <p:sldLayoutId id="2147491885" r:id="rId6"/>
    <p:sldLayoutId id="2147491886" r:id="rId7"/>
    <p:sldLayoutId id="2147491887" r:id="rId8"/>
    <p:sldLayoutId id="2147491888" r:id="rId9"/>
    <p:sldLayoutId id="2147491889" r:id="rId10"/>
    <p:sldLayoutId id="214749189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24"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pitchFamily="24" charset="0"/>
        </a:defRPr>
      </a:lvl6pPr>
      <a:lvl7pPr marL="914085" algn="ctr" rtl="0" fontAlgn="base">
        <a:spcBef>
          <a:spcPct val="0"/>
        </a:spcBef>
        <a:spcAft>
          <a:spcPct val="0"/>
        </a:spcAft>
        <a:defRPr sz="4400">
          <a:solidFill>
            <a:schemeClr val="tx2"/>
          </a:solidFill>
          <a:latin typeface="Arial" pitchFamily="24" charset="0"/>
        </a:defRPr>
      </a:lvl7pPr>
      <a:lvl8pPr marL="1371124" algn="ctr" rtl="0" fontAlgn="base">
        <a:spcBef>
          <a:spcPct val="0"/>
        </a:spcBef>
        <a:spcAft>
          <a:spcPct val="0"/>
        </a:spcAft>
        <a:defRPr sz="4400">
          <a:solidFill>
            <a:schemeClr val="tx2"/>
          </a:solidFill>
          <a:latin typeface="Arial" pitchFamily="24" charset="0"/>
        </a:defRPr>
      </a:lvl8pPr>
      <a:lvl9pPr marL="1828170" algn="ctr" rtl="0" fontAlgn="base">
        <a:spcBef>
          <a:spcPct val="0"/>
        </a:spcBef>
        <a:spcAft>
          <a:spcPct val="0"/>
        </a:spcAft>
        <a:defRPr sz="4400">
          <a:solidFill>
            <a:schemeClr val="tx2"/>
          </a:solidFill>
          <a:latin typeface="Arial" pitchFamily="24"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24"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24"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24"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24"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24"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24"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24"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24"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2762042649"/>
      </p:ext>
    </p:extLst>
  </p:cSld>
  <p:clrMap bg1="lt1" tx1="dk1" bg2="lt2" tx2="dk2" accent1="accent1" accent2="accent2" accent3="accent3" accent4="accent4" accent5="accent5" accent6="accent6" hlink="hlink" folHlink="folHlink"/>
  <p:sldLayoutIdLst>
    <p:sldLayoutId id="2147492559" r:id="rId1"/>
    <p:sldLayoutId id="2147492560" r:id="rId2"/>
    <p:sldLayoutId id="2147492561" r:id="rId3"/>
    <p:sldLayoutId id="2147492562" r:id="rId4"/>
    <p:sldLayoutId id="2147492563" r:id="rId5"/>
    <p:sldLayoutId id="2147492564" r:id="rId6"/>
    <p:sldLayoutId id="2147492565" r:id="rId7"/>
    <p:sldLayoutId id="2147492566" r:id="rId8"/>
    <p:sldLayoutId id="2147492567" r:id="rId9"/>
    <p:sldLayoutId id="2147492568" r:id="rId10"/>
    <p:sldLayoutId id="2147492569" r:id="rId11"/>
    <p:sldLayoutId id="2147492570"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71034970"/>
      </p:ext>
    </p:extLst>
  </p:cSld>
  <p:clrMap bg1="dk2" tx1="lt1" bg2="dk1" tx2="lt2" accent1="accent1" accent2="accent2" accent3="accent3" accent4="accent4" accent5="accent5" accent6="accent6" hlink="hlink" folHlink="folHlink"/>
  <p:sldLayoutIdLst>
    <p:sldLayoutId id="2147492572" r:id="rId1"/>
    <p:sldLayoutId id="2147492573" r:id="rId2"/>
    <p:sldLayoutId id="2147492574" r:id="rId3"/>
    <p:sldLayoutId id="2147492575" r:id="rId4"/>
    <p:sldLayoutId id="2147492576" r:id="rId5"/>
    <p:sldLayoutId id="2147492577" r:id="rId6"/>
    <p:sldLayoutId id="2147492578" r:id="rId7"/>
    <p:sldLayoutId id="2147492579" r:id="rId8"/>
    <p:sldLayoutId id="2147492580" r:id="rId9"/>
    <p:sldLayoutId id="2147492581" r:id="rId10"/>
    <p:sldLayoutId id="2147492582" r:id="rId11"/>
    <p:sldLayoutId id="2147492583" r:id="rId12"/>
    <p:sldLayoutId id="2147492584"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839" indent="-285708"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829" indent="-228567"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961" indent="-228567"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094" indent="-228567"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859810605"/>
      </p:ext>
    </p:extLst>
  </p:cSld>
  <p:clrMap bg1="lt1" tx1="dk1" bg2="lt2" tx2="dk2" accent1="accent1" accent2="accent2" accent3="accent3" accent4="accent4" accent5="accent5" accent6="accent6" hlink="hlink" folHlink="folHlink"/>
  <p:sldLayoutIdLst>
    <p:sldLayoutId id="2147492586" r:id="rId1"/>
    <p:sldLayoutId id="2147492587" r:id="rId2"/>
    <p:sldLayoutId id="2147492588" r:id="rId3"/>
    <p:sldLayoutId id="2147492589" r:id="rId4"/>
    <p:sldLayoutId id="2147492590" r:id="rId5"/>
    <p:sldLayoutId id="2147492591" r:id="rId6"/>
    <p:sldLayoutId id="2147492592" r:id="rId7"/>
    <p:sldLayoutId id="2147492593" r:id="rId8"/>
    <p:sldLayoutId id="2147492594" r:id="rId9"/>
    <p:sldLayoutId id="2147492595" r:id="rId10"/>
    <p:sldLayoutId id="2147492596" r:id="rId11"/>
    <p:sldLayoutId id="2147492597" r:id="rId12"/>
    <p:sldLayoutId id="214749259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839" indent="-285708"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829" indent="-22856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961" indent="-22856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094" indent="-22856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rPr>
              <a:pPr eaLnBrk="1" hangingPunct="1">
                <a:defRPr/>
              </a:pPr>
              <a:t>12/17/23</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3940517850"/>
      </p:ext>
    </p:extLst>
  </p:cSld>
  <p:clrMap bg1="lt1" tx1="dk1" bg2="lt2" tx2="dk2" accent1="accent1" accent2="accent2" accent3="accent3" accent4="accent4" accent5="accent5" accent6="accent6" hlink="hlink" folHlink="folHlink"/>
  <p:sldLayoutIdLst>
    <p:sldLayoutId id="2147492600" r:id="rId1"/>
    <p:sldLayoutId id="2147492601" r:id="rId2"/>
    <p:sldLayoutId id="2147492602" r:id="rId3"/>
    <p:sldLayoutId id="2147492603" r:id="rId4"/>
    <p:sldLayoutId id="2147492604" r:id="rId5"/>
    <p:sldLayoutId id="2147492605" r:id="rId6"/>
    <p:sldLayoutId id="2147492606" r:id="rId7"/>
    <p:sldLayoutId id="2147492607" r:id="rId8"/>
    <p:sldLayoutId id="2147492608" r:id="rId9"/>
    <p:sldLayoutId id="2147492609" r:id="rId10"/>
    <p:sldLayoutId id="214749261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rgbClr val="F8F8EE"/>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F446D725-95EF-45EB-9565-E39A5DED6DBF}"/>
              </a:ext>
            </a:extLst>
          </p:cNvPr>
          <p:cNvPicPr>
            <a:picLocks noChangeAspect="1"/>
          </p:cNvPicPr>
          <p:nvPr userDrawn="1"/>
        </p:nvPicPr>
        <p:blipFill>
          <a:blip r:embed="rId3"/>
          <a:stretch>
            <a:fillRect/>
          </a:stretch>
        </p:blipFill>
        <p:spPr>
          <a:xfrm>
            <a:off x="7700" y="0"/>
            <a:ext cx="255447" cy="6858000"/>
          </a:xfrm>
          <a:prstGeom prst="rect">
            <a:avLst/>
          </a:prstGeom>
        </p:spPr>
      </p:pic>
    </p:spTree>
    <p:extLst>
      <p:ext uri="{BB962C8B-B14F-4D97-AF65-F5344CB8AC3E}">
        <p14:creationId xmlns:p14="http://schemas.microsoft.com/office/powerpoint/2010/main" val="1979639304"/>
      </p:ext>
    </p:extLst>
  </p:cSld>
  <p:clrMap bg1="lt1" tx1="dk1" bg2="lt2" tx2="dk2" accent1="accent1" accent2="accent2" accent3="accent3" accent4="accent4" accent5="accent5" accent6="accent6" hlink="hlink" folHlink="folHlink"/>
  <p:sldLayoutIdLst>
    <p:sldLayoutId id="2147492612"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178" algn="l" rtl="0" fontAlgn="base">
        <a:spcBef>
          <a:spcPct val="0"/>
        </a:spcBef>
        <a:spcAft>
          <a:spcPct val="0"/>
        </a:spcAft>
        <a:defRPr sz="4400">
          <a:solidFill>
            <a:schemeClr val="tx2"/>
          </a:solidFill>
          <a:latin typeface="Times New Roman" charset="0"/>
        </a:defRPr>
      </a:lvl6pPr>
      <a:lvl7pPr marL="914354" algn="l" rtl="0" fontAlgn="base">
        <a:spcBef>
          <a:spcPct val="0"/>
        </a:spcBef>
        <a:spcAft>
          <a:spcPct val="0"/>
        </a:spcAft>
        <a:defRPr sz="4400">
          <a:solidFill>
            <a:schemeClr val="tx2"/>
          </a:solidFill>
          <a:latin typeface="Times New Roman" charset="0"/>
        </a:defRPr>
      </a:lvl7pPr>
      <a:lvl8pPr marL="1371532" algn="l" rtl="0" fontAlgn="base">
        <a:spcBef>
          <a:spcPct val="0"/>
        </a:spcBef>
        <a:spcAft>
          <a:spcPct val="0"/>
        </a:spcAft>
        <a:defRPr sz="4400">
          <a:solidFill>
            <a:schemeClr val="tx2"/>
          </a:solidFill>
          <a:latin typeface="Times New Roman" charset="0"/>
        </a:defRPr>
      </a:lvl8pPr>
      <a:lvl9pPr marL="1828709" algn="l" rtl="0" fontAlgn="base">
        <a:spcBef>
          <a:spcPct val="0"/>
        </a:spcBef>
        <a:spcAft>
          <a:spcPct val="0"/>
        </a:spcAft>
        <a:defRPr sz="4400">
          <a:solidFill>
            <a:schemeClr val="tx2"/>
          </a:solidFill>
          <a:latin typeface="Times New Roman" charset="0"/>
        </a:defRPr>
      </a:lvl9pPr>
    </p:titleStyle>
    <p:bodyStyle>
      <a:lvl1pPr marL="342882" indent="-342882" algn="l" rtl="0" eaLnBrk="0" fontAlgn="base" hangingPunct="0">
        <a:spcBef>
          <a:spcPct val="20000"/>
        </a:spcBef>
        <a:spcAft>
          <a:spcPct val="0"/>
        </a:spcAft>
        <a:buClr>
          <a:schemeClr val="accent1"/>
        </a:buClr>
        <a:buSzPct val="80000"/>
        <a:buFont typeface="Wingdings" charset="0"/>
        <a:buChar char="n"/>
        <a:defRPr sz="3200">
          <a:solidFill>
            <a:schemeClr val="tx1"/>
          </a:solidFill>
          <a:latin typeface="+mn-lt"/>
          <a:ea typeface="ＭＳ Ｐゴシック" charset="-128"/>
          <a:cs typeface="ＭＳ Ｐゴシック" charset="-128"/>
        </a:defRPr>
      </a:lvl1pPr>
      <a:lvl2pPr marL="742913" indent="-285737" algn="l" rtl="0" eaLnBrk="0" fontAlgn="base" hangingPunct="0">
        <a:spcBef>
          <a:spcPct val="20000"/>
        </a:spcBef>
        <a:spcAft>
          <a:spcPct val="0"/>
        </a:spcAft>
        <a:buChar char="–"/>
        <a:defRPr sz="2800">
          <a:solidFill>
            <a:schemeClr val="tx1"/>
          </a:solidFill>
          <a:latin typeface="+mn-lt"/>
          <a:ea typeface="ＭＳ Ｐゴシック" charset="-128"/>
        </a:defRPr>
      </a:lvl2pPr>
      <a:lvl3pPr marL="1142942" indent="-228589" algn="l" rtl="0" eaLnBrk="0" fontAlgn="base" hangingPunct="0">
        <a:spcBef>
          <a:spcPct val="20000"/>
        </a:spcBef>
        <a:spcAft>
          <a:spcPct val="0"/>
        </a:spcAft>
        <a:buChar char="•"/>
        <a:defRPr sz="2400">
          <a:solidFill>
            <a:schemeClr val="tx1"/>
          </a:solidFill>
          <a:latin typeface="+mn-lt"/>
          <a:ea typeface="ＭＳ Ｐゴシック" charset="-128"/>
        </a:defRPr>
      </a:lvl3pPr>
      <a:lvl4pPr marL="1600120" indent="-228589" algn="l" rtl="0" eaLnBrk="0" fontAlgn="base" hangingPunct="0">
        <a:spcBef>
          <a:spcPct val="20000"/>
        </a:spcBef>
        <a:spcAft>
          <a:spcPct val="0"/>
        </a:spcAft>
        <a:buChar char="–"/>
        <a:defRPr sz="2000">
          <a:solidFill>
            <a:schemeClr val="tx1"/>
          </a:solidFill>
          <a:latin typeface="+mn-lt"/>
          <a:ea typeface="ＭＳ Ｐゴシック" charset="-128"/>
        </a:defRPr>
      </a:lvl4pPr>
      <a:lvl5pPr marL="2057298" indent="-228589" algn="l" rtl="0" eaLnBrk="0" fontAlgn="base" hangingPunct="0">
        <a:spcBef>
          <a:spcPct val="20000"/>
        </a:spcBef>
        <a:spcAft>
          <a:spcPct val="0"/>
        </a:spcAft>
        <a:buChar char="»"/>
        <a:defRPr sz="2000">
          <a:solidFill>
            <a:schemeClr val="tx1"/>
          </a:solidFill>
          <a:latin typeface="+mn-lt"/>
          <a:ea typeface="ＭＳ Ｐゴシック" charset="-128"/>
        </a:defRPr>
      </a:lvl5pPr>
      <a:lvl6pPr marL="2514474" indent="-228589" algn="l" rtl="0" fontAlgn="base">
        <a:spcBef>
          <a:spcPct val="20000"/>
        </a:spcBef>
        <a:spcAft>
          <a:spcPct val="0"/>
        </a:spcAft>
        <a:buChar char="»"/>
        <a:defRPr sz="2000">
          <a:solidFill>
            <a:schemeClr val="tx1"/>
          </a:solidFill>
          <a:latin typeface="+mn-lt"/>
          <a:ea typeface="ＭＳ Ｐゴシック" charset="-128"/>
        </a:defRPr>
      </a:lvl6pPr>
      <a:lvl7pPr marL="2971652" indent="-228589" algn="l" rtl="0" fontAlgn="base">
        <a:spcBef>
          <a:spcPct val="20000"/>
        </a:spcBef>
        <a:spcAft>
          <a:spcPct val="0"/>
        </a:spcAft>
        <a:buChar char="»"/>
        <a:defRPr sz="2000">
          <a:solidFill>
            <a:schemeClr val="tx1"/>
          </a:solidFill>
          <a:latin typeface="+mn-lt"/>
          <a:ea typeface="ＭＳ Ｐゴシック" charset="-128"/>
        </a:defRPr>
      </a:lvl7pPr>
      <a:lvl8pPr marL="3428829" indent="-228589" algn="l" rtl="0" fontAlgn="base">
        <a:spcBef>
          <a:spcPct val="20000"/>
        </a:spcBef>
        <a:spcAft>
          <a:spcPct val="0"/>
        </a:spcAft>
        <a:buChar char="»"/>
        <a:defRPr sz="2000">
          <a:solidFill>
            <a:schemeClr val="tx1"/>
          </a:solidFill>
          <a:latin typeface="+mn-lt"/>
          <a:ea typeface="ＭＳ Ｐゴシック" charset="-128"/>
        </a:defRPr>
      </a:lvl8pPr>
      <a:lvl9pPr marL="3886006" indent="-22858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78" rtl="0" eaLnBrk="1" latinLnBrk="0" hangingPunct="1">
        <a:defRPr sz="1800" kern="1200">
          <a:solidFill>
            <a:schemeClr val="tx1"/>
          </a:solidFill>
          <a:latin typeface="+mn-lt"/>
          <a:ea typeface="+mn-ea"/>
          <a:cs typeface="+mn-cs"/>
        </a:defRPr>
      </a:lvl1pPr>
      <a:lvl2pPr marL="457178" algn="l" defTabSz="457178" rtl="0" eaLnBrk="1" latinLnBrk="0" hangingPunct="1">
        <a:defRPr sz="1800" kern="1200">
          <a:solidFill>
            <a:schemeClr val="tx1"/>
          </a:solidFill>
          <a:latin typeface="+mn-lt"/>
          <a:ea typeface="+mn-ea"/>
          <a:cs typeface="+mn-cs"/>
        </a:defRPr>
      </a:lvl2pPr>
      <a:lvl3pPr marL="914354" algn="l" defTabSz="457178" rtl="0" eaLnBrk="1" latinLnBrk="0" hangingPunct="1">
        <a:defRPr sz="1800" kern="1200">
          <a:solidFill>
            <a:schemeClr val="tx1"/>
          </a:solidFill>
          <a:latin typeface="+mn-lt"/>
          <a:ea typeface="+mn-ea"/>
          <a:cs typeface="+mn-cs"/>
        </a:defRPr>
      </a:lvl3pPr>
      <a:lvl4pPr marL="1371532" algn="l" defTabSz="457178" rtl="0" eaLnBrk="1" latinLnBrk="0" hangingPunct="1">
        <a:defRPr sz="1800" kern="1200">
          <a:solidFill>
            <a:schemeClr val="tx1"/>
          </a:solidFill>
          <a:latin typeface="+mn-lt"/>
          <a:ea typeface="+mn-ea"/>
          <a:cs typeface="+mn-cs"/>
        </a:defRPr>
      </a:lvl4pPr>
      <a:lvl5pPr marL="1828709" algn="l" defTabSz="457178" rtl="0" eaLnBrk="1" latinLnBrk="0" hangingPunct="1">
        <a:defRPr sz="1800" kern="1200">
          <a:solidFill>
            <a:schemeClr val="tx1"/>
          </a:solidFill>
          <a:latin typeface="+mn-lt"/>
          <a:ea typeface="+mn-ea"/>
          <a:cs typeface="+mn-cs"/>
        </a:defRPr>
      </a:lvl5pPr>
      <a:lvl6pPr marL="2285886" algn="l" defTabSz="457178" rtl="0" eaLnBrk="1" latinLnBrk="0" hangingPunct="1">
        <a:defRPr sz="1800" kern="1200">
          <a:solidFill>
            <a:schemeClr val="tx1"/>
          </a:solidFill>
          <a:latin typeface="+mn-lt"/>
          <a:ea typeface="+mn-ea"/>
          <a:cs typeface="+mn-cs"/>
        </a:defRPr>
      </a:lvl6pPr>
      <a:lvl7pPr marL="2743062" algn="l" defTabSz="457178" rtl="0" eaLnBrk="1" latinLnBrk="0" hangingPunct="1">
        <a:defRPr sz="1800" kern="1200">
          <a:solidFill>
            <a:schemeClr val="tx1"/>
          </a:solidFill>
          <a:latin typeface="+mn-lt"/>
          <a:ea typeface="+mn-ea"/>
          <a:cs typeface="+mn-cs"/>
        </a:defRPr>
      </a:lvl7pPr>
      <a:lvl8pPr marL="3200240" algn="l" defTabSz="457178" rtl="0" eaLnBrk="1" latinLnBrk="0" hangingPunct="1">
        <a:defRPr sz="1800" kern="1200">
          <a:solidFill>
            <a:schemeClr val="tx1"/>
          </a:solidFill>
          <a:latin typeface="+mn-lt"/>
          <a:ea typeface="+mn-ea"/>
          <a:cs typeface="+mn-cs"/>
        </a:defRPr>
      </a:lvl8pPr>
      <a:lvl9pPr marL="3657418" algn="l" defTabSz="457178"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8972649"/>
      </p:ext>
    </p:extLst>
  </p:cSld>
  <p:clrMap bg1="lt1" tx1="dk1" bg2="lt2" tx2="dk2" accent1="accent1" accent2="accent2" accent3="accent3" accent4="accent4" accent5="accent5" accent6="accent6" hlink="hlink" folHlink="folHlink"/>
  <p:sldLayoutIdLst>
    <p:sldLayoutId id="2147492614" r:id="rId1"/>
    <p:sldLayoutId id="2147492615" r:id="rId2"/>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200">
                <a:latin typeface="Arial" charset="0"/>
                <a:cs typeface="+mn-cs"/>
              </a:defRPr>
            </a:lvl1pPr>
          </a:lstStyle>
          <a:p>
            <a:pPr>
              <a:defRPr/>
            </a:pPr>
            <a:endParaRPr lang="en-US"/>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a:latin typeface="Arial" charset="0"/>
                <a:cs typeface="+mn-cs"/>
              </a:defRPr>
            </a:lvl1pPr>
          </a:lstStyle>
          <a:p>
            <a:pPr>
              <a:defRPr/>
            </a:pPr>
            <a:fld id="{74401F34-B18C-0941-955E-AA565BCD92CE}" type="slidenum">
              <a:rPr lang="en-US"/>
              <a:pPr>
                <a:defRPr/>
              </a:pPr>
              <a:t>‹#›</a:t>
            </a:fld>
            <a:endParaRPr 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sz="180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a:latin typeface="Arial" charset="0"/>
                <a:cs typeface="+mn-cs"/>
              </a:defRPr>
            </a:lvl1pPr>
          </a:lstStyle>
          <a:p>
            <a:pPr>
              <a:defRPr/>
            </a:pPr>
            <a:endParaRPr lang="en-US"/>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7115472"/>
      </p:ext>
    </p:extLst>
  </p:cSld>
  <p:clrMap bg1="dk2" tx1="lt1" bg2="dk1" tx2="lt2" accent1="accent1" accent2="accent2" accent3="accent3" accent4="accent4" accent5="accent5" accent6="accent6" hlink="hlink" folHlink="folHlink"/>
  <p:sldLayoutIdLst>
    <p:sldLayoutId id="2147492617" r:id="rId1"/>
    <p:sldLayoutId id="2147492618" r:id="rId2"/>
    <p:sldLayoutId id="2147492619" r:id="rId3"/>
    <p:sldLayoutId id="2147492620" r:id="rId4"/>
    <p:sldLayoutId id="2147492621" r:id="rId5"/>
    <p:sldLayoutId id="2147492622" r:id="rId6"/>
    <p:sldLayoutId id="2147492623" r:id="rId7"/>
    <p:sldLayoutId id="2147492624" r:id="rId8"/>
    <p:sldLayoutId id="2147492625" r:id="rId9"/>
    <p:sldLayoutId id="2147492626" r:id="rId10"/>
    <p:sldLayoutId id="2147492627" r:id="rId11"/>
    <p:sldLayoutId id="2147492628"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a:solidFill>
                  <a:srgbClr val="003366"/>
                </a:solidFill>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a:solidFill>
                  <a:srgbClr val="003366"/>
                </a:solidFill>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a:solidFill>
                <a:srgbClr val="003366"/>
              </a:solidFill>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a:solidFill>
                  <a:srgbClr val="003366"/>
                </a:solidFill>
                <a:latin typeface="Arial"/>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a:solidFill>
                  <a:srgbClr val="003366"/>
                </a:solidFill>
                <a:latin typeface="Arial"/>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a:solidFill>
                  <a:srgbClr val="FFFFFF"/>
                </a:solidFill>
                <a:latin typeface="Arial" charset="0"/>
              </a:defRPr>
            </a:lvl1pPr>
          </a:lstStyle>
          <a:p>
            <a:pPr>
              <a:defRPr/>
            </a:pPr>
            <a:fld id="{9152F2E3-5CB0-DD4A-B23B-FD37F965E4B7}" type="slidenum">
              <a:rPr lang="en-US"/>
              <a:pPr>
                <a:defRPr/>
              </a:pPr>
              <a:t>‹#›</a:t>
            </a:fld>
            <a:endParaRPr lang="en-US"/>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003366"/>
                </a:solidFill>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3366"/>
                </a:solidFill>
              </a:endParaRPr>
            </a:p>
          </p:txBody>
        </p:sp>
      </p:grpSp>
    </p:spTree>
    <p:extLst>
      <p:ext uri="{BB962C8B-B14F-4D97-AF65-F5344CB8AC3E}">
        <p14:creationId xmlns:p14="http://schemas.microsoft.com/office/powerpoint/2010/main" val="1692846933"/>
      </p:ext>
    </p:extLst>
  </p:cSld>
  <p:clrMap bg1="lt1" tx1="dk1" bg2="lt2" tx2="dk2" accent1="accent1" accent2="accent2" accent3="accent3" accent4="accent4" accent5="accent5" accent6="accent6" hlink="hlink" folHlink="folHlink"/>
  <p:sldLayoutIdLst>
    <p:sldLayoutId id="2147492630" r:id="rId1"/>
    <p:sldLayoutId id="2147492631" r:id="rId2"/>
    <p:sldLayoutId id="2147492632" r:id="rId3"/>
    <p:sldLayoutId id="2147492633" r:id="rId4"/>
    <p:sldLayoutId id="2147492634" r:id="rId5"/>
    <p:sldLayoutId id="2147492635" r:id="rId6"/>
    <p:sldLayoutId id="2147492636" r:id="rId7"/>
    <p:sldLayoutId id="2147492637" r:id="rId8"/>
    <p:sldLayoutId id="2147492638" r:id="rId9"/>
    <p:sldLayoutId id="2147492639" r:id="rId10"/>
    <p:sldLayoutId id="2147492640" r:id="rId1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599077" indent="-228439"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886228644"/>
      </p:ext>
    </p:extLst>
  </p:cSld>
  <p:clrMap bg1="lt1" tx1="dk1" bg2="lt2" tx2="dk2" accent1="accent1" accent2="accent2" accent3="accent3" accent4="accent4" accent5="accent5" accent6="accent6" hlink="hlink" folHlink="folHlink"/>
  <p:sldLayoutIdLst>
    <p:sldLayoutId id="214749264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0772270"/>
      </p:ext>
    </p:extLst>
  </p:cSld>
  <p:clrMap bg1="dk2" tx1="lt1" bg2="dk1" tx2="lt2" accent1="accent1" accent2="accent2" accent3="accent3" accent4="accent4" accent5="accent5" accent6="accent6" hlink="hlink" folHlink="folHlink"/>
  <p:sldLayoutIdLst>
    <p:sldLayoutId id="2147492644" r:id="rId1"/>
    <p:sldLayoutId id="2147492645" r:id="rId2"/>
    <p:sldLayoutId id="2147492646" r:id="rId3"/>
    <p:sldLayoutId id="2147492647" r:id="rId4"/>
    <p:sldLayoutId id="2147492648" r:id="rId5"/>
    <p:sldLayoutId id="2147492649" r:id="rId6"/>
    <p:sldLayoutId id="2147492650" r:id="rId7"/>
    <p:sldLayoutId id="2147492651" r:id="rId8"/>
    <p:sldLayoutId id="2147492652" r:id="rId9"/>
    <p:sldLayoutId id="2147492653" r:id="rId10"/>
    <p:sldLayoutId id="2147492654" r:id="rId11"/>
    <p:sldLayoutId id="2147492655" r:id="rId12"/>
    <p:sldLayoutId id="2147492656"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428" indent="-285548"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199" indent="-228439"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07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595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457200" y="992188"/>
            <a:ext cx="8153400" cy="1600200"/>
            <a:chOff x="288" y="625"/>
            <a:chExt cx="5136" cy="1008"/>
          </a:xfrm>
        </p:grpSpPr>
        <p:sp>
          <p:nvSpPr>
            <p:cNvPr id="9216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p>
          </p:txBody>
        </p:sp>
        <p:sp>
          <p:nvSpPr>
            <p:cNvPr id="9216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p>
          </p:txBody>
        </p:sp>
        <p:sp>
          <p:nvSpPr>
            <p:cNvPr id="9217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a:p>
          </p:txBody>
        </p:sp>
        <p:sp>
          <p:nvSpPr>
            <p:cNvPr id="9217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9216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b" anchorCtr="0" compatLnSpc="1">
            <a:prstTxWarp prst="textNoShape">
              <a:avLst/>
            </a:prstTxWarp>
          </a:bodyPr>
          <a:lstStyle/>
          <a:p>
            <a:pPr lvl="0"/>
            <a:r>
              <a:rPr lang="en-US"/>
              <a:t>Click to edit Master title style</a:t>
            </a:r>
          </a:p>
        </p:txBody>
      </p:sp>
      <p:sp>
        <p:nvSpPr>
          <p:cNvPr id="9216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43" tIns="46022" rIns="92043" bIns="4602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defTabSz="457042" eaLnBrk="1" hangingPunct="1">
              <a:defRPr sz="1400">
                <a:solidFill>
                  <a:srgbClr val="FFFFCC"/>
                </a:solidFill>
                <a:latin typeface="Arial" charset="0"/>
                <a:ea typeface="ＭＳ Ｐゴシック" charset="-128"/>
                <a:cs typeface="ＭＳ Ｐゴシック" charset="-128"/>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defTabSz="457042" eaLnBrk="1" hangingPunct="1">
              <a:defRPr sz="1400">
                <a:solidFill>
                  <a:srgbClr val="FFFFCC"/>
                </a:solidFill>
                <a:latin typeface="Arial" charset="0"/>
                <a:ea typeface="ＭＳ Ｐゴシック" charset="-128"/>
                <a:cs typeface="ＭＳ Ｐゴシック" charset="-128"/>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defTabSz="457042" eaLnBrk="1" hangingPunct="1">
              <a:defRPr sz="1400">
                <a:solidFill>
                  <a:srgbClr val="FFFFCC"/>
                </a:solidFill>
                <a:latin typeface="Arial" charset="0"/>
              </a:defRPr>
            </a:lvl1pPr>
          </a:lstStyle>
          <a:p>
            <a:pPr>
              <a:defRPr/>
            </a:pPr>
            <a:fld id="{9F5C4099-A41A-6541-8714-D215765E0DBD}"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1903"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042" algn="r" rtl="0" fontAlgn="base">
        <a:spcBef>
          <a:spcPct val="0"/>
        </a:spcBef>
        <a:spcAft>
          <a:spcPct val="0"/>
        </a:spcAft>
        <a:defRPr sz="4400" i="1">
          <a:solidFill>
            <a:schemeClr val="tx2"/>
          </a:solidFill>
          <a:latin typeface="Times New Roman" charset="0"/>
        </a:defRPr>
      </a:lvl6pPr>
      <a:lvl7pPr marL="914085" algn="r" rtl="0" fontAlgn="base">
        <a:spcBef>
          <a:spcPct val="0"/>
        </a:spcBef>
        <a:spcAft>
          <a:spcPct val="0"/>
        </a:spcAft>
        <a:defRPr sz="4400" i="1">
          <a:solidFill>
            <a:schemeClr val="tx2"/>
          </a:solidFill>
          <a:latin typeface="Times New Roman" charset="0"/>
        </a:defRPr>
      </a:lvl7pPr>
      <a:lvl8pPr marL="1371124" algn="r" rtl="0" fontAlgn="base">
        <a:spcBef>
          <a:spcPct val="0"/>
        </a:spcBef>
        <a:spcAft>
          <a:spcPct val="0"/>
        </a:spcAft>
        <a:defRPr sz="4400" i="1">
          <a:solidFill>
            <a:schemeClr val="tx2"/>
          </a:solidFill>
          <a:latin typeface="Times New Roman" charset="0"/>
        </a:defRPr>
      </a:lvl8pPr>
      <a:lvl9pPr marL="1828170" algn="r" rtl="0" fontAlgn="base">
        <a:spcBef>
          <a:spcPct val="0"/>
        </a:spcBef>
        <a:spcAft>
          <a:spcPct val="0"/>
        </a:spcAft>
        <a:defRPr sz="4400" i="1">
          <a:solidFill>
            <a:schemeClr val="tx2"/>
          </a:solidFill>
          <a:latin typeface="Times New Roman" charset="0"/>
        </a:defRPr>
      </a:lvl9pPr>
    </p:titleStyle>
    <p:bodyStyle>
      <a:lvl1pPr marL="342781" indent="-342781"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691" indent="-285652"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602" indent="-228522"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645"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6686" indent="-228522"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3726" indent="-228522" algn="l" rtl="0" fontAlgn="base">
        <a:spcBef>
          <a:spcPct val="20000"/>
        </a:spcBef>
        <a:spcAft>
          <a:spcPct val="0"/>
        </a:spcAft>
        <a:buClr>
          <a:schemeClr val="tx2"/>
        </a:buClr>
        <a:buChar char="•"/>
        <a:defRPr sz="2000">
          <a:solidFill>
            <a:schemeClr val="tx1"/>
          </a:solidFill>
          <a:latin typeface="+mn-lt"/>
          <a:ea typeface="Geneva" charset="-128"/>
        </a:defRPr>
      </a:lvl6pPr>
      <a:lvl7pPr marL="2970770" indent="-228522" algn="l" rtl="0" fontAlgn="base">
        <a:spcBef>
          <a:spcPct val="20000"/>
        </a:spcBef>
        <a:spcAft>
          <a:spcPct val="0"/>
        </a:spcAft>
        <a:buClr>
          <a:schemeClr val="tx2"/>
        </a:buClr>
        <a:buChar char="•"/>
        <a:defRPr sz="2000">
          <a:solidFill>
            <a:schemeClr val="tx1"/>
          </a:solidFill>
          <a:latin typeface="+mn-lt"/>
          <a:ea typeface="Geneva" charset="-128"/>
        </a:defRPr>
      </a:lvl7pPr>
      <a:lvl8pPr marL="3427810" indent="-228522" algn="l" rtl="0" fontAlgn="base">
        <a:spcBef>
          <a:spcPct val="20000"/>
        </a:spcBef>
        <a:spcAft>
          <a:spcPct val="0"/>
        </a:spcAft>
        <a:buClr>
          <a:schemeClr val="tx2"/>
        </a:buClr>
        <a:buChar char="•"/>
        <a:defRPr sz="2000">
          <a:solidFill>
            <a:schemeClr val="tx1"/>
          </a:solidFill>
          <a:latin typeface="+mn-lt"/>
          <a:ea typeface="Geneva" charset="-128"/>
        </a:defRPr>
      </a:lvl8pPr>
      <a:lvl9pPr marL="3884852" indent="-228522"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728778645"/>
      </p:ext>
    </p:extLst>
  </p:cSld>
  <p:clrMap bg1="lt1" tx1="dk1" bg2="lt2" tx2="dk2" accent1="accent1" accent2="accent2" accent3="accent3" accent4="accent4" accent5="accent5" accent6="accent6" hlink="hlink" folHlink="folHlink"/>
  <p:sldLayoutIdLst>
    <p:sldLayoutId id="2147492658" r:id="rId1"/>
    <p:sldLayoutId id="2147492659" r:id="rId2"/>
    <p:sldLayoutId id="2147492660" r:id="rId3"/>
    <p:sldLayoutId id="2147492661" r:id="rId4"/>
    <p:sldLayoutId id="2147492662" r:id="rId5"/>
    <p:sldLayoutId id="2147492663" r:id="rId6"/>
    <p:sldLayoutId id="2147492664" r:id="rId7"/>
    <p:sldLayoutId id="2147492665" r:id="rId8"/>
    <p:sldLayoutId id="2147492666" r:id="rId9"/>
    <p:sldLayoutId id="2147492667" r:id="rId10"/>
    <p:sldLayoutId id="2147492668"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457200" y="992188"/>
            <a:ext cx="8153400" cy="1600200"/>
            <a:chOff x="288" y="625"/>
            <a:chExt cx="5136" cy="1008"/>
          </a:xfrm>
        </p:grpSpPr>
        <p:sp>
          <p:nvSpPr>
            <p:cNvPr id="3380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3380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3380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3380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endParaRPr>
            </a:p>
          </p:txBody>
        </p:sp>
      </p:grpSp>
      <p:sp>
        <p:nvSpPr>
          <p:cNvPr id="3379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b" anchorCtr="0" compatLnSpc="1">
            <a:prstTxWarp prst="textNoShape">
              <a:avLst/>
            </a:prstTxWarp>
          </a:bodyPr>
          <a:lstStyle/>
          <a:p>
            <a:pPr lvl="0"/>
            <a:r>
              <a:rPr lang="en-US"/>
              <a:t>Click to edit Master title style</a:t>
            </a:r>
          </a:p>
        </p:txBody>
      </p:sp>
      <p:sp>
        <p:nvSpPr>
          <p:cNvPr id="3379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a:solidFill>
                  <a:srgbClr val="FFFFCC"/>
                </a:solidFill>
                <a:latin typeface="Arial" charset="0"/>
              </a:defRPr>
            </a:lvl1pPr>
          </a:lstStyle>
          <a:p>
            <a:pPr>
              <a:defRPr/>
            </a:pPr>
            <a:fld id="{F8EC5CAA-95A2-2A49-8EF8-139EEE3FAF09}" type="slidenum">
              <a:rPr lang="en-US"/>
              <a:pPr>
                <a:defRPr/>
              </a:pPr>
              <a:t>‹#›</a:t>
            </a:fld>
            <a:endParaRPr lang="en-US"/>
          </a:p>
        </p:txBody>
      </p:sp>
    </p:spTree>
    <p:extLst>
      <p:ext uri="{BB962C8B-B14F-4D97-AF65-F5344CB8AC3E}">
        <p14:creationId xmlns:p14="http://schemas.microsoft.com/office/powerpoint/2010/main" val="2381683342"/>
      </p:ext>
    </p:extLst>
  </p:cSld>
  <p:clrMap bg1="dk2" tx1="lt1" bg2="dk1" tx2="lt2" accent1="accent1" accent2="accent2" accent3="accent3" accent4="accent4" accent5="accent5" accent6="accent6" hlink="hlink" folHlink="folHlink"/>
  <p:sldLayoutIdLst>
    <p:sldLayoutId id="2147492670" r:id="rId1"/>
    <p:sldLayoutId id="2147492671" r:id="rId2"/>
    <p:sldLayoutId id="2147492672" r:id="rId3"/>
    <p:sldLayoutId id="2147492673" r:id="rId4"/>
    <p:sldLayoutId id="2147492674" r:id="rId5"/>
    <p:sldLayoutId id="2147492675" r:id="rId6"/>
    <p:sldLayoutId id="2147492676" r:id="rId7"/>
    <p:sldLayoutId id="2147492677" r:id="rId8"/>
    <p:sldLayoutId id="2147492678" r:id="rId9"/>
    <p:sldLayoutId id="2147492679" r:id="rId10"/>
    <p:sldLayoutId id="2147492680" r:id="rId11"/>
    <p:sldLayoutId id="2147492681"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6880" algn="r" rtl="0" fontAlgn="base">
        <a:spcBef>
          <a:spcPct val="0"/>
        </a:spcBef>
        <a:spcAft>
          <a:spcPct val="0"/>
        </a:spcAft>
        <a:defRPr sz="4400" i="1">
          <a:solidFill>
            <a:schemeClr val="tx2"/>
          </a:solidFill>
          <a:latin typeface="Times New Roman" charset="0"/>
        </a:defRPr>
      </a:lvl6pPr>
      <a:lvl7pPr marL="913758" algn="r" rtl="0" fontAlgn="base">
        <a:spcBef>
          <a:spcPct val="0"/>
        </a:spcBef>
        <a:spcAft>
          <a:spcPct val="0"/>
        </a:spcAft>
        <a:defRPr sz="4400" i="1">
          <a:solidFill>
            <a:schemeClr val="tx2"/>
          </a:solidFill>
          <a:latin typeface="Times New Roman" charset="0"/>
        </a:defRPr>
      </a:lvl7pPr>
      <a:lvl8pPr marL="1370639" algn="r" rtl="0" fontAlgn="base">
        <a:spcBef>
          <a:spcPct val="0"/>
        </a:spcBef>
        <a:spcAft>
          <a:spcPct val="0"/>
        </a:spcAft>
        <a:defRPr sz="4400" i="1">
          <a:solidFill>
            <a:schemeClr val="tx2"/>
          </a:solidFill>
          <a:latin typeface="Times New Roman" charset="0"/>
        </a:defRPr>
      </a:lvl8pPr>
      <a:lvl9pPr marL="1827517" algn="r" rtl="0" fontAlgn="base">
        <a:spcBef>
          <a:spcPct val="0"/>
        </a:spcBef>
        <a:spcAft>
          <a:spcPct val="0"/>
        </a:spcAft>
        <a:defRPr sz="4400" i="1">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428" indent="-285548"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199" indent="-228439"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07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2836" indent="-228439" algn="l" rtl="0" fontAlgn="base">
        <a:spcBef>
          <a:spcPct val="20000"/>
        </a:spcBef>
        <a:spcAft>
          <a:spcPct val="0"/>
        </a:spcAft>
        <a:buClr>
          <a:schemeClr val="tx2"/>
        </a:buClr>
        <a:buChar char="•"/>
        <a:defRPr sz="2000">
          <a:solidFill>
            <a:schemeClr val="tx1"/>
          </a:solidFill>
          <a:latin typeface="+mn-lt"/>
          <a:ea typeface="Geneva" charset="-128"/>
        </a:defRPr>
      </a:lvl6pPr>
      <a:lvl7pPr marL="2969716" indent="-228439" algn="l" rtl="0" fontAlgn="base">
        <a:spcBef>
          <a:spcPct val="20000"/>
        </a:spcBef>
        <a:spcAft>
          <a:spcPct val="0"/>
        </a:spcAft>
        <a:buClr>
          <a:schemeClr val="tx2"/>
        </a:buClr>
        <a:buChar char="•"/>
        <a:defRPr sz="2000">
          <a:solidFill>
            <a:schemeClr val="tx1"/>
          </a:solidFill>
          <a:latin typeface="+mn-lt"/>
          <a:ea typeface="Geneva" charset="-128"/>
        </a:defRPr>
      </a:lvl7pPr>
      <a:lvl8pPr marL="3426595" indent="-228439" algn="l" rtl="0" fontAlgn="base">
        <a:spcBef>
          <a:spcPct val="20000"/>
        </a:spcBef>
        <a:spcAft>
          <a:spcPct val="0"/>
        </a:spcAft>
        <a:buClr>
          <a:schemeClr val="tx2"/>
        </a:buClr>
        <a:buChar char="•"/>
        <a:defRPr sz="2000">
          <a:solidFill>
            <a:schemeClr val="tx1"/>
          </a:solidFill>
          <a:latin typeface="+mn-lt"/>
          <a:ea typeface="Geneva" charset="-128"/>
        </a:defRPr>
      </a:lvl8pPr>
      <a:lvl9pPr marL="3883472" indent="-228439"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03" tIns="41000" rIns="82003" bIns="41000" anchor="ctr"/>
          <a:lstStyle/>
          <a:p>
            <a:endParaRPr lang="en-US">
              <a:solidFill>
                <a:srgbClr val="000000"/>
              </a:solidFill>
              <a:ea typeface="MS Gothic" charset="0"/>
              <a:cs typeface="MS Gothic" charset="0"/>
            </a:endParaRPr>
          </a:p>
        </p:txBody>
      </p:sp>
    </p:spTree>
    <p:extLst>
      <p:ext uri="{BB962C8B-B14F-4D97-AF65-F5344CB8AC3E}">
        <p14:creationId xmlns:p14="http://schemas.microsoft.com/office/powerpoint/2010/main" val="475742797"/>
      </p:ext>
    </p:extLst>
  </p:cSld>
  <p:clrMap bg1="lt1" tx1="dk1" bg2="lt2" tx2="dk2" accent1="accent1" accent2="accent2" accent3="accent3" accent4="accent4" accent5="accent5" accent6="accent6" hlink="hlink" folHlink="folHlink"/>
  <p:sldLayoutIdLst>
    <p:sldLayoutId id="2147492683" r:id="rId1"/>
  </p:sldLayoutIdLst>
  <p:txStyles>
    <p:titleStyle>
      <a:lvl1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288"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00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007"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011"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0013" algn="ctr" defTabSz="410003"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315" indent="-336315" algn="l" defTabSz="409288"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325" indent="-280791" algn="l" defTabSz="409288"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4746" indent="-223681" algn="l" defTabSz="409288"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6871"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7402" indent="-223681" algn="l" defTabSz="409288"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8667"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8670"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8675"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8679" indent="-224932" algn="l" defTabSz="410003"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003" rtl="0" eaLnBrk="1" latinLnBrk="0" hangingPunct="1">
        <a:defRPr sz="1600" kern="1200">
          <a:solidFill>
            <a:schemeClr val="tx1"/>
          </a:solidFill>
          <a:latin typeface="+mn-lt"/>
          <a:ea typeface="+mn-ea"/>
          <a:cs typeface="+mn-cs"/>
        </a:defRPr>
      </a:lvl1pPr>
      <a:lvl2pPr marL="410003" algn="l" defTabSz="410003" rtl="0" eaLnBrk="1" latinLnBrk="0" hangingPunct="1">
        <a:defRPr sz="1600" kern="1200">
          <a:solidFill>
            <a:schemeClr val="tx1"/>
          </a:solidFill>
          <a:latin typeface="+mn-lt"/>
          <a:ea typeface="+mn-ea"/>
          <a:cs typeface="+mn-cs"/>
        </a:defRPr>
      </a:lvl2pPr>
      <a:lvl3pPr marL="820007" algn="l" defTabSz="410003" rtl="0" eaLnBrk="1" latinLnBrk="0" hangingPunct="1">
        <a:defRPr sz="1600" kern="1200">
          <a:solidFill>
            <a:schemeClr val="tx1"/>
          </a:solidFill>
          <a:latin typeface="+mn-lt"/>
          <a:ea typeface="+mn-ea"/>
          <a:cs typeface="+mn-cs"/>
        </a:defRPr>
      </a:lvl3pPr>
      <a:lvl4pPr marL="1230011" algn="l" defTabSz="410003" rtl="0" eaLnBrk="1" latinLnBrk="0" hangingPunct="1">
        <a:defRPr sz="1600" kern="1200">
          <a:solidFill>
            <a:schemeClr val="tx1"/>
          </a:solidFill>
          <a:latin typeface="+mn-lt"/>
          <a:ea typeface="+mn-ea"/>
          <a:cs typeface="+mn-cs"/>
        </a:defRPr>
      </a:lvl4pPr>
      <a:lvl5pPr marL="1640013" algn="l" defTabSz="410003" rtl="0" eaLnBrk="1" latinLnBrk="0" hangingPunct="1">
        <a:defRPr sz="1600" kern="1200">
          <a:solidFill>
            <a:schemeClr val="tx1"/>
          </a:solidFill>
          <a:latin typeface="+mn-lt"/>
          <a:ea typeface="+mn-ea"/>
          <a:cs typeface="+mn-cs"/>
        </a:defRPr>
      </a:lvl5pPr>
      <a:lvl6pPr marL="2050017" algn="l" defTabSz="410003" rtl="0" eaLnBrk="1" latinLnBrk="0" hangingPunct="1">
        <a:defRPr sz="1600" kern="1200">
          <a:solidFill>
            <a:schemeClr val="tx1"/>
          </a:solidFill>
          <a:latin typeface="+mn-lt"/>
          <a:ea typeface="+mn-ea"/>
          <a:cs typeface="+mn-cs"/>
        </a:defRPr>
      </a:lvl6pPr>
      <a:lvl7pPr marL="2460021" algn="l" defTabSz="410003" rtl="0" eaLnBrk="1" latinLnBrk="0" hangingPunct="1">
        <a:defRPr sz="1600" kern="1200">
          <a:solidFill>
            <a:schemeClr val="tx1"/>
          </a:solidFill>
          <a:latin typeface="+mn-lt"/>
          <a:ea typeface="+mn-ea"/>
          <a:cs typeface="+mn-cs"/>
        </a:defRPr>
      </a:lvl7pPr>
      <a:lvl8pPr marL="2870024" algn="l" defTabSz="410003" rtl="0" eaLnBrk="1" latinLnBrk="0" hangingPunct="1">
        <a:defRPr sz="1600" kern="1200">
          <a:solidFill>
            <a:schemeClr val="tx1"/>
          </a:solidFill>
          <a:latin typeface="+mn-lt"/>
          <a:ea typeface="+mn-ea"/>
          <a:cs typeface="+mn-cs"/>
        </a:defRPr>
      </a:lvl8pPr>
      <a:lvl9pPr marL="3280028" algn="l" defTabSz="410003" rtl="0" eaLnBrk="1" latinLnBrk="0" hangingPunct="1">
        <a:defRPr sz="16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0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20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6"/>
            <a:ext cx="6697662" cy="12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a:t>Click to edit Master title style</a:t>
            </a:r>
          </a:p>
        </p:txBody>
      </p:sp>
      <p:sp>
        <p:nvSpPr>
          <p:cNvPr id="5120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defTabSz="456880" eaLnBrk="0" hangingPunct="0">
              <a:defRPr sz="1400">
                <a:solidFill>
                  <a:srgbClr val="212164"/>
                </a:solidFill>
                <a:latin typeface="Arial" charset="0"/>
                <a:ea typeface="ＭＳ Ｐゴシック" charset="-128"/>
                <a:cs typeface="ＭＳ Ｐゴシック" charset="-128"/>
              </a:defRPr>
            </a:lvl1pPr>
          </a:lstStyle>
          <a:p>
            <a:pPr>
              <a:defRPr/>
            </a:pPr>
            <a:endParaRPr lang="en-US"/>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algn="ctr" defTabSz="456880" eaLnBrk="0" hangingPunct="0">
              <a:defRPr sz="1400">
                <a:solidFill>
                  <a:srgbClr val="212164"/>
                </a:solidFill>
                <a:latin typeface="Arial" charset="0"/>
                <a:ea typeface="ＭＳ Ｐゴシック" charset="-128"/>
                <a:cs typeface="ＭＳ Ｐゴシック" charset="-128"/>
              </a:defRPr>
            </a:lvl1pPr>
          </a:lstStyle>
          <a:p>
            <a:pPr>
              <a:defRPr/>
            </a:pPr>
            <a:endParaRPr lang="en-US"/>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376" tIns="45688" rIns="91376" bIns="45688" numCol="1" anchor="t" anchorCtr="0" compatLnSpc="1">
            <a:prstTxWarp prst="textNoShape">
              <a:avLst/>
            </a:prstTxWarp>
          </a:bodyPr>
          <a:lstStyle>
            <a:lvl1pPr algn="r" defTabSz="456880" eaLnBrk="0" hangingPunct="0">
              <a:defRPr sz="1400">
                <a:solidFill>
                  <a:srgbClr val="212164"/>
                </a:solidFill>
                <a:latin typeface="Arial" charset="0"/>
              </a:defRPr>
            </a:lvl1pPr>
          </a:lstStyle>
          <a:p>
            <a:pPr>
              <a:defRPr/>
            </a:pPr>
            <a:fld id="{223D8E35-2756-3E43-9D47-AD7494C57F0C}" type="slidenum">
              <a:rPr lang="en-US"/>
              <a:pPr>
                <a:defRPr/>
              </a:pPr>
              <a:t>‹#›</a:t>
            </a:fld>
            <a:endParaRPr lang="en-US"/>
          </a:p>
        </p:txBody>
      </p:sp>
    </p:spTree>
    <p:extLst>
      <p:ext uri="{BB962C8B-B14F-4D97-AF65-F5344CB8AC3E}">
        <p14:creationId xmlns:p14="http://schemas.microsoft.com/office/powerpoint/2010/main" val="633504897"/>
      </p:ext>
    </p:extLst>
  </p:cSld>
  <p:clrMap bg1="lt1" tx1="dk1" bg2="lt2" tx2="dk2" accent1="accent1" accent2="accent2" accent3="accent3" accent4="accent4" accent5="accent5" accent6="accent6" hlink="hlink" folHlink="folHlink"/>
  <p:sldLayoutIdLst>
    <p:sldLayoutId id="2147492685" r:id="rId1"/>
  </p:sldLayoutIdLst>
  <p:txStyles>
    <p:titleStyle>
      <a:lvl1pPr algn="ctr" rtl="0" eaLnBrk="0" fontAlgn="base" hangingPunct="0">
        <a:spcBef>
          <a:spcPct val="0"/>
        </a:spcBef>
        <a:spcAft>
          <a:spcPct val="0"/>
        </a:spcAft>
        <a:defRPr kumimoji="1" sz="4400" b="1">
          <a:solidFill>
            <a:schemeClr val="tx1"/>
          </a:solidFill>
          <a:latin typeface="+mj-lt"/>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688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3758"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0639"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7517"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659" indent="-342659" algn="l" rtl="0" eaLnBrk="0" fontAlgn="base" hangingPunct="0">
        <a:spcBef>
          <a:spcPct val="20000"/>
        </a:spcBef>
        <a:spcAft>
          <a:spcPct val="0"/>
        </a:spcAft>
        <a:buChar char="•"/>
        <a:defRPr kumimoji="1" sz="3200">
          <a:solidFill>
            <a:schemeClr val="tx1"/>
          </a:solidFill>
          <a:latin typeface="+mn-lt"/>
          <a:ea typeface="+mn-ea"/>
          <a:cs typeface="+mn-cs"/>
        </a:defRPr>
      </a:lvl1pPr>
      <a:lvl2pPr marL="742428" indent="-285548" algn="l" rtl="0" eaLnBrk="0" fontAlgn="base" hangingPunct="0">
        <a:spcBef>
          <a:spcPct val="20000"/>
        </a:spcBef>
        <a:spcAft>
          <a:spcPct val="0"/>
        </a:spcAft>
        <a:buChar char="–"/>
        <a:defRPr kumimoji="1"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kumimoji="1"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kumimoji="1"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kumimoji="1" sz="2000">
          <a:solidFill>
            <a:schemeClr val="tx1"/>
          </a:solidFill>
          <a:latin typeface="+mn-lt"/>
          <a:ea typeface="+mn-ea"/>
          <a:cs typeface="+mn-cs"/>
        </a:defRPr>
      </a:lvl5pPr>
      <a:lvl6pPr marL="2512836" indent="-228439" algn="l" rtl="0" fontAlgn="base">
        <a:spcBef>
          <a:spcPct val="20000"/>
        </a:spcBef>
        <a:spcAft>
          <a:spcPct val="0"/>
        </a:spcAft>
        <a:buChar char="»"/>
        <a:defRPr kumimoji="1" sz="2000">
          <a:solidFill>
            <a:schemeClr val="tx1"/>
          </a:solidFill>
          <a:latin typeface="+mn-lt"/>
          <a:ea typeface="+mn-ea"/>
          <a:cs typeface="+mn-cs"/>
        </a:defRPr>
      </a:lvl6pPr>
      <a:lvl7pPr marL="2969716" indent="-228439" algn="l" rtl="0" fontAlgn="base">
        <a:spcBef>
          <a:spcPct val="20000"/>
        </a:spcBef>
        <a:spcAft>
          <a:spcPct val="0"/>
        </a:spcAft>
        <a:buChar char="»"/>
        <a:defRPr kumimoji="1" sz="2000">
          <a:solidFill>
            <a:schemeClr val="tx1"/>
          </a:solidFill>
          <a:latin typeface="+mn-lt"/>
          <a:ea typeface="+mn-ea"/>
          <a:cs typeface="+mn-cs"/>
        </a:defRPr>
      </a:lvl7pPr>
      <a:lvl8pPr marL="3426595" indent="-228439" algn="l" rtl="0" fontAlgn="base">
        <a:spcBef>
          <a:spcPct val="20000"/>
        </a:spcBef>
        <a:spcAft>
          <a:spcPct val="0"/>
        </a:spcAft>
        <a:buChar char="»"/>
        <a:defRPr kumimoji="1" sz="2000">
          <a:solidFill>
            <a:schemeClr val="tx1"/>
          </a:solidFill>
          <a:latin typeface="+mn-lt"/>
          <a:ea typeface="+mn-ea"/>
          <a:cs typeface="+mn-cs"/>
        </a:defRPr>
      </a:lvl8pPr>
      <a:lvl9pPr marL="3883472" indent="-228439"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1026"/>
          <p:cNvSpPr>
            <a:spLocks noChangeArrowheads="1"/>
          </p:cNvSpPr>
          <p:nvPr/>
        </p:nvSpPr>
        <p:spPr bwMode="ltGray">
          <a:xfrm>
            <a:off x="417513" y="1098556"/>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a:solidFill>
                <a:srgbClr val="000000"/>
              </a:solidFill>
              <a:latin typeface="Arial" charset="0"/>
            </a:endParaRPr>
          </a:p>
        </p:txBody>
      </p:sp>
      <p:sp>
        <p:nvSpPr>
          <p:cNvPr id="53251" name="Rectangle 1027"/>
          <p:cNvSpPr>
            <a:spLocks noChangeArrowheads="1"/>
          </p:cNvSpPr>
          <p:nvPr/>
        </p:nvSpPr>
        <p:spPr bwMode="ltGray">
          <a:xfrm>
            <a:off x="800104" y="1098556"/>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a:solidFill>
                <a:srgbClr val="000000"/>
              </a:solidFill>
              <a:latin typeface="Arial" charset="0"/>
            </a:endParaRPr>
          </a:p>
        </p:txBody>
      </p:sp>
      <p:sp>
        <p:nvSpPr>
          <p:cNvPr id="53252" name="Rectangle 1028"/>
          <p:cNvSpPr>
            <a:spLocks noChangeArrowheads="1"/>
          </p:cNvSpPr>
          <p:nvPr/>
        </p:nvSpPr>
        <p:spPr bwMode="ltGray">
          <a:xfrm>
            <a:off x="541344" y="1520831"/>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a:solidFill>
                <a:srgbClr val="000000"/>
              </a:solidFill>
              <a:latin typeface="Arial" charset="0"/>
            </a:endParaRPr>
          </a:p>
        </p:txBody>
      </p:sp>
      <p:sp>
        <p:nvSpPr>
          <p:cNvPr id="53253" name="Rectangle 1029"/>
          <p:cNvSpPr>
            <a:spLocks noChangeArrowheads="1"/>
          </p:cNvSpPr>
          <p:nvPr/>
        </p:nvSpPr>
        <p:spPr bwMode="ltGray">
          <a:xfrm>
            <a:off x="911225" y="1520831"/>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a:solidFill>
                <a:srgbClr val="000000"/>
              </a:solidFill>
              <a:latin typeface="Arial" charset="0"/>
            </a:endParaRPr>
          </a:p>
        </p:txBody>
      </p:sp>
      <p:sp>
        <p:nvSpPr>
          <p:cNvPr id="53254" name="Rectangle 1030"/>
          <p:cNvSpPr>
            <a:spLocks noChangeArrowheads="1"/>
          </p:cNvSpPr>
          <p:nvPr/>
        </p:nvSpPr>
        <p:spPr bwMode="ltGray">
          <a:xfrm>
            <a:off x="127001" y="1447803"/>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a:solidFill>
                <a:srgbClr val="000000"/>
              </a:solidFill>
              <a:latin typeface="Arial" charset="0"/>
            </a:endParaRPr>
          </a:p>
        </p:txBody>
      </p:sp>
      <p:sp>
        <p:nvSpPr>
          <p:cNvPr id="53255" name="Rectangle 1031"/>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a:solidFill>
                <a:srgbClr val="000000"/>
              </a:solidFill>
              <a:latin typeface="Arial" charset="0"/>
            </a:endParaRPr>
          </a:p>
        </p:txBody>
      </p:sp>
      <p:sp>
        <p:nvSpPr>
          <p:cNvPr id="53256" name="Rectangle 1032"/>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376" tIns="45688" rIns="91376" bIns="45688" anchor="ctr"/>
          <a:lstStyle/>
          <a:p>
            <a:pPr algn="ctr"/>
            <a:endParaRPr kumimoji="1" lang="en-US">
              <a:solidFill>
                <a:srgbClr val="000000"/>
              </a:solidFill>
              <a:latin typeface="Arial" charset="0"/>
            </a:endParaRPr>
          </a:p>
        </p:txBody>
      </p:sp>
      <p:sp>
        <p:nvSpPr>
          <p:cNvPr id="53257" name="Rectangle 1033"/>
          <p:cNvSpPr>
            <a:spLocks noGrp="1" noChangeArrowheads="1"/>
          </p:cNvSpPr>
          <p:nvPr>
            <p:ph type="title"/>
          </p:nvPr>
        </p:nvSpPr>
        <p:spPr bwMode="auto">
          <a:xfrm>
            <a:off x="1150944" y="617538"/>
            <a:ext cx="7793037"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a:t>Click to edit Master title style</a:t>
            </a:r>
          </a:p>
        </p:txBody>
      </p:sp>
      <p:sp>
        <p:nvSpPr>
          <p:cNvPr id="5325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defTabSz="45688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ctr" defTabSz="45688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r" defTabSz="456880">
              <a:defRPr sz="1400">
                <a:solidFill>
                  <a:srgbClr val="000000"/>
                </a:solidFill>
                <a:latin typeface="Arial" charset="0"/>
              </a:defRPr>
            </a:lvl1pPr>
          </a:lstStyle>
          <a:p>
            <a:pPr>
              <a:defRPr/>
            </a:pPr>
            <a:fld id="{95FC9A03-BF56-E94F-BD9A-6B988A626443}" type="slidenum">
              <a:rPr lang="en-US"/>
              <a:pPr>
                <a:defRPr/>
              </a:pPr>
              <a:t>‹#›</a:t>
            </a:fld>
            <a:endParaRPr lang="en-US"/>
          </a:p>
        </p:txBody>
      </p:sp>
    </p:spTree>
    <p:extLst>
      <p:ext uri="{BB962C8B-B14F-4D97-AF65-F5344CB8AC3E}">
        <p14:creationId xmlns:p14="http://schemas.microsoft.com/office/powerpoint/2010/main" val="3581601958"/>
      </p:ext>
    </p:extLst>
  </p:cSld>
  <p:clrMap bg1="lt1" tx1="dk1" bg2="lt2" tx2="dk2" accent1="accent1" accent2="accent2" accent3="accent3" accent4="accent4" accent5="accent5" accent6="accent6" hlink="hlink" folHlink="folHlink"/>
  <p:sldLayoutIdLst>
    <p:sldLayoutId id="2147492687" r:id="rId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880" algn="l" rtl="0" fontAlgn="base">
        <a:spcBef>
          <a:spcPct val="0"/>
        </a:spcBef>
        <a:spcAft>
          <a:spcPct val="0"/>
        </a:spcAft>
        <a:defRPr sz="4400">
          <a:solidFill>
            <a:schemeClr val="tx2"/>
          </a:solidFill>
          <a:latin typeface="Arial" charset="0"/>
        </a:defRPr>
      </a:lvl6pPr>
      <a:lvl7pPr marL="913758" algn="l" rtl="0" fontAlgn="base">
        <a:spcBef>
          <a:spcPct val="0"/>
        </a:spcBef>
        <a:spcAft>
          <a:spcPct val="0"/>
        </a:spcAft>
        <a:defRPr sz="4400">
          <a:solidFill>
            <a:schemeClr val="tx2"/>
          </a:solidFill>
          <a:latin typeface="Arial" charset="0"/>
        </a:defRPr>
      </a:lvl7pPr>
      <a:lvl8pPr marL="1370639" algn="l" rtl="0" fontAlgn="base">
        <a:spcBef>
          <a:spcPct val="0"/>
        </a:spcBef>
        <a:spcAft>
          <a:spcPct val="0"/>
        </a:spcAft>
        <a:defRPr sz="4400">
          <a:solidFill>
            <a:schemeClr val="tx2"/>
          </a:solidFill>
          <a:latin typeface="Arial" charset="0"/>
        </a:defRPr>
      </a:lvl8pPr>
      <a:lvl9pPr marL="1827517" algn="l"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lr>
          <a:schemeClr val="folHlink"/>
        </a:buClr>
        <a:buSzPct val="60000"/>
        <a:buFont typeface="Wingdings" charset="0"/>
        <a:buChar char="n"/>
        <a:defRPr sz="3200">
          <a:solidFill>
            <a:schemeClr val="tx1"/>
          </a:solidFill>
          <a:latin typeface="+mn-lt"/>
          <a:ea typeface="ＭＳ Ｐゴシック" charset="0"/>
          <a:cs typeface="Geneva" charset="0"/>
        </a:defRPr>
      </a:lvl1pPr>
      <a:lvl2pPr marL="742428" indent="-285548" algn="l" rtl="0" eaLnBrk="0" fontAlgn="base" hangingPunct="0">
        <a:spcBef>
          <a:spcPct val="20000"/>
        </a:spcBef>
        <a:spcAft>
          <a:spcPct val="0"/>
        </a:spcAft>
        <a:buClr>
          <a:schemeClr val="hlink"/>
        </a:buClr>
        <a:buSzPct val="55000"/>
        <a:buFont typeface="Wingdings" charset="0"/>
        <a:buChar char="n"/>
        <a:defRPr sz="2800">
          <a:solidFill>
            <a:schemeClr val="tx1"/>
          </a:solidFill>
          <a:latin typeface="+mn-lt"/>
          <a:ea typeface="Geneva" charset="-128"/>
          <a:cs typeface="Geneva" charset="0"/>
        </a:defRPr>
      </a:lvl2pPr>
      <a:lvl3pPr marL="1142199" indent="-228439" algn="l" rtl="0" eaLnBrk="0" fontAlgn="base" hangingPunct="0">
        <a:spcBef>
          <a:spcPct val="20000"/>
        </a:spcBef>
        <a:spcAft>
          <a:spcPct val="0"/>
        </a:spcAft>
        <a:buClr>
          <a:schemeClr val="folHlink"/>
        </a:buClr>
        <a:buSzPct val="50000"/>
        <a:buFont typeface="Wingdings" charset="0"/>
        <a:buChar char="n"/>
        <a:defRPr sz="2400">
          <a:solidFill>
            <a:schemeClr val="tx1"/>
          </a:solidFill>
          <a:latin typeface="+mn-lt"/>
          <a:ea typeface="Geneva" charset="-128"/>
          <a:cs typeface="Geneva" charset="0"/>
        </a:defRPr>
      </a:lvl3pPr>
      <a:lvl4pPr marL="1599077" indent="-228439" algn="l" rtl="0" eaLnBrk="0" fontAlgn="base" hangingPunct="0">
        <a:spcBef>
          <a:spcPct val="20000"/>
        </a:spcBef>
        <a:spcAft>
          <a:spcPct val="0"/>
        </a:spcAft>
        <a:buClr>
          <a:schemeClr val="accent2"/>
        </a:buClr>
        <a:buSzPct val="55000"/>
        <a:buFont typeface="Wingdings" charset="0"/>
        <a:buChar char="n"/>
        <a:defRPr sz="2000">
          <a:solidFill>
            <a:schemeClr val="tx1"/>
          </a:solidFill>
          <a:latin typeface="+mn-lt"/>
          <a:ea typeface="Geneva" charset="-128"/>
          <a:cs typeface="Geneva" charset="0"/>
        </a:defRPr>
      </a:lvl4pPr>
      <a:lvl5pPr marL="2055957" indent="-228439" algn="l" rtl="0" eaLnBrk="0" fontAlgn="base" hangingPunct="0">
        <a:spcBef>
          <a:spcPct val="20000"/>
        </a:spcBef>
        <a:spcAft>
          <a:spcPct val="0"/>
        </a:spcAft>
        <a:buClr>
          <a:schemeClr val="accent1"/>
        </a:buClr>
        <a:buSzPct val="50000"/>
        <a:buFont typeface="Wingdings" charset="0"/>
        <a:buChar char="n"/>
        <a:defRPr sz="2000">
          <a:solidFill>
            <a:schemeClr val="tx1"/>
          </a:solidFill>
          <a:latin typeface="+mn-lt"/>
          <a:ea typeface="Geneva" charset="-128"/>
          <a:cs typeface="Geneva" charset="0"/>
        </a:defRPr>
      </a:lvl5pPr>
      <a:lvl6pPr marL="251283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6971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6595"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3472"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60356075"/>
      </p:ext>
    </p:extLst>
  </p:cSld>
  <p:clrMap bg1="dk2" tx1="lt1" bg2="dk1" tx2="lt2" accent1="accent1" accent2="accent2" accent3="accent3" accent4="accent4" accent5="accent5" accent6="accent6" hlink="hlink" folHlink="folHlink"/>
  <p:sldLayoutIdLst>
    <p:sldLayoutId id="2147492702"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03FA534B-F817-E343-8950-FBAA49A7E2D1}" type="slidenum">
              <a:rPr lang="en-US"/>
              <a:pPr>
                <a:defRPr/>
              </a:pPr>
              <a:t>‹#›</a:t>
            </a:fld>
            <a:endParaRPr lang="en-US"/>
          </a:p>
        </p:txBody>
      </p:sp>
    </p:spTree>
    <p:extLst>
      <p:ext uri="{BB962C8B-B14F-4D97-AF65-F5344CB8AC3E}">
        <p14:creationId xmlns:p14="http://schemas.microsoft.com/office/powerpoint/2010/main" val="1128022385"/>
      </p:ext>
    </p:extLst>
  </p:cSld>
  <p:clrMap bg1="lt1" tx1="dk1" bg2="lt2" tx2="dk2" accent1="accent1" accent2="accent2" accent3="accent3" accent4="accent4" accent5="accent5" accent6="accent6" hlink="hlink" folHlink="folHlink"/>
  <p:sldLayoutIdLst>
    <p:sldLayoutId id="2147492704" r:id="rId1"/>
    <p:sldLayoutId id="2147492705" r:id="rId2"/>
    <p:sldLayoutId id="2147492706" r:id="rId3"/>
    <p:sldLayoutId id="2147492707" r:id="rId4"/>
    <p:sldLayoutId id="2147492708" r:id="rId5"/>
    <p:sldLayoutId id="2147492709" r:id="rId6"/>
    <p:sldLayoutId id="2147492710" r:id="rId7"/>
    <p:sldLayoutId id="2147492711" r:id="rId8"/>
    <p:sldLayoutId id="2147492712" r:id="rId9"/>
    <p:sldLayoutId id="2147492713" r:id="rId10"/>
    <p:sldLayoutId id="2147492714" r:id="rId11"/>
    <p:sldLayoutId id="2147492715"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64" y="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6" name="Freeform 133"/>
              <p:cNvSpPr>
                <a:spLocks/>
              </p:cNvSpPr>
              <p:nvPr/>
            </p:nvSpPr>
            <p:spPr bwMode="hidden">
              <a:xfrm>
                <a:off x="4636" y="576"/>
                <a:ext cx="594" cy="417"/>
              </a:xfrm>
              <a:custGeom>
                <a:avLst/>
                <a:gdLst>
                  <a:gd name="T0" fmla="*/ 0 w 776"/>
                  <a:gd name="T1" fmla="*/ 0 h 2368"/>
                  <a:gd name="T2" fmla="*/ 4 w 776"/>
                  <a:gd name="T3" fmla="*/ 0 h 2368"/>
                  <a:gd name="T4" fmla="*/ 2 w 776"/>
                  <a:gd name="T5" fmla="*/ 0 h 2368"/>
                  <a:gd name="T6" fmla="*/ 5 w 776"/>
                  <a:gd name="T7" fmla="*/ 0 h 2368"/>
                  <a:gd name="T8" fmla="*/ 3 w 776"/>
                  <a:gd name="T9" fmla="*/ 0 h 2368"/>
                  <a:gd name="T10" fmla="*/ 5 w 776"/>
                  <a:gd name="T11" fmla="*/ 0 h 2368"/>
                  <a:gd name="T12" fmla="*/ 4 w 776"/>
                  <a:gd name="T13" fmla="*/ 0 h 2368"/>
                  <a:gd name="T14" fmla="*/ 6 w 776"/>
                  <a:gd name="T15" fmla="*/ 0 h 2368"/>
                  <a:gd name="T16" fmla="*/ 5 w 776"/>
                  <a:gd name="T17" fmla="*/ 0 h 2368"/>
                  <a:gd name="T18" fmla="*/ 7 w 776"/>
                  <a:gd name="T19" fmla="*/ 0 h 2368"/>
                  <a:gd name="T20" fmla="*/ 6 w 776"/>
                  <a:gd name="T21" fmla="*/ 0 h 2368"/>
                  <a:gd name="T22" fmla="*/ 8 w 776"/>
                  <a:gd name="T23" fmla="*/ 0 h 2368"/>
                  <a:gd name="T24" fmla="*/ 8 w 776"/>
                  <a:gd name="T25" fmla="*/ 0 h 2368"/>
                  <a:gd name="T26" fmla="*/ 9 w 776"/>
                  <a:gd name="T27" fmla="*/ 0 h 2368"/>
                  <a:gd name="T28" fmla="*/ 8 w 776"/>
                  <a:gd name="T29" fmla="*/ 0 h 2368"/>
                  <a:gd name="T30" fmla="*/ 10 w 776"/>
                  <a:gd name="T31" fmla="*/ 0 h 2368"/>
                  <a:gd name="T32" fmla="*/ 9 w 776"/>
                  <a:gd name="T33" fmla="*/ 0 h 2368"/>
                  <a:gd name="T34" fmla="*/ 10 w 776"/>
                  <a:gd name="T35" fmla="*/ 0 h 2368"/>
                  <a:gd name="T36" fmla="*/ 9 w 776"/>
                  <a:gd name="T37" fmla="*/ 0 h 2368"/>
                  <a:gd name="T38" fmla="*/ 11 w 776"/>
                  <a:gd name="T39" fmla="*/ 0 h 2368"/>
                  <a:gd name="T40" fmla="*/ 10 w 776"/>
                  <a:gd name="T41" fmla="*/ 0 h 2368"/>
                  <a:gd name="T42" fmla="*/ 11 w 776"/>
                  <a:gd name="T43" fmla="*/ 0 h 2368"/>
                  <a:gd name="T44" fmla="*/ 10 w 776"/>
                  <a:gd name="T45" fmla="*/ 0 h 2368"/>
                  <a:gd name="T46" fmla="*/ 1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grpSp>
      <p:sp>
        <p:nvSpPr>
          <p:cNvPr id="26627" name="Rectangle 137"/>
          <p:cNvSpPr>
            <a:spLocks noGrp="1" noChangeArrowheads="1"/>
          </p:cNvSpPr>
          <p:nvPr>
            <p:ph type="title"/>
          </p:nvPr>
        </p:nvSpPr>
        <p:spPr bwMode="auto">
          <a:xfrm>
            <a:off x="685800" y="301626"/>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Black" pitchFamily="-112" charset="0"/>
                <a:ea typeface="+mn-ea"/>
                <a:cs typeface="+mn-cs"/>
              </a:defRPr>
            </a:lvl1pPr>
          </a:lstStyle>
          <a:p>
            <a:pPr>
              <a:defRPr/>
            </a:pPr>
            <a:endParaRPr lang="en-US"/>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2" charset="0"/>
                <a:ea typeface="+mn-ea"/>
                <a:cs typeface="+mn-cs"/>
              </a:defRPr>
            </a:lvl1pPr>
          </a:lstStyle>
          <a:p>
            <a:pPr>
              <a:defRPr/>
            </a:pPr>
            <a:endParaRPr lang="en-US"/>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E5A96751-6AAC-1F48-9EB4-0DD682B164ED}" type="slidenum">
              <a:rPr lang="en-US"/>
              <a:pPr>
                <a:defRPr/>
              </a:pPr>
              <a:t>‹#›</a:t>
            </a:fld>
            <a:endParaRPr lang="en-US"/>
          </a:p>
        </p:txBody>
      </p:sp>
    </p:spTree>
    <p:extLst>
      <p:ext uri="{BB962C8B-B14F-4D97-AF65-F5344CB8AC3E}">
        <p14:creationId xmlns:p14="http://schemas.microsoft.com/office/powerpoint/2010/main" val="484687093"/>
      </p:ext>
    </p:extLst>
  </p:cSld>
  <p:clrMap bg1="dk2" tx1="lt1" bg2="dk1" tx2="lt2" accent1="accent1" accent2="accent2" accent3="accent3" accent4="accent4" accent5="accent5" accent6="accent6" hlink="hlink" folHlink="folHlink"/>
  <p:sldLayoutIdLst>
    <p:sldLayoutId id="2147492717" r:id="rId1"/>
    <p:sldLayoutId id="2147492718" r:id="rId2"/>
    <p:sldLayoutId id="2147492719" r:id="rId3"/>
    <p:sldLayoutId id="2147492720" r:id="rId4"/>
    <p:sldLayoutId id="2147492721" r:id="rId5"/>
    <p:sldLayoutId id="2147492722" r:id="rId6"/>
    <p:sldLayoutId id="2147492723" r:id="rId7"/>
    <p:sldLayoutId id="2147492724" r:id="rId8"/>
    <p:sldLayoutId id="2147492725" r:id="rId9"/>
    <p:sldLayoutId id="2147492726" r:id="rId10"/>
    <p:sldLayoutId id="2147492727"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1" charset="0"/>
        </a:defRPr>
      </a:lvl6pPr>
      <a:lvl7pPr marL="914400" algn="l" rtl="0" fontAlgn="base">
        <a:spcBef>
          <a:spcPct val="0"/>
        </a:spcBef>
        <a:spcAft>
          <a:spcPct val="0"/>
        </a:spcAft>
        <a:defRPr sz="4400">
          <a:solidFill>
            <a:schemeClr val="tx2"/>
          </a:solidFill>
          <a:latin typeface="Arial Black" pitchFamily="-111" charset="0"/>
        </a:defRPr>
      </a:lvl7pPr>
      <a:lvl8pPr marL="1371600" algn="l" rtl="0" fontAlgn="base">
        <a:spcBef>
          <a:spcPct val="0"/>
        </a:spcBef>
        <a:spcAft>
          <a:spcPct val="0"/>
        </a:spcAft>
        <a:defRPr sz="4400">
          <a:solidFill>
            <a:schemeClr val="tx2"/>
          </a:solidFill>
          <a:latin typeface="Arial Black" pitchFamily="-111" charset="0"/>
        </a:defRPr>
      </a:lvl8pPr>
      <a:lvl9pPr marL="1828800" algn="l" rtl="0" fontAlgn="base">
        <a:spcBef>
          <a:spcPct val="0"/>
        </a:spcBef>
        <a:spcAft>
          <a:spcPct val="0"/>
        </a:spcAft>
        <a:defRPr sz="4400">
          <a:solidFill>
            <a:schemeClr val="tx2"/>
          </a:solidFill>
          <a:latin typeface="Arial Black" pitchFamily="-111"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1634432203"/>
      </p:ext>
    </p:extLst>
  </p:cSld>
  <p:clrMap bg1="lt1" tx1="dk1" bg2="lt2" tx2="dk2" accent1="accent1" accent2="accent2" accent3="accent3" accent4="accent4" accent5="accent5" accent6="accent6" hlink="hlink" folHlink="folHlink"/>
  <p:sldLayoutIdLst>
    <p:sldLayoutId id="2147492729" r:id="rId1"/>
    <p:sldLayoutId id="2147492730" r:id="rId2"/>
    <p:sldLayoutId id="2147492731" r:id="rId3"/>
    <p:sldLayoutId id="2147492732" r:id="rId4"/>
    <p:sldLayoutId id="2147492733" r:id="rId5"/>
    <p:sldLayoutId id="2147492734" r:id="rId6"/>
    <p:sldLayoutId id="2147492735" r:id="rId7"/>
    <p:sldLayoutId id="2147492736" r:id="rId8"/>
    <p:sldLayoutId id="2147492737" r:id="rId9"/>
    <p:sldLayoutId id="2147492738" r:id="rId10"/>
    <p:sldLayoutId id="2147492739" r:id="rId11"/>
    <p:sldLayoutId id="2147492740"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fld id="{52F367E4-7E1D-FF4E-AF00-438FDA6547A0}" type="datetimeFigureOut">
              <a:rPr lang="en-US" smtClean="0"/>
              <a:pPr/>
              <a:t>12/17/23</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fld id="{8C99E196-A115-2F47-A252-2B1A00B54207}" type="slidenum">
              <a:rPr lang="en-US" smtClean="0"/>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sz="2400">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8F8F8"/>
                </a:solidFill>
                <a:latin typeface="Helvetica"/>
              </a:endParaRPr>
            </a:p>
          </p:txBody>
        </p:sp>
      </p:grpSp>
    </p:spTree>
    <p:extLst>
      <p:ext uri="{BB962C8B-B14F-4D97-AF65-F5344CB8AC3E}">
        <p14:creationId xmlns:p14="http://schemas.microsoft.com/office/powerpoint/2010/main" val="2977675829"/>
      </p:ext>
    </p:extLst>
  </p:cSld>
  <p:clrMap bg1="dk2" tx1="lt1" bg2="dk1" tx2="lt2" accent1="accent1" accent2="accent2" accent3="accent3" accent4="accent4" accent5="accent5" accent6="accent6" hlink="hlink" folHlink="folHlink"/>
  <p:sldLayoutIdLst>
    <p:sldLayoutId id="2147492742"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908" r:id="rId1"/>
    <p:sldLayoutId id="2147491909" r:id="rId2"/>
    <p:sldLayoutId id="2147491910" r:id="rId3"/>
    <p:sldLayoutId id="2147491911" r:id="rId4"/>
    <p:sldLayoutId id="2147491912" r:id="rId5"/>
    <p:sldLayoutId id="2147491913" r:id="rId6"/>
    <p:sldLayoutId id="2147491914" r:id="rId7"/>
    <p:sldLayoutId id="2147491915" r:id="rId8"/>
    <p:sldLayoutId id="2147491916" r:id="rId9"/>
    <p:sldLayoutId id="2147491917" r:id="rId10"/>
    <p:sldLayoutId id="2147491918" r:id="rId11"/>
    <p:sldLayoutId id="214749191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602" indent="-22852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645" indent="-22852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686" indent="-22852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2070" name="Rectangle 22"/>
          <p:cNvSpPr>
            <a:spLocks noChangeArrowheads="1"/>
          </p:cNvSpPr>
          <p:nvPr userDrawn="1"/>
        </p:nvSpPr>
        <p:spPr bwMode="auto">
          <a:xfrm>
            <a:off x="748506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Tree>
    <p:extLst>
      <p:ext uri="{BB962C8B-B14F-4D97-AF65-F5344CB8AC3E}">
        <p14:creationId xmlns:p14="http://schemas.microsoft.com/office/powerpoint/2010/main" val="3077385300"/>
      </p:ext>
    </p:extLst>
  </p:cSld>
  <p:clrMap bg1="dk2" tx1="lt1" bg2="dk1" tx2="lt2" accent1="accent1" accent2="accent2" accent3="accent3" accent4="accent4" accent5="accent5" accent6="accent6" hlink="hlink" folHlink="folHlink"/>
  <p:sldLayoutIdLst>
    <p:sldLayoutId id="2147492744" r:id="rId1"/>
    <p:sldLayoutId id="2147492745" r:id="rId2"/>
    <p:sldLayoutId id="2147492746" r:id="rId3"/>
    <p:sldLayoutId id="2147492747" r:id="rId4"/>
    <p:sldLayoutId id="2147492748" r:id="rId5"/>
    <p:sldLayoutId id="2147492749" r:id="rId6"/>
    <p:sldLayoutId id="2147492750" r:id="rId7"/>
    <p:sldLayoutId id="2147492751" r:id="rId8"/>
    <p:sldLayoutId id="2147492752" r:id="rId9"/>
    <p:sldLayoutId id="2147492753" r:id="rId10"/>
    <p:sldLayoutId id="214749275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08" charset="0"/>
        </a:defRPr>
      </a:lvl6pPr>
      <a:lvl7pPr marL="914400" algn="ctr" rtl="0" eaLnBrk="0" fontAlgn="base" hangingPunct="0">
        <a:spcBef>
          <a:spcPct val="0"/>
        </a:spcBef>
        <a:spcAft>
          <a:spcPct val="0"/>
        </a:spcAft>
        <a:defRPr sz="4400">
          <a:solidFill>
            <a:schemeClr val="tx2"/>
          </a:solidFill>
          <a:latin typeface="Times New Roman" pitchFamily="-108" charset="0"/>
        </a:defRPr>
      </a:lvl7pPr>
      <a:lvl8pPr marL="1371600" algn="ctr" rtl="0" eaLnBrk="0" fontAlgn="base" hangingPunct="0">
        <a:spcBef>
          <a:spcPct val="0"/>
        </a:spcBef>
        <a:spcAft>
          <a:spcPct val="0"/>
        </a:spcAft>
        <a:defRPr sz="4400">
          <a:solidFill>
            <a:schemeClr val="tx2"/>
          </a:solidFill>
          <a:latin typeface="Times New Roman" pitchFamily="-108" charset="0"/>
        </a:defRPr>
      </a:lvl8pPr>
      <a:lvl9pPr marL="1828800" algn="ctr" rtl="0" eaLnBrk="0" fontAlgn="base" hangingPunct="0">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8B7CBFBD-A24F-E149-AACB-2AD93A87433A}"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3051881601"/>
      </p:ext>
    </p:extLst>
  </p:cSld>
  <p:clrMap bg1="lt1" tx1="dk1" bg2="lt2" tx2="dk2" accent1="accent1" accent2="accent2" accent3="accent3" accent4="accent4" accent5="accent5" accent6="accent6" hlink="hlink" folHlink="folHlink"/>
  <p:sldLayoutIdLst>
    <p:sldLayoutId id="2147492756" r:id="rId1"/>
    <p:sldLayoutId id="2147492757" r:id="rId2"/>
    <p:sldLayoutId id="2147492758" r:id="rId3"/>
    <p:sldLayoutId id="2147492759" r:id="rId4"/>
    <p:sldLayoutId id="2147492760" r:id="rId5"/>
    <p:sldLayoutId id="2147492761" r:id="rId6"/>
    <p:sldLayoutId id="2147492762" r:id="rId7"/>
    <p:sldLayoutId id="2147492763" r:id="rId8"/>
    <p:sldLayoutId id="2147492764" r:id="rId9"/>
    <p:sldLayoutId id="2147492765" r:id="rId10"/>
    <p:sldLayoutId id="2147492766" r:id="rId11"/>
    <p:sldLayoutId id="2147492767"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3256601464"/>
      </p:ext>
    </p:extLst>
  </p:cSld>
  <p:clrMap bg1="lt1" tx1="dk1" bg2="lt2" tx2="dk2" accent1="accent1" accent2="accent2" accent3="accent3" accent4="accent4" accent5="accent5" accent6="accent6" hlink="hlink" folHlink="folHlink"/>
  <p:sldLayoutIdLst>
    <p:sldLayoutId id="2147492769" r:id="rId1"/>
    <p:sldLayoutId id="2147492770" r:id="rId2"/>
    <p:sldLayoutId id="2147492771" r:id="rId3"/>
    <p:sldLayoutId id="2147492772" r:id="rId4"/>
    <p:sldLayoutId id="2147492773" r:id="rId5"/>
    <p:sldLayoutId id="2147492774" r:id="rId6"/>
    <p:sldLayoutId id="2147492775" r:id="rId7"/>
    <p:sldLayoutId id="2147492776" r:id="rId8"/>
    <p:sldLayoutId id="2147492777" r:id="rId9"/>
    <p:sldLayoutId id="2147492778" r:id="rId10"/>
    <p:sldLayoutId id="2147492779" r:id="rId11"/>
    <p:sldLayoutId id="2147492780" r:id="rId12"/>
    <p:sldLayoutId id="214749278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543" indent="-28559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374" indent="-228477"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9329" indent="-228477"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6278" indent="-228477"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solidFill>
                  <a:srgbClr val="000000"/>
                </a:solidFill>
              </a:defRPr>
            </a:lvl1pPr>
          </a:lstStyle>
          <a:p>
            <a:pPr>
              <a:defRPr/>
            </a:pPr>
            <a:fld id="{CBFF8D2B-6DAD-9249-9BB8-41A45254BDA4}" type="slidenum">
              <a:rPr lang="en-US"/>
              <a:pPr>
                <a:defRPr/>
              </a:pPr>
              <a:t>‹#›</a:t>
            </a:fld>
            <a:endParaRPr lang="en-US"/>
          </a:p>
        </p:txBody>
      </p:sp>
    </p:spTree>
    <p:extLst>
      <p:ext uri="{BB962C8B-B14F-4D97-AF65-F5344CB8AC3E}">
        <p14:creationId xmlns:p14="http://schemas.microsoft.com/office/powerpoint/2010/main" val="1904046093"/>
      </p:ext>
    </p:extLst>
  </p:cSld>
  <p:clrMap bg1="lt1" tx1="dk1" bg2="lt2" tx2="dk2" accent1="accent1" accent2="accent2" accent3="accent3" accent4="accent4" accent5="accent5" accent6="accent6" hlink="hlink" folHlink="folHlink"/>
  <p:sldLayoutIdLst>
    <p:sldLayoutId id="2147492783" r:id="rId1"/>
  </p:sldLayoutIdLst>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174" indent="-285456"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1806" indent="-228363"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8537" indent="-228363"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5258" indent="-228363"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Arial" pitchFamily="-105" charset="0"/>
                <a:ea typeface="+mn-ea"/>
                <a:cs typeface="+mn-cs"/>
              </a:defRPr>
            </a:lvl1pPr>
          </a:lstStyle>
          <a:p>
            <a:pPr>
              <a:defRPr/>
            </a:pPr>
            <a:endParaRPr lang="en-US"/>
          </a:p>
        </p:txBody>
      </p:sp>
      <p:sp>
        <p:nvSpPr>
          <p:cNvPr id="6041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ADA15877-30F0-C249-9DD8-BD5A90151C02}" type="slidenum">
              <a:rPr lang="en-US"/>
              <a:pPr>
                <a:defRPr/>
              </a:pPr>
              <a:t>‹#›</a:t>
            </a:fld>
            <a:endParaRPr lang="en-US"/>
          </a:p>
        </p:txBody>
      </p:sp>
      <p:grpSp>
        <p:nvGrpSpPr>
          <p:cNvPr id="39940" name="Group 4"/>
          <p:cNvGrpSpPr>
            <a:grpSpLocks/>
          </p:cNvGrpSpPr>
          <p:nvPr/>
        </p:nvGrpSpPr>
        <p:grpSpPr bwMode="auto">
          <a:xfrm>
            <a:off x="0" y="0"/>
            <a:ext cx="9140825" cy="6850063"/>
            <a:chOff x="0" y="0"/>
            <a:chExt cx="5758" cy="4315"/>
          </a:xfrm>
        </p:grpSpPr>
        <p:grpSp>
          <p:nvGrpSpPr>
            <p:cNvPr id="39944" name="Group 5"/>
            <p:cNvGrpSpPr>
              <a:grpSpLocks/>
            </p:cNvGrpSpPr>
            <p:nvPr userDrawn="1"/>
          </p:nvGrpSpPr>
          <p:grpSpPr bwMode="auto">
            <a:xfrm>
              <a:off x="1728" y="2230"/>
              <a:ext cx="4027" cy="2085"/>
              <a:chOff x="1728" y="2230"/>
              <a:chExt cx="4027" cy="2085"/>
            </a:xfrm>
          </p:grpSpPr>
          <p:sp>
            <p:nvSpPr>
              <p:cNvPr id="6042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imes New Roman" pitchFamily="-105" charset="0"/>
                  <a:ea typeface="+mn-ea"/>
                  <a:cs typeface="+mn-cs"/>
                </a:endParaRPr>
              </a:p>
            </p:txBody>
          </p:sp>
          <p:sp>
            <p:nvSpPr>
              <p:cNvPr id="6042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6042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399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6042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grpSp>
        <p:sp>
          <p:nvSpPr>
            <p:cNvPr id="6042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05" charset="0"/>
                <a:ea typeface="+mn-ea"/>
                <a:cs typeface="+mn-cs"/>
              </a:endParaRPr>
            </a:p>
          </p:txBody>
        </p:sp>
        <p:sp>
          <p:nvSpPr>
            <p:cNvPr id="39946" name="Freeform 12"/>
            <p:cNvSpPr>
              <a:spLocks/>
            </p:cNvSpPr>
            <p:nvPr/>
          </p:nvSpPr>
          <p:spPr bwMode="hidden">
            <a:xfrm>
              <a:off x="0" y="0"/>
              <a:ext cx="5758" cy="1776"/>
            </a:xfrm>
            <a:custGeom>
              <a:avLst/>
              <a:gdLst>
                <a:gd name="T0" fmla="*/ 0 w 5740"/>
                <a:gd name="T1" fmla="*/ 0 h 1906"/>
                <a:gd name="T2" fmla="*/ 0 w 5740"/>
                <a:gd name="T3" fmla="*/ 9 h 1906"/>
                <a:gd name="T4" fmla="*/ 7259 w 5740"/>
                <a:gd name="T5" fmla="*/ 9 h 1906"/>
                <a:gd name="T6" fmla="*/ 7259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6042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3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Arial" pitchFamily="-105" charset="0"/>
                <a:ea typeface="+mn-ea"/>
                <a:cs typeface="+mn-cs"/>
              </a:defRPr>
            </a:lvl1pPr>
          </a:lstStyle>
          <a:p>
            <a:pPr>
              <a:defRPr/>
            </a:pPr>
            <a:endParaRPr lang="en-US"/>
          </a:p>
        </p:txBody>
      </p:sp>
      <p:sp>
        <p:nvSpPr>
          <p:cNvPr id="6043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9324930"/>
      </p:ext>
    </p:extLst>
  </p:cSld>
  <p:clrMap bg1="dk2" tx1="lt1" bg2="dk1" tx2="lt2" accent1="accent1" accent2="accent2" accent3="accent3" accent4="accent4" accent5="accent5" accent6="accent6" hlink="hlink" folHlink="folHlink"/>
  <p:sldLayoutIdLst>
    <p:sldLayoutId id="2147492785" r:id="rId1"/>
    <p:sldLayoutId id="2147492786" r:id="rId2"/>
    <p:sldLayoutId id="2147492787" r:id="rId3"/>
    <p:sldLayoutId id="2147492788" r:id="rId4"/>
    <p:sldLayoutId id="2147492789" r:id="rId5"/>
    <p:sldLayoutId id="2147492790" r:id="rId6"/>
    <p:sldLayoutId id="2147492791" r:id="rId7"/>
    <p:sldLayoutId id="2147492792" r:id="rId8"/>
    <p:sldLayoutId id="2147492793" r:id="rId9"/>
    <p:sldLayoutId id="2147492794" r:id="rId10"/>
    <p:sldLayoutId id="214749279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47291407"/>
      </p:ext>
    </p:extLst>
  </p:cSld>
  <p:clrMap bg1="dk2" tx1="lt1" bg2="dk1" tx2="lt2" accent1="accent1" accent2="accent2" accent3="accent3" accent4="accent4" accent5="accent5" accent6="accent6" hlink="hlink" folHlink="folHlink"/>
  <p:sldLayoutIdLst>
    <p:sldLayoutId id="2147492797"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8187393"/>
      </p:ext>
    </p:extLst>
  </p:cSld>
  <p:clrMap bg1="dk2" tx1="lt1" bg2="dk1" tx2="lt2" accent1="accent1" accent2="accent2" accent3="accent3" accent4="accent4" accent5="accent5" accent6="accent6" hlink="hlink" folHlink="folHlink"/>
  <p:sldLayoutIdLst>
    <p:sldLayoutId id="2147492799" r:id="rId1"/>
    <p:sldLayoutId id="2147492800" r:id="rId2"/>
    <p:sldLayoutId id="2147492801" r:id="rId3"/>
    <p:sldLayoutId id="2147492802" r:id="rId4"/>
    <p:sldLayoutId id="2147492803" r:id="rId5"/>
    <p:sldLayoutId id="2147492804" r:id="rId6"/>
    <p:sldLayoutId id="2147492805" r:id="rId7"/>
    <p:sldLayoutId id="2147492806" r:id="rId8"/>
    <p:sldLayoutId id="2147492807" r:id="rId9"/>
    <p:sldLayoutId id="2147492808" r:id="rId10"/>
    <p:sldLayoutId id="2147492809" r:id="rId11"/>
    <p:sldLayoutId id="2147492810" r:id="rId12"/>
    <p:sldLayoutId id="2147492811"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GB"/>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458884680"/>
      </p:ext>
    </p:extLst>
  </p:cSld>
  <p:clrMap bg1="lt1" tx1="dk1" bg2="lt2" tx2="dk2" accent1="accent1" accent2="accent2" accent3="accent3" accent4="accent4" accent5="accent5" accent6="accent6" hlink="hlink" folHlink="folHlink"/>
  <p:sldLayoutIdLst>
    <p:sldLayoutId id="2147492813" r:id="rId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a:solidFill>
            <a:schemeClr val="tx1"/>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chemeClr val="tx1"/>
          </a:solidFill>
          <a:latin typeface="Arial"/>
          <a:ea typeface="+mn-ea"/>
          <a:cs typeface="Arial"/>
        </a:defRPr>
      </a:lvl2pPr>
      <a:lvl3pPr marL="1142602" indent="-228522" algn="l" rtl="0" eaLnBrk="0" fontAlgn="base" hangingPunct="0">
        <a:spcBef>
          <a:spcPct val="20000"/>
        </a:spcBef>
        <a:spcAft>
          <a:spcPct val="0"/>
        </a:spcAft>
        <a:buChar char="•"/>
        <a:defRPr sz="2400">
          <a:solidFill>
            <a:schemeClr val="tx1"/>
          </a:solidFill>
          <a:latin typeface="Arial"/>
          <a:ea typeface="+mn-ea"/>
          <a:cs typeface="Arial"/>
        </a:defRPr>
      </a:lvl3pPr>
      <a:lvl4pPr marL="1599645" indent="-228522" algn="l" rtl="0" eaLnBrk="0" fontAlgn="base" hangingPunct="0">
        <a:spcBef>
          <a:spcPct val="20000"/>
        </a:spcBef>
        <a:spcAft>
          <a:spcPct val="0"/>
        </a:spcAft>
        <a:buChar char="–"/>
        <a:defRPr sz="2000">
          <a:solidFill>
            <a:schemeClr val="tx1"/>
          </a:solidFill>
          <a:latin typeface="Arial"/>
          <a:ea typeface="+mn-ea"/>
          <a:cs typeface="Arial"/>
        </a:defRPr>
      </a:lvl4pPr>
      <a:lvl5pPr marL="2056686" indent="-228522" algn="l" rtl="0" eaLnBrk="0" fontAlgn="base" hangingPunct="0">
        <a:spcBef>
          <a:spcPct val="20000"/>
        </a:spcBef>
        <a:spcAft>
          <a:spcPct val="0"/>
        </a:spcAft>
        <a:buChar char="»"/>
        <a:defRPr sz="2000">
          <a:solidFill>
            <a:schemeClr val="tx1"/>
          </a:solidFill>
          <a:latin typeface="Arial"/>
          <a:ea typeface="+mn-ea"/>
          <a:cs typeface="Arial"/>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smtClean="0">
                <a:solidFill>
                  <a:srgbClr val="FFFFFF"/>
                </a:solidFill>
              </a:defRPr>
            </a:lvl1pPr>
          </a:lstStyle>
          <a:p>
            <a:pPr defTabSz="456726">
              <a:defRPr/>
            </a:pPr>
            <a:fld id="{5AFEE896-0371-8C40-B54E-EB494DDC5AEC}" type="slidenum">
              <a:rPr lang="en-US"/>
              <a:pPr defTabSz="456726">
                <a:defRPr/>
              </a:pPr>
              <a:t>‹#›</a:t>
            </a:fld>
            <a:endParaRPr lang="en-US"/>
          </a:p>
        </p:txBody>
      </p:sp>
    </p:spTree>
    <p:extLst>
      <p:ext uri="{BB962C8B-B14F-4D97-AF65-F5344CB8AC3E}">
        <p14:creationId xmlns:p14="http://schemas.microsoft.com/office/powerpoint/2010/main" val="2834338559"/>
      </p:ext>
    </p:extLst>
  </p:cSld>
  <p:clrMap bg1="lt1" tx1="dk1" bg2="lt2" tx2="dk2" accent1="accent1" accent2="accent2" accent3="accent3" accent4="accent4" accent5="accent5" accent6="accent6" hlink="hlink" folHlink="folHlink"/>
  <p:sldLayoutIdLst>
    <p:sldLayoutId id="2147492815" r:id="rId1"/>
    <p:sldLayoutId id="2147492816"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a:solidFill>
            <a:schemeClr val="bg1"/>
          </a:solidFill>
          <a:latin typeface="+mn-lt"/>
          <a:ea typeface="+mn-ea"/>
          <a:cs typeface="+mn-cs"/>
        </a:defRPr>
      </a:lvl1pPr>
      <a:lvl2pPr marL="742174" indent="-285456" algn="l" rtl="0" eaLnBrk="0" fontAlgn="base" hangingPunct="0">
        <a:spcBef>
          <a:spcPct val="20000"/>
        </a:spcBef>
        <a:spcAft>
          <a:spcPct val="0"/>
        </a:spcAft>
        <a:buChar char="–"/>
        <a:defRPr sz="2800" b="1">
          <a:solidFill>
            <a:schemeClr val="bg1"/>
          </a:solidFill>
          <a:latin typeface="+mn-lt"/>
          <a:ea typeface="+mn-ea"/>
        </a:defRPr>
      </a:lvl2pPr>
      <a:lvl3pPr marL="1141806" indent="-228363" algn="l" rtl="0" eaLnBrk="0" fontAlgn="base" hangingPunct="0">
        <a:spcBef>
          <a:spcPct val="20000"/>
        </a:spcBef>
        <a:spcAft>
          <a:spcPct val="0"/>
        </a:spcAft>
        <a:buChar char="•"/>
        <a:defRPr sz="2400" b="1">
          <a:solidFill>
            <a:schemeClr val="bg1"/>
          </a:solidFill>
          <a:latin typeface="+mn-lt"/>
          <a:ea typeface="+mn-ea"/>
        </a:defRPr>
      </a:lvl3pPr>
      <a:lvl4pPr marL="1598537" indent="-228363" algn="l" rtl="0" eaLnBrk="0" fontAlgn="base" hangingPunct="0">
        <a:spcBef>
          <a:spcPct val="20000"/>
        </a:spcBef>
        <a:spcAft>
          <a:spcPct val="0"/>
        </a:spcAft>
        <a:buChar char="–"/>
        <a:defRPr sz="2000" b="1">
          <a:solidFill>
            <a:schemeClr val="bg1"/>
          </a:solidFill>
          <a:latin typeface="+mn-lt"/>
          <a:ea typeface="+mn-ea"/>
        </a:defRPr>
      </a:lvl4pPr>
      <a:lvl5pPr marL="2055258" indent="-228363" algn="l" rtl="0" eaLnBrk="0" fontAlgn="base" hangingPunct="0">
        <a:spcBef>
          <a:spcPct val="20000"/>
        </a:spcBef>
        <a:spcAft>
          <a:spcPct val="0"/>
        </a:spcAft>
        <a:buChar char="»"/>
        <a:defRPr sz="2000" b="1">
          <a:solidFill>
            <a:schemeClr val="bg1"/>
          </a:solidFill>
          <a:latin typeface="+mn-lt"/>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223131696"/>
      </p:ext>
    </p:extLst>
  </p:cSld>
  <p:clrMap bg1="lt1" tx1="dk1" bg2="lt2" tx2="dk2" accent1="accent1" accent2="accent2" accent3="accent3" accent4="accent4" accent5="accent5" accent6="accent6" hlink="hlink" folHlink="folHlink"/>
  <p:sldLayoutIdLst>
    <p:sldLayoutId id="2147492818" r:id="rId1"/>
    <p:sldLayoutId id="2147492819" r:id="rId2"/>
    <p:sldLayoutId id="2147492820" r:id="rId3"/>
    <p:sldLayoutId id="2147492821" r:id="rId4"/>
    <p:sldLayoutId id="2147492822" r:id="rId5"/>
    <p:sldLayoutId id="2147492823" r:id="rId6"/>
    <p:sldLayoutId id="2147492824" r:id="rId7"/>
    <p:sldLayoutId id="2147492825" r:id="rId8"/>
    <p:sldLayoutId id="2147492826" r:id="rId9"/>
    <p:sldLayoutId id="2147492827" r:id="rId10"/>
    <p:sldLayoutId id="21474928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40290"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140291"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283B568F-BBC2-0F4B-A7A9-1AD8C8E02354}" type="slidenum">
              <a:rPr lang="en-US"/>
              <a:pPr>
                <a:defRPr/>
              </a:pPr>
              <a:t>‹#›</a:t>
            </a:fld>
            <a:endParaRPr lang="en-US"/>
          </a:p>
        </p:txBody>
      </p:sp>
      <p:sp>
        <p:nvSpPr>
          <p:cNvPr id="140295"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1942" r:id="rId1"/>
    <p:sldLayoutId id="2147491819" r:id="rId2"/>
    <p:sldLayoutId id="2147491820" r:id="rId3"/>
    <p:sldLayoutId id="2147491821" r:id="rId4"/>
    <p:sldLayoutId id="2147491822" r:id="rId5"/>
    <p:sldLayoutId id="2147491823" r:id="rId6"/>
    <p:sldLayoutId id="2147491824" r:id="rId7"/>
    <p:sldLayoutId id="2147491825" r:id="rId8"/>
    <p:sldLayoutId id="2147491826" r:id="rId9"/>
    <p:sldLayoutId id="2147491827" r:id="rId10"/>
    <p:sldLayoutId id="2147491828" r:id="rId11"/>
    <p:sldLayoutId id="2147491829" r:id="rId12"/>
    <p:sldLayoutId id="2147491830"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149934939"/>
      </p:ext>
    </p:extLst>
  </p:cSld>
  <p:clrMap bg1="lt1" tx1="dk1" bg2="lt2" tx2="dk2" accent1="accent1" accent2="accent2" accent3="accent3" accent4="accent4" accent5="accent5" accent6="accent6" hlink="hlink" folHlink="folHlink"/>
  <p:sldLayoutIdLst>
    <p:sldLayoutId id="2147492830" r:id="rId1"/>
    <p:sldLayoutId id="2147492831" r:id="rId2"/>
    <p:sldLayoutId id="2147492832" r:id="rId3"/>
    <p:sldLayoutId id="2147492833" r:id="rId4"/>
    <p:sldLayoutId id="2147492834" r:id="rId5"/>
    <p:sldLayoutId id="2147492835" r:id="rId6"/>
    <p:sldLayoutId id="2147492836" r:id="rId7"/>
    <p:sldLayoutId id="2147492837" r:id="rId8"/>
    <p:sldLayoutId id="2147492838" r:id="rId9"/>
    <p:sldLayoutId id="2147492839" r:id="rId10"/>
    <p:sldLayoutId id="214749284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12/17/23</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575247239"/>
      </p:ext>
    </p:extLst>
  </p:cSld>
  <p:clrMap bg1="lt1" tx1="dk1" bg2="lt2" tx2="dk2" accent1="accent1" accent2="accent2" accent3="accent3" accent4="accent4" accent5="accent5" accent6="accent6" hlink="hlink" folHlink="folHlink"/>
  <p:sldLayoutIdLst>
    <p:sldLayoutId id="2147492842" r:id="rId1"/>
    <p:sldLayoutId id="2147492843" r:id="rId2"/>
    <p:sldLayoutId id="2147492844" r:id="rId3"/>
    <p:sldLayoutId id="2147492845" r:id="rId4"/>
    <p:sldLayoutId id="2147492846" r:id="rId5"/>
    <p:sldLayoutId id="2147492847" r:id="rId6"/>
    <p:sldLayoutId id="2147492848" r:id="rId7"/>
    <p:sldLayoutId id="2147492849" r:id="rId8"/>
    <p:sldLayoutId id="2147492850" r:id="rId9"/>
    <p:sldLayoutId id="2147492851" r:id="rId10"/>
    <p:sldLayoutId id="2147492852"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12/17/23</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028003250"/>
      </p:ext>
    </p:extLst>
  </p:cSld>
  <p:clrMap bg1="lt1" tx1="dk1" bg2="lt2" tx2="dk2" accent1="accent1" accent2="accent2" accent3="accent3" accent4="accent4" accent5="accent5" accent6="accent6" hlink="hlink" folHlink="folHlink"/>
  <p:sldLayoutIdLst>
    <p:sldLayoutId id="2147492854" r:id="rId1"/>
    <p:sldLayoutId id="2147492855" r:id="rId2"/>
    <p:sldLayoutId id="2147492856" r:id="rId3"/>
    <p:sldLayoutId id="2147492857" r:id="rId4"/>
    <p:sldLayoutId id="2147492858" r:id="rId5"/>
    <p:sldLayoutId id="2147492859" r:id="rId6"/>
    <p:sldLayoutId id="2147492860" r:id="rId7"/>
    <p:sldLayoutId id="2147492861" r:id="rId8"/>
    <p:sldLayoutId id="2147492862" r:id="rId9"/>
    <p:sldLayoutId id="2147492863" r:id="rId10"/>
    <p:sldLayoutId id="2147492864"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1" hangingPunct="1">
              <a:defRPr sz="1400"/>
            </a:lvl1pPr>
          </a:lstStyle>
          <a:p>
            <a:pPr>
              <a:defRPr/>
            </a:pPr>
            <a:fld id="{A0981002-86FE-214D-8B30-F269491C0431}"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2338819121"/>
      </p:ext>
    </p:extLst>
  </p:cSld>
  <p:clrMap bg1="lt1" tx1="dk1" bg2="lt2" tx2="dk2" accent1="accent1" accent2="accent2" accent3="accent3" accent4="accent4" accent5="accent5" accent6="accent6" hlink="hlink" folHlink="folHlink"/>
  <p:sldLayoutIdLst>
    <p:sldLayoutId id="2147492866" r:id="rId1"/>
    <p:sldLayoutId id="2147492867" r:id="rId2"/>
    <p:sldLayoutId id="2147492868" r:id="rId3"/>
    <p:sldLayoutId id="2147492869" r:id="rId4"/>
    <p:sldLayoutId id="2147492870" r:id="rId5"/>
    <p:sldLayoutId id="2147492871" r:id="rId6"/>
    <p:sldLayoutId id="2147492872" r:id="rId7"/>
    <p:sldLayoutId id="2147492873" r:id="rId8"/>
    <p:sldLayoutId id="2147492874" r:id="rId9"/>
    <p:sldLayoutId id="2147492875" r:id="rId10"/>
    <p:sldLayoutId id="2147492876"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411" algn="ctr" rtl="0" fontAlgn="base">
        <a:spcBef>
          <a:spcPct val="0"/>
        </a:spcBef>
        <a:spcAft>
          <a:spcPct val="0"/>
        </a:spcAft>
        <a:defRPr sz="4400">
          <a:solidFill>
            <a:schemeClr val="tx2"/>
          </a:solidFill>
          <a:latin typeface="Arial" charset="0"/>
        </a:defRPr>
      </a:lvl6pPr>
      <a:lvl7pPr marL="912825" algn="ctr" rtl="0" fontAlgn="base">
        <a:spcBef>
          <a:spcPct val="0"/>
        </a:spcBef>
        <a:spcAft>
          <a:spcPct val="0"/>
        </a:spcAft>
        <a:defRPr sz="4400">
          <a:solidFill>
            <a:schemeClr val="tx2"/>
          </a:solidFill>
          <a:latin typeface="Arial" charset="0"/>
        </a:defRPr>
      </a:lvl7pPr>
      <a:lvl8pPr marL="1369220" algn="ctr" rtl="0" fontAlgn="base">
        <a:spcBef>
          <a:spcPct val="0"/>
        </a:spcBef>
        <a:spcAft>
          <a:spcPct val="0"/>
        </a:spcAft>
        <a:defRPr sz="4400">
          <a:solidFill>
            <a:schemeClr val="tx2"/>
          </a:solidFill>
          <a:latin typeface="Arial" charset="0"/>
        </a:defRPr>
      </a:lvl8pPr>
      <a:lvl9pPr marL="1825644" algn="ctr" rtl="0" fontAlgn="base">
        <a:spcBef>
          <a:spcPct val="0"/>
        </a:spcBef>
        <a:spcAft>
          <a:spcPct val="0"/>
        </a:spcAft>
        <a:defRPr sz="4400">
          <a:solidFill>
            <a:schemeClr val="tx2"/>
          </a:solidFill>
          <a:latin typeface="Arial" charset="0"/>
        </a:defRPr>
      </a:lvl9pPr>
    </p:titleStyle>
    <p:bodyStyle>
      <a:lvl1pPr marL="342305" indent="-342305"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1657" indent="-285260" algn="l" rtl="0" eaLnBrk="0" fontAlgn="base" hangingPunct="0">
        <a:spcBef>
          <a:spcPct val="20000"/>
        </a:spcBef>
        <a:spcAft>
          <a:spcPct val="0"/>
        </a:spcAft>
        <a:buChar char="–"/>
        <a:defRPr sz="2800">
          <a:solidFill>
            <a:srgbClr val="FFFFFF"/>
          </a:solidFill>
          <a:latin typeface="+mn-lt"/>
          <a:ea typeface="ＭＳ Ｐゴシック" charset="-128"/>
        </a:defRPr>
      </a:lvl2pPr>
      <a:lvl3pPr marL="1141010" indent="-228206" algn="l" rtl="0" eaLnBrk="0" fontAlgn="base" hangingPunct="0">
        <a:spcBef>
          <a:spcPct val="20000"/>
        </a:spcBef>
        <a:spcAft>
          <a:spcPct val="0"/>
        </a:spcAft>
        <a:buChar char="•"/>
        <a:defRPr sz="2400">
          <a:solidFill>
            <a:srgbClr val="FFFFFF"/>
          </a:solidFill>
          <a:latin typeface="+mn-lt"/>
          <a:ea typeface="ＭＳ Ｐゴシック" charset="-128"/>
        </a:defRPr>
      </a:lvl3pPr>
      <a:lvl4pPr marL="1597431" indent="-228206" algn="l" rtl="0" eaLnBrk="0" fontAlgn="base" hangingPunct="0">
        <a:spcBef>
          <a:spcPct val="20000"/>
        </a:spcBef>
        <a:spcAft>
          <a:spcPct val="0"/>
        </a:spcAft>
        <a:buChar char="–"/>
        <a:defRPr sz="2000">
          <a:solidFill>
            <a:srgbClr val="FFFFFF"/>
          </a:solidFill>
          <a:latin typeface="+mn-lt"/>
          <a:ea typeface="ＭＳ Ｐゴシック" charset="-128"/>
        </a:defRPr>
      </a:lvl4pPr>
      <a:lvl5pPr marL="2053830" indent="-228206" algn="l" rtl="0" eaLnBrk="0" fontAlgn="base" hangingPunct="0">
        <a:spcBef>
          <a:spcPct val="20000"/>
        </a:spcBef>
        <a:spcAft>
          <a:spcPct val="0"/>
        </a:spcAft>
        <a:buChar char="»"/>
        <a:defRPr sz="2000">
          <a:solidFill>
            <a:srgbClr val="FFFFFF"/>
          </a:solidFill>
          <a:latin typeface="+mn-lt"/>
          <a:ea typeface="ＭＳ Ｐゴシック" charset="-128"/>
        </a:defRPr>
      </a:lvl5pPr>
      <a:lvl6pPr marL="2510238" indent="-228206" algn="l" rtl="0" fontAlgn="base">
        <a:spcBef>
          <a:spcPct val="20000"/>
        </a:spcBef>
        <a:spcAft>
          <a:spcPct val="0"/>
        </a:spcAft>
        <a:buChar char="»"/>
        <a:defRPr sz="2000">
          <a:solidFill>
            <a:schemeClr val="tx1"/>
          </a:solidFill>
          <a:latin typeface="+mn-lt"/>
          <a:ea typeface="ＭＳ Ｐゴシック" charset="-128"/>
        </a:defRPr>
      </a:lvl6pPr>
      <a:lvl7pPr marL="2966653" indent="-228206" algn="l" rtl="0" fontAlgn="base">
        <a:spcBef>
          <a:spcPct val="20000"/>
        </a:spcBef>
        <a:spcAft>
          <a:spcPct val="0"/>
        </a:spcAft>
        <a:buChar char="»"/>
        <a:defRPr sz="2000">
          <a:solidFill>
            <a:schemeClr val="tx1"/>
          </a:solidFill>
          <a:latin typeface="+mn-lt"/>
          <a:ea typeface="ＭＳ Ｐゴシック" charset="-128"/>
        </a:defRPr>
      </a:lvl7pPr>
      <a:lvl8pPr marL="3423050" indent="-228206" algn="l" rtl="0" fontAlgn="base">
        <a:spcBef>
          <a:spcPct val="20000"/>
        </a:spcBef>
        <a:spcAft>
          <a:spcPct val="0"/>
        </a:spcAft>
        <a:buChar char="»"/>
        <a:defRPr sz="2000">
          <a:solidFill>
            <a:schemeClr val="tx1"/>
          </a:solidFill>
          <a:latin typeface="+mn-lt"/>
          <a:ea typeface="ＭＳ Ｐゴシック" charset="-128"/>
        </a:defRPr>
      </a:lvl8pPr>
      <a:lvl9pPr marL="3879469" indent="-228206"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a:solidFill>
                <a:srgbClr val="FFFFCC"/>
              </a:solidFill>
              <a:latin typeface="Arial"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20633578"/>
      </p:ext>
    </p:extLst>
  </p:cSld>
  <p:clrMap bg1="dk2" tx1="lt1" bg2="dk1" tx2="lt2" accent1="accent1" accent2="accent2" accent3="accent3" accent4="accent4" accent5="accent5" accent6="accent6" hlink="hlink" folHlink="folHlink"/>
  <p:sldLayoutIdLst>
    <p:sldLayoutId id="2147492878" r:id="rId1"/>
    <p:sldLayoutId id="2147492879" r:id="rId2"/>
    <p:sldLayoutId id="2147492880" r:id="rId3"/>
    <p:sldLayoutId id="2147492881" r:id="rId4"/>
    <p:sldLayoutId id="2147492882" r:id="rId5"/>
    <p:sldLayoutId id="2147492883" r:id="rId6"/>
    <p:sldLayoutId id="2147492884" r:id="rId7"/>
    <p:sldLayoutId id="2147492885" r:id="rId8"/>
    <p:sldLayoutId id="2147492886" r:id="rId9"/>
    <p:sldLayoutId id="2147492887" r:id="rId10"/>
    <p:sldLayoutId id="2147492888"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a:solidFill>
            <a:schemeClr val="tx1"/>
          </a:solidFill>
          <a:latin typeface="Arial"/>
          <a:ea typeface="ＭＳ Ｐゴシック" charset="0"/>
          <a:cs typeface="Arial"/>
        </a:defRPr>
      </a:lvl1pPr>
      <a:lvl2pPr marL="741694" indent="-285274" algn="l" rtl="0" eaLnBrk="0" fontAlgn="base" hangingPunct="0">
        <a:spcBef>
          <a:spcPct val="20000"/>
        </a:spcBef>
        <a:spcAft>
          <a:spcPct val="0"/>
        </a:spcAft>
        <a:buSzPct val="75000"/>
        <a:buFont typeface="Wingdings" charset="0"/>
        <a:buChar char="v"/>
        <a:defRPr sz="2800">
          <a:solidFill>
            <a:schemeClr val="tx1"/>
          </a:solidFill>
          <a:latin typeface="Arial"/>
          <a:ea typeface="ＭＳ Ｐゴシック" charset="-128"/>
          <a:cs typeface="Arial"/>
        </a:defRPr>
      </a:lvl2pPr>
      <a:lvl3pPr marL="1141066" indent="-228217" algn="l" rtl="0" eaLnBrk="0" fontAlgn="base" hangingPunct="0">
        <a:spcBef>
          <a:spcPct val="20000"/>
        </a:spcBef>
        <a:spcAft>
          <a:spcPct val="0"/>
        </a:spcAft>
        <a:buSzPct val="75000"/>
        <a:buFont typeface="Wingdings" charset="0"/>
        <a:buChar char="v"/>
        <a:defRPr sz="2400">
          <a:solidFill>
            <a:schemeClr val="tx1"/>
          </a:solidFill>
          <a:latin typeface="Arial"/>
          <a:ea typeface="ＭＳ Ｐゴシック" charset="-128"/>
          <a:cs typeface="Arial"/>
        </a:defRPr>
      </a:lvl3pPr>
      <a:lvl4pPr marL="1597510" indent="-228217"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4pPr>
      <a:lvl5pPr marL="2053932" indent="-228217"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r" eaLnBrk="1" hangingPunct="1">
              <a:defRPr sz="1400"/>
            </a:lvl1pPr>
          </a:lstStyle>
          <a:p>
            <a:pPr>
              <a:defRPr/>
            </a:pPr>
            <a:fld id="{A0981002-86FE-214D-8B30-F269491C0431}"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2909275799"/>
      </p:ext>
    </p:extLst>
  </p:cSld>
  <p:clrMap bg1="lt1" tx1="dk1" bg2="lt2" tx2="dk2" accent1="accent1" accent2="accent2" accent3="accent3" accent4="accent4" accent5="accent5" accent6="accent6" hlink="hlink" folHlink="folHlink"/>
  <p:sldLayoutIdLst>
    <p:sldLayoutId id="2147492890" r:id="rId1"/>
    <p:sldLayoutId id="2147492891" r:id="rId2"/>
    <p:sldLayoutId id="2147492892" r:id="rId3"/>
    <p:sldLayoutId id="2147492893" r:id="rId4"/>
    <p:sldLayoutId id="2147492894" r:id="rId5"/>
    <p:sldLayoutId id="2147492895" r:id="rId6"/>
    <p:sldLayoutId id="2147492896" r:id="rId7"/>
    <p:sldLayoutId id="2147492897" r:id="rId8"/>
    <p:sldLayoutId id="2147492898" r:id="rId9"/>
    <p:sldLayoutId id="2147492899" r:id="rId10"/>
    <p:sldLayoutId id="2147492900"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defRPr>
      </a:lvl6pPr>
      <a:lvl7pPr marL="912690" algn="ctr" rtl="0" fontAlgn="base">
        <a:spcBef>
          <a:spcPct val="0"/>
        </a:spcBef>
        <a:spcAft>
          <a:spcPct val="0"/>
        </a:spcAft>
        <a:defRPr sz="4400">
          <a:solidFill>
            <a:schemeClr val="tx2"/>
          </a:solidFill>
          <a:latin typeface="Arial" charset="0"/>
        </a:defRPr>
      </a:lvl7pPr>
      <a:lvl8pPr marL="1369016" algn="ctr" rtl="0" fontAlgn="base">
        <a:spcBef>
          <a:spcPct val="0"/>
        </a:spcBef>
        <a:spcAft>
          <a:spcPct val="0"/>
        </a:spcAft>
        <a:defRPr sz="4400">
          <a:solidFill>
            <a:schemeClr val="tx2"/>
          </a:solidFill>
          <a:latin typeface="Arial" charset="0"/>
        </a:defRPr>
      </a:lvl8pPr>
      <a:lvl9pPr marL="1825374" algn="ctr" rtl="0" fontAlgn="base">
        <a:spcBef>
          <a:spcPct val="0"/>
        </a:spcBef>
        <a:spcAft>
          <a:spcPct val="0"/>
        </a:spcAft>
        <a:defRPr sz="4400">
          <a:solidFill>
            <a:schemeClr val="tx2"/>
          </a:solidFill>
          <a:latin typeface="Arial" charset="0"/>
        </a:defRPr>
      </a:lvl9pPr>
    </p:titleStyle>
    <p:bodyStyle>
      <a:lvl1pPr marL="342254" indent="-342254"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1546" indent="-285218" algn="l" rtl="0" eaLnBrk="0" fontAlgn="base" hangingPunct="0">
        <a:spcBef>
          <a:spcPct val="20000"/>
        </a:spcBef>
        <a:spcAft>
          <a:spcPct val="0"/>
        </a:spcAft>
        <a:buChar char="–"/>
        <a:defRPr sz="2800">
          <a:solidFill>
            <a:srgbClr val="FFFFFF"/>
          </a:solidFill>
          <a:latin typeface="+mn-lt"/>
          <a:ea typeface="ＭＳ Ｐゴシック" charset="-128"/>
        </a:defRPr>
      </a:lvl2pPr>
      <a:lvl3pPr marL="1140839" indent="-228172" algn="l" rtl="0" eaLnBrk="0" fontAlgn="base" hangingPunct="0">
        <a:spcBef>
          <a:spcPct val="20000"/>
        </a:spcBef>
        <a:spcAft>
          <a:spcPct val="0"/>
        </a:spcAft>
        <a:buChar char="•"/>
        <a:defRPr sz="2400">
          <a:solidFill>
            <a:srgbClr val="FFFFFF"/>
          </a:solidFill>
          <a:latin typeface="+mn-lt"/>
          <a:ea typeface="ＭＳ Ｐゴシック" charset="-128"/>
        </a:defRPr>
      </a:lvl3pPr>
      <a:lvl4pPr marL="1597194" indent="-228172" algn="l" rtl="0" eaLnBrk="0" fontAlgn="base" hangingPunct="0">
        <a:spcBef>
          <a:spcPct val="20000"/>
        </a:spcBef>
        <a:spcAft>
          <a:spcPct val="0"/>
        </a:spcAft>
        <a:buChar char="–"/>
        <a:defRPr sz="2000">
          <a:solidFill>
            <a:srgbClr val="FFFFFF"/>
          </a:solidFill>
          <a:latin typeface="+mn-lt"/>
          <a:ea typeface="ＭＳ Ｐゴシック" charset="-128"/>
        </a:defRPr>
      </a:lvl4pPr>
      <a:lvl5pPr marL="2053524" indent="-228172" algn="l" rtl="0" eaLnBrk="0" fontAlgn="base" hangingPunct="0">
        <a:spcBef>
          <a:spcPct val="20000"/>
        </a:spcBef>
        <a:spcAft>
          <a:spcPct val="0"/>
        </a:spcAft>
        <a:buChar char="»"/>
        <a:defRPr sz="2000">
          <a:solidFill>
            <a:srgbClr val="FFFFFF"/>
          </a:solidFill>
          <a:latin typeface="+mn-lt"/>
          <a:ea typeface="ＭＳ Ｐゴシック" charset="-128"/>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latin typeface="+mn-lt"/>
                <a:ea typeface="ＭＳ Ｐゴシック" pitchFamily="26" charset="-128"/>
                <a:cs typeface="ＭＳ Ｐゴシック" pitchFamily="26" charset="-128"/>
              </a:defRPr>
            </a:lvl1pPr>
          </a:lstStyle>
          <a:p>
            <a:pPr>
              <a:defRPr/>
            </a:pPr>
            <a:endParaRPr lang="en-US"/>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latin typeface="+mn-lt"/>
                <a:ea typeface="ＭＳ Ｐゴシック" pitchFamily="26" charset="-128"/>
                <a:cs typeface="ＭＳ Ｐゴシック" pitchFamily="26" charset="-128"/>
              </a:defRPr>
            </a:lvl1pPr>
          </a:lstStyle>
          <a:p>
            <a:pPr>
              <a:defRPr/>
            </a:pPr>
            <a:endParaRPr lang="en-US"/>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chemeClr val="accent1"/>
                </a:solidFill>
                <a:latin typeface="Arial" charset="0"/>
              </a:defRPr>
            </a:lvl1pPr>
          </a:lstStyle>
          <a:p>
            <a:pPr>
              <a:defRPr/>
            </a:pPr>
            <a:fld id="{2CF7082B-2C82-A84D-936C-DD75A2159E3F}" type="slidenum">
              <a:rPr lang="en-US"/>
              <a:pPr>
                <a:defRPr/>
              </a:pPr>
              <a:t>‹#›</a:t>
            </a:fld>
            <a:endParaRPr lang="en-US"/>
          </a:p>
        </p:txBody>
      </p:sp>
    </p:spTree>
    <p:extLst>
      <p:ext uri="{BB962C8B-B14F-4D97-AF65-F5344CB8AC3E}">
        <p14:creationId xmlns:p14="http://schemas.microsoft.com/office/powerpoint/2010/main" val="1230908958"/>
      </p:ext>
    </p:extLst>
  </p:cSld>
  <p:clrMap bg1="lt1" tx1="dk1" bg2="lt2" tx2="dk2" accent1="accent1" accent2="accent2" accent3="accent3" accent4="accent4" accent5="accent5" accent6="accent6" hlink="hlink" folHlink="folHlink"/>
  <p:sldLayoutIdLst>
    <p:sldLayoutId id="2147492902" r:id="rId1"/>
    <p:sldLayoutId id="2147492903" r:id="rId2"/>
    <p:sldLayoutId id="2147492904" r:id="rId3"/>
    <p:sldLayoutId id="2147492905" r:id="rId4"/>
    <p:sldLayoutId id="2147492906" r:id="rId5"/>
    <p:sldLayoutId id="2147492907" r:id="rId6"/>
    <p:sldLayoutId id="2147492908" r:id="rId7"/>
    <p:sldLayoutId id="2147492909" r:id="rId8"/>
    <p:sldLayoutId id="2147492910" r:id="rId9"/>
    <p:sldLayoutId id="2147492911" r:id="rId10"/>
    <p:sldLayoutId id="214749291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4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a:solidFill>
                  <a:srgbClr val="000000"/>
                </a:solidFill>
              </a:defRPr>
            </a:lvl1pPr>
          </a:lstStyle>
          <a:p>
            <a:pPr defTabSz="321167">
              <a:buSzPct val="100000"/>
            </a:pPr>
            <a:endParaRPr lang="en-US" sz="1800">
              <a:cs typeface="DejaVu Sans" charset="0"/>
            </a:endParaRPr>
          </a:p>
        </p:txBody>
      </p:sp>
      <p:sp>
        <p:nvSpPr>
          <p:cNvPr id="1028" name="Rectangle 4"/>
          <p:cNvSpPr>
            <a:spLocks noGrp="1" noChangeArrowheads="1"/>
          </p:cNvSpPr>
          <p:nvPr>
            <p:ph type="ftr"/>
          </p:nvPr>
        </p:nvSpPr>
        <p:spPr bwMode="auto">
          <a:xfrm>
            <a:off x="219699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a:solidFill>
                  <a:srgbClr val="000000"/>
                </a:solidFill>
              </a:defRPr>
            </a:lvl1pPr>
          </a:lstStyle>
          <a:p>
            <a:pPr defTabSz="321167">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25" tIns="32873" rIns="63225" bIns="32873" numCol="1" anchor="t" anchorCtr="0" compatLnSpc="1">
            <a:prstTxWarp prst="textNoShape">
              <a:avLst/>
            </a:prstTxWarp>
          </a:bodyPr>
          <a:lstStyle>
            <a:lvl1pPr>
              <a:buClrTx/>
              <a:buFontTx/>
              <a:buNone/>
              <a:tabLst>
                <a:tab pos="0" algn="l"/>
                <a:tab pos="642334" algn="l"/>
                <a:tab pos="1284668" algn="l"/>
                <a:tab pos="1927008" algn="l"/>
                <a:tab pos="2569337" algn="l"/>
                <a:tab pos="3211687" algn="l"/>
                <a:tab pos="3854017" algn="l"/>
                <a:tab pos="4496360" algn="l"/>
                <a:tab pos="5138694" algn="l"/>
                <a:tab pos="5781030" algn="l"/>
                <a:tab pos="6423367" algn="l"/>
                <a:tab pos="7065702" algn="l"/>
              </a:tabLst>
              <a:defRPr>
                <a:solidFill>
                  <a:srgbClr val="000000"/>
                </a:solidFill>
              </a:defRPr>
            </a:lvl1pPr>
          </a:lstStyle>
          <a:p>
            <a:pPr defTabSz="321167">
              <a:buSzPct val="100000"/>
            </a:pPr>
            <a:fld id="{4370C4B8-28FD-CA45-96DB-445CE5F9BEB5}" type="slidenum">
              <a:rPr lang="en-US" sz="1800" smtClean="0">
                <a:cs typeface="DejaVu Sans" charset="0"/>
              </a:rPr>
              <a:pPr defTabSz="321167">
                <a:buSzPct val="100000"/>
              </a:pPr>
              <a:t>‹#›</a:t>
            </a:fld>
            <a:endParaRPr lang="en-US" sz="1800">
              <a:cs typeface="DejaVu Sans" charset="0"/>
            </a:endParaRPr>
          </a:p>
        </p:txBody>
      </p:sp>
    </p:spTree>
    <p:extLst>
      <p:ext uri="{BB962C8B-B14F-4D97-AF65-F5344CB8AC3E}">
        <p14:creationId xmlns:p14="http://schemas.microsoft.com/office/powerpoint/2010/main" val="1402474293"/>
      </p:ext>
    </p:extLst>
  </p:cSld>
  <p:clrMap bg1="lt1" tx1="dk1" bg2="lt2" tx2="dk2" accent1="accent1" accent2="accent2" accent3="accent3" accent4="accent4" accent5="accent5" accent6="accent6" hlink="hlink" folHlink="folHlink"/>
  <p:sldLayoutIdLst>
    <p:sldLayoutId id="2147492914" r:id="rId1"/>
    <p:sldLayoutId id="2147492915" r:id="rId2"/>
    <p:sldLayoutId id="2147492916" r:id="rId3"/>
    <p:sldLayoutId id="2147492917" r:id="rId4"/>
    <p:sldLayoutId id="2147492918" r:id="rId5"/>
    <p:sldLayoutId id="2147492919" r:id="rId6"/>
    <p:sldLayoutId id="2147492920" r:id="rId7"/>
    <p:sldLayoutId id="2147492921" r:id="rId8"/>
    <p:sldLayoutId id="2147492922" r:id="rId9"/>
    <p:sldLayoutId id="2147492923" r:id="rId10"/>
    <p:sldLayoutId id="2147492924" r:id="rId11"/>
  </p:sldLayoutIdLst>
  <p:txStyles>
    <p:titleStyle>
      <a:lvl1pPr algn="ctr" defTabSz="321167"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1896" indent="-200729"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91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08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263"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426"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589"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765"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938" indent="-160584" algn="ctr" defTabSz="32116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75" indent="-240875" algn="l" defTabSz="321167"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1896" indent="-200729" algn="l" defTabSz="321167"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2918" indent="-160584" algn="l" defTabSz="321167"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08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263"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6426"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589"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765"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938" indent="-160584" algn="l" defTabSz="32116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67" rtl="0" eaLnBrk="1" latinLnBrk="0" hangingPunct="1">
        <a:defRPr sz="1300" kern="1200">
          <a:solidFill>
            <a:schemeClr val="tx1"/>
          </a:solidFill>
          <a:latin typeface="+mn-lt"/>
          <a:ea typeface="+mn-ea"/>
          <a:cs typeface="+mn-cs"/>
        </a:defRPr>
      </a:lvl1pPr>
      <a:lvl2pPr marL="321167" algn="l" defTabSz="321167" rtl="0" eaLnBrk="1" latinLnBrk="0" hangingPunct="1">
        <a:defRPr sz="1300" kern="1200">
          <a:solidFill>
            <a:schemeClr val="tx1"/>
          </a:solidFill>
          <a:latin typeface="+mn-lt"/>
          <a:ea typeface="+mn-ea"/>
          <a:cs typeface="+mn-cs"/>
        </a:defRPr>
      </a:lvl2pPr>
      <a:lvl3pPr marL="642334" algn="l" defTabSz="321167" rtl="0" eaLnBrk="1" latinLnBrk="0" hangingPunct="1">
        <a:defRPr sz="1300" kern="1200">
          <a:solidFill>
            <a:schemeClr val="tx1"/>
          </a:solidFill>
          <a:latin typeface="+mn-lt"/>
          <a:ea typeface="+mn-ea"/>
          <a:cs typeface="+mn-cs"/>
        </a:defRPr>
      </a:lvl3pPr>
      <a:lvl4pPr marL="963502" algn="l" defTabSz="321167" rtl="0" eaLnBrk="1" latinLnBrk="0" hangingPunct="1">
        <a:defRPr sz="1300" kern="1200">
          <a:solidFill>
            <a:schemeClr val="tx1"/>
          </a:solidFill>
          <a:latin typeface="+mn-lt"/>
          <a:ea typeface="+mn-ea"/>
          <a:cs typeface="+mn-cs"/>
        </a:defRPr>
      </a:lvl4pPr>
      <a:lvl5pPr marL="1284668" algn="l" defTabSz="321167" rtl="0" eaLnBrk="1" latinLnBrk="0" hangingPunct="1">
        <a:defRPr sz="1300" kern="1200">
          <a:solidFill>
            <a:schemeClr val="tx1"/>
          </a:solidFill>
          <a:latin typeface="+mn-lt"/>
          <a:ea typeface="+mn-ea"/>
          <a:cs typeface="+mn-cs"/>
        </a:defRPr>
      </a:lvl5pPr>
      <a:lvl6pPr marL="1605842" algn="l" defTabSz="321167" rtl="0" eaLnBrk="1" latinLnBrk="0" hangingPunct="1">
        <a:defRPr sz="1300" kern="1200">
          <a:solidFill>
            <a:schemeClr val="tx1"/>
          </a:solidFill>
          <a:latin typeface="+mn-lt"/>
          <a:ea typeface="+mn-ea"/>
          <a:cs typeface="+mn-cs"/>
        </a:defRPr>
      </a:lvl6pPr>
      <a:lvl7pPr marL="1927008" algn="l" defTabSz="321167" rtl="0" eaLnBrk="1" latinLnBrk="0" hangingPunct="1">
        <a:defRPr sz="1300" kern="1200">
          <a:solidFill>
            <a:schemeClr val="tx1"/>
          </a:solidFill>
          <a:latin typeface="+mn-lt"/>
          <a:ea typeface="+mn-ea"/>
          <a:cs typeface="+mn-cs"/>
        </a:defRPr>
      </a:lvl7pPr>
      <a:lvl8pPr marL="2248182" algn="l" defTabSz="321167" rtl="0" eaLnBrk="1" latinLnBrk="0" hangingPunct="1">
        <a:defRPr sz="1300" kern="1200">
          <a:solidFill>
            <a:schemeClr val="tx1"/>
          </a:solidFill>
          <a:latin typeface="+mn-lt"/>
          <a:ea typeface="+mn-ea"/>
          <a:cs typeface="+mn-cs"/>
        </a:defRPr>
      </a:lvl8pPr>
      <a:lvl9pPr marL="2569337" algn="l" defTabSz="321167" rtl="0" eaLnBrk="1" latinLnBrk="0" hangingPunct="1">
        <a:defRPr sz="13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E7D0350-0B31-444E-B8DA-9478985F8C74}" type="slidenum">
              <a:rPr lang="en-US"/>
              <a:pPr>
                <a:defRPr/>
              </a:pPr>
              <a:t>‹#›</a:t>
            </a:fld>
            <a:endParaRPr lang="en-US"/>
          </a:p>
        </p:txBody>
      </p:sp>
    </p:spTree>
    <p:extLst>
      <p:ext uri="{BB962C8B-B14F-4D97-AF65-F5344CB8AC3E}">
        <p14:creationId xmlns:p14="http://schemas.microsoft.com/office/powerpoint/2010/main" val="1310850539"/>
      </p:ext>
    </p:extLst>
  </p:cSld>
  <p:clrMap bg1="lt1" tx1="dk1" bg2="lt2" tx2="dk2" accent1="accent1" accent2="accent2" accent3="accent3" accent4="accent4" accent5="accent5" accent6="accent6" hlink="hlink" folHlink="folHlink"/>
  <p:sldLayoutIdLst>
    <p:sldLayoutId id="2147492926" r:id="rId1"/>
    <p:sldLayoutId id="2147492927" r:id="rId2"/>
    <p:sldLayoutId id="2147492928" r:id="rId3"/>
    <p:sldLayoutId id="2147492929"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a typeface="Osaka" charset="0"/>
                <a:cs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7815011"/>
      </p:ext>
    </p:extLst>
  </p:cSld>
  <p:clrMap bg1="dk2" tx1="lt1" bg2="dk1" tx2="lt2" accent1="accent1" accent2="accent2" accent3="accent3" accent4="accent4" accent5="accent5" accent6="accent6" hlink="hlink" folHlink="folHlink"/>
  <p:sldLayoutIdLst>
    <p:sldLayoutId id="2147492931"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546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ea typeface="ＭＳ Ｐゴシック" pitchFamily="-112" charset="-128"/>
                <a:cs typeface="ＭＳ Ｐゴシック" pitchFamily="-112"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cs typeface="ＭＳ Ｐゴシック" charset="0"/>
              </a:defRPr>
            </a:lvl1pPr>
          </a:lstStyle>
          <a:p>
            <a:pPr>
              <a:defRPr/>
            </a:pPr>
            <a:fld id="{C265F6C2-A2BA-DE47-9DE7-ED27A7BF4CF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43" r:id="rId1"/>
    <p:sldLayoutId id="2147491944" r:id="rId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2602" indent="-228522"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599645" indent="-228522"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6686" indent="-228522"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74" tIns="44444" rIns="90474" bIns="4444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74" tIns="44444" rIns="90474" bIns="44444"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grpSp>
    </p:spTree>
    <p:extLst>
      <p:ext uri="{BB962C8B-B14F-4D97-AF65-F5344CB8AC3E}">
        <p14:creationId xmlns:p14="http://schemas.microsoft.com/office/powerpoint/2010/main" val="3213667381"/>
      </p:ext>
    </p:extLst>
  </p:cSld>
  <p:clrMap bg1="dk2" tx1="lt1" bg2="dk1" tx2="lt2" accent1="accent1" accent2="accent2" accent3="accent3" accent4="accent4" accent5="accent5" accent6="accent6" hlink="hlink" folHlink="folHlink"/>
  <p:sldLayoutIdLst>
    <p:sldLayoutId id="2147492933" r:id="rId1"/>
    <p:sldLayoutId id="2147492934" r:id="rId2"/>
    <p:sldLayoutId id="2147492935" r:id="rId3"/>
    <p:sldLayoutId id="2147492936" r:id="rId4"/>
    <p:sldLayoutId id="2147492937" r:id="rId5"/>
    <p:sldLayoutId id="2147492938" r:id="rId6"/>
    <p:sldLayoutId id="2147492939" r:id="rId7"/>
    <p:sldLayoutId id="2147492940" r:id="rId8"/>
    <p:sldLayoutId id="2147492941" r:id="rId9"/>
    <p:sldLayoutId id="2147492942" r:id="rId10"/>
    <p:sldLayoutId id="214749294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132" algn="l" rtl="0" eaLnBrk="0" fontAlgn="base" hangingPunct="0">
        <a:spcBef>
          <a:spcPct val="0"/>
        </a:spcBef>
        <a:spcAft>
          <a:spcPct val="0"/>
        </a:spcAft>
        <a:defRPr sz="4400">
          <a:solidFill>
            <a:schemeClr val="tx2"/>
          </a:solidFill>
          <a:latin typeface="Times" pitchFamily="-105" charset="0"/>
        </a:defRPr>
      </a:lvl6pPr>
      <a:lvl7pPr marL="914265" algn="l" rtl="0" eaLnBrk="0" fontAlgn="base" hangingPunct="0">
        <a:spcBef>
          <a:spcPct val="0"/>
        </a:spcBef>
        <a:spcAft>
          <a:spcPct val="0"/>
        </a:spcAft>
        <a:defRPr sz="4400">
          <a:solidFill>
            <a:schemeClr val="tx2"/>
          </a:solidFill>
          <a:latin typeface="Times" pitchFamily="-105" charset="0"/>
        </a:defRPr>
      </a:lvl7pPr>
      <a:lvl8pPr marL="1371396" algn="l" rtl="0" eaLnBrk="0" fontAlgn="base" hangingPunct="0">
        <a:spcBef>
          <a:spcPct val="0"/>
        </a:spcBef>
        <a:spcAft>
          <a:spcPct val="0"/>
        </a:spcAft>
        <a:defRPr sz="4400">
          <a:solidFill>
            <a:schemeClr val="tx2"/>
          </a:solidFill>
          <a:latin typeface="Times" pitchFamily="-105" charset="0"/>
        </a:defRPr>
      </a:lvl8pPr>
      <a:lvl9pPr marL="1828530" algn="l" rtl="0" eaLnBrk="0" fontAlgn="base" hangingPunct="0">
        <a:spcBef>
          <a:spcPct val="0"/>
        </a:spcBef>
        <a:spcAft>
          <a:spcPct val="0"/>
        </a:spcAft>
        <a:defRPr sz="4400">
          <a:solidFill>
            <a:schemeClr val="tx2"/>
          </a:solidFill>
          <a:latin typeface="Times" pitchFamily="-105" charset="0"/>
        </a:defRPr>
      </a:lvl9pPr>
    </p:titleStyle>
    <p:bodyStyle>
      <a:lvl1pPr marL="342849" indent="-342849"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839" indent="-285708"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2829" indent="-228567"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599961"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094"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225"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359"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8490"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5622" indent="-228567"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pPr>
                <a:defRPr/>
              </a:pPr>
              <a:t>‹#›</a:t>
            </a:fld>
            <a:endParaRPr lang="en-US"/>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4485341"/>
      </p:ext>
    </p:extLst>
  </p:cSld>
  <p:clrMap bg1="dk2" tx1="lt1" bg2="dk1" tx2="lt2" accent1="accent1" accent2="accent2" accent3="accent3" accent4="accent4" accent5="accent5" accent6="accent6" hlink="hlink" folHlink="folHlink"/>
  <p:sldLayoutIdLst>
    <p:sldLayoutId id="2147492945" r:id="rId1"/>
    <p:sldLayoutId id="2147492946" r:id="rId2"/>
    <p:sldLayoutId id="2147492947" r:id="rId3"/>
    <p:sldLayoutId id="2147492948" r:id="rId4"/>
    <p:sldLayoutId id="2147492949" r:id="rId5"/>
    <p:sldLayoutId id="2147492950" r:id="rId6"/>
    <p:sldLayoutId id="2147492951" r:id="rId7"/>
    <p:sldLayoutId id="2147492952" r:id="rId8"/>
    <p:sldLayoutId id="2147492953" r:id="rId9"/>
    <p:sldLayoutId id="2147492954" r:id="rId10"/>
    <p:sldLayoutId id="2147492955" r:id="rId11"/>
    <p:sldLayoutId id="2147492956"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1026">
            <a:extLst>
              <a:ext uri="{FF2B5EF4-FFF2-40B4-BE49-F238E27FC236}">
                <a16:creationId xmlns:a16="http://schemas.microsoft.com/office/drawing/2014/main" id="{F73DC186-1C7B-2831-DEF8-5690342FD4C5}"/>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8243" name="Rectangle 1027">
            <a:extLst>
              <a:ext uri="{FF2B5EF4-FFF2-40B4-BE49-F238E27FC236}">
                <a16:creationId xmlns:a16="http://schemas.microsoft.com/office/drawing/2014/main" id="{A0EA0F8D-1C27-0F52-9F99-CC23A6F4DB51}"/>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6" name="Rectangle 1028">
            <a:extLst>
              <a:ext uri="{FF2B5EF4-FFF2-40B4-BE49-F238E27FC236}">
                <a16:creationId xmlns:a16="http://schemas.microsoft.com/office/drawing/2014/main" id="{15DC7CEA-010F-D0F5-98AA-D72128460A82}"/>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7" name="Rectangle 1029">
            <a:extLst>
              <a:ext uri="{FF2B5EF4-FFF2-40B4-BE49-F238E27FC236}">
                <a16:creationId xmlns:a16="http://schemas.microsoft.com/office/drawing/2014/main" id="{75AFFD5F-E5C2-EFEA-2CB4-AC1217222B8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0358" name="Rectangle 1030">
            <a:extLst>
              <a:ext uri="{FF2B5EF4-FFF2-40B4-BE49-F238E27FC236}">
                <a16:creationId xmlns:a16="http://schemas.microsoft.com/office/drawing/2014/main" id="{76AE8A13-F8D6-F710-400B-90BA0CC0D7B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fld id="{F5766D22-22BB-6940-B3E8-D7915C25C6FE}" type="slidenum">
              <a:rPr lang="en-US" altLang="en-US"/>
              <a:pPr/>
              <a:t>‹#›</a:t>
            </a:fld>
            <a:endParaRPr lang="en-US" altLang="en-US"/>
          </a:p>
        </p:txBody>
      </p:sp>
    </p:spTree>
    <p:extLst>
      <p:ext uri="{BB962C8B-B14F-4D97-AF65-F5344CB8AC3E}">
        <p14:creationId xmlns:p14="http://schemas.microsoft.com/office/powerpoint/2010/main" val="1795744944"/>
      </p:ext>
    </p:extLst>
  </p:cSld>
  <p:clrMap bg1="lt1" tx1="dk1" bg2="lt2" tx2="dk2" accent1="accent1" accent2="accent2" accent3="accent3" accent4="accent4" accent5="accent5" accent6="accent6" hlink="hlink" folHlink="folHlink"/>
  <p:sldLayoutIdLst>
    <p:sldLayoutId id="214749295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04E63FA0-A986-304D-91A7-3563E6210495}"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2690776908"/>
      </p:ext>
    </p:extLst>
  </p:cSld>
  <p:clrMap bg1="lt1" tx1="dk1" bg2="lt2" tx2="dk2" accent1="accent1" accent2="accent2" accent3="accent3" accent4="accent4" accent5="accent5" accent6="accent6" hlink="hlink" folHlink="folHlink"/>
  <p:sldLayoutIdLst>
    <p:sldLayoutId id="2147492960" r:id="rId1"/>
    <p:sldLayoutId id="2147492961" r:id="rId2"/>
    <p:sldLayoutId id="2147492962" r:id="rId3"/>
    <p:sldLayoutId id="2147492963" r:id="rId4"/>
    <p:sldLayoutId id="2147492964" r:id="rId5"/>
    <p:sldLayoutId id="2147492965" r:id="rId6"/>
    <p:sldLayoutId id="2147492966" r:id="rId7"/>
    <p:sldLayoutId id="2147492967" r:id="rId8"/>
    <p:sldLayoutId id="2147492968" r:id="rId9"/>
    <p:sldLayoutId id="2147492969" r:id="rId10"/>
    <p:sldLayoutId id="214749297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8060805"/>
      </p:ext>
    </p:extLst>
  </p:cSld>
  <p:clrMap bg1="lt1" tx1="dk1" bg2="lt2" tx2="dk2" accent1="accent1" accent2="accent2" accent3="accent3" accent4="accent4" accent5="accent5" accent6="accent6" hlink="hlink" folHlink="folHlink"/>
  <p:sldLayoutIdLst>
    <p:sldLayoutId id="2147492972" r:id="rId1"/>
    <p:sldLayoutId id="2147492973" r:id="rId2"/>
    <p:sldLayoutId id="2147492974" r:id="rId3"/>
    <p:sldLayoutId id="2147492975" r:id="rId4"/>
    <p:sldLayoutId id="2147492976" r:id="rId5"/>
    <p:sldLayoutId id="2147492977" r:id="rId6"/>
    <p:sldLayoutId id="2147492978" r:id="rId7"/>
    <p:sldLayoutId id="2147492979" r:id="rId8"/>
    <p:sldLayoutId id="2147492980" r:id="rId9"/>
    <p:sldLayoutId id="2147492981" r:id="rId10"/>
    <p:sldLayoutId id="2147492982" r:id="rId11"/>
    <p:sldLayoutId id="2147492983" r:id="rId12"/>
    <p:sldLayoutId id="214749298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12" indent="-28573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2942" indent="-228588"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118" indent="-228588"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295" indent="-228588"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57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Arial"/>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Arial"/>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Arial"/>
                <a:ea typeface="+mn-ea"/>
                <a:cs typeface="+mn-cs"/>
              </a:defRPr>
            </a:lvl1pPr>
          </a:lstStyle>
          <a:p>
            <a:pPr>
              <a:defRPr/>
            </a:pPr>
            <a:fld id="{166385D9-5058-A342-8A08-B0A3B81DCE6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1945" r:id="rId1"/>
    <p:sldLayoutId id="2147491946" r:id="rId2"/>
    <p:sldLayoutId id="2147491947" r:id="rId3"/>
    <p:sldLayoutId id="2147491948" r:id="rId4"/>
    <p:sldLayoutId id="2147491949" r:id="rId5"/>
    <p:sldLayoutId id="2147491950" r:id="rId6"/>
    <p:sldLayoutId id="2147491951" r:id="rId7"/>
    <p:sldLayoutId id="2147491952" r:id="rId8"/>
    <p:sldLayoutId id="2147491953" r:id="rId9"/>
    <p:sldLayoutId id="2147491954" r:id="rId10"/>
    <p:sldLayoutId id="2147491955" r:id="rId11"/>
  </p:sldLayoutIdLst>
  <p:transition spd="med">
    <p:fade/>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charset="0"/>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charset="0"/>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charset="0"/>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charset="0"/>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391.xml"/><Relationship Id="rId5" Type="http://schemas.openxmlformats.org/officeDocument/2006/relationships/image" Target="../media/image11.png"/><Relationship Id="rId4" Type="http://schemas.openxmlformats.org/officeDocument/2006/relationships/image" Target="../media/image10.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92.xml"/></Relationships>
</file>

<file path=ppt/slides/_rels/slide10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94.xml"/><Relationship Id="rId1" Type="http://schemas.openxmlformats.org/officeDocument/2006/relationships/slideLayout" Target="../slideLayouts/slideLayout210.xml"/></Relationships>
</file>

<file path=ppt/slides/_rels/slide10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95.xml"/><Relationship Id="rId1" Type="http://schemas.openxmlformats.org/officeDocument/2006/relationships/slideLayout" Target="../slideLayouts/slideLayout210.xml"/></Relationships>
</file>

<file path=ppt/slides/_rels/slide10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96.xml"/><Relationship Id="rId1" Type="http://schemas.openxmlformats.org/officeDocument/2006/relationships/slideLayout" Target="../slideLayouts/slideLayout210.xml"/></Relationships>
</file>

<file path=ppt/slides/_rels/slide103.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97.xml"/><Relationship Id="rId1" Type="http://schemas.openxmlformats.org/officeDocument/2006/relationships/slideLayout" Target="../slideLayouts/slideLayout210.xml"/></Relationships>
</file>

<file path=ppt/slides/_rels/slide10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98.xml"/><Relationship Id="rId1" Type="http://schemas.openxmlformats.org/officeDocument/2006/relationships/slideLayout" Target="../slideLayouts/slideLayout210.xml"/></Relationships>
</file>

<file path=ppt/slides/_rels/slide105.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99.xml"/><Relationship Id="rId1" Type="http://schemas.openxmlformats.org/officeDocument/2006/relationships/slideLayout" Target="../slideLayouts/slideLayout210.xml"/></Relationships>
</file>

<file path=ppt/slides/_rels/slide10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0.xml"/><Relationship Id="rId1" Type="http://schemas.openxmlformats.org/officeDocument/2006/relationships/slideLayout" Target="../slideLayouts/slideLayout210.xml"/></Relationships>
</file>

<file path=ppt/slides/_rels/slide107.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01.xml"/><Relationship Id="rId1" Type="http://schemas.openxmlformats.org/officeDocument/2006/relationships/slideLayout" Target="../slideLayouts/slideLayout210.xml"/></Relationships>
</file>

<file path=ppt/slides/_rels/slide108.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04.xml"/></Relationships>
</file>

<file path=ppt/slides/_rels/slide109.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204.xml"/></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1.xml"/><Relationship Id="rId1" Type="http://schemas.openxmlformats.org/officeDocument/2006/relationships/slideLayout" Target="../slideLayouts/slideLayout392.xml"/></Relationships>
</file>

<file path=ppt/slides/_rels/slide110.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2.xml"/><Relationship Id="rId1" Type="http://schemas.openxmlformats.org/officeDocument/2006/relationships/slideLayout" Target="../slideLayouts/slideLayout54.xml"/><Relationship Id="rId5" Type="http://schemas.openxmlformats.org/officeDocument/2006/relationships/image" Target="../media/image64.jpeg"/><Relationship Id="rId4" Type="http://schemas.openxmlformats.org/officeDocument/2006/relationships/image" Target="../media/image63.jpeg"/></Relationships>
</file>

<file path=ppt/slides/_rels/slide11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03.xml"/><Relationship Id="rId1" Type="http://schemas.openxmlformats.org/officeDocument/2006/relationships/slideLayout" Target="../slideLayouts/slideLayout210.xml"/></Relationships>
</file>

<file path=ppt/slides/_rels/slide11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04.xml"/><Relationship Id="rId1" Type="http://schemas.openxmlformats.org/officeDocument/2006/relationships/slideLayout" Target="../slideLayouts/slideLayout210.xml"/></Relationships>
</file>

<file path=ppt/slides/_rels/slide11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05.xml"/><Relationship Id="rId1" Type="http://schemas.openxmlformats.org/officeDocument/2006/relationships/slideLayout" Target="../slideLayouts/slideLayout210.xml"/></Relationships>
</file>

<file path=ppt/slides/_rels/slide11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06.xml"/><Relationship Id="rId1" Type="http://schemas.openxmlformats.org/officeDocument/2006/relationships/slideLayout" Target="../slideLayouts/slideLayout210.xml"/></Relationships>
</file>

<file path=ppt/slides/_rels/slide11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07.xml"/><Relationship Id="rId1" Type="http://schemas.openxmlformats.org/officeDocument/2006/relationships/slideLayout" Target="../slideLayouts/slideLayout210.xml"/></Relationships>
</file>

<file path=ppt/slides/_rels/slide11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08.xml"/><Relationship Id="rId1" Type="http://schemas.openxmlformats.org/officeDocument/2006/relationships/slideLayout" Target="../slideLayouts/slideLayout210.xml"/></Relationships>
</file>

<file path=ppt/slides/_rels/slide117.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9.xml"/><Relationship Id="rId1" Type="http://schemas.openxmlformats.org/officeDocument/2006/relationships/slideLayout" Target="../slideLayouts/slideLayout210.xml"/></Relationships>
</file>

<file path=ppt/slides/_rels/slide11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10.xml"/><Relationship Id="rId1" Type="http://schemas.openxmlformats.org/officeDocument/2006/relationships/slideLayout" Target="../slideLayouts/slideLayout210.xml"/></Relationships>
</file>

<file path=ppt/slides/_rels/slide11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11.xml"/><Relationship Id="rId1" Type="http://schemas.openxmlformats.org/officeDocument/2006/relationships/slideLayout" Target="../slideLayouts/slideLayout210.xml"/></Relationships>
</file>

<file path=ppt/slides/_rels/slide1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2.xml"/><Relationship Id="rId1" Type="http://schemas.openxmlformats.org/officeDocument/2006/relationships/slideLayout" Target="../slideLayouts/slideLayout314.xml"/></Relationships>
</file>

<file path=ppt/slides/_rels/slide120.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04.xml"/></Relationships>
</file>

<file path=ppt/slides/_rels/slide121.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204.xml"/></Relationships>
</file>

<file path=ppt/slides/_rels/slide12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12.xml"/><Relationship Id="rId1" Type="http://schemas.openxmlformats.org/officeDocument/2006/relationships/slideLayout" Target="../slideLayouts/slideLayout18.xml"/><Relationship Id="rId4" Type="http://schemas.openxmlformats.org/officeDocument/2006/relationships/image" Target="../media/image98.jpeg"/></Relationships>
</file>

<file path=ppt/slides/_rels/slide123.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157.xml"/></Relationships>
</file>

<file path=ppt/slides/_rels/slide124.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image" Target="../media/image99.jpeg"/><Relationship Id="rId1" Type="http://schemas.openxmlformats.org/officeDocument/2006/relationships/slideLayout" Target="../slideLayouts/slideLayout157.xml"/></Relationships>
</file>

<file path=ppt/slides/_rels/slide12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101.jpeg"/><Relationship Id="rId1" Type="http://schemas.openxmlformats.org/officeDocument/2006/relationships/slideLayout" Target="../slideLayouts/slideLayout157.xml"/></Relationships>
</file>

<file path=ppt/slides/_rels/slide12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99.jpeg"/><Relationship Id="rId1" Type="http://schemas.openxmlformats.org/officeDocument/2006/relationships/slideLayout" Target="../slideLayouts/slideLayout157.xml"/></Relationships>
</file>

<file path=ppt/slides/_rels/slide12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101.jpeg"/><Relationship Id="rId1" Type="http://schemas.openxmlformats.org/officeDocument/2006/relationships/slideLayout" Target="../slideLayouts/slideLayout157.xml"/></Relationships>
</file>

<file path=ppt/slides/_rels/slide12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104.jpeg"/><Relationship Id="rId1" Type="http://schemas.openxmlformats.org/officeDocument/2006/relationships/slideLayout" Target="../slideLayouts/slideLayout281.xml"/><Relationship Id="rId4" Type="http://schemas.openxmlformats.org/officeDocument/2006/relationships/image" Target="../media/image64.jpeg"/></Relationships>
</file>

<file path=ppt/slides/_rels/slide129.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298.xml"/><Relationship Id="rId1" Type="http://schemas.openxmlformats.org/officeDocument/2006/relationships/themeOverride" Target="../theme/themeOverride6.xml"/><Relationship Id="rId4" Type="http://schemas.openxmlformats.org/officeDocument/2006/relationships/image" Target="../media/image105.jpeg"/></Relationships>
</file>

<file path=ppt/slides/_rels/slide1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xml"/><Relationship Id="rId1" Type="http://schemas.openxmlformats.org/officeDocument/2006/relationships/slideLayout" Target="../slideLayouts/slideLayout314.xml"/></Relationships>
</file>

<file path=ppt/slides/_rels/slide130.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298.xml"/><Relationship Id="rId1" Type="http://schemas.openxmlformats.org/officeDocument/2006/relationships/themeOverride" Target="../theme/themeOverride7.xml"/><Relationship Id="rId4" Type="http://schemas.openxmlformats.org/officeDocument/2006/relationships/image" Target="../media/image106.jpeg"/></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298.xml"/><Relationship Id="rId1" Type="http://schemas.openxmlformats.org/officeDocument/2006/relationships/themeOverride" Target="../theme/themeOverride8.xml"/><Relationship Id="rId4" Type="http://schemas.openxmlformats.org/officeDocument/2006/relationships/image" Target="../media/image107.jpeg"/></Relationships>
</file>

<file path=ppt/slides/_rels/slide132.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298.xml"/><Relationship Id="rId1" Type="http://schemas.openxmlformats.org/officeDocument/2006/relationships/themeOverride" Target="../theme/themeOverride9.xml"/><Relationship Id="rId4" Type="http://schemas.openxmlformats.org/officeDocument/2006/relationships/image" Target="../media/image108.jpeg"/></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298.xml"/><Relationship Id="rId1" Type="http://schemas.openxmlformats.org/officeDocument/2006/relationships/themeOverride" Target="../theme/themeOverride10.xml"/><Relationship Id="rId4" Type="http://schemas.openxmlformats.org/officeDocument/2006/relationships/image" Target="../media/image109.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298.xml"/><Relationship Id="rId1" Type="http://schemas.openxmlformats.org/officeDocument/2006/relationships/themeOverride" Target="../theme/themeOverride11.xml"/><Relationship Id="rId4" Type="http://schemas.openxmlformats.org/officeDocument/2006/relationships/image" Target="../media/image110.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298.xml"/><Relationship Id="rId1" Type="http://schemas.openxmlformats.org/officeDocument/2006/relationships/themeOverride" Target="../theme/themeOverride12.xml"/><Relationship Id="rId4" Type="http://schemas.openxmlformats.org/officeDocument/2006/relationships/image" Target="../media/image104.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298.xml"/><Relationship Id="rId1" Type="http://schemas.openxmlformats.org/officeDocument/2006/relationships/themeOverride" Target="../theme/themeOverride13.xml"/><Relationship Id="rId4" Type="http://schemas.openxmlformats.org/officeDocument/2006/relationships/image" Target="../media/image111.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298.xml"/><Relationship Id="rId1" Type="http://schemas.openxmlformats.org/officeDocument/2006/relationships/themeOverride" Target="../theme/themeOverride14.xml"/><Relationship Id="rId4" Type="http://schemas.openxmlformats.org/officeDocument/2006/relationships/image" Target="../media/image112.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298.xml"/><Relationship Id="rId1" Type="http://schemas.openxmlformats.org/officeDocument/2006/relationships/themeOverride" Target="../theme/themeOverride15.xml"/><Relationship Id="rId4" Type="http://schemas.openxmlformats.org/officeDocument/2006/relationships/image" Target="../media/image113.jpe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298.xml"/><Relationship Id="rId1" Type="http://schemas.openxmlformats.org/officeDocument/2006/relationships/themeOverride" Target="../theme/themeOverride16.xml"/><Relationship Id="rId4" Type="http://schemas.openxmlformats.org/officeDocument/2006/relationships/image" Target="../media/image114.jpeg"/></Relationships>
</file>

<file path=ppt/slides/_rels/slide14.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4.xml"/><Relationship Id="rId1" Type="http://schemas.openxmlformats.org/officeDocument/2006/relationships/slideLayout" Target="../slideLayouts/slideLayout314.xml"/></Relationships>
</file>

<file path=ppt/slides/_rels/slide140.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463.xml"/></Relationships>
</file>

<file path=ppt/slides/_rels/slide141.xml.rels><?xml version="1.0" encoding="UTF-8" standalone="yes"?>
<Relationships xmlns="http://schemas.openxmlformats.org/package/2006/relationships"><Relationship Id="rId2" Type="http://schemas.openxmlformats.org/officeDocument/2006/relationships/slideLayout" Target="../slideLayouts/slideLayout177.xml"/><Relationship Id="rId1" Type="http://schemas.openxmlformats.org/officeDocument/2006/relationships/themeOverride" Target="../theme/themeOverride17.xml"/></Relationships>
</file>

<file path=ppt/slides/_rels/slide142.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154.xml"/></Relationships>
</file>

<file path=ppt/slides/_rels/slide143.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154.xml"/></Relationships>
</file>

<file path=ppt/slides/_rels/slide14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154.xml"/></Relationships>
</file>

<file path=ppt/slides/_rels/slide145.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54.xml"/></Relationships>
</file>

<file path=ppt/slides/_rels/slide146.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54.xml"/></Relationships>
</file>

<file path=ppt/slides/_rels/slide147.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54.xml"/></Relationships>
</file>

<file path=ppt/slides/_rels/slide148.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154.xml"/></Relationships>
</file>

<file path=ppt/slides/_rels/slide149.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54.xml"/></Relationships>
</file>

<file path=ppt/slides/_rels/slide15.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notesSlide" Target="../notesSlides/notesSlide15.xml"/><Relationship Id="rId1" Type="http://schemas.openxmlformats.org/officeDocument/2006/relationships/slideLayout" Target="../slideLayouts/slideLayout314.xml"/></Relationships>
</file>

<file path=ppt/slides/_rels/slide150.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154.xml"/></Relationships>
</file>

<file path=ppt/slides/_rels/slide15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4.xml"/><Relationship Id="rId1" Type="http://schemas.openxmlformats.org/officeDocument/2006/relationships/slideLayout" Target="../slideLayouts/slideLayout154.xml"/></Relationships>
</file>

<file path=ppt/slides/_rels/slide152.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154.xml"/></Relationships>
</file>

<file path=ppt/slides/_rels/slide153.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25.xml"/><Relationship Id="rId1" Type="http://schemas.openxmlformats.org/officeDocument/2006/relationships/slideLayout" Target="../slideLayouts/slideLayout154.xml"/></Relationships>
</file>

<file path=ppt/slides/_rels/slide15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26.xml"/><Relationship Id="rId1" Type="http://schemas.openxmlformats.org/officeDocument/2006/relationships/slideLayout" Target="../slideLayouts/slideLayout29.xml"/></Relationships>
</file>

<file path=ppt/slides/_rels/slide155.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27.xml"/><Relationship Id="rId1" Type="http://schemas.openxmlformats.org/officeDocument/2006/relationships/slideLayout" Target="../slideLayouts/slideLayout154.xml"/></Relationships>
</file>

<file path=ppt/slides/_rels/slide156.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159.xml"/></Relationships>
</file>

<file path=ppt/slides/_rels/slide157.xml.rels><?xml version="1.0" encoding="UTF-8" standalone="yes"?>
<Relationships xmlns="http://schemas.openxmlformats.org/package/2006/relationships"><Relationship Id="rId2" Type="http://schemas.openxmlformats.org/officeDocument/2006/relationships/image" Target="../media/image131.jpeg"/><Relationship Id="rId1" Type="http://schemas.openxmlformats.org/officeDocument/2006/relationships/slideLayout" Target="../slideLayouts/slideLayout589.xml"/></Relationships>
</file>

<file path=ppt/slides/_rels/slide158.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slideLayout" Target="../slideLayouts/slideLayout144.xml"/><Relationship Id="rId1" Type="http://schemas.openxmlformats.org/officeDocument/2006/relationships/themeOverride" Target="../theme/themeOverride18.xml"/></Relationships>
</file>

<file path=ppt/slides/_rels/slide159.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28.xml"/><Relationship Id="rId1" Type="http://schemas.openxmlformats.org/officeDocument/2006/relationships/slideLayout" Target="../slideLayouts/slideLayout143.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6.xml"/><Relationship Id="rId1" Type="http://schemas.openxmlformats.org/officeDocument/2006/relationships/slideLayout" Target="../slideLayouts/slideLayout329.xml"/></Relationships>
</file>

<file path=ppt/slides/_rels/slide160.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29.xml"/><Relationship Id="rId1" Type="http://schemas.openxmlformats.org/officeDocument/2006/relationships/slideLayout" Target="../slideLayouts/slideLayout29.xml"/></Relationships>
</file>

<file path=ppt/slides/_rels/slide161.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0.xml"/><Relationship Id="rId1" Type="http://schemas.openxmlformats.org/officeDocument/2006/relationships/slideLayout" Target="../slideLayouts/slideLayout674.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480.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164.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138.xml"/></Relationships>
</file>

<file path=ppt/slides/_rels/slide165.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32.xml"/><Relationship Id="rId1" Type="http://schemas.openxmlformats.org/officeDocument/2006/relationships/slideLayout" Target="../slideLayouts/slideLayout431.xml"/><Relationship Id="rId4" Type="http://schemas.openxmlformats.org/officeDocument/2006/relationships/image" Target="../media/image138.jpeg"/></Relationships>
</file>

<file path=ppt/slides/_rels/slide166.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33.xml"/><Relationship Id="rId1" Type="http://schemas.openxmlformats.org/officeDocument/2006/relationships/slideLayout" Target="../slideLayouts/slideLayout138.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487.xml"/></Relationships>
</file>

<file path=ppt/slides/_rels/slide16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35.xml"/><Relationship Id="rId1" Type="http://schemas.openxmlformats.org/officeDocument/2006/relationships/slideLayout" Target="../slideLayouts/slideLayout431.xml"/></Relationships>
</file>

<file path=ppt/slides/_rels/slide16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36.xml"/><Relationship Id="rId1" Type="http://schemas.openxmlformats.org/officeDocument/2006/relationships/slideLayout" Target="../slideLayouts/slideLayout432.xml"/></Relationships>
</file>

<file path=ppt/slides/_rels/slide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31.xml"/></Relationships>
</file>

<file path=ppt/slides/_rels/slide170.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138.xml"/></Relationships>
</file>

<file path=ppt/slides/_rels/slide171.xml.rels><?xml version="1.0" encoding="UTF-8" standalone="yes"?>
<Relationships xmlns="http://schemas.openxmlformats.org/package/2006/relationships"><Relationship Id="rId2" Type="http://schemas.openxmlformats.org/officeDocument/2006/relationships/image" Target="../media/image136.jpeg"/><Relationship Id="rId1" Type="http://schemas.openxmlformats.org/officeDocument/2006/relationships/slideLayout" Target="../slideLayouts/slideLayout138.xml"/></Relationships>
</file>

<file path=ppt/slides/_rels/slide172.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37.xml"/><Relationship Id="rId1" Type="http://schemas.openxmlformats.org/officeDocument/2006/relationships/slideLayout" Target="../slideLayouts/slideLayout591.xml"/><Relationship Id="rId5" Type="http://schemas.openxmlformats.org/officeDocument/2006/relationships/image" Target="../media/image64.jpeg"/><Relationship Id="rId4" Type="http://schemas.openxmlformats.org/officeDocument/2006/relationships/image" Target="../media/image63.jpeg"/></Relationships>
</file>

<file path=ppt/slides/_rels/slide173.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38.xml"/><Relationship Id="rId1" Type="http://schemas.openxmlformats.org/officeDocument/2006/relationships/slideLayout" Target="../slideLayouts/slideLayout608.xml"/></Relationships>
</file>

<file path=ppt/slides/_rels/slide174.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39.xml"/><Relationship Id="rId1" Type="http://schemas.openxmlformats.org/officeDocument/2006/relationships/slideLayout" Target="../slideLayouts/slideLayout608.xml"/></Relationships>
</file>

<file path=ppt/slides/_rels/slide175.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40.xml"/><Relationship Id="rId1" Type="http://schemas.openxmlformats.org/officeDocument/2006/relationships/slideLayout" Target="../slideLayouts/slideLayout608.xml"/></Relationships>
</file>

<file path=ppt/slides/_rels/slide176.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145.jpeg"/><Relationship Id="rId1" Type="http://schemas.openxmlformats.org/officeDocument/2006/relationships/slideLayout" Target="../slideLayouts/slideLayout613.xml"/></Relationships>
</file>

<file path=ppt/slides/_rels/slide177.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41.xml"/><Relationship Id="rId1" Type="http://schemas.openxmlformats.org/officeDocument/2006/relationships/slideLayout" Target="../slideLayouts/slideLayout613.xml"/><Relationship Id="rId4" Type="http://schemas.openxmlformats.org/officeDocument/2006/relationships/image" Target="../media/image144.jpeg"/></Relationships>
</file>

<file path=ppt/slides/_rels/slide178.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42.xml"/><Relationship Id="rId1" Type="http://schemas.openxmlformats.org/officeDocument/2006/relationships/slideLayout" Target="../slideLayouts/slideLayout265.xml"/></Relationships>
</file>

<file path=ppt/slides/_rels/slide179.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43.xml"/><Relationship Id="rId1" Type="http://schemas.openxmlformats.org/officeDocument/2006/relationships/slideLayout" Target="../slideLayouts/slideLayout265.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14.xml"/><Relationship Id="rId1" Type="http://schemas.openxmlformats.org/officeDocument/2006/relationships/themeOverride" Target="../theme/themeOverride2.xml"/><Relationship Id="rId4" Type="http://schemas.openxmlformats.org/officeDocument/2006/relationships/image" Target="../media/image23.png"/></Relationships>
</file>

<file path=ppt/slides/_rels/slide180.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44.xml"/><Relationship Id="rId1" Type="http://schemas.openxmlformats.org/officeDocument/2006/relationships/slideLayout" Target="../slideLayouts/slideLayout265.xml"/></Relationships>
</file>

<file path=ppt/slides/_rels/slide181.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45.xml"/><Relationship Id="rId1" Type="http://schemas.openxmlformats.org/officeDocument/2006/relationships/slideLayout" Target="../slideLayouts/slideLayout265.xml"/></Relationships>
</file>

<file path=ppt/slides/_rels/slide182.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46.xml"/><Relationship Id="rId1" Type="http://schemas.openxmlformats.org/officeDocument/2006/relationships/slideLayout" Target="../slideLayouts/slideLayout265.xml"/></Relationships>
</file>

<file path=ppt/slides/_rels/slide183.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47.xml"/><Relationship Id="rId1" Type="http://schemas.openxmlformats.org/officeDocument/2006/relationships/slideLayout" Target="../slideLayouts/slideLayout265.xml"/></Relationships>
</file>

<file path=ppt/slides/_rels/slide184.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48.xml"/><Relationship Id="rId1" Type="http://schemas.openxmlformats.org/officeDocument/2006/relationships/slideLayout" Target="../slideLayouts/slideLayout265.xml"/></Relationships>
</file>

<file path=ppt/slides/_rels/slide185.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49.xml"/><Relationship Id="rId1" Type="http://schemas.openxmlformats.org/officeDocument/2006/relationships/slideLayout" Target="../slideLayouts/slideLayout265.xml"/></Relationships>
</file>

<file path=ppt/slides/_rels/slide186.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50.xml"/><Relationship Id="rId1" Type="http://schemas.openxmlformats.org/officeDocument/2006/relationships/slideLayout" Target="../slideLayouts/slideLayout265.xml"/></Relationships>
</file>

<file path=ppt/slides/_rels/slide187.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51.xml"/><Relationship Id="rId1" Type="http://schemas.openxmlformats.org/officeDocument/2006/relationships/slideLayout" Target="../slideLayouts/slideLayout265.xml"/></Relationships>
</file>

<file path=ppt/slides/_rels/slide188.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52.xml"/><Relationship Id="rId1" Type="http://schemas.openxmlformats.org/officeDocument/2006/relationships/slideLayout" Target="../slideLayouts/slideLayout265.xml"/></Relationships>
</file>

<file path=ppt/slides/_rels/slide189.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53.xml"/><Relationship Id="rId1" Type="http://schemas.openxmlformats.org/officeDocument/2006/relationships/slideLayout" Target="../slideLayouts/slideLayout265.xml"/></Relationships>
</file>

<file path=ppt/slides/_rels/slide1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8.xml"/><Relationship Id="rId1" Type="http://schemas.openxmlformats.org/officeDocument/2006/relationships/slideLayout" Target="../slideLayouts/slideLayout314.xml"/></Relationships>
</file>

<file path=ppt/slides/_rels/slide190.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54.xml"/><Relationship Id="rId1" Type="http://schemas.openxmlformats.org/officeDocument/2006/relationships/slideLayout" Target="../slideLayouts/slideLayout265.xml"/></Relationships>
</file>

<file path=ppt/slides/_rels/slide191.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55.xml"/><Relationship Id="rId1" Type="http://schemas.openxmlformats.org/officeDocument/2006/relationships/slideLayout" Target="../slideLayouts/slideLayout265.xml"/></Relationships>
</file>

<file path=ppt/slides/_rels/slide19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56.xml"/><Relationship Id="rId1" Type="http://schemas.openxmlformats.org/officeDocument/2006/relationships/slideLayout" Target="../slideLayouts/slideLayout265.xml"/></Relationships>
</file>

<file path=ppt/slides/_rels/slide193.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57.xml"/><Relationship Id="rId1" Type="http://schemas.openxmlformats.org/officeDocument/2006/relationships/slideLayout" Target="../slideLayouts/slideLayout265.xml"/></Relationships>
</file>

<file path=ppt/slides/_rels/slide194.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58.xml"/><Relationship Id="rId1" Type="http://schemas.openxmlformats.org/officeDocument/2006/relationships/slideLayout" Target="../slideLayouts/slideLayout265.xml"/></Relationships>
</file>

<file path=ppt/slides/_rels/slide195.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59.xml"/></Relationships>
</file>

<file path=ppt/slides/_rels/slide19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259.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47.xml"/></Relationships>
</file>

<file path=ppt/slides/_rels/slide19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60.xml"/><Relationship Id="rId1" Type="http://schemas.openxmlformats.org/officeDocument/2006/relationships/slideLayout" Target="../slideLayouts/slideLayout486.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48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4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488.xml"/></Relationships>
</file>

<file path=ppt/slides/_rels/slide201.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63.xml"/><Relationship Id="rId1" Type="http://schemas.openxmlformats.org/officeDocument/2006/relationships/slideLayout" Target="../slideLayouts/slideLayout526.xml"/></Relationships>
</file>

<file path=ppt/slides/_rels/slide202.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548.xml"/></Relationships>
</file>

<file path=ppt/slides/_rels/slide203.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64.xml"/><Relationship Id="rId1" Type="http://schemas.openxmlformats.org/officeDocument/2006/relationships/slideLayout" Target="../slideLayouts/slideLayout532.xml"/></Relationships>
</file>

<file path=ppt/slides/_rels/slide20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65.xml"/><Relationship Id="rId1" Type="http://schemas.openxmlformats.org/officeDocument/2006/relationships/slideLayout" Target="../slideLayouts/slideLayout532.xml"/></Relationships>
</file>

<file path=ppt/slides/_rels/slide205.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66.xml"/><Relationship Id="rId1" Type="http://schemas.openxmlformats.org/officeDocument/2006/relationships/slideLayout" Target="../slideLayouts/slideLayout53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53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53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53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53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80.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53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53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53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53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53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53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53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53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53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532.xml"/></Relationships>
</file>

<file path=ppt/slides/_rels/slide2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xml"/><Relationship Id="rId1" Type="http://schemas.openxmlformats.org/officeDocument/2006/relationships/slideLayout" Target="../slideLayouts/slideLayout4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53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532.xml"/></Relationships>
</file>

<file path=ppt/slides/_rels/slide222.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532.xml"/><Relationship Id="rId1" Type="http://schemas.openxmlformats.org/officeDocument/2006/relationships/tags" Target="../tags/tag1.xml"/><Relationship Id="rId4" Type="http://schemas.openxmlformats.org/officeDocument/2006/relationships/image" Target="../media/image166.jpeg"/></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53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53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532.xml"/></Relationships>
</file>

<file path=ppt/slides/_rels/slide226.xml.rels><?xml version="1.0" encoding="UTF-8" standalone="yes"?>
<Relationships xmlns="http://schemas.openxmlformats.org/package/2006/relationships"><Relationship Id="rId3" Type="http://schemas.openxmlformats.org/officeDocument/2006/relationships/image" Target="../media/image167.emf"/><Relationship Id="rId2" Type="http://schemas.openxmlformats.org/officeDocument/2006/relationships/notesSlide" Target="../notesSlides/notesSlide187.xml"/><Relationship Id="rId1" Type="http://schemas.openxmlformats.org/officeDocument/2006/relationships/slideLayout" Target="../slideLayouts/slideLayout380.xml"/></Relationships>
</file>

<file path=ppt/slides/_rels/slide227.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491.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489.xml"/></Relationships>
</file>

<file path=ppt/slides/_rels/slide229.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491.xml"/></Relationships>
</file>

<file path=ppt/slides/_rels/slide2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1.xml"/><Relationship Id="rId1" Type="http://schemas.openxmlformats.org/officeDocument/2006/relationships/slideLayout" Target="../slideLayouts/slideLayout42.xml"/></Relationships>
</file>

<file path=ppt/slides/_rels/slide230.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508.xml"/></Relationships>
</file>

<file path=ppt/slides/_rels/slide231.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89.xml"/><Relationship Id="rId1" Type="http://schemas.openxmlformats.org/officeDocument/2006/relationships/slideLayout" Target="../slideLayouts/slideLayout526.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33.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90.xml"/><Relationship Id="rId1" Type="http://schemas.openxmlformats.org/officeDocument/2006/relationships/slideLayout" Target="../slideLayouts/slideLayout292.xml"/><Relationship Id="rId5" Type="http://schemas.openxmlformats.org/officeDocument/2006/relationships/image" Target="../media/image64.jpeg"/><Relationship Id="rId4" Type="http://schemas.openxmlformats.org/officeDocument/2006/relationships/image" Target="../media/image63.jpeg"/></Relationships>
</file>

<file path=ppt/slides/_rels/slide23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91.xml"/><Relationship Id="rId1" Type="http://schemas.openxmlformats.org/officeDocument/2006/relationships/slideLayout" Target="../slideLayouts/slideLayout199.xml"/></Relationships>
</file>

<file path=ppt/slides/_rels/slide235.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92.xml"/><Relationship Id="rId1" Type="http://schemas.openxmlformats.org/officeDocument/2006/relationships/slideLayout" Target="../slideLayouts/slideLayout199.xml"/></Relationships>
</file>

<file path=ppt/slides/_rels/slide236.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93.xml"/><Relationship Id="rId1" Type="http://schemas.openxmlformats.org/officeDocument/2006/relationships/slideLayout" Target="../slideLayouts/slideLayout199.xml"/></Relationships>
</file>

<file path=ppt/slides/_rels/slide237.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94.xml"/><Relationship Id="rId1" Type="http://schemas.openxmlformats.org/officeDocument/2006/relationships/slideLayout" Target="../slideLayouts/slideLayout199.xml"/></Relationships>
</file>

<file path=ppt/slides/_rels/slide238.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95.xml"/><Relationship Id="rId1" Type="http://schemas.openxmlformats.org/officeDocument/2006/relationships/slideLayout" Target="../slideLayouts/slideLayout199.xml"/></Relationships>
</file>

<file path=ppt/slides/_rels/slide23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6.xml"/><Relationship Id="rId1" Type="http://schemas.openxmlformats.org/officeDocument/2006/relationships/slideLayout" Target="../slideLayouts/slideLayout199.xml"/></Relationships>
</file>

<file path=ppt/slides/_rels/slide2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2.xml"/><Relationship Id="rId1" Type="http://schemas.openxmlformats.org/officeDocument/2006/relationships/slideLayout" Target="../slideLayouts/slideLayout42.xml"/></Relationships>
</file>

<file path=ppt/slides/_rels/slide240.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97.xml"/><Relationship Id="rId1" Type="http://schemas.openxmlformats.org/officeDocument/2006/relationships/slideLayout" Target="../slideLayouts/slideLayout199.xml"/></Relationships>
</file>

<file path=ppt/slides/_rels/slide24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98.xml"/><Relationship Id="rId1" Type="http://schemas.openxmlformats.org/officeDocument/2006/relationships/slideLayout" Target="../slideLayouts/slideLayout199.xml"/></Relationships>
</file>

<file path=ppt/slides/_rels/slide242.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99.xml"/><Relationship Id="rId1" Type="http://schemas.openxmlformats.org/officeDocument/2006/relationships/slideLayout" Target="../slideLayouts/slideLayout199.xml"/></Relationships>
</file>

<file path=ppt/slides/_rels/slide243.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00.xml"/><Relationship Id="rId1" Type="http://schemas.openxmlformats.org/officeDocument/2006/relationships/slideLayout" Target="../slideLayouts/slideLayout199.xml"/></Relationships>
</file>

<file path=ppt/slides/_rels/slide24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193.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201.xml"/><Relationship Id="rId2" Type="http://schemas.openxmlformats.org/officeDocument/2006/relationships/slideLayout" Target="../slideLayouts/slideLayout525.xml"/><Relationship Id="rId1" Type="http://schemas.openxmlformats.org/officeDocument/2006/relationships/themeOverride" Target="../theme/themeOverride19.xml"/><Relationship Id="rId5" Type="http://schemas.openxmlformats.org/officeDocument/2006/relationships/image" Target="../media/image181.jpeg"/><Relationship Id="rId4" Type="http://schemas.openxmlformats.org/officeDocument/2006/relationships/image" Target="../media/image180.png"/></Relationships>
</file>

<file path=ppt/slides/_rels/slide246.xml.rels><?xml version="1.0" encoding="UTF-8" standalone="yes"?>
<Relationships xmlns="http://schemas.openxmlformats.org/package/2006/relationships"><Relationship Id="rId3" Type="http://schemas.openxmlformats.org/officeDocument/2006/relationships/notesSlide" Target="../notesSlides/notesSlide202.xml"/><Relationship Id="rId2" Type="http://schemas.openxmlformats.org/officeDocument/2006/relationships/slideLayout" Target="../slideLayouts/slideLayout314.xml"/><Relationship Id="rId1" Type="http://schemas.openxmlformats.org/officeDocument/2006/relationships/themeOverride" Target="../theme/themeOverride20.xml"/><Relationship Id="rId4" Type="http://schemas.openxmlformats.org/officeDocument/2006/relationships/image" Target="../media/image23.png"/></Relationships>
</file>

<file path=ppt/slides/_rels/slide24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182.jpeg"/><Relationship Id="rId1" Type="http://schemas.openxmlformats.org/officeDocument/2006/relationships/slideLayout" Target="../slideLayouts/slideLayout237.xml"/><Relationship Id="rId4" Type="http://schemas.openxmlformats.org/officeDocument/2006/relationships/image" Target="../media/image64.jpeg"/></Relationships>
</file>

<file path=ppt/slides/_rels/slide248.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03.xml"/><Relationship Id="rId1" Type="http://schemas.openxmlformats.org/officeDocument/2006/relationships/slideLayout" Target="../slideLayouts/slideLayout210.xml"/></Relationships>
</file>

<file path=ppt/slides/_rels/slide249.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04.xml"/><Relationship Id="rId1" Type="http://schemas.openxmlformats.org/officeDocument/2006/relationships/slideLayout" Target="../slideLayouts/slideLayout210.xml"/></Relationships>
</file>

<file path=ppt/slides/_rels/slide25.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3.xml"/><Relationship Id="rId1" Type="http://schemas.openxmlformats.org/officeDocument/2006/relationships/slideLayout" Target="../slideLayouts/slideLayout42.xml"/></Relationships>
</file>

<file path=ppt/slides/_rels/slide250.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205.xml"/><Relationship Id="rId1" Type="http://schemas.openxmlformats.org/officeDocument/2006/relationships/slideLayout" Target="../slideLayouts/slideLayout210.xml"/></Relationships>
</file>

<file path=ppt/slides/_rels/slide251.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06.xml"/><Relationship Id="rId1" Type="http://schemas.openxmlformats.org/officeDocument/2006/relationships/slideLayout" Target="../slideLayouts/slideLayout210.xml"/></Relationships>
</file>

<file path=ppt/slides/_rels/slide25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07.xml"/><Relationship Id="rId1" Type="http://schemas.openxmlformats.org/officeDocument/2006/relationships/slideLayout" Target="../slideLayouts/slideLayout210.xml"/></Relationships>
</file>

<file path=ppt/slides/_rels/slide25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08.xml"/><Relationship Id="rId1" Type="http://schemas.openxmlformats.org/officeDocument/2006/relationships/slideLayout" Target="../slideLayouts/slideLayout210.xml"/></Relationships>
</file>

<file path=ppt/slides/_rels/slide254.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09.xml"/><Relationship Id="rId1" Type="http://schemas.openxmlformats.org/officeDocument/2006/relationships/slideLayout" Target="../slideLayouts/slideLayout210.xml"/></Relationships>
</file>

<file path=ppt/slides/_rels/slide25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210.xml"/><Relationship Id="rId1" Type="http://schemas.openxmlformats.org/officeDocument/2006/relationships/slideLayout" Target="../slideLayouts/slideLayout210.xml"/></Relationships>
</file>

<file path=ppt/slides/_rels/slide25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11.xml"/><Relationship Id="rId1" Type="http://schemas.openxmlformats.org/officeDocument/2006/relationships/slideLayout" Target="../slideLayouts/slideLayout210.xml"/></Relationships>
</file>

<file path=ppt/slides/_rels/slide257.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12.xml"/><Relationship Id="rId1" Type="http://schemas.openxmlformats.org/officeDocument/2006/relationships/slideLayout" Target="../slideLayouts/slideLayout210.xml"/></Relationships>
</file>

<file path=ppt/slides/_rels/slide258.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3.xml"/><Relationship Id="rId1" Type="http://schemas.openxmlformats.org/officeDocument/2006/relationships/slideLayout" Target="../slideLayouts/slideLayout210.xml"/></Relationships>
</file>

<file path=ppt/slides/_rels/slide259.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4.xml"/><Relationship Id="rId1" Type="http://schemas.openxmlformats.org/officeDocument/2006/relationships/slideLayout" Target="../slideLayouts/slideLayout21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60.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15.xml"/><Relationship Id="rId1" Type="http://schemas.openxmlformats.org/officeDocument/2006/relationships/slideLayout" Target="../slideLayouts/slideLayout210.xml"/></Relationships>
</file>

<file path=ppt/slides/_rels/slide261.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16.xml"/><Relationship Id="rId1" Type="http://schemas.openxmlformats.org/officeDocument/2006/relationships/slideLayout" Target="../slideLayouts/slideLayout210.xml"/></Relationships>
</file>

<file path=ppt/slides/_rels/slide262.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17.xml"/><Relationship Id="rId1" Type="http://schemas.openxmlformats.org/officeDocument/2006/relationships/slideLayout" Target="../slideLayouts/slideLayout210.xml"/></Relationships>
</file>

<file path=ppt/slides/_rels/slide26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248.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26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197.jpeg"/><Relationship Id="rId1" Type="http://schemas.openxmlformats.org/officeDocument/2006/relationships/slideLayout" Target="../slideLayouts/slideLayout380.xml"/><Relationship Id="rId4" Type="http://schemas.openxmlformats.org/officeDocument/2006/relationships/image" Target="../media/image64.jpeg"/></Relationships>
</file>

<file path=ppt/slides/_rels/slide266.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18.xml"/><Relationship Id="rId1" Type="http://schemas.openxmlformats.org/officeDocument/2006/relationships/slideLayout" Target="../slideLayouts/slideLayout380.xml"/></Relationships>
</file>

<file path=ppt/slides/_rels/slide267.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19.xml"/><Relationship Id="rId1" Type="http://schemas.openxmlformats.org/officeDocument/2006/relationships/slideLayout" Target="../slideLayouts/slideLayout380.xml"/></Relationships>
</file>

<file path=ppt/slides/_rels/slide268.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20.xml"/><Relationship Id="rId1" Type="http://schemas.openxmlformats.org/officeDocument/2006/relationships/slideLayout" Target="../slideLayouts/slideLayout380.xml"/></Relationships>
</file>

<file path=ppt/slides/_rels/slide269.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21.xml"/><Relationship Id="rId1" Type="http://schemas.openxmlformats.org/officeDocument/2006/relationships/slideLayout" Target="../slideLayouts/slideLayout380.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2.xml"/><Relationship Id="rId1" Type="http://schemas.openxmlformats.org/officeDocument/2006/relationships/themeOverride" Target="../theme/themeOverride3.xml"/><Relationship Id="rId4" Type="http://schemas.openxmlformats.org/officeDocument/2006/relationships/image" Target="../media/image1.jpeg"/></Relationships>
</file>

<file path=ppt/slides/_rels/slide270.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222.xml"/><Relationship Id="rId1" Type="http://schemas.openxmlformats.org/officeDocument/2006/relationships/slideLayout" Target="../slideLayouts/slideLayout380.xml"/></Relationships>
</file>

<file path=ppt/slides/_rels/slide271.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23.xml"/><Relationship Id="rId1" Type="http://schemas.openxmlformats.org/officeDocument/2006/relationships/slideLayout" Target="../slideLayouts/slideLayout380.xml"/></Relationships>
</file>

<file path=ppt/slides/_rels/slide272.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4.xml"/><Relationship Id="rId1" Type="http://schemas.openxmlformats.org/officeDocument/2006/relationships/slideLayout" Target="../slideLayouts/slideLayout380.xml"/></Relationships>
</file>

<file path=ppt/slides/_rels/slide273.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25.xml"/><Relationship Id="rId1" Type="http://schemas.openxmlformats.org/officeDocument/2006/relationships/slideLayout" Target="../slideLayouts/slideLayout380.xml"/></Relationships>
</file>

<file path=ppt/slides/_rels/slide274.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26.xml"/><Relationship Id="rId1" Type="http://schemas.openxmlformats.org/officeDocument/2006/relationships/slideLayout" Target="../slideLayouts/slideLayout380.xml"/></Relationships>
</file>

<file path=ppt/slides/_rels/slide275.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27.xml"/><Relationship Id="rId1" Type="http://schemas.openxmlformats.org/officeDocument/2006/relationships/slideLayout" Target="../slideLayouts/slideLayout380.xml"/></Relationships>
</file>

<file path=ppt/slides/_rels/slide276.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8.xml"/><Relationship Id="rId1" Type="http://schemas.openxmlformats.org/officeDocument/2006/relationships/slideLayout" Target="../slideLayouts/slideLayout380.xml"/></Relationships>
</file>

<file path=ppt/slides/_rels/slide277.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9.xml"/><Relationship Id="rId1" Type="http://schemas.openxmlformats.org/officeDocument/2006/relationships/slideLayout" Target="../slideLayouts/slideLayout380.xml"/></Relationships>
</file>

<file path=ppt/slides/_rels/slide278.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679.xml"/></Relationships>
</file>

<file path=ppt/slides/_rels/slide27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209.jpeg"/><Relationship Id="rId1" Type="http://schemas.openxmlformats.org/officeDocument/2006/relationships/slideLayout" Target="../slideLayouts/slideLayout226.xml"/><Relationship Id="rId4" Type="http://schemas.openxmlformats.org/officeDocument/2006/relationships/image" Target="../media/image64.jpe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62.xml"/></Relationships>
</file>

<file path=ppt/slides/_rels/slide280.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30.xml"/><Relationship Id="rId1" Type="http://schemas.openxmlformats.org/officeDocument/2006/relationships/slideLayout" Target="../slideLayouts/slideLayout210.xml"/></Relationships>
</file>

<file path=ppt/slides/_rels/slide281.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31.xml"/><Relationship Id="rId1" Type="http://schemas.openxmlformats.org/officeDocument/2006/relationships/slideLayout" Target="../slideLayouts/slideLayout210.xml"/></Relationships>
</file>

<file path=ppt/slides/_rels/slide282.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32.xml"/><Relationship Id="rId1" Type="http://schemas.openxmlformats.org/officeDocument/2006/relationships/slideLayout" Target="../slideLayouts/slideLayout210.xml"/></Relationships>
</file>

<file path=ppt/slides/_rels/slide283.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33.xml"/><Relationship Id="rId1" Type="http://schemas.openxmlformats.org/officeDocument/2006/relationships/slideLayout" Target="../slideLayouts/slideLayout210.xml"/></Relationships>
</file>

<file path=ppt/slides/_rels/slide284.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34.xml"/><Relationship Id="rId1" Type="http://schemas.openxmlformats.org/officeDocument/2006/relationships/slideLayout" Target="../slideLayouts/slideLayout210.xml"/></Relationships>
</file>

<file path=ppt/slides/_rels/slide285.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35.xml"/><Relationship Id="rId1" Type="http://schemas.openxmlformats.org/officeDocument/2006/relationships/slideLayout" Target="../slideLayouts/slideLayout210.xml"/></Relationships>
</file>

<file path=ppt/slides/_rels/slide286.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36.xml"/><Relationship Id="rId1" Type="http://schemas.openxmlformats.org/officeDocument/2006/relationships/slideLayout" Target="../slideLayouts/slideLayout210.xml"/></Relationships>
</file>

<file path=ppt/slides/_rels/slide287.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37.xml"/><Relationship Id="rId1" Type="http://schemas.openxmlformats.org/officeDocument/2006/relationships/slideLayout" Target="../slideLayouts/slideLayout210.xml"/></Relationships>
</file>

<file path=ppt/slides/_rels/slide28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38.xml"/><Relationship Id="rId1" Type="http://schemas.openxmlformats.org/officeDocument/2006/relationships/slideLayout" Target="../slideLayouts/slideLayout210.xml"/></Relationships>
</file>

<file path=ppt/slides/_rels/slide289.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39.xml"/><Relationship Id="rId1" Type="http://schemas.openxmlformats.org/officeDocument/2006/relationships/slideLayout" Target="../slideLayouts/slideLayout21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80.xml"/></Relationships>
</file>

<file path=ppt/slides/_rels/slide290.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40.xml"/><Relationship Id="rId1" Type="http://schemas.openxmlformats.org/officeDocument/2006/relationships/slideLayout" Target="../slideLayouts/slideLayout210.xml"/></Relationships>
</file>

<file path=ppt/slides/_rels/slide291.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41.xml"/><Relationship Id="rId1" Type="http://schemas.openxmlformats.org/officeDocument/2006/relationships/slideLayout" Target="../slideLayouts/slideLayout210.xml"/></Relationships>
</file>

<file path=ppt/slides/_rels/slide292.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42.xml"/><Relationship Id="rId1" Type="http://schemas.openxmlformats.org/officeDocument/2006/relationships/slideLayout" Target="../slideLayouts/slideLayout210.xml"/></Relationships>
</file>

<file path=ppt/slides/_rels/slide293.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43.xml"/><Relationship Id="rId1" Type="http://schemas.openxmlformats.org/officeDocument/2006/relationships/slideLayout" Target="../slideLayouts/slideLayout210.xml"/></Relationships>
</file>

<file path=ppt/slides/_rels/slide294.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44.xml"/><Relationship Id="rId1" Type="http://schemas.openxmlformats.org/officeDocument/2006/relationships/slideLayout" Target="../slideLayouts/slideLayout210.xml"/></Relationships>
</file>

<file path=ppt/slides/_rels/slide295.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45.xml"/><Relationship Id="rId1" Type="http://schemas.openxmlformats.org/officeDocument/2006/relationships/slideLayout" Target="../slideLayouts/slideLayout210.xml"/></Relationships>
</file>

<file path=ppt/slides/_rels/slide296.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46.xml"/><Relationship Id="rId1" Type="http://schemas.openxmlformats.org/officeDocument/2006/relationships/slideLayout" Target="../slideLayouts/slideLayout210.xml"/></Relationships>
</file>

<file path=ppt/slides/_rels/slide297.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47.xml"/><Relationship Id="rId1" Type="http://schemas.openxmlformats.org/officeDocument/2006/relationships/slideLayout" Target="../slideLayouts/slideLayout210.xml"/></Relationships>
</file>

<file path=ppt/slides/_rels/slide298.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48.xml"/><Relationship Id="rId1" Type="http://schemas.openxmlformats.org/officeDocument/2006/relationships/slideLayout" Target="../slideLayouts/slideLayout210.xml"/></Relationships>
</file>

<file path=ppt/slides/_rels/slide299.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49.xml"/><Relationship Id="rId1" Type="http://schemas.openxmlformats.org/officeDocument/2006/relationships/slideLayout" Target="../slideLayouts/slideLayout210.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14.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62.xml"/></Relationships>
</file>

<file path=ppt/slides/_rels/slide300.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50.xml"/><Relationship Id="rId1" Type="http://schemas.openxmlformats.org/officeDocument/2006/relationships/slideLayout" Target="../slideLayouts/slideLayout210.xml"/></Relationships>
</file>

<file path=ppt/slides/_rels/slide301.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463.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04.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image" Target="../media/image230.jpeg"/><Relationship Id="rId1" Type="http://schemas.openxmlformats.org/officeDocument/2006/relationships/slideLayout" Target="../slideLayouts/slideLayout646.xml"/></Relationships>
</file>

<file path=ppt/slides/_rels/slide305.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51.xml"/><Relationship Id="rId1" Type="http://schemas.openxmlformats.org/officeDocument/2006/relationships/slideLayout" Target="../slideLayouts/slideLayout641.xml"/></Relationships>
</file>

<file path=ppt/slides/_rels/slide306.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52.xml"/><Relationship Id="rId1" Type="http://schemas.openxmlformats.org/officeDocument/2006/relationships/slideLayout" Target="../slideLayouts/slideLayout658.xml"/></Relationships>
</file>

<file path=ppt/slides/_rels/slide307.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53.xml"/><Relationship Id="rId1" Type="http://schemas.openxmlformats.org/officeDocument/2006/relationships/slideLayout" Target="../slideLayouts/slideLayout636.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199.xml"/></Relationships>
</file>

<file path=ppt/slides/_rels/slide30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235.jpeg"/><Relationship Id="rId1" Type="http://schemas.openxmlformats.org/officeDocument/2006/relationships/slideLayout" Target="../slideLayouts/slideLayout215.xml"/><Relationship Id="rId4" Type="http://schemas.openxmlformats.org/officeDocument/2006/relationships/image" Target="../media/image64.jpe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62.xml"/></Relationships>
</file>

<file path=ppt/slides/_rels/slide310.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55.xml"/><Relationship Id="rId1" Type="http://schemas.openxmlformats.org/officeDocument/2006/relationships/slideLayout" Target="../slideLayouts/slideLayout221.xml"/></Relationships>
</file>

<file path=ppt/slides/_rels/slide311.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56.xml"/><Relationship Id="rId1" Type="http://schemas.openxmlformats.org/officeDocument/2006/relationships/slideLayout" Target="../slideLayouts/slideLayout221.xml"/></Relationships>
</file>

<file path=ppt/slides/_rels/slide312.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57.xml"/><Relationship Id="rId1" Type="http://schemas.openxmlformats.org/officeDocument/2006/relationships/slideLayout" Target="../slideLayouts/slideLayout221.xml"/></Relationships>
</file>

<file path=ppt/slides/_rels/slide313.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58.xml"/><Relationship Id="rId1" Type="http://schemas.openxmlformats.org/officeDocument/2006/relationships/slideLayout" Target="../slideLayouts/slideLayout221.xml"/></Relationships>
</file>

<file path=ppt/slides/_rels/slide314.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59.xml"/><Relationship Id="rId1" Type="http://schemas.openxmlformats.org/officeDocument/2006/relationships/slideLayout" Target="../slideLayouts/slideLayout221.xml"/></Relationships>
</file>

<file path=ppt/slides/_rels/slide315.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60.xml"/><Relationship Id="rId1" Type="http://schemas.openxmlformats.org/officeDocument/2006/relationships/slideLayout" Target="../slideLayouts/slideLayout221.xml"/></Relationships>
</file>

<file path=ppt/slides/_rels/slide316.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61.xml"/><Relationship Id="rId1" Type="http://schemas.openxmlformats.org/officeDocument/2006/relationships/slideLayout" Target="../slideLayouts/slideLayout221.xml"/></Relationships>
</file>

<file path=ppt/slides/_rels/slide317.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62.xml"/><Relationship Id="rId1" Type="http://schemas.openxmlformats.org/officeDocument/2006/relationships/slideLayout" Target="../slideLayouts/slideLayout221.xml"/></Relationships>
</file>

<file path=ppt/slides/_rels/slide318.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63.xml"/><Relationship Id="rId1" Type="http://schemas.openxmlformats.org/officeDocument/2006/relationships/slideLayout" Target="../slideLayouts/slideLayout221.xml"/></Relationships>
</file>

<file path=ppt/slides/_rels/slide319.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64.xml"/><Relationship Id="rId1" Type="http://schemas.openxmlformats.org/officeDocument/2006/relationships/slideLayout" Target="../slideLayouts/slideLayout22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62.xml"/></Relationships>
</file>

<file path=ppt/slides/_rels/slide320.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65.xml"/><Relationship Id="rId1" Type="http://schemas.openxmlformats.org/officeDocument/2006/relationships/slideLayout" Target="../slideLayouts/slideLayout221.xml"/></Relationships>
</file>

<file path=ppt/slides/_rels/slide32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66.xml"/><Relationship Id="rId1" Type="http://schemas.openxmlformats.org/officeDocument/2006/relationships/slideLayout" Target="../slideLayouts/slideLayout221.xml"/></Relationships>
</file>

<file path=ppt/slides/_rels/slide32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67.xml"/><Relationship Id="rId1" Type="http://schemas.openxmlformats.org/officeDocument/2006/relationships/slideLayout" Target="../slideLayouts/slideLayout221.xml"/></Relationships>
</file>

<file path=ppt/slides/_rels/slide32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68.xml"/><Relationship Id="rId1" Type="http://schemas.openxmlformats.org/officeDocument/2006/relationships/slideLayout" Target="../slideLayouts/slideLayout221.xml"/></Relationships>
</file>

<file path=ppt/slides/_rels/slide324.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69.xml"/><Relationship Id="rId1" Type="http://schemas.openxmlformats.org/officeDocument/2006/relationships/slideLayout" Target="../slideLayouts/slideLayout221.xml"/></Relationships>
</file>

<file path=ppt/slides/_rels/slide325.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70.xml"/><Relationship Id="rId1" Type="http://schemas.openxmlformats.org/officeDocument/2006/relationships/slideLayout" Target="../slideLayouts/slideLayout221.xml"/></Relationships>
</file>

<file path=ppt/slides/_rels/slide326.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513.xml"/></Relationships>
</file>

<file path=ppt/slides/_rels/slide327.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463.xml"/></Relationships>
</file>

<file path=ppt/slides/_rels/slide32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251.jpeg"/><Relationship Id="rId1" Type="http://schemas.openxmlformats.org/officeDocument/2006/relationships/slideLayout" Target="../slideLayouts/slideLayout341.xml"/><Relationship Id="rId4" Type="http://schemas.openxmlformats.org/officeDocument/2006/relationships/image" Target="../media/image64.jpeg"/></Relationships>
</file>

<file path=ppt/slides/_rels/slide329.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71.xml"/><Relationship Id="rId1" Type="http://schemas.openxmlformats.org/officeDocument/2006/relationships/slideLayout" Target="../slideLayouts/slideLayout210.xml"/></Relationships>
</file>

<file path=ppt/slides/_rels/slide33.xml.rels><?xml version="1.0" encoding="UTF-8" standalone="yes"?>
<Relationships xmlns="http://schemas.openxmlformats.org/package/2006/relationships"><Relationship Id="rId8" Type="http://schemas.openxmlformats.org/officeDocument/2006/relationships/image" Target="../media/image34.emf"/><Relationship Id="rId13" Type="http://schemas.openxmlformats.org/officeDocument/2006/relationships/hyperlink" Target="http://www.beacy.wa.edu.au/iorr/religions/buddasym.jpg" TargetMode="External"/><Relationship Id="rId3" Type="http://schemas.openxmlformats.org/officeDocument/2006/relationships/image" Target="../media/image29.png"/><Relationship Id="rId7" Type="http://schemas.openxmlformats.org/officeDocument/2006/relationships/image" Target="../media/image33.gif"/><Relationship Id="rId12" Type="http://schemas.openxmlformats.org/officeDocument/2006/relationships/image" Target="../media/image37.emf"/><Relationship Id="rId2" Type="http://schemas.openxmlformats.org/officeDocument/2006/relationships/notesSlide" Target="../notesSlides/notesSlide31.xml"/><Relationship Id="rId1" Type="http://schemas.openxmlformats.org/officeDocument/2006/relationships/slideLayout" Target="../slideLayouts/slideLayout34.xml"/><Relationship Id="rId6" Type="http://schemas.openxmlformats.org/officeDocument/2006/relationships/image" Target="../media/image32.emf"/><Relationship Id="rId11" Type="http://schemas.openxmlformats.org/officeDocument/2006/relationships/image" Target="../media/image36.jpeg"/><Relationship Id="rId5" Type="http://schemas.openxmlformats.org/officeDocument/2006/relationships/image" Target="../media/image31.emf"/><Relationship Id="rId10" Type="http://schemas.openxmlformats.org/officeDocument/2006/relationships/hyperlink" Target="http://images.google.com/imgres?imgurl=www.chinese-porcelain-art.com/acatalog/XXJ124.jpg&amp;imgrefurl=http://www.chinese-porcelain-art.com/acatalog/Catalogue_Chinese_Ming___Earlier_Page_3_75.html&amp;h=450&amp;w=460&amp;prev=/images?q=Buddhist+symbols&amp;svnum=10&amp;hl=en&amp;lr=&amp;ie=UTF-8&amp;oe=UTF-8" TargetMode="External"/><Relationship Id="rId4" Type="http://schemas.openxmlformats.org/officeDocument/2006/relationships/image" Target="../media/image30.png"/><Relationship Id="rId9" Type="http://schemas.openxmlformats.org/officeDocument/2006/relationships/image" Target="../media/image35.emf"/><Relationship Id="rId14" Type="http://schemas.openxmlformats.org/officeDocument/2006/relationships/image" Target="../media/image38.jpeg"/></Relationships>
</file>

<file path=ppt/slides/_rels/slide330.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72.xml"/><Relationship Id="rId1" Type="http://schemas.openxmlformats.org/officeDocument/2006/relationships/slideLayout" Target="../slideLayouts/slideLayout210.xml"/></Relationships>
</file>

<file path=ppt/slides/_rels/slide331.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73.xml"/><Relationship Id="rId1" Type="http://schemas.openxmlformats.org/officeDocument/2006/relationships/slideLayout" Target="../slideLayouts/slideLayout210.xml"/></Relationships>
</file>

<file path=ppt/slides/_rels/slide332.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74.xml"/><Relationship Id="rId1" Type="http://schemas.openxmlformats.org/officeDocument/2006/relationships/slideLayout" Target="../slideLayouts/slideLayout210.xml"/></Relationships>
</file>

<file path=ppt/slides/_rels/slide333.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75.xml"/><Relationship Id="rId1" Type="http://schemas.openxmlformats.org/officeDocument/2006/relationships/slideLayout" Target="../slideLayouts/slideLayout210.xml"/></Relationships>
</file>

<file path=ppt/slides/_rels/slide334.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76.xml"/><Relationship Id="rId1" Type="http://schemas.openxmlformats.org/officeDocument/2006/relationships/slideLayout" Target="../slideLayouts/slideLayout210.xml"/></Relationships>
</file>

<file path=ppt/slides/_rels/slide335.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77.xml"/><Relationship Id="rId1" Type="http://schemas.openxmlformats.org/officeDocument/2006/relationships/slideLayout" Target="../slideLayouts/slideLayout210.xml"/></Relationships>
</file>

<file path=ppt/slides/_rels/slide336.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78.xml"/><Relationship Id="rId1" Type="http://schemas.openxmlformats.org/officeDocument/2006/relationships/slideLayout" Target="../slideLayouts/slideLayout210.xml"/></Relationships>
</file>

<file path=ppt/slides/_rels/slide337.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79.xml"/><Relationship Id="rId1" Type="http://schemas.openxmlformats.org/officeDocument/2006/relationships/slideLayout" Target="../slideLayouts/slideLayout210.xml"/></Relationships>
</file>

<file path=ppt/slides/_rels/slide338.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80.xml"/><Relationship Id="rId1" Type="http://schemas.openxmlformats.org/officeDocument/2006/relationships/slideLayout" Target="../slideLayouts/slideLayout210.xml"/></Relationships>
</file>

<file path=ppt/slides/_rels/slide339.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81.xml"/><Relationship Id="rId1" Type="http://schemas.openxmlformats.org/officeDocument/2006/relationships/slideLayout" Target="../slideLayouts/slideLayout21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39.xml"/></Relationships>
</file>

<file path=ppt/slides/_rels/slide340.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82.xml"/><Relationship Id="rId1" Type="http://schemas.openxmlformats.org/officeDocument/2006/relationships/slideLayout" Target="../slideLayouts/slideLayout210.xml"/></Relationships>
</file>

<file path=ppt/slides/_rels/slide341.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463.xml"/></Relationships>
</file>

<file path=ppt/slides/_rels/slide34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263.jpeg"/><Relationship Id="rId1" Type="http://schemas.openxmlformats.org/officeDocument/2006/relationships/slideLayout" Target="../slideLayouts/slideLayout341.xml"/><Relationship Id="rId4" Type="http://schemas.openxmlformats.org/officeDocument/2006/relationships/image" Target="../media/image64.jpeg"/></Relationships>
</file>

<file path=ppt/slides/_rels/slide343.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83.xml"/><Relationship Id="rId1" Type="http://schemas.openxmlformats.org/officeDocument/2006/relationships/slideLayout" Target="../slideLayouts/slideLayout358.xml"/></Relationships>
</file>

<file path=ppt/slides/_rels/slide344.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84.xml"/><Relationship Id="rId1" Type="http://schemas.openxmlformats.org/officeDocument/2006/relationships/slideLayout" Target="../slideLayouts/slideLayout358.xml"/></Relationships>
</file>

<file path=ppt/slides/_rels/slide345.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85.xml"/><Relationship Id="rId1" Type="http://schemas.openxmlformats.org/officeDocument/2006/relationships/slideLayout" Target="../slideLayouts/slideLayout358.xml"/></Relationships>
</file>

<file path=ppt/slides/_rels/slide346.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86.xml"/><Relationship Id="rId1" Type="http://schemas.openxmlformats.org/officeDocument/2006/relationships/slideLayout" Target="../slideLayouts/slideLayout358.xml"/></Relationships>
</file>

<file path=ppt/slides/_rels/slide347.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87.xml"/><Relationship Id="rId1" Type="http://schemas.openxmlformats.org/officeDocument/2006/relationships/slideLayout" Target="../slideLayouts/slideLayout358.xml"/></Relationships>
</file>

<file path=ppt/slides/_rels/slide348.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88.xml"/><Relationship Id="rId1" Type="http://schemas.openxmlformats.org/officeDocument/2006/relationships/slideLayout" Target="../slideLayouts/slideLayout358.xml"/></Relationships>
</file>

<file path=ppt/slides/_rels/slide349.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89.xml"/><Relationship Id="rId1" Type="http://schemas.openxmlformats.org/officeDocument/2006/relationships/slideLayout" Target="../slideLayouts/slideLayout35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49.xml"/></Relationships>
</file>

<file path=ppt/slides/_rels/slide350.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90.xml"/><Relationship Id="rId1" Type="http://schemas.openxmlformats.org/officeDocument/2006/relationships/slideLayout" Target="../slideLayouts/slideLayout358.xml"/></Relationships>
</file>

<file path=ppt/slides/_rels/slide351.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91.xml"/><Relationship Id="rId1" Type="http://schemas.openxmlformats.org/officeDocument/2006/relationships/slideLayout" Target="../slideLayouts/slideLayout358.xml"/></Relationships>
</file>

<file path=ppt/slides/_rels/slide352.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292.xml"/><Relationship Id="rId1" Type="http://schemas.openxmlformats.org/officeDocument/2006/relationships/slideLayout" Target="../slideLayouts/slideLayout358.xml"/></Relationships>
</file>

<file path=ppt/slides/_rels/slide353.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293.xml"/><Relationship Id="rId1" Type="http://schemas.openxmlformats.org/officeDocument/2006/relationships/slideLayout" Target="../slideLayouts/slideLayout358.xml"/></Relationships>
</file>

<file path=ppt/slides/_rels/slide354.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94.xml"/><Relationship Id="rId1" Type="http://schemas.openxmlformats.org/officeDocument/2006/relationships/slideLayout" Target="../slideLayouts/slideLayout358.xml"/></Relationships>
</file>

<file path=ppt/slides/_rels/slide355.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95.xml"/><Relationship Id="rId1" Type="http://schemas.openxmlformats.org/officeDocument/2006/relationships/slideLayout" Target="../slideLayouts/slideLayout358.xml"/></Relationships>
</file>

<file path=ppt/slides/_rels/slide356.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296.xml"/><Relationship Id="rId1" Type="http://schemas.openxmlformats.org/officeDocument/2006/relationships/slideLayout" Target="../slideLayouts/slideLayout358.xml"/></Relationships>
</file>

<file path=ppt/slides/_rels/slide357.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297.xml"/><Relationship Id="rId1" Type="http://schemas.openxmlformats.org/officeDocument/2006/relationships/slideLayout" Target="../slideLayouts/slideLayout358.xml"/></Relationships>
</file>

<file path=ppt/slides/_rels/slide35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298.xml"/><Relationship Id="rId1" Type="http://schemas.openxmlformats.org/officeDocument/2006/relationships/slideLayout" Target="../slideLayouts/slideLayout358.xml"/></Relationships>
</file>

<file path=ppt/slides/_rels/slide359.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99.xml"/><Relationship Id="rId1" Type="http://schemas.openxmlformats.org/officeDocument/2006/relationships/slideLayout" Target="../slideLayouts/slideLayout35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73.xml"/></Relationships>
</file>

<file path=ppt/slides/_rels/slide360.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00.xml"/><Relationship Id="rId1" Type="http://schemas.openxmlformats.org/officeDocument/2006/relationships/slideLayout" Target="../slideLayouts/slideLayout358.xml"/></Relationships>
</file>

<file path=ppt/slides/_rels/slide361.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01.xml"/><Relationship Id="rId1" Type="http://schemas.openxmlformats.org/officeDocument/2006/relationships/slideLayout" Target="../slideLayouts/slideLayout358.xml"/></Relationships>
</file>

<file path=ppt/slides/_rels/slide362.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363.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199.xml"/></Relationships>
</file>

<file path=ppt/slides/_rels/slide36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282.jpeg"/><Relationship Id="rId1" Type="http://schemas.openxmlformats.org/officeDocument/2006/relationships/slideLayout" Target="../slideLayouts/slideLayout624.xml"/><Relationship Id="rId4" Type="http://schemas.openxmlformats.org/officeDocument/2006/relationships/image" Target="../media/image64.jpeg"/></Relationships>
</file>

<file path=ppt/slides/_rels/slide365.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303.xml"/><Relationship Id="rId1" Type="http://schemas.openxmlformats.org/officeDocument/2006/relationships/slideLayout" Target="../slideLayouts/slideLayout276.xml"/></Relationships>
</file>

<file path=ppt/slides/_rels/slide366.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304.xml"/><Relationship Id="rId1" Type="http://schemas.openxmlformats.org/officeDocument/2006/relationships/slideLayout" Target="../slideLayouts/slideLayout276.xml"/></Relationships>
</file>

<file path=ppt/slides/_rels/slide36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05.xml"/><Relationship Id="rId1" Type="http://schemas.openxmlformats.org/officeDocument/2006/relationships/slideLayout" Target="../slideLayouts/slideLayout276.xml"/></Relationships>
</file>

<file path=ppt/slides/_rels/slide368.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06.xml"/><Relationship Id="rId1" Type="http://schemas.openxmlformats.org/officeDocument/2006/relationships/slideLayout" Target="../slideLayouts/slideLayout276.xml"/></Relationships>
</file>

<file path=ppt/slides/_rels/slide369.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307.xml"/><Relationship Id="rId1" Type="http://schemas.openxmlformats.org/officeDocument/2006/relationships/slideLayout" Target="../slideLayouts/slideLayout276.xml"/></Relationships>
</file>

<file path=ppt/slides/_rels/slide3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5.xml"/><Relationship Id="rId1" Type="http://schemas.openxmlformats.org/officeDocument/2006/relationships/slideLayout" Target="../slideLayouts/slideLayout392.xml"/></Relationships>
</file>

<file path=ppt/slides/_rels/slide370.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308.xml"/><Relationship Id="rId1" Type="http://schemas.openxmlformats.org/officeDocument/2006/relationships/slideLayout" Target="../slideLayouts/slideLayout276.xml"/></Relationships>
</file>

<file path=ppt/slides/_rels/slide371.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309.xml"/><Relationship Id="rId1" Type="http://schemas.openxmlformats.org/officeDocument/2006/relationships/slideLayout" Target="../slideLayouts/slideLayout276.xml"/></Relationships>
</file>

<file path=ppt/slides/_rels/slide372.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310.xml"/><Relationship Id="rId1" Type="http://schemas.openxmlformats.org/officeDocument/2006/relationships/slideLayout" Target="../slideLayouts/slideLayout276.xml"/></Relationships>
</file>

<file path=ppt/slides/_rels/slide373.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311.xml"/><Relationship Id="rId1" Type="http://schemas.openxmlformats.org/officeDocument/2006/relationships/slideLayout" Target="../slideLayouts/slideLayout276.xml"/></Relationships>
</file>

<file path=ppt/slides/_rels/slide374.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312.xml"/><Relationship Id="rId1" Type="http://schemas.openxmlformats.org/officeDocument/2006/relationships/slideLayout" Target="../slideLayouts/slideLayout276.xml"/></Relationships>
</file>

<file path=ppt/slides/_rels/slide375.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313.xml"/><Relationship Id="rId1" Type="http://schemas.openxmlformats.org/officeDocument/2006/relationships/slideLayout" Target="../slideLayouts/slideLayout276.xml"/></Relationships>
</file>

<file path=ppt/slides/_rels/slide376.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14.xml"/><Relationship Id="rId1" Type="http://schemas.openxmlformats.org/officeDocument/2006/relationships/slideLayout" Target="../slideLayouts/slideLayout276.xml"/></Relationships>
</file>

<file path=ppt/slides/_rels/slide377.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15.xml"/><Relationship Id="rId1" Type="http://schemas.openxmlformats.org/officeDocument/2006/relationships/slideLayout" Target="../slideLayouts/slideLayout276.xml"/></Relationships>
</file>

<file path=ppt/slides/_rels/slide378.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16.xml"/><Relationship Id="rId1" Type="http://schemas.openxmlformats.org/officeDocument/2006/relationships/slideLayout" Target="../slideLayouts/slideLayout276.xml"/></Relationships>
</file>

<file path=ppt/slides/_rels/slide379.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17.xml"/><Relationship Id="rId1" Type="http://schemas.openxmlformats.org/officeDocument/2006/relationships/slideLayout" Target="../slideLayouts/slideLayout27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92.xml"/></Relationships>
</file>

<file path=ppt/slides/_rels/slide380.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18.xml"/><Relationship Id="rId1" Type="http://schemas.openxmlformats.org/officeDocument/2006/relationships/slideLayout" Target="../slideLayouts/slideLayout276.xml"/></Relationships>
</file>

<file path=ppt/slides/_rels/slide381.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19.xml"/><Relationship Id="rId1" Type="http://schemas.openxmlformats.org/officeDocument/2006/relationships/slideLayout" Target="../slideLayouts/slideLayout276.xml"/></Relationships>
</file>

<file path=ppt/slides/_rels/slide382.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notesSlide" Target="../notesSlides/notesSlide320.xml"/><Relationship Id="rId1" Type="http://schemas.openxmlformats.org/officeDocument/2006/relationships/slideLayout" Target="../slideLayouts/slideLayout276.xml"/></Relationships>
</file>

<file path=ppt/slides/_rels/slide383.xml.rels><?xml version="1.0" encoding="UTF-8" standalone="yes"?>
<Relationships xmlns="http://schemas.openxmlformats.org/package/2006/relationships"><Relationship Id="rId3" Type="http://schemas.openxmlformats.org/officeDocument/2006/relationships/image" Target="../media/image300.jpeg"/><Relationship Id="rId2" Type="http://schemas.openxmlformats.org/officeDocument/2006/relationships/notesSlide" Target="../notesSlides/notesSlide321.xml"/><Relationship Id="rId1" Type="http://schemas.openxmlformats.org/officeDocument/2006/relationships/slideLayout" Target="../slideLayouts/slideLayout276.xml"/></Relationships>
</file>

<file path=ppt/slides/_rels/slide384.xml.rels><?xml version="1.0" encoding="UTF-8" standalone="yes"?>
<Relationships xmlns="http://schemas.openxmlformats.org/package/2006/relationships"><Relationship Id="rId3" Type="http://schemas.openxmlformats.org/officeDocument/2006/relationships/image" Target="../media/image301.jpeg"/><Relationship Id="rId2" Type="http://schemas.openxmlformats.org/officeDocument/2006/relationships/notesSlide" Target="../notesSlides/notesSlide322.xml"/><Relationship Id="rId1" Type="http://schemas.openxmlformats.org/officeDocument/2006/relationships/slideLayout" Target="../slideLayouts/slideLayout276.xml"/></Relationships>
</file>

<file path=ppt/slides/_rels/slide38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23.xml"/><Relationship Id="rId1" Type="http://schemas.openxmlformats.org/officeDocument/2006/relationships/slideLayout" Target="../slideLayouts/slideLayout513.xml"/></Relationships>
</file>

<file path=ppt/slides/_rels/slide386.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324.xml"/><Relationship Id="rId1" Type="http://schemas.openxmlformats.org/officeDocument/2006/relationships/slideLayout" Target="../slideLayouts/slideLayout463.xml"/><Relationship Id="rId4" Type="http://schemas.openxmlformats.org/officeDocument/2006/relationships/hyperlink" Target="http://www.lumoproject.com/" TargetMode="Externa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388.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325.xml"/><Relationship Id="rId1" Type="http://schemas.openxmlformats.org/officeDocument/2006/relationships/slideLayout" Target="../slideLayouts/slideLayout74.xml"/></Relationships>
</file>

<file path=ppt/slides/_rels/slide389.xml.rels><?xml version="1.0" encoding="UTF-8" standalone="yes"?>
<Relationships xmlns="http://schemas.openxmlformats.org/package/2006/relationships"><Relationship Id="rId2" Type="http://schemas.openxmlformats.org/officeDocument/2006/relationships/image" Target="../media/image303.png"/><Relationship Id="rId1" Type="http://schemas.openxmlformats.org/officeDocument/2006/relationships/slideLayout" Target="../slideLayouts/slideLayout7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90.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326.xml"/><Relationship Id="rId1" Type="http://schemas.openxmlformats.org/officeDocument/2006/relationships/slideLayout" Target="../slideLayouts/slideLayout86.xml"/></Relationships>
</file>

<file path=ppt/slides/_rels/slide391.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27.xml"/><Relationship Id="rId1" Type="http://schemas.openxmlformats.org/officeDocument/2006/relationships/slideLayout" Target="../slideLayouts/slideLayout423.xml"/></Relationships>
</file>

<file path=ppt/slides/_rels/slide392.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28.xml"/><Relationship Id="rId1" Type="http://schemas.openxmlformats.org/officeDocument/2006/relationships/slideLayout" Target="../slideLayouts/slideLayout423.xml"/></Relationships>
</file>

<file path=ppt/slides/_rels/slide393.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29.xml"/><Relationship Id="rId1" Type="http://schemas.openxmlformats.org/officeDocument/2006/relationships/slideLayout" Target="../slideLayouts/slideLayout423.xml"/></Relationships>
</file>

<file path=ppt/slides/_rels/slide394.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330.xml"/><Relationship Id="rId1" Type="http://schemas.openxmlformats.org/officeDocument/2006/relationships/slideLayout" Target="../slideLayouts/slideLayout425.xml"/></Relationships>
</file>

<file path=ppt/slides/_rels/slide395.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425.xml"/></Relationships>
</file>

<file path=ppt/slides/_rels/slide396.xml.rels><?xml version="1.0" encoding="UTF-8" standalone="yes"?>
<Relationships xmlns="http://schemas.openxmlformats.org/package/2006/relationships"><Relationship Id="rId2" Type="http://schemas.openxmlformats.org/officeDocument/2006/relationships/image" Target="../media/image305.jpeg"/><Relationship Id="rId1" Type="http://schemas.openxmlformats.org/officeDocument/2006/relationships/slideLayout" Target="../slideLayouts/slideLayout423.xml"/></Relationships>
</file>

<file path=ppt/slides/_rels/slide397.xml.rels><?xml version="1.0" encoding="UTF-8" standalone="yes"?>
<Relationships xmlns="http://schemas.openxmlformats.org/package/2006/relationships"><Relationship Id="rId3" Type="http://schemas.openxmlformats.org/officeDocument/2006/relationships/image" Target="../media/image308.jpeg"/><Relationship Id="rId2" Type="http://schemas.openxmlformats.org/officeDocument/2006/relationships/notesSlide" Target="../notesSlides/notesSlide331.xml"/><Relationship Id="rId1" Type="http://schemas.openxmlformats.org/officeDocument/2006/relationships/slideLayout" Target="../slideLayouts/slideLayout718.xml"/></Relationships>
</file>

<file path=ppt/slides/_rels/slide398.xml.rels><?xml version="1.0" encoding="UTF-8" standalone="yes"?>
<Relationships xmlns="http://schemas.openxmlformats.org/package/2006/relationships"><Relationship Id="rId3" Type="http://schemas.openxmlformats.org/officeDocument/2006/relationships/image" Target="../media/image309.jpeg"/><Relationship Id="rId2" Type="http://schemas.openxmlformats.org/officeDocument/2006/relationships/notesSlide" Target="../notesSlides/notesSlide332.xml"/><Relationship Id="rId1" Type="http://schemas.openxmlformats.org/officeDocument/2006/relationships/slideLayout" Target="../slideLayouts/slideLayout730.xml"/></Relationships>
</file>

<file path=ppt/slides/_rels/slide399.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333.xml"/><Relationship Id="rId1" Type="http://schemas.openxmlformats.org/officeDocument/2006/relationships/slideLayout" Target="../slideLayouts/slideLayout73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99.xml"/></Relationships>
</file>

<file path=ppt/slides/_rels/slide40.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38.xml"/><Relationship Id="rId1" Type="http://schemas.openxmlformats.org/officeDocument/2006/relationships/slideLayout" Target="../slideLayouts/slideLayout712.xml"/></Relationships>
</file>

<file path=ppt/slides/_rels/slide400.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334.xml"/><Relationship Id="rId1" Type="http://schemas.openxmlformats.org/officeDocument/2006/relationships/slideLayout" Target="../slideLayouts/slideLayout718.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725.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29.xml"/></Relationships>
</file>

<file path=ppt/slides/_rels/slide40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image" Target="../media/image312.jpeg"/><Relationship Id="rId1" Type="http://schemas.openxmlformats.org/officeDocument/2006/relationships/slideLayout" Target="../slideLayouts/slideLayout281.xml"/><Relationship Id="rId4" Type="http://schemas.openxmlformats.org/officeDocument/2006/relationships/image" Target="../media/image313.jpeg"/></Relationships>
</file>

<file path=ppt/slides/_rels/slide405.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337.xml"/><Relationship Id="rId1" Type="http://schemas.openxmlformats.org/officeDocument/2006/relationships/slideLayout" Target="../slideLayouts/slideLayout309.xml"/></Relationships>
</file>

<file path=ppt/slides/_rels/slide406.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338.xml"/><Relationship Id="rId1" Type="http://schemas.openxmlformats.org/officeDocument/2006/relationships/slideLayout" Target="../slideLayouts/slideLayout309.xml"/></Relationships>
</file>

<file path=ppt/slides/_rels/slide407.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39.xml"/><Relationship Id="rId1" Type="http://schemas.openxmlformats.org/officeDocument/2006/relationships/slideLayout" Target="../slideLayouts/slideLayout309.xml"/></Relationships>
</file>

<file path=ppt/slides/_rels/slide408.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40.xml"/><Relationship Id="rId1" Type="http://schemas.openxmlformats.org/officeDocument/2006/relationships/slideLayout" Target="../slideLayouts/slideLayout309.xml"/></Relationships>
</file>

<file path=ppt/slides/_rels/slide409.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341.xml"/><Relationship Id="rId1" Type="http://schemas.openxmlformats.org/officeDocument/2006/relationships/slideLayout" Target="../slideLayouts/slideLayout309.xml"/></Relationships>
</file>

<file path=ppt/slides/_rels/slide4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39.xml"/><Relationship Id="rId1" Type="http://schemas.openxmlformats.org/officeDocument/2006/relationships/slideLayout" Target="../slideLayouts/slideLayout97.xml"/></Relationships>
</file>

<file path=ppt/slides/_rels/slide410.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42.xml"/><Relationship Id="rId1" Type="http://schemas.openxmlformats.org/officeDocument/2006/relationships/slideLayout" Target="../slideLayouts/slideLayout309.xml"/></Relationships>
</file>

<file path=ppt/slides/_rels/slide411.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43.xml"/><Relationship Id="rId1" Type="http://schemas.openxmlformats.org/officeDocument/2006/relationships/slideLayout" Target="../slideLayouts/slideLayout309.xml"/></Relationships>
</file>

<file path=ppt/slides/_rels/slide412.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44.xml"/><Relationship Id="rId1" Type="http://schemas.openxmlformats.org/officeDocument/2006/relationships/slideLayout" Target="../slideLayouts/slideLayout309.xml"/></Relationships>
</file>

<file path=ppt/slides/_rels/slide413.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345.xml"/><Relationship Id="rId1" Type="http://schemas.openxmlformats.org/officeDocument/2006/relationships/slideLayout" Target="../slideLayouts/slideLayout309.xml"/></Relationships>
</file>

<file path=ppt/slides/_rels/slide414.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346.xml"/><Relationship Id="rId1" Type="http://schemas.openxmlformats.org/officeDocument/2006/relationships/slideLayout" Target="../slideLayouts/slideLayout309.xml"/></Relationships>
</file>

<file path=ppt/slides/_rels/slide415.xml.rels><?xml version="1.0" encoding="UTF-8" standalone="yes"?>
<Relationships xmlns="http://schemas.openxmlformats.org/package/2006/relationships"><Relationship Id="rId3" Type="http://schemas.openxmlformats.org/officeDocument/2006/relationships/image" Target="../media/image323.jpeg"/><Relationship Id="rId2" Type="http://schemas.openxmlformats.org/officeDocument/2006/relationships/notesSlide" Target="../notesSlides/notesSlide347.xml"/><Relationship Id="rId1" Type="http://schemas.openxmlformats.org/officeDocument/2006/relationships/slideLayout" Target="../slideLayouts/slideLayout309.xml"/></Relationships>
</file>

<file path=ppt/slides/_rels/slide41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87.jpeg"/><Relationship Id="rId1" Type="http://schemas.openxmlformats.org/officeDocument/2006/relationships/slideLayout" Target="../slideLayouts/slideLayout463.xml"/></Relationships>
</file>

<file path=ppt/slides/_rels/slide417.xml.rels><?xml version="1.0" encoding="UTF-8" standalone="yes"?>
<Relationships xmlns="http://schemas.openxmlformats.org/package/2006/relationships"><Relationship Id="rId3" Type="http://schemas.openxmlformats.org/officeDocument/2006/relationships/image" Target="../media/image324.png"/><Relationship Id="rId2" Type="http://schemas.openxmlformats.org/officeDocument/2006/relationships/notesSlide" Target="../notesSlides/notesSlide348.xml"/><Relationship Id="rId1" Type="http://schemas.openxmlformats.org/officeDocument/2006/relationships/slideLayout" Target="../slideLayouts/slideLayout66.xml"/></Relationships>
</file>

<file path=ppt/slides/_rels/slide418.xml.rels><?xml version="1.0" encoding="UTF-8" standalone="yes"?>
<Relationships xmlns="http://schemas.openxmlformats.org/package/2006/relationships"><Relationship Id="rId2" Type="http://schemas.openxmlformats.org/officeDocument/2006/relationships/slideLayout" Target="../slideLayouts/slideLayout166.xml"/><Relationship Id="rId1" Type="http://schemas.openxmlformats.org/officeDocument/2006/relationships/themeOverride" Target="../theme/themeOverride21.xml"/></Relationships>
</file>

<file path=ppt/slides/_rels/slide419.xml.rels><?xml version="1.0" encoding="UTF-8" standalone="yes"?>
<Relationships xmlns="http://schemas.openxmlformats.org/package/2006/relationships"><Relationship Id="rId2" Type="http://schemas.openxmlformats.org/officeDocument/2006/relationships/image" Target="../media/image325.png"/><Relationship Id="rId1" Type="http://schemas.openxmlformats.org/officeDocument/2006/relationships/slideLayout" Target="../slideLayouts/slideLayout16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92.xml"/></Relationships>
</file>

<file path=ppt/slides/_rels/slide420.xml.rels><?xml version="1.0" encoding="UTF-8" standalone="yes"?>
<Relationships xmlns="http://schemas.openxmlformats.org/package/2006/relationships"><Relationship Id="rId2" Type="http://schemas.openxmlformats.org/officeDocument/2006/relationships/image" Target="../media/image326.jpeg"/><Relationship Id="rId1" Type="http://schemas.openxmlformats.org/officeDocument/2006/relationships/slideLayout" Target="../slideLayouts/slideLayout114.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349.xml"/><Relationship Id="rId1" Type="http://schemas.openxmlformats.org/officeDocument/2006/relationships/slideLayout" Target="../slideLayouts/slideLayout29.xml"/></Relationships>
</file>

<file path=ppt/slides/_rels/slide422.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350.xml"/><Relationship Id="rId1" Type="http://schemas.openxmlformats.org/officeDocument/2006/relationships/slideLayout" Target="../slideLayouts/slideLayout119.xml"/><Relationship Id="rId4" Type="http://schemas.openxmlformats.org/officeDocument/2006/relationships/image" Target="../media/image328.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2.xml"/><Relationship Id="rId1" Type="http://schemas.openxmlformats.org/officeDocument/2006/relationships/slideLayout" Target="../slideLayouts/slideLayout57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8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49.xml"/></Relationships>
</file>

<file path=ppt/slides/_rels/slide4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5.xml"/><Relationship Id="rId1" Type="http://schemas.openxmlformats.org/officeDocument/2006/relationships/slideLayout" Target="../slideLayouts/slideLayout588.xml"/></Relationships>
</file>

<file path=ppt/slides/_rels/slide4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6.xml"/><Relationship Id="rId1" Type="http://schemas.openxmlformats.org/officeDocument/2006/relationships/slideLayout" Target="../slideLayouts/slideLayout581.xml"/></Relationships>
</file>

<file path=ppt/slides/_rels/slide4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7.xml"/><Relationship Id="rId1" Type="http://schemas.openxmlformats.org/officeDocument/2006/relationships/slideLayout" Target="../slideLayouts/slideLayout58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9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8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8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8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81.xml"/></Relationships>
</file>

<file path=ppt/slides/_rels/slide5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52.xml"/><Relationship Id="rId1" Type="http://schemas.openxmlformats.org/officeDocument/2006/relationships/slideLayout" Target="../slideLayouts/slideLayout581.xml"/><Relationship Id="rId4" Type="http://schemas.openxmlformats.org/officeDocument/2006/relationships/image" Target="../media/image43.jpeg"/></Relationships>
</file>

<file path=ppt/slides/_rels/slide5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3.xml"/><Relationship Id="rId1" Type="http://schemas.openxmlformats.org/officeDocument/2006/relationships/slideLayout" Target="../slideLayouts/slideLayout314.xml"/><Relationship Id="rId4" Type="http://schemas.openxmlformats.org/officeDocument/2006/relationships/hyperlink" Target="https://www.pngall.com/ok-png" TargetMode="External"/></Relationships>
</file>

<file path=ppt/slides/_rels/slide56.xml.rels><?xml version="1.0" encoding="UTF-8" standalone="yes"?>
<Relationships xmlns="http://schemas.openxmlformats.org/package/2006/relationships"><Relationship Id="rId3" Type="http://schemas.openxmlformats.org/officeDocument/2006/relationships/image" Target="../media/image45.gif"/><Relationship Id="rId2" Type="http://schemas.openxmlformats.org/officeDocument/2006/relationships/notesSlide" Target="../notesSlides/notesSlide54.xml"/><Relationship Id="rId1" Type="http://schemas.openxmlformats.org/officeDocument/2006/relationships/slideLayout" Target="../slideLayouts/slideLayout314.xml"/></Relationships>
</file>

<file path=ppt/slides/_rels/slide5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5.xml"/><Relationship Id="rId1" Type="http://schemas.openxmlformats.org/officeDocument/2006/relationships/slideLayout" Target="../slideLayouts/slideLayout314.xml"/></Relationships>
</file>

<file path=ppt/slides/_rels/slide5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6.xml"/><Relationship Id="rId1" Type="http://schemas.openxmlformats.org/officeDocument/2006/relationships/slideLayout" Target="../slideLayouts/slideLayout314.xml"/><Relationship Id="rId4" Type="http://schemas.openxmlformats.org/officeDocument/2006/relationships/image" Target="../media/image47.jpeg"/></Relationships>
</file>

<file path=ppt/slides/_rels/slide59.xml.rels><?xml version="1.0" encoding="UTF-8" standalone="yes"?>
<Relationships xmlns="http://schemas.openxmlformats.org/package/2006/relationships"><Relationship Id="rId3" Type="http://schemas.openxmlformats.org/officeDocument/2006/relationships/image" Target="../media/image48.gif"/><Relationship Id="rId2" Type="http://schemas.openxmlformats.org/officeDocument/2006/relationships/notesSlide" Target="../notesSlides/notesSlide57.xml"/><Relationship Id="rId1" Type="http://schemas.openxmlformats.org/officeDocument/2006/relationships/slideLayout" Target="../slideLayouts/slideLayout314.xml"/></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6.xml"/><Relationship Id="rId1" Type="http://schemas.openxmlformats.org/officeDocument/2006/relationships/slideLayout" Target="../slideLayouts/slideLayout412.xml"/></Relationships>
</file>

<file path=ppt/slides/_rels/slide6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58.xml"/><Relationship Id="rId1" Type="http://schemas.openxmlformats.org/officeDocument/2006/relationships/slideLayout" Target="../slideLayouts/slideLayout314.xml"/></Relationships>
</file>

<file path=ppt/slides/_rels/slide61.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notesSlide" Target="../notesSlides/notesSlide59.xml"/><Relationship Id="rId1" Type="http://schemas.openxmlformats.org/officeDocument/2006/relationships/slideLayout" Target="../slideLayouts/slideLayout314.xml"/></Relationships>
</file>

<file path=ppt/slides/_rels/slide6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0.xml"/><Relationship Id="rId1" Type="http://schemas.openxmlformats.org/officeDocument/2006/relationships/slideLayout" Target="../slideLayouts/slideLayout314.xml"/></Relationships>
</file>

<file path=ppt/slides/_rels/slide6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61.xml"/><Relationship Id="rId1" Type="http://schemas.openxmlformats.org/officeDocument/2006/relationships/slideLayout" Target="../slideLayouts/slideLayout314.xml"/></Relationships>
</file>

<file path=ppt/slides/_rels/slide6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62.xml"/><Relationship Id="rId1" Type="http://schemas.openxmlformats.org/officeDocument/2006/relationships/slideLayout" Target="../slideLayouts/slideLayout31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20.xml"/></Relationships>
</file>

<file path=ppt/slides/_rels/slide6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4.xml"/><Relationship Id="rId1" Type="http://schemas.openxmlformats.org/officeDocument/2006/relationships/slideLayout" Target="../slideLayouts/slideLayout690.xml"/></Relationships>
</file>

<file path=ppt/slides/_rels/slide6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65.xml"/><Relationship Id="rId1" Type="http://schemas.openxmlformats.org/officeDocument/2006/relationships/slideLayout" Target="../slideLayouts/slideLayout329.xml"/></Relationships>
</file>

<file path=ppt/slides/_rels/slide6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66.xml"/><Relationship Id="rId1" Type="http://schemas.openxmlformats.org/officeDocument/2006/relationships/slideLayout" Target="../slideLayouts/slideLayout694.xml"/></Relationships>
</file>

<file path=ppt/slides/_rels/slide6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31.xml"/></Relationships>
</file>

<file path=ppt/slides/_rels/slide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7.xml"/><Relationship Id="rId1" Type="http://schemas.openxmlformats.org/officeDocument/2006/relationships/slideLayout" Target="../slideLayouts/slideLayout412.xml"/><Relationship Id="rId5" Type="http://schemas.microsoft.com/office/2007/relationships/hdphoto" Target="../media/hdphoto1.wdp"/><Relationship Id="rId4" Type="http://schemas.openxmlformats.org/officeDocument/2006/relationships/image" Target="../media/image13.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30.xml"/></Relationships>
</file>

<file path=ppt/slides/_rels/slide7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68.xml"/><Relationship Id="rId1" Type="http://schemas.openxmlformats.org/officeDocument/2006/relationships/slideLayout" Target="../slideLayouts/slideLayout327.xml"/><Relationship Id="rId4" Type="http://schemas.openxmlformats.org/officeDocument/2006/relationships/image" Target="../media/image55.png"/></Relationships>
</file>

<file path=ppt/slides/_rels/slide7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9.xml"/><Relationship Id="rId1" Type="http://schemas.openxmlformats.org/officeDocument/2006/relationships/slideLayout" Target="../slideLayouts/slideLayout28.xml"/><Relationship Id="rId4" Type="http://schemas.openxmlformats.org/officeDocument/2006/relationships/image" Target="../media/image57.png"/></Relationships>
</file>

<file path=ppt/slides/_rels/slide7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70.xml"/><Relationship Id="rId1" Type="http://schemas.openxmlformats.org/officeDocument/2006/relationships/slideLayout" Target="../slideLayouts/slideLayout24.xml"/></Relationships>
</file>

<file path=ppt/slides/_rels/slide7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1.xml"/><Relationship Id="rId1" Type="http://schemas.openxmlformats.org/officeDocument/2006/relationships/slideLayout" Target="../slideLayouts/slideLayout28.xml"/></Relationships>
</file>

<file path=ppt/slides/_rels/slide7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72.xml"/><Relationship Id="rId1" Type="http://schemas.openxmlformats.org/officeDocument/2006/relationships/slideLayout" Target="../slideLayouts/slideLayout574.xml"/></Relationships>
</file>

<file path=ppt/slides/_rels/slide7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3.xml"/><Relationship Id="rId1" Type="http://schemas.openxmlformats.org/officeDocument/2006/relationships/slideLayout" Target="../slideLayouts/slideLayout588.xml"/></Relationships>
</file>

<file path=ppt/slides/_rels/slide7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4.xml"/><Relationship Id="rId1" Type="http://schemas.openxmlformats.org/officeDocument/2006/relationships/slideLayout" Target="../slideLayouts/slideLayout701.xml"/><Relationship Id="rId4" Type="http://schemas.openxmlformats.org/officeDocument/2006/relationships/image" Target="../media/image60.png"/></Relationships>
</file>

<file path=ppt/slides/_rels/slide78.xml.rels><?xml version="1.0" encoding="UTF-8" standalone="yes"?>
<Relationships xmlns="http://schemas.openxmlformats.org/package/2006/relationships"><Relationship Id="rId3" Type="http://schemas.openxmlformats.org/officeDocument/2006/relationships/image" Target="../media/image20.gif"/><Relationship Id="rId2" Type="http://schemas.openxmlformats.org/officeDocument/2006/relationships/notesSlide" Target="../notesSlides/notesSlide75.xml"/><Relationship Id="rId1" Type="http://schemas.openxmlformats.org/officeDocument/2006/relationships/slideLayout" Target="../slideLayouts/slideLayout31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8.xml"/><Relationship Id="rId1" Type="http://schemas.openxmlformats.org/officeDocument/2006/relationships/slideLayout" Target="../slideLayouts/slideLayout412.xml"/><Relationship Id="rId4" Type="http://schemas.openxmlformats.org/officeDocument/2006/relationships/image" Target="../media/image14.jpe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14.xml"/><Relationship Id="rId1" Type="http://schemas.openxmlformats.org/officeDocument/2006/relationships/themeOverride" Target="../theme/themeOverride4.xml"/><Relationship Id="rId4" Type="http://schemas.openxmlformats.org/officeDocument/2006/relationships/image" Target="../media/image23.png"/></Relationships>
</file>

<file path=ppt/slides/_rels/slide81.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331.xml"/></Relationships>
</file>

<file path=ppt/slides/_rels/slide82.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331.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314.xml"/><Relationship Id="rId1" Type="http://schemas.openxmlformats.org/officeDocument/2006/relationships/themeOverride" Target="../theme/themeOverride5.xml"/><Relationship Id="rId4" Type="http://schemas.openxmlformats.org/officeDocument/2006/relationships/image" Target="../media/image23.png"/></Relationships>
</file>

<file path=ppt/slides/_rels/slide8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78.xml"/><Relationship Id="rId1" Type="http://schemas.openxmlformats.org/officeDocument/2006/relationships/slideLayout" Target="../slideLayouts/slideLayout54.xml"/><Relationship Id="rId5" Type="http://schemas.openxmlformats.org/officeDocument/2006/relationships/image" Target="../media/image64.jpeg"/><Relationship Id="rId4" Type="http://schemas.openxmlformats.org/officeDocument/2006/relationships/image" Target="../media/image63.jpeg"/></Relationships>
</file>

<file path=ppt/slides/_rels/slide85.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79.xml"/><Relationship Id="rId1" Type="http://schemas.openxmlformats.org/officeDocument/2006/relationships/slideLayout" Target="../slideLayouts/slideLayout210.xml"/></Relationships>
</file>

<file path=ppt/slides/_rels/slide8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80.xml"/><Relationship Id="rId1" Type="http://schemas.openxmlformats.org/officeDocument/2006/relationships/slideLayout" Target="../slideLayouts/slideLayout210.xml"/></Relationships>
</file>

<file path=ppt/slides/_rels/slide87.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81.xml"/><Relationship Id="rId1" Type="http://schemas.openxmlformats.org/officeDocument/2006/relationships/slideLayout" Target="../slideLayouts/slideLayout210.xml"/></Relationships>
</file>

<file path=ppt/slides/_rels/slide88.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82.xml"/><Relationship Id="rId1" Type="http://schemas.openxmlformats.org/officeDocument/2006/relationships/slideLayout" Target="../slideLayouts/slideLayout210.xml"/></Relationships>
</file>

<file path=ppt/slides/_rels/slide8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83.xml"/><Relationship Id="rId1" Type="http://schemas.openxmlformats.org/officeDocument/2006/relationships/slideLayout" Target="../slideLayouts/slideLayout210.xml"/></Relationships>
</file>

<file path=ppt/slides/_rels/slide9.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9.xml"/><Relationship Id="rId1" Type="http://schemas.openxmlformats.org/officeDocument/2006/relationships/slideLayout" Target="../slideLayouts/slideLayout412.xml"/><Relationship Id="rId4" Type="http://schemas.openxmlformats.org/officeDocument/2006/relationships/image" Target="../media/image15.jpeg"/></Relationships>
</file>

<file path=ppt/slides/_rels/slide9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84.xml"/><Relationship Id="rId1" Type="http://schemas.openxmlformats.org/officeDocument/2006/relationships/slideLayout" Target="../slideLayouts/slideLayout210.xml"/></Relationships>
</file>

<file path=ppt/slides/_rels/slide9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85.xml"/><Relationship Id="rId1" Type="http://schemas.openxmlformats.org/officeDocument/2006/relationships/slideLayout" Target="../slideLayouts/slideLayout210.xml"/></Relationships>
</file>

<file path=ppt/slides/_rels/slide92.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6.xml"/><Relationship Id="rId1" Type="http://schemas.openxmlformats.org/officeDocument/2006/relationships/slideLayout" Target="../slideLayouts/slideLayout210.xml"/></Relationships>
</file>

<file path=ppt/slides/_rels/slide9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87.xml"/><Relationship Id="rId1" Type="http://schemas.openxmlformats.org/officeDocument/2006/relationships/slideLayout" Target="../slideLayouts/slideLayout210.xml"/></Relationships>
</file>

<file path=ppt/slides/_rels/slide9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8.xml"/><Relationship Id="rId1" Type="http://schemas.openxmlformats.org/officeDocument/2006/relationships/slideLayout" Target="../slideLayouts/slideLayout210.xml"/></Relationships>
</file>

<file path=ppt/slides/_rels/slide9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89.xml"/><Relationship Id="rId1" Type="http://schemas.openxmlformats.org/officeDocument/2006/relationships/slideLayout" Target="../slideLayouts/slideLayout210.xml"/></Relationships>
</file>

<file path=ppt/slides/_rels/slide9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90.xml"/><Relationship Id="rId1" Type="http://schemas.openxmlformats.org/officeDocument/2006/relationships/slideLayout" Target="../slideLayouts/slideLayout210.xml"/></Relationships>
</file>

<file path=ppt/slides/_rels/slide9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91.xml"/><Relationship Id="rId1" Type="http://schemas.openxmlformats.org/officeDocument/2006/relationships/slideLayout" Target="../slideLayouts/slideLayout210.xml"/></Relationships>
</file>

<file path=ppt/slides/_rels/slide98.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92.xml"/><Relationship Id="rId1" Type="http://schemas.openxmlformats.org/officeDocument/2006/relationships/slideLayout" Target="../slideLayouts/slideLayout210.xml"/></Relationships>
</file>

<file path=ppt/slides/_rels/slide9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93.xml"/><Relationship Id="rId1" Type="http://schemas.openxmlformats.org/officeDocument/2006/relationships/slideLayout" Target="../slideLayouts/slideLayout21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ar-SA" dirty="0">
                <a:solidFill>
                  <a:srgbClr val="000000"/>
                </a:solidFill>
                <a:latin typeface="Arial" panose="020B0604020202020204" pitchFamily="34" charset="0"/>
                <a:cs typeface="Arial" panose="020B0604020202020204" pitchFamily="34" charset="0"/>
              </a:rPr>
              <a:t>لوقا</a:t>
            </a:r>
            <a:r>
              <a:rPr lang="en-US" dirty="0">
                <a:solidFill>
                  <a:srgbClr val="000000"/>
                </a:solidFill>
                <a:latin typeface="Arial" panose="020B0604020202020204" pitchFamily="34" charset="0"/>
                <a:cs typeface="Arial" panose="020B0604020202020204" pitchFamily="34" charset="0"/>
              </a:rPr>
              <a:t> Title Slide</a:t>
            </a:r>
            <a:endParaRPr lang="en-US" dirty="0">
              <a:latin typeface="Arial" panose="020B0604020202020204" pitchFamily="34" charset="0"/>
              <a:cs typeface="Arial" panose="020B0604020202020204" pitchFamily="34" charset="0"/>
            </a:endParaRPr>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21809" y="3723543"/>
            <a:ext cx="3810000" cy="2501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22502" y="440594"/>
            <a:ext cx="5080000" cy="331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5" name="WordArt 3"/>
          <p:cNvSpPr>
            <a:spLocks noChangeArrowheads="1" noChangeShapeType="1" noTextEdit="1"/>
          </p:cNvSpPr>
          <p:nvPr/>
        </p:nvSpPr>
        <p:spPr bwMode="auto">
          <a:xfrm>
            <a:off x="323528" y="3730030"/>
            <a:ext cx="5382856" cy="2743200"/>
          </a:xfrm>
          <a:prstGeom prst="rect">
            <a:avLst/>
          </a:prstGeom>
        </p:spPr>
        <p:txBody>
          <a:bodyPr wrap="none" lIns="91427" tIns="45714" rIns="91427" bIns="45714" fromWordArt="1">
            <a:prstTxWarp prst="textDoubleWave1">
              <a:avLst>
                <a:gd name="adj1" fmla="val 6500"/>
                <a:gd name="adj2" fmla="val 0"/>
              </a:avLst>
            </a:prstTxWarp>
          </a:bodyPr>
          <a:lstStyle/>
          <a:p>
            <a:pPr lvl="0" algn="ctr">
              <a:defRPr/>
            </a:pPr>
            <a:r>
              <a:rPr lang="ar-SA"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١-١٢</a:t>
            </a:r>
            <a:r>
              <a:rPr lang="en-US"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a:t>
            </a:r>
            <a:r>
              <a:rPr lang="ar-SA"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لوقا</a:t>
            </a:r>
            <a:r>
              <a:rPr lang="en-US" sz="3600" kern="1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   </a:t>
            </a:r>
            <a:endPar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11" name="Rectangle 10">
            <a:extLst>
              <a:ext uri="{FF2B5EF4-FFF2-40B4-BE49-F238E27FC236}">
                <a16:creationId xmlns:a16="http://schemas.microsoft.com/office/drawing/2014/main" id="{50BAB21C-F950-B942-9FAF-0C499E4C3C65}"/>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i="0"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extLst>
      <p:ext uri="{BB962C8B-B14F-4D97-AF65-F5344CB8AC3E}">
        <p14:creationId xmlns:p14="http://schemas.microsoft.com/office/powerpoint/2010/main" val="340441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24784" y="152401"/>
            <a:ext cx="562949" cy="523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 يتقدّم المملكة</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للبحث عن المفقودين</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ليخلّص المفقودين</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المقدمة</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الخدمة</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b="1" dirty="0">
                    <a:solidFill>
                      <a:srgbClr val="FFFFFF"/>
                    </a:solidFill>
                    <a:latin typeface="Arial" panose="020B0604020202020204" pitchFamily="34" charset="0"/>
                    <a:ea typeface="Accordance" panose="00000400000000000000" pitchFamily="2" charset="-78"/>
                    <a:cs typeface="Arial" panose="020B0604020202020204" pitchFamily="34" charset="0"/>
                  </a:rPr>
                  <a:t>آلام</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النتيجة</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 1-4: 13</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4: 14-21: 38</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22-23</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24</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مصادر</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التجسد</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التمهيد</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الجليل</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الرحلة</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الرفض</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الليل</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الصلب</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القيامة</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indent="15872" algn="ctr" rtl="1">
                  <a:defRPr/>
                </a:pPr>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المأمورية</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24: 45-53</a:t>
                </a:r>
                <a:endParaRPr lang="en-US" sz="1800" b="1" dirty="0">
                  <a:solidFill>
                    <a:srgbClr val="FFFFFF"/>
                  </a:solidFill>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b="1" dirty="0">
                <a:solidFill>
                  <a:schemeClr val="bg2"/>
                </a:solidFill>
                <a:latin typeface="Arial" panose="020B0604020202020204" pitchFamily="34" charset="0"/>
                <a:ea typeface="Accordance" panose="00000400000000000000" pitchFamily="2" charset="-78"/>
                <a:cs typeface="Arial" panose="020B0604020202020204" pitchFamily="34" charset="0"/>
              </a:rPr>
              <a:t>جدول إنجيل لوقا</a:t>
            </a:r>
            <a:endParaRPr lang="en-US" sz="36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710954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6509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19788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2788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724531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151505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14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599036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453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60696611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b="1" dirty="0">
                <a:latin typeface="Arial" panose="020B0604020202020204" pitchFamily="34" charset="0"/>
                <a:cs typeface="Arial" panose="020B0604020202020204" pitchFamily="34" charset="0"/>
              </a:rPr>
              <a:t>"الرجل الكامل"</a:t>
            </a:r>
            <a:endParaRPr lang="en-US" sz="3600" b="1"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Barry Huddleston, </a:t>
            </a:r>
            <a:r>
              <a:rPr kumimoji="0" lang="en-US" sz="18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The Acrostic Bible</a:t>
            </a:r>
            <a:endPar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زكريا يسمّي يوحنا</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أحداث خلال طفولة يسوع</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الروح ينزل على يسوع</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الاجتياز في اختبارات المجرّب</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سمعان بطرس يتبع يسوع</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اختيار التلاميذ الاثنا عشر</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شفاء خادم قائد المئة</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الرفض من كورة </a:t>
            </a:r>
            <a:r>
              <a:rPr lang="ar-JO" sz="1200" dirty="0" err="1">
                <a:solidFill>
                  <a:schemeClr val="bg2"/>
                </a:solidFill>
                <a:latin typeface="Arial" panose="020B0604020202020204" pitchFamily="34" charset="0"/>
                <a:ea typeface="Accordance" panose="00000400000000000000" pitchFamily="2" charset="-78"/>
                <a:cs typeface="Arial" panose="020B0604020202020204" pitchFamily="34" charset="0"/>
              </a:rPr>
              <a:t>الجدريين</a:t>
            </a:r>
            <a:endPar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إرشادات حول التبعية</a:t>
            </a:r>
          </a:p>
          <a:p>
            <a:pPr marL="228600" indent="-228600" algn="r" rtl="1" eaLnBrk="1" hangingPunct="1">
              <a:buAutoNum type="arabicPeriod"/>
            </a:pPr>
            <a:r>
              <a:rPr lang="ar-JO" sz="1200" dirty="0" err="1">
                <a:solidFill>
                  <a:schemeClr val="bg2"/>
                </a:solidFill>
                <a:latin typeface="Arial" panose="020B0604020202020204" pitchFamily="34" charset="0"/>
                <a:ea typeface="Accordance" panose="00000400000000000000" pitchFamily="2" charset="-78"/>
                <a:cs typeface="Arial" panose="020B0604020202020204" pitchFamily="34" charset="0"/>
              </a:rPr>
              <a:t>ارسال</a:t>
            </a: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 السبعين وتقريرهم</a:t>
            </a:r>
            <a:endParaRPr lang="ar-JO" sz="1200" dirty="0">
              <a:solidFill>
                <a:schemeClr val="bg2"/>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462213"/>
          </a:xfrm>
          <a:prstGeom prst="rect">
            <a:avLst/>
          </a:prstGeom>
          <a:solidFill>
            <a:srgbClr val="FFFFFF"/>
          </a:solidFill>
        </p:spPr>
        <p:txBody>
          <a:bodyPr wrap="square" rtlCol="1">
            <a:spAutoFit/>
          </a:bodyPr>
          <a:lstStyle/>
          <a:p>
            <a:pPr algn="r" rtl="1" eaLnBrk="1" hangingPunct="1"/>
            <a:endPar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التوبيخ والويلات ضد الفريسيين</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حقيقة عودة الرب</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الشفاء في السبت</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التشديد حول التبعية الحقيقية</a:t>
            </a:r>
            <a:endParaRPr lang="en-US" sz="1400"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استقبال الابن الضال</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المدخل إلى حضن إبراهيم</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تفاعل البرص العشرة</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الإيمان يجب أن يكون ثابت</a:t>
            </a:r>
            <a:endParaRPr lang="ar-JO" sz="1400" dirty="0">
              <a:solidFill>
                <a:schemeClr val="bg2"/>
              </a:solidFill>
              <a:latin typeface="Arial" panose="020B0604020202020204" pitchFamily="34" charset="0"/>
              <a:cs typeface="Arial" panose="020B0604020202020204" pitchFamily="34" charset="0"/>
            </a:endParaRPr>
          </a:p>
          <a:p>
            <a:pPr marL="342900" indent="-342900">
              <a:buFont typeface="+mj-lt"/>
              <a:buAutoNum type="arabicPeriod" startAt="11"/>
            </a:pPr>
            <a:endParaRPr lang="ar-JO" sz="1400"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الدخول الانتصاري إلى أورشليم</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المسيح يتفوق على الفريسيين بشكل متكرر</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التنبؤ بخراب الهيكل</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الاستهزاء في المحاكمة</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قبول اللص التائب</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الأخبار عن قيامة المسيح</a:t>
            </a:r>
          </a:p>
          <a:p>
            <a:pPr marL="342900" indent="-342900">
              <a:buFont typeface="+mj-lt"/>
              <a:buAutoNum type="arabicPeriod" startAt="19"/>
            </a:pPr>
            <a:endParaRPr lang="ar-JO" sz="1400"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28555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ملاكٌ يزور مريم</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3635896" y="5157192"/>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26-38</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065921B-76F5-07BC-FA8A-0BB26150B02A}"/>
              </a:ext>
            </a:extLst>
          </p:cNvPr>
          <p:cNvGrpSpPr/>
          <p:nvPr/>
        </p:nvGrpSpPr>
        <p:grpSpPr>
          <a:xfrm>
            <a:off x="124854" y="4538721"/>
            <a:ext cx="2430922" cy="1592508"/>
            <a:chOff x="5508104" y="620689"/>
            <a:chExt cx="3456896" cy="1592508"/>
          </a:xfrm>
        </p:grpSpPr>
        <p:grpSp>
          <p:nvGrpSpPr>
            <p:cNvPr id="5" name="Group 4">
              <a:extLst>
                <a:ext uri="{FF2B5EF4-FFF2-40B4-BE49-F238E27FC236}">
                  <a16:creationId xmlns:a16="http://schemas.microsoft.com/office/drawing/2014/main" id="{29F35B74-8DE2-5874-7892-2AA23CDB8BD9}"/>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35BA99A0-B749-4901-E94B-7104A38C48A0}"/>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D65508B7-972D-CA77-4FD1-AFA029464F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C4C7B492-0586-DC81-B8E6-00C064B4B10F}"/>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239059"/>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916832"/>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502738" y="1074312"/>
            <a:ext cx="8173747" cy="1080120"/>
          </a:xfrm>
          <a:effectLst/>
        </p:spPr>
        <p:txBody>
          <a:bodyPr/>
          <a:lstStyle/>
          <a:p>
            <a:pPr rtl="1">
              <a:defRPr/>
            </a:pPr>
            <a:r>
              <a:rPr lang="ar-JO" sz="11500" b="1" dirty="0">
                <a:solidFill>
                  <a:schemeClr val="tx2"/>
                </a:solidFill>
                <a:effectLst>
                  <a:glow rad="127000">
                    <a:schemeClr val="bg1"/>
                  </a:glow>
                </a:effectLst>
                <a:latin typeface="Arial" panose="020B0604020202020204" pitchFamily="34" charset="0"/>
                <a:ea typeface="Accordance" panose="00000400000000000000" pitchFamily="2" charset="-78"/>
                <a:cs typeface="Arial" panose="020B0604020202020204" pitchFamily="34" charset="0"/>
              </a:rPr>
              <a:t>كن متأكدًا</a:t>
            </a:r>
            <a:endParaRPr lang="en-US" sz="11500" b="1" dirty="0">
              <a:solidFill>
                <a:schemeClr val="tx2"/>
              </a:solidFill>
              <a:effectLst>
                <a:glow rad="127000">
                  <a:schemeClr val="bg1"/>
                </a:glow>
              </a:effectLst>
              <a:latin typeface="Arial" panose="020B0604020202020204" pitchFamily="34" charset="0"/>
              <a:ea typeface="Accordance" panose="00000400000000000000" pitchFamily="2" charset="-78"/>
              <a:cs typeface="Arial" panose="020B0604020202020204" pitchFamily="34" charset="0"/>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b="1" i="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ea typeface="Accordance" panose="00000400000000000000" pitchFamily="2" charset="-78"/>
                <a:cs typeface="Arial" panose="020B0604020202020204" pitchFamily="34" charset="0"/>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21319367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113376533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17775749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p>
            <a:endParaRPr lang="en-US">
              <a:latin typeface="Arial" panose="020B0604020202020204" pitchFamily="34" charset="0"/>
              <a:cs typeface="Arial" panose="020B0604020202020204" pitchFamily="34" charset="0"/>
            </a:endParaRPr>
          </a:p>
        </p:txBody>
      </p:sp>
      <p:sp>
        <p:nvSpPr>
          <p:cNvPr id="60420" name="Text Box 4"/>
          <p:cNvSpPr txBox="1">
            <a:spLocks noChangeArrowheads="1"/>
          </p:cNvSpPr>
          <p:nvPr/>
        </p:nvSpPr>
        <p:spPr bwMode="auto">
          <a:xfrm>
            <a:off x="-203001" y="1268761"/>
            <a:ext cx="4343400" cy="769409"/>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4400" b="1" dirty="0">
                <a:solidFill>
                  <a:srgbClr val="FFFF00"/>
                </a:solidFill>
                <a:effectLst>
                  <a:glow rad="152400">
                    <a:schemeClr val="tx1"/>
                  </a:glow>
                </a:effectLst>
                <a:latin typeface="Arial" panose="020B0604020202020204" pitchFamily="34" charset="0"/>
                <a:cs typeface="Arial" panose="020B0604020202020204" pitchFamily="34" charset="0"/>
              </a:rPr>
              <a:t>زكريا</a:t>
            </a:r>
            <a:endParaRPr lang="en-US" sz="3600" b="1" i="1" dirty="0">
              <a:solidFill>
                <a:srgbClr val="FFFF00"/>
              </a:solidFill>
              <a:effectLst>
                <a:glow rad="152400">
                  <a:schemeClr val="tx1"/>
                </a:glow>
              </a:effectLst>
              <a:latin typeface="Arial" panose="020B0604020202020204" pitchFamily="34" charset="0"/>
              <a:cs typeface="Arial" panose="020B0604020202020204" pitchFamily="34"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ar-JO" sz="4000" b="1" dirty="0">
                <a:solidFill>
                  <a:schemeClr val="bg1"/>
                </a:solidFill>
                <a:effectLst>
                  <a:glow rad="152400">
                    <a:schemeClr val="tx1"/>
                  </a:glow>
                </a:effectLst>
                <a:latin typeface="Arial" panose="020B0604020202020204" pitchFamily="34" charset="0"/>
                <a:cs typeface="Arial" panose="020B0604020202020204" pitchFamily="34" charset="0"/>
              </a:rPr>
              <a:t>ردود الفعل حول أخبار الولادة المدهشة</a:t>
            </a:r>
            <a:endParaRPr lang="en-US" sz="4000" b="1" dirty="0">
              <a:effectLst>
                <a:glow rad="152400">
                  <a:schemeClr val="tx1"/>
                </a:glow>
              </a:effectLst>
              <a:latin typeface="Arial" panose="020B0604020202020204" pitchFamily="34" charset="0"/>
              <a:cs typeface="Arial" panose="020B0604020202020204" pitchFamily="34"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4400" b="1" dirty="0">
                <a:solidFill>
                  <a:srgbClr val="FFFF00"/>
                </a:solidFill>
                <a:effectLst>
                  <a:glow rad="152400">
                    <a:schemeClr val="tx1"/>
                  </a:glow>
                </a:effectLst>
                <a:latin typeface="Arial" panose="020B0604020202020204" pitchFamily="34" charset="0"/>
                <a:cs typeface="Arial" panose="020B0604020202020204" pitchFamily="34" charset="0"/>
              </a:rPr>
              <a:t>مريم</a:t>
            </a:r>
            <a:endParaRPr lang="en-US" sz="3600" b="1" i="1" dirty="0">
              <a:solidFill>
                <a:srgbClr val="FFFF00"/>
              </a:solidFill>
              <a:effectLst>
                <a:glow rad="152400">
                  <a:schemeClr val="tx1"/>
                </a:glow>
              </a:effectLst>
              <a:latin typeface="Arial" panose="020B0604020202020204" pitchFamily="34" charset="0"/>
              <a:cs typeface="Arial" panose="020B0604020202020204" pitchFamily="34"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عجوز لمجيء طفل</a:t>
            </a:r>
            <a:endParaRPr lang="en-US" b="1" i="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4" name="Text Box 8"/>
          <p:cNvSpPr txBox="1">
            <a:spLocks noChangeArrowheads="1"/>
          </p:cNvSpPr>
          <p:nvPr/>
        </p:nvSpPr>
        <p:spPr bwMode="auto">
          <a:xfrm>
            <a:off x="4415243" y="2398042"/>
            <a:ext cx="4728757"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صغيرة لمجيء طفل</a:t>
            </a:r>
            <a:endParaRPr lang="en-US" b="1" i="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ja-JP" sz="3200" b="1" dirty="0">
                <a:solidFill>
                  <a:schemeClr val="bg1"/>
                </a:solidFill>
                <a:effectLst>
                  <a:glow rad="152400">
                    <a:schemeClr val="tx1"/>
                  </a:glow>
                </a:effectLst>
                <a:latin typeface="Arial" panose="020B0604020202020204" pitchFamily="34" charset="0"/>
                <a:cs typeface="Arial" panose="020B0604020202020204" pitchFamily="34" charset="0"/>
              </a:rPr>
              <a:t>كيف يمكن أن أتأكد؟</a:t>
            </a:r>
            <a:endParaRPr lang="en-US" b="1" i="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6" name="Text Box 10"/>
          <p:cNvSpPr txBox="1">
            <a:spLocks noChangeArrowheads="1"/>
          </p:cNvSpPr>
          <p:nvPr/>
        </p:nvSpPr>
        <p:spPr bwMode="auto">
          <a:xfrm>
            <a:off x="4415243" y="3388642"/>
            <a:ext cx="4693261"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ja-JP" sz="3200" b="1" dirty="0">
                <a:solidFill>
                  <a:schemeClr val="bg1"/>
                </a:solidFill>
                <a:effectLst>
                  <a:glow rad="152400">
                    <a:schemeClr val="tx1"/>
                  </a:glow>
                </a:effectLst>
                <a:latin typeface="Arial" panose="020B0604020202020204" pitchFamily="34" charset="0"/>
                <a:cs typeface="Arial" panose="020B0604020202020204" pitchFamily="34" charset="0"/>
              </a:rPr>
              <a:t>كيف يكون هذا؟</a:t>
            </a:r>
            <a:endParaRPr lang="en-US" b="1" i="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شك في كلمة الله</a:t>
            </a:r>
            <a:endParaRPr lang="en-US" b="1" i="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8" name="Text Box 12"/>
          <p:cNvSpPr txBox="1">
            <a:spLocks noChangeArrowheads="1"/>
          </p:cNvSpPr>
          <p:nvPr/>
        </p:nvSpPr>
        <p:spPr bwMode="auto">
          <a:xfrm>
            <a:off x="4402667" y="4379242"/>
            <a:ext cx="4777845"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سألت عن طريقة الله</a:t>
            </a:r>
            <a:endParaRPr lang="en-US" b="1" i="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انتهى الأمر بغباء</a:t>
            </a:r>
            <a:endParaRPr lang="en-US" b="1" i="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3200" b="1" dirty="0">
                <a:solidFill>
                  <a:schemeClr val="bg1"/>
                </a:solidFill>
                <a:effectLst>
                  <a:glow rad="152400">
                    <a:schemeClr val="tx1"/>
                  </a:glow>
                </a:effectLst>
                <a:latin typeface="Arial" panose="020B0604020202020204" pitchFamily="34" charset="0"/>
                <a:cs typeface="Arial" panose="020B0604020202020204" pitchFamily="34" charset="0"/>
              </a:rPr>
              <a:t>انتهى الأمر بخضوع</a:t>
            </a:r>
            <a:endParaRPr lang="en-US" b="1" i="1" dirty="0">
              <a:solidFill>
                <a:schemeClr val="bg1"/>
              </a:solidFill>
              <a:effectLst>
                <a:glow rad="152400">
                  <a:schemeClr val="tx1"/>
                </a:glow>
              </a:effectLst>
              <a:latin typeface="Arial" panose="020B0604020202020204" pitchFamily="34" charset="0"/>
              <a:cs typeface="Arial" panose="020B0604020202020204" pitchFamily="34" charset="0"/>
            </a:endParaRPr>
          </a:p>
        </p:txBody>
      </p:sp>
      <p:sp>
        <p:nvSpPr>
          <p:cNvPr id="323598" name="Text Box 3"/>
          <p:cNvSpPr txBox="1">
            <a:spLocks noChangeArrowheads="1"/>
          </p:cNvSpPr>
          <p:nvPr/>
        </p:nvSpPr>
        <p:spPr bwMode="auto">
          <a:xfrm>
            <a:off x="8028485" y="44455"/>
            <a:ext cx="108059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101ج</a:t>
            </a:r>
            <a:endParaRPr lang="en-US"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كانت بيت لحم هي مدينة داود</a:t>
            </a:r>
            <a:endPar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4394733"/>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وَابْنَ</a:t>
            </a:r>
            <a:br>
              <a:rPr lang="en-US"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880141863"/>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82713339"/>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 ٣٢</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a:defRPr/>
            </a:pPr>
            <a:r>
              <a:rPr lang="ar-JO"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نبوات عن ميلاد المسيح</a:t>
            </a:r>
            <a:endParaRPr lang="en-US" sz="48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p:txBody>
      </p:sp>
      <p:sp>
        <p:nvSpPr>
          <p:cNvPr id="4" name="TextBox 3"/>
          <p:cNvSpPr txBox="1"/>
          <p:nvPr/>
        </p:nvSpPr>
        <p:spPr>
          <a:xfrm>
            <a:off x="179512" y="3933056"/>
            <a:ext cx="3119488" cy="584638"/>
          </a:xfrm>
          <a:prstGeom prst="rect">
            <a:avLst/>
          </a:prstGeom>
          <a:noFill/>
        </p:spPr>
        <p:txBody>
          <a:bodyPr wrap="none" lIns="91303" tIns="45652" rIns="91303" bIns="45652">
            <a:spAutoFit/>
          </a:bodyPr>
          <a:lstStyle/>
          <a:p>
            <a:pPr>
              <a:defRPr/>
            </a:pPr>
            <a:r>
              <a:rPr lang="ar-JO"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cs typeface="Arial" panose="020B0604020202020204" pitchFamily="34" charset="0"/>
              </a:rPr>
              <a:t>العهدين القديم والجديد</a:t>
            </a:r>
            <a:endParaRPr lang="en-US" sz="3200" b="1" dirty="0">
              <a:solidFill>
                <a:srgbClr val="FFFFFF"/>
              </a:solidFill>
              <a:effectLst>
                <a:glow rad="228600">
                  <a:srgbClr val="000000">
                    <a:alpha val="75000"/>
                  </a:srgbClr>
                </a:glow>
                <a:outerShdw blurRad="50800" dist="88900" dir="2700000" algn="tl" rotWithShape="0">
                  <a:srgbClr val="000000"/>
                </a:outerShdw>
              </a:effectLst>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643054C5-B888-448D-4255-73D24A22E14E}"/>
              </a:ext>
            </a:extLst>
          </p:cNvPr>
          <p:cNvGrpSpPr/>
          <p:nvPr/>
        </p:nvGrpSpPr>
        <p:grpSpPr>
          <a:xfrm>
            <a:off x="323528" y="369615"/>
            <a:ext cx="2430922" cy="1592508"/>
            <a:chOff x="5508104" y="620689"/>
            <a:chExt cx="3456896" cy="1592508"/>
          </a:xfrm>
        </p:grpSpPr>
        <p:grpSp>
          <p:nvGrpSpPr>
            <p:cNvPr id="5" name="Group 4">
              <a:extLst>
                <a:ext uri="{FF2B5EF4-FFF2-40B4-BE49-F238E27FC236}">
                  <a16:creationId xmlns:a16="http://schemas.microsoft.com/office/drawing/2014/main" id="{5675DC1D-4FDD-C470-062B-76B78500A127}"/>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BF18B53B-2F70-3731-4A13-AAEC5409C8B2}"/>
                  </a:ext>
                </a:extLst>
              </p:cNvPr>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1EC876CC-F7EF-EFA0-D7C8-7AAA6B995A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Traditional Arabic" panose="02020603050405020304" pitchFamily="18" charset="-78"/>
                  <a:cs typeface="Traditional Arabic" panose="02020603050405020304" pitchFamily="18" charset="-78"/>
                </a:endParaRPr>
              </a:p>
            </p:txBody>
          </p:sp>
        </p:grpSp>
        <p:sp>
          <p:nvSpPr>
            <p:cNvPr id="6" name="TextBox 5">
              <a:extLst>
                <a:ext uri="{FF2B5EF4-FFF2-40B4-BE49-F238E27FC236}">
                  <a16:creationId xmlns:a16="http://schemas.microsoft.com/office/drawing/2014/main" id="{9EEBC1EB-E6FD-9083-081B-A6909E49E240}"/>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صور</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كتابية</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cs typeface="Traditional Arabic" panose="02020603050405020304" pitchFamily="18" charset="-78"/>
                </a:rPr>
                <a:t>مجانية</a:t>
              </a:r>
            </a:p>
          </p:txBody>
        </p:sp>
      </p:grpSp>
    </p:spTree>
    <p:extLst>
      <p:ext uri="{BB962C8B-B14F-4D97-AF65-F5344CB8AC3E}">
        <p14:creationId xmlns:p14="http://schemas.microsoft.com/office/powerpoint/2010/main" val="3910850771"/>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الأرض تم زرعها من خلال فضائيين بدأوا العملية التطورية</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ريتشارد داوكنز</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الملايين يؤمنون...</a:t>
            </a:r>
            <a:endParaRPr lang="en-US"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3558865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كن مشككاً</a:t>
            </a:r>
            <a:endParaRPr lang="en-US"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775591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42434903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2</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2211182359"/>
      </p:ext>
    </p:extLst>
  </p:cSld>
  <p:clrMapOvr>
    <a:overrideClrMapping bg1="lt1" tx1="dk1" bg2="lt2" tx2="dk2" accent1="accent1" accent2="accent2" accent3="accent3" accent4="accent4" accent5="accent5" accent6="accent6" hlink="hlink" folHlink="folHlink"/>
  </p:clrMapOvr>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648934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تأكد أنه الطفل</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2763725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680783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82457036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هدف للسرقة</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5141265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110649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636004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6635722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SA"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كيف يمكن أن نكون </a:t>
            </a:r>
            <a:r>
              <a:rPr lang="ar-SA" sz="5400" b="1" dirty="0">
                <a:solidFill>
                  <a:srgbClr val="FFFF00"/>
                </a:solidFill>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متأكدين</a:t>
            </a:r>
            <a:r>
              <a:rPr lang="ar-SA"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 من إيماننا بيسوع؟</a:t>
            </a:r>
            <a:endParaRPr lang="en-US"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75561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44973182"/>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4000" b="1" kern="1200" dirty="0">
                <a:solidFill>
                  <a:srgbClr val="FFFFFF"/>
                </a:solidFill>
                <a:effectLst>
                  <a:glow rad="177800">
                    <a:srgbClr val="000000"/>
                  </a:glow>
                </a:effectLst>
                <a:latin typeface="Arial"/>
                <a:ea typeface="ＭＳ Ｐゴシック" charset="0"/>
                <a:cs typeface="Arial"/>
              </a:rPr>
              <a:t>جهاز أمان بريكهاوس عبر الأقمار الصناعية</a:t>
            </a:r>
            <a:endParaRPr lang="en-US" sz="4000" b="1" kern="1200" dirty="0">
              <a:solidFill>
                <a:srgbClr val="FFFFFF"/>
              </a:solidFill>
              <a:effectLst>
                <a:glow rad="177800">
                  <a:srgbClr val="000000"/>
                </a:glow>
              </a:effectLst>
              <a:latin typeface="Arial"/>
              <a:ea typeface="ＭＳ Ｐゴシック" charset="0"/>
              <a:cs typeface="Arial"/>
            </a:endParaRP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33619635"/>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5451314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27524572"/>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a:latin typeface="Arial" charset="0"/>
              </a:rPr>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7" name="Text Box 5"/>
          <p:cNvSpPr txBox="1">
            <a:spLocks noChangeArrowheads="1"/>
          </p:cNvSpPr>
          <p:nvPr/>
        </p:nvSpPr>
        <p:spPr bwMode="auto">
          <a:xfrm>
            <a:off x="1392609" y="6019801"/>
            <a:ext cx="6364178" cy="584743"/>
          </a:xfrm>
          <a:prstGeom prst="rect">
            <a:avLst/>
          </a:prstGeom>
          <a:solidFill>
            <a:srgbClr val="CC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لا يوجد شيء مدهش يحدث في مثل هذه الوظيفة</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5438558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br>
              <a:rPr lang="en-US" b="1" i="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i="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ولد لكم اليوم في مدينة داود مخلص هو المسيح الرب</a:t>
            </a:r>
            <a:br>
              <a:rPr lang="ar-JO" b="1" i="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i="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(لوقا 2: 11)</a:t>
            </a:r>
            <a:r>
              <a:rPr lang="en-US" b="1" i="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 </a:t>
            </a:r>
          </a:p>
        </p:txBody>
      </p:sp>
    </p:spTree>
    <p:extLst>
      <p:ext uri="{BB962C8B-B14F-4D97-AF65-F5344CB8AC3E}">
        <p14:creationId xmlns:p14="http://schemas.microsoft.com/office/powerpoint/2010/main" val="353800792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3"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Rectangle 2"/>
          <p:cNvSpPr/>
          <p:nvPr/>
        </p:nvSpPr>
        <p:spPr>
          <a:xfrm>
            <a:off x="0" y="80956"/>
            <a:ext cx="9144000" cy="1200296"/>
          </a:xfrm>
          <a:prstGeom prst="rect">
            <a:avLst/>
          </a:prstGeom>
        </p:spPr>
        <p:txBody>
          <a:bodyPr lIns="91408" tIns="45704" rIns="91408" bIns="45704">
            <a:spAutoFit/>
          </a:bodyPr>
          <a:lstStyle/>
          <a:p>
            <a:pPr algn="ctr" defTabSz="457042" eaLnBrk="1" hangingPunct="1">
              <a:defRPr/>
            </a:pPr>
            <a:r>
              <a:rPr lang="ar-JO" sz="3600" b="1" i="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لقد جاء يسوع بأعجوبة وببساطة.</a:t>
            </a:r>
          </a:p>
          <a:p>
            <a:pPr algn="ctr" defTabSz="457042" eaLnBrk="1" hangingPunct="1">
              <a:defRPr/>
            </a:pPr>
            <a:r>
              <a:rPr lang="ar-JO" sz="3600" b="1" i="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لذلك ببساطة ثق به لتحقيق معجزة في حياتك.</a:t>
            </a:r>
            <a:endParaRPr lang="en-SG" b="1" i="1" dirty="0">
              <a:solidFill>
                <a:srgbClr val="FFFFFF"/>
              </a:solidFill>
              <a:latin typeface="Arial" panose="020B0604020202020204" pitchFamily="34" charset="0"/>
              <a:cs typeface="Arial" panose="020B0604020202020204" pitchFamily="34" charset="0"/>
            </a:endParaRPr>
          </a:p>
        </p:txBody>
      </p:sp>
      <p:sp>
        <p:nvSpPr>
          <p:cNvPr id="4" name="Rectangle 3"/>
          <p:cNvSpPr/>
          <p:nvPr/>
        </p:nvSpPr>
        <p:spPr>
          <a:xfrm>
            <a:off x="46495" y="7081434"/>
            <a:ext cx="8566727" cy="584776"/>
          </a:xfrm>
          <a:prstGeom prst="rect">
            <a:avLst/>
          </a:prstGeom>
        </p:spPr>
        <p:txBody>
          <a:bodyPr lIns="91408" tIns="45704" rIns="91408" bIns="45704">
            <a:spAutoFit/>
          </a:bodyPr>
          <a:lstStyle/>
          <a:p>
            <a:pPr defTabSz="457042" eaLnBrk="1" hangingPunct="1">
              <a:defRPr/>
            </a:pPr>
            <a:r>
              <a:rPr lang="en-SG" sz="3200" i="1" dirty="0">
                <a:solidFill>
                  <a:srgbClr val="FFFFFF"/>
                </a:solidFill>
                <a:effectLst>
                  <a:glow rad="101600">
                    <a:srgbClr val="000000">
                      <a:alpha val="75000"/>
                    </a:srgbClr>
                  </a:glow>
                </a:effectLst>
                <a:latin typeface="Times New Roman"/>
                <a:cs typeface="Times New Roman"/>
              </a:rPr>
              <a:t>Joseph Monologue Part 4 - Pastor Rick</a:t>
            </a:r>
            <a:endParaRPr lang="en-US" sz="3200" i="1" dirty="0">
              <a:solidFill>
                <a:srgbClr val="FFFFFF"/>
              </a:solidFill>
              <a:effectLst>
                <a:glow rad="101600">
                  <a:srgbClr val="000000">
                    <a:alpha val="75000"/>
                  </a:srgbClr>
                </a:glow>
              </a:effectLst>
              <a:latin typeface="Times New Roman"/>
              <a:cs typeface="Times New Roman"/>
            </a:endParaRPr>
          </a:p>
        </p:txBody>
      </p:sp>
    </p:spTree>
    <p:extLst>
      <p:ext uri="{BB962C8B-B14F-4D97-AF65-F5344CB8AC3E}">
        <p14:creationId xmlns:p14="http://schemas.microsoft.com/office/powerpoint/2010/main" val="235044031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a:solidFill>
                  <a:schemeClr val="tx1"/>
                </a:solidFill>
                <a:latin typeface="Arial" panose="020B0604020202020204" pitchFamily="34" charset="0"/>
                <a:ea typeface="ＭＳ Ｐゴシック" charset="0"/>
                <a:cs typeface="Arial" panose="020B0604020202020204" pitchFamily="34"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26515" y="144016"/>
            <a:ext cx="9170535" cy="54868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السهل التعرف على يسوع</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929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br>
              <a:rPr lang="en-US" b="1" i="1" dirty="0">
                <a:solidFill>
                  <a:srgbClr val="FFFFFF"/>
                </a:solidFill>
                <a:latin typeface="Arial" charset="0"/>
                <a:ea typeface="ＭＳ Ｐゴシック" charset="0"/>
                <a:cs typeface="Arial" charset="0"/>
              </a:rPr>
            </a:br>
            <a:r>
              <a:rPr lang="ar-JO" b="1" i="1" dirty="0">
                <a:solidFill>
                  <a:srgbClr val="FFFFFF"/>
                </a:solidFill>
                <a:latin typeface="Arial" charset="0"/>
                <a:ea typeface="ＭＳ Ｐゴシック" charset="0"/>
                <a:cs typeface="Arial" charset="0"/>
              </a:rPr>
              <a:t>بارك سمعان يسوع</a:t>
            </a:r>
            <a:br>
              <a:rPr lang="ar-JO" b="1" i="1" dirty="0">
                <a:solidFill>
                  <a:srgbClr val="FFFFFF"/>
                </a:solidFill>
                <a:latin typeface="Arial" charset="0"/>
                <a:ea typeface="ＭＳ Ｐゴシック" charset="0"/>
                <a:cs typeface="Arial" charset="0"/>
              </a:rPr>
            </a:br>
            <a:r>
              <a:rPr lang="ar-JO" b="1" i="1" dirty="0">
                <a:solidFill>
                  <a:srgbClr val="FFFFFF"/>
                </a:solidFill>
                <a:latin typeface="Arial" charset="0"/>
                <a:ea typeface="ＭＳ Ｐゴシック" charset="0"/>
                <a:cs typeface="Arial" charset="0"/>
              </a:rPr>
              <a:t> في الهيكل (لوقا 2: 21-32)</a:t>
            </a:r>
            <a:endParaRPr lang="en-US" b="1" i="1" dirty="0">
              <a:solidFill>
                <a:srgbClr val="FFFFFF"/>
              </a:solidFill>
              <a:latin typeface="Arial" charset="0"/>
              <a:ea typeface="ＭＳ Ｐゴシック" charset="0"/>
              <a:cs typeface="Arial" charset="0"/>
            </a:endParaRP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0209" y="3530477"/>
            <a:ext cx="6737889" cy="3327523"/>
          </a:xfrm>
          <a:effectLst>
            <a:outerShdw blurRad="63500" dist="35921" dir="2700000" algn="ctr" rotWithShape="0">
              <a:schemeClr val="tx2">
                <a:alpha val="74998"/>
              </a:schemeClr>
            </a:outerShdw>
          </a:effectLst>
        </p:spPr>
        <p:txBody>
          <a:bodyPr anchor="t"/>
          <a:lstStyle/>
          <a:p>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٢٩ «الآنَ تُطْلِقُ عَبْدَكَ يَا سَيِّدُ حَسَبَ قَوْلِكَ بِسَلاَمٍ ٣٠ لأَنَّ عَيْنَيَّ قَدْ أَبْصَرَتَا </a:t>
            </a:r>
            <a:r>
              <a:rPr lang="ar-SA" sz="40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خَلاَصَكَ</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٣١ الَّذِي </a:t>
            </a:r>
            <a:r>
              <a:rPr lang="ar-SA" sz="40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أَعْدَدْتَهُ قُدَّامَ وَجْهِ جَمِيعِ الشُّعُوبِ</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 ٣٢ </a:t>
            </a:r>
            <a:r>
              <a:rPr lang="ar-SA" sz="400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نُورَ إِعْلاَنٍ لِلأُمَمِ </a:t>
            </a:r>
            <a:r>
              <a:rPr lang="ar-SA" sz="4000" dirty="0">
                <a:effectLst>
                  <a:glow rad="127000">
                    <a:schemeClr val="tx1"/>
                  </a:glow>
                </a:effectLst>
                <a:latin typeface="Arial" panose="020B0604020202020204" pitchFamily="34" charset="0"/>
                <a:ea typeface="ＭＳ Ｐゴシック" charset="0"/>
                <a:cs typeface="Arial" panose="020B0604020202020204" pitchFamily="34" charset="0"/>
              </a:rPr>
              <a:t>وَمَجْداً لِشَعْبِكَ إِسْرَائِيلَ».</a:t>
            </a:r>
          </a:p>
        </p:txBody>
      </p:sp>
      <p:sp>
        <p:nvSpPr>
          <p:cNvPr id="4" name="Rectangle 2">
            <a:extLst>
              <a:ext uri="{FF2B5EF4-FFF2-40B4-BE49-F238E27FC236}">
                <a16:creationId xmlns:a16="http://schemas.microsoft.com/office/drawing/2014/main" id="{95EAC44C-272F-EB9B-6753-10989011F47A}"/>
              </a:ext>
            </a:extLst>
          </p:cNvPr>
          <p:cNvSpPr txBox="1">
            <a:spLocks noChangeArrowheads="1"/>
          </p:cNvSpPr>
          <p:nvPr/>
        </p:nvSpPr>
        <p:spPr bwMode="auto">
          <a:xfrm>
            <a:off x="5220072" y="265526"/>
            <a:ext cx="3923928" cy="75473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r>
              <a:rPr lang="ar-SA" sz="4000" kern="0" dirty="0">
                <a:effectLst>
                  <a:glow rad="127000">
                    <a:schemeClr val="tx1"/>
                  </a:glow>
                </a:effectLst>
                <a:latin typeface="Arial" panose="020B0604020202020204" pitchFamily="34" charset="0"/>
                <a:ea typeface="ＭＳ Ｐゴシック" charset="0"/>
                <a:cs typeface="Arial" panose="020B0604020202020204" pitchFamily="34" charset="0"/>
              </a:rPr>
              <a:t>لوقا ٢ : ٢٩-٣٢</a:t>
            </a:r>
          </a:p>
        </p:txBody>
      </p:sp>
    </p:spTree>
    <p:extLst>
      <p:ext uri="{BB962C8B-B14F-4D97-AF65-F5344CB8AC3E}">
        <p14:creationId xmlns:p14="http://schemas.microsoft.com/office/powerpoint/2010/main" val="572771677"/>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dirty="0">
                <a:latin typeface="Arial" panose="020B0604020202020204" pitchFamily="34" charset="0"/>
                <a:ea typeface="Accordance" panose="00000400000000000000" pitchFamily="2" charset="-78"/>
                <a:cs typeface="Arial" panose="020B0604020202020204" pitchFamily="34" charset="0"/>
              </a:rPr>
              <a:t>خدمة بولس في الغرب</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450565" name="Text Box 5"/>
          <p:cNvSpPr txBox="1">
            <a:spLocks noChangeArrowheads="1"/>
          </p:cNvSpPr>
          <p:nvPr/>
        </p:nvSpPr>
        <p:spPr bwMode="auto">
          <a:xfrm>
            <a:off x="7204566" y="4724400"/>
            <a:ext cx="1015022"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ا</a:t>
            </a:r>
            <a:r>
              <a:rPr kumimoji="0" lang="ar-JO" sz="2400" b="1" i="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ورشليم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0566" name="Text Box 6"/>
          <p:cNvSpPr txBox="1">
            <a:spLocks noChangeArrowheads="1"/>
          </p:cNvSpPr>
          <p:nvPr/>
        </p:nvSpPr>
        <p:spPr bwMode="auto">
          <a:xfrm>
            <a:off x="5336344" y="3124200"/>
            <a:ext cx="795411"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ليركية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950044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08408"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dirty="0">
                <a:cs typeface="Arial" charset="0"/>
              </a:rPr>
              <a:t>98</a:t>
            </a:r>
            <a:endParaRPr lang="en-US" dirty="0">
              <a:cs typeface="Arial" charset="0"/>
            </a:endParaRPr>
          </a:p>
        </p:txBody>
      </p:sp>
      <p:sp>
        <p:nvSpPr>
          <p:cNvPr id="64515" name="Text Box 3"/>
          <p:cNvSpPr txBox="1">
            <a:spLocks noChangeArrowheads="1"/>
          </p:cNvSpPr>
          <p:nvPr/>
        </p:nvSpPr>
        <p:spPr bwMode="auto">
          <a:xfrm>
            <a:off x="7938" y="914400"/>
            <a:ext cx="9144000"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cs typeface="Arial" charset="0"/>
              </a:rPr>
              <a:t>(١: ١-٤) تتضمن مقدمة لوقا مقدمة تؤكد أن مصادره موثوقة بالنسبة للأمم الذين سيُطلب منهم تصديق الرواية وبيان الغرض لتأكيد إيمان ثيوفيلوس.</a:t>
            </a:r>
            <a:endParaRPr lang="en-US" sz="2200" b="1" dirty="0">
              <a:solidFill>
                <a:srgbClr val="FFFFFF"/>
              </a:solidFill>
              <a:cs typeface="Arial" charset="0"/>
            </a:endParaRPr>
          </a:p>
        </p:txBody>
      </p:sp>
      <p:sp>
        <p:nvSpPr>
          <p:cNvPr id="64516" name="Text Box 4"/>
          <p:cNvSpPr txBox="1">
            <a:spLocks noChangeArrowheads="1"/>
          </p:cNvSpPr>
          <p:nvPr/>
        </p:nvSpPr>
        <p:spPr bwMode="auto">
          <a:xfrm>
            <a:off x="4414838" y="2492375"/>
            <a:ext cx="4729162" cy="144651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cs typeface="Arial" charset="0"/>
              </a:rPr>
              <a:t>(١: ٥-٤: ١٣) تم تسجيل حياة المسيح قبل العلنية في مجيئه واستعداده للخدمة لإظهار خطة الله المنظمة والموجهة بسيادة في سياق سامي ولكن بإيحاءات عالمية.</a:t>
            </a:r>
            <a:endParaRPr lang="en-US" sz="2200" b="1" dirty="0">
              <a:solidFill>
                <a:srgbClr val="FFFFFF"/>
              </a:solidFill>
              <a:cs typeface="Arial" charset="0"/>
            </a:endParaRPr>
          </a:p>
        </p:txBody>
      </p:sp>
      <p:sp>
        <p:nvSpPr>
          <p:cNvPr id="64517" name="Text Box 5"/>
          <p:cNvSpPr txBox="1">
            <a:spLocks noChangeArrowheads="1"/>
          </p:cNvSpPr>
          <p:nvPr/>
        </p:nvSpPr>
        <p:spPr bwMode="auto">
          <a:xfrm>
            <a:off x="7938" y="5776913"/>
            <a:ext cx="9244012"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cs typeface="Arial"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lang="en-US" sz="2200" b="1" dirty="0">
              <a:solidFill>
                <a:srgbClr val="FFFFFF"/>
              </a:solidFill>
              <a:cs typeface="Arial"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3927614" cy="3693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dirty="0">
                <a:cs typeface="Arial" charset="0"/>
              </a:rPr>
              <a:t>حتى في سن الثانية عشرة، عرف يسوع أباه الحقيقي</a:t>
            </a:r>
            <a:endParaRPr lang="en-US" sz="1800" dirty="0">
              <a:cs typeface="Arial" charset="0"/>
            </a:endParaRP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ar-JO" sz="2800" b="1" dirty="0">
                <a:solidFill>
                  <a:srgbClr val="000000"/>
                </a:solidFill>
                <a:latin typeface="Arial" charset="0"/>
                <a:ea typeface="SimSun" charset="0"/>
                <a:cs typeface="SimSun" charset="0"/>
              </a:rPr>
              <a:t>الملخص</a:t>
            </a:r>
            <a:endParaRPr lang="en-US" sz="2800" b="1" dirty="0">
              <a:solidFill>
                <a:srgbClr val="000000"/>
              </a:solidFill>
              <a:latin typeface="Arial" charset="0"/>
              <a:ea typeface="SimSun" charset="0"/>
              <a:cs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الْحِكْمَةِ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B50069"/>
              </a:solidFill>
              <a:effectLst/>
              <a:uLnTx/>
              <a:uFillTx/>
              <a:latin typeface="Arial" panose="020B0604020202020204" pitchFamily="34"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B50069"/>
              </a:solidFill>
              <a:effectLst/>
              <a:uLnTx/>
              <a:uFillTx/>
              <a:latin typeface="Arial" panose="020B0604020202020204" pitchFamily="34"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FF0000"/>
              </a:solidFill>
              <a:effectLst/>
              <a:uLnTx/>
              <a:uFillTx/>
              <a:latin typeface="Arial" panose="020B0604020202020204" pitchFamily="34"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النِّعْمَةِ عِنْدَ اللهِ</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1" name="Text Box 9"/>
          <p:cNvSpPr txBox="1">
            <a:spLocks noChangeArrowheads="1"/>
          </p:cNvSpPr>
          <p:nvPr/>
        </p:nvSpPr>
        <p:spPr bwMode="auto">
          <a:xfrm>
            <a:off x="5524500" y="1203325"/>
            <a:ext cx="2743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الْقَامَةِ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2" name="Text Box 10"/>
          <p:cNvSpPr txBox="1">
            <a:spLocks noChangeArrowheads="1"/>
          </p:cNvSpPr>
          <p:nvPr/>
        </p:nvSpPr>
        <p:spPr bwMode="auto">
          <a:xfrm>
            <a:off x="4953000" y="4876800"/>
            <a:ext cx="3962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النِّعْمَةِ عِنْدَ النَّاسِ</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1803" name="Rectangle 11"/>
          <p:cNvSpPr>
            <a:spLocks noGrp="1" noChangeArrowheads="1"/>
          </p:cNvSpPr>
          <p:nvPr>
            <p:ph type="title" idx="4294967295"/>
          </p:nvPr>
        </p:nvSpPr>
        <p:spPr>
          <a:xfrm>
            <a:off x="1676400" y="3168650"/>
            <a:ext cx="5867400" cy="156966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SA" sz="4800" b="1" dirty="0">
                <a:latin typeface="Arial" panose="020B0604020202020204" pitchFamily="34" charset="0"/>
                <a:cs typeface="Arial" panose="020B0604020202020204" pitchFamily="34" charset="0"/>
              </a:rPr>
              <a:t>لوقا ٢ : ٥٢</a:t>
            </a:r>
            <a:br>
              <a:rPr lang="en-US" sz="4800" b="1" dirty="0">
                <a:solidFill>
                  <a:schemeClr val="bg1"/>
                </a:solidFill>
                <a:latin typeface="Arial" panose="020B0604020202020204" pitchFamily="34" charset="0"/>
                <a:ea typeface="ＭＳ Ｐゴシック" charset="0"/>
                <a:cs typeface="Arial" panose="020B0604020202020204" pitchFamily="34" charset="0"/>
              </a:rPr>
            </a:br>
            <a:r>
              <a:rPr lang="ar-SA" sz="4800" dirty="0">
                <a:latin typeface="Arial" panose="020B0604020202020204" pitchFamily="34" charset="0"/>
                <a:cs typeface="Arial" panose="020B0604020202020204" pitchFamily="34" charset="0"/>
              </a:rPr>
              <a:t>وَأَمَّا يَسُوعُ فَكَانَ يَتَقَدَّمُ</a:t>
            </a:r>
            <a:endParaRPr lang="en-US" sz="4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61804" name="Text Box 12"/>
          <p:cNvSpPr txBox="1">
            <a:spLocks noChangeArrowheads="1"/>
          </p:cNvSpPr>
          <p:nvPr/>
        </p:nvSpPr>
        <p:spPr bwMode="auto">
          <a:xfrm>
            <a:off x="8205788" y="76200"/>
            <a:ext cx="70403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289</a:t>
            </a:r>
            <a:endParaRPr kumimoji="0" lang="en-US" sz="1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245" name="Text Box 10"/>
          <p:cNvSpPr txBox="1">
            <a:spLocks noChangeArrowheads="1"/>
          </p:cNvSpPr>
          <p:nvPr/>
        </p:nvSpPr>
        <p:spPr bwMode="auto">
          <a:xfrm>
            <a:off x="8576893" y="4766"/>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65</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rtl="1" eaLnBrk="1" hangingPunct="1">
              <a:defRPr/>
            </a:pPr>
            <a:r>
              <a:rPr lang="ar-JO" sz="4000" b="1" i="0" dirty="0">
                <a:solidFill>
                  <a:schemeClr val="bg1"/>
                </a:solidFill>
                <a:latin typeface="Arial" panose="020B0604020202020204" pitchFamily="34" charset="0"/>
                <a:cs typeface="Arial" panose="020B0604020202020204" pitchFamily="34" charset="0"/>
              </a:rPr>
              <a:t>تحديد تاريخ ميلاد المسيح</a:t>
            </a:r>
            <a:endParaRPr lang="en-US" sz="4000" b="1" i="0" dirty="0">
              <a:solidFill>
                <a:schemeClr val="bg1"/>
              </a:solidFill>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تاريخ الميلاد : تقريبًا ما بين كانون الأوَّل 5 ق.م / كانون الثاني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وُلِد يسوع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0" name="Title 7"/>
          <p:cNvSpPr txBox="1">
            <a:spLocks/>
          </p:cNvSpPr>
          <p:nvPr/>
        </p:nvSpPr>
        <p:spPr bwMode="auto">
          <a:xfrm>
            <a:off x="6309475" y="5116490"/>
            <a:ext cx="1774924"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2" name="Title 7"/>
          <p:cNvSpPr txBox="1">
            <a:spLocks/>
          </p:cNvSpPr>
          <p:nvPr/>
        </p:nvSpPr>
        <p:spPr bwMode="auto">
          <a:xfrm>
            <a:off x="-150816" y="5052838"/>
            <a:ext cx="3571875"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29 آذار – 11 نيسان</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7"/>
            <a:ext cx="9128126"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دبليو. هوهنر، النواحي الزمنية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6" name="Title 7"/>
          <p:cNvSpPr txBox="1">
            <a:spLocks/>
          </p:cNvSpPr>
          <p:nvPr/>
        </p:nvSpPr>
        <p:spPr bwMode="auto">
          <a:xfrm>
            <a:off x="5717387" y="3217863"/>
            <a:ext cx="29591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إحصاء</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كيرينيوس/سيرينيوس</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(لوقا 2: 1-5)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17" name="Title 7"/>
          <p:cNvSpPr txBox="1">
            <a:spLocks/>
          </p:cNvSpPr>
          <p:nvPr/>
        </p:nvSpPr>
        <p:spPr bwMode="auto">
          <a:xfrm>
            <a:off x="-1588" y="3166179"/>
            <a:ext cx="357346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هيرودس الكبير</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(متَّى 2: 1؛ لوقا 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3</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406932988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b="1" dirty="0">
                <a:latin typeface="Arial" panose="020B0604020202020204" pitchFamily="34" charset="0"/>
                <a:ea typeface="ＭＳ Ｐゴシック" charset="0"/>
                <a:cs typeface="Arial" panose="020B0604020202020204" pitchFamily="34" charset="0"/>
              </a:rPr>
              <a:t>يُوحَنَّا الْمَعْمَدَانُ</a:t>
            </a:r>
            <a:endParaRPr lang="en-US" sz="48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b="1" dirty="0">
                <a:solidFill>
                  <a:schemeClr val="bg1"/>
                </a:solidFill>
                <a:latin typeface="Arial" panose="020B0604020202020204" pitchFamily="34" charset="0"/>
                <a:ea typeface="ＭＳ Ｐゴシック" charset="0"/>
                <a:cs typeface="Arial" panose="020B0604020202020204" pitchFamily="34" charset="0"/>
              </a:rPr>
              <a:t>١ وَفِي السَّنَةِ الْخَامِسَةِ عَشْرَةَ مِنْ سَلْطَنَةِ طِيبَارِيُوسَ </a:t>
            </a:r>
            <a:r>
              <a:rPr lang="ar-SA" sz="3600" b="1" dirty="0">
                <a:solidFill>
                  <a:srgbClr val="FFFF00"/>
                </a:solidFill>
                <a:latin typeface="Arial" panose="020B0604020202020204" pitchFamily="34" charset="0"/>
                <a:ea typeface="ＭＳ Ｐゴシック" charset="0"/>
                <a:cs typeface="Arial" panose="020B0604020202020204" pitchFamily="34" charset="0"/>
              </a:rPr>
              <a:t>قَيْصَرَ</a:t>
            </a:r>
            <a:r>
              <a:rPr lang="ar-SA" sz="3600" b="1" dirty="0">
                <a:solidFill>
                  <a:schemeClr val="bg1"/>
                </a:solidFill>
                <a:latin typeface="Arial" panose="020B0604020202020204" pitchFamily="34" charset="0"/>
                <a:ea typeface="ＭＳ Ｐゴシック" charset="0"/>
                <a:cs typeface="Arial" panose="020B0604020202020204" pitchFamily="34" charset="0"/>
              </a:rPr>
              <a:t> إِذْ كَانَ </a:t>
            </a:r>
            <a:r>
              <a:rPr lang="ar-SA" sz="3600" b="1" dirty="0">
                <a:solidFill>
                  <a:srgbClr val="FFFF00"/>
                </a:solidFill>
                <a:latin typeface="Arial" panose="020B0604020202020204" pitchFamily="34" charset="0"/>
                <a:ea typeface="ＭＳ Ｐゴシック" charset="0"/>
                <a:cs typeface="Arial" panose="020B0604020202020204" pitchFamily="34" charset="0"/>
              </a:rPr>
              <a:t>بِيلاَطُسُ</a:t>
            </a:r>
            <a:r>
              <a:rPr lang="ar-SA" sz="3600" b="1" dirty="0">
                <a:solidFill>
                  <a:schemeClr val="bg1"/>
                </a:solidFill>
                <a:latin typeface="Arial" panose="020B0604020202020204" pitchFamily="34" charset="0"/>
                <a:ea typeface="ＭＳ Ｐゴシック" charset="0"/>
                <a:cs typeface="Arial" panose="020B0604020202020204" pitchFamily="34" charset="0"/>
              </a:rPr>
              <a:t> الْبُنْطِيُّ وَالِياً عَلَى الْيَهُودِيَّةِ وَ</a:t>
            </a:r>
            <a:r>
              <a:rPr lang="ar-SA" sz="3600" b="1" dirty="0">
                <a:solidFill>
                  <a:srgbClr val="FFFF00"/>
                </a:solidFill>
                <a:latin typeface="Arial" panose="020B0604020202020204" pitchFamily="34" charset="0"/>
                <a:ea typeface="ＭＳ Ｐゴシック" charset="0"/>
                <a:cs typeface="Arial" panose="020B0604020202020204" pitchFamily="34" charset="0"/>
              </a:rPr>
              <a:t>هِيرُودُسُ</a:t>
            </a:r>
            <a:r>
              <a:rPr lang="ar-SA" sz="3600" b="1" dirty="0">
                <a:solidFill>
                  <a:schemeClr val="bg1"/>
                </a:solidFill>
                <a:latin typeface="Arial" panose="020B0604020202020204" pitchFamily="34" charset="0"/>
                <a:ea typeface="ＭＳ Ｐゴシック" charset="0"/>
                <a:cs typeface="Arial" panose="020B0604020202020204" pitchFamily="34" charset="0"/>
              </a:rPr>
              <a:t> رَئِيسَ رُبْعٍ عَلَى الْجَلِيلِ وَ</a:t>
            </a:r>
            <a:r>
              <a:rPr lang="ar-SA" sz="3600" b="1" dirty="0">
                <a:solidFill>
                  <a:srgbClr val="FFFF00"/>
                </a:solidFill>
                <a:latin typeface="Arial" panose="020B0604020202020204" pitchFamily="34" charset="0"/>
                <a:ea typeface="ＭＳ Ｐゴシック" charset="0"/>
                <a:cs typeface="Arial" panose="020B0604020202020204" pitchFamily="34" charset="0"/>
              </a:rPr>
              <a:t>فِيلُبُّسُ</a:t>
            </a:r>
            <a:r>
              <a:rPr lang="ar-SA" sz="3600" b="1" dirty="0">
                <a:solidFill>
                  <a:schemeClr val="bg1"/>
                </a:solidFill>
                <a:latin typeface="Arial" panose="020B0604020202020204" pitchFamily="34" charset="0"/>
                <a:ea typeface="ＭＳ Ｐゴシック" charset="0"/>
                <a:cs typeface="Arial" panose="020B0604020202020204" pitchFamily="34" charset="0"/>
              </a:rPr>
              <a:t> أَخُوهُ رَئِيسَ رُبْعٍ عَلَى إِيطُورِيَّةَ وَكُورَةِ تَرَاخُونِيتِسَ وَل</a:t>
            </a:r>
            <a:r>
              <a:rPr lang="ar-SA" sz="3600" b="1" dirty="0">
                <a:solidFill>
                  <a:srgbClr val="FFFF00"/>
                </a:solidFill>
                <a:latin typeface="Arial" panose="020B0604020202020204" pitchFamily="34" charset="0"/>
                <a:ea typeface="ＭＳ Ｐゴシック" charset="0"/>
                <a:cs typeface="Arial" panose="020B0604020202020204" pitchFamily="34" charset="0"/>
              </a:rPr>
              <a:t>ِيسَانِيُوسُ</a:t>
            </a:r>
            <a:r>
              <a:rPr lang="ar-SA" sz="3600" b="1" dirty="0">
                <a:solidFill>
                  <a:schemeClr val="bg1"/>
                </a:solidFill>
                <a:latin typeface="Arial" panose="020B0604020202020204" pitchFamily="34" charset="0"/>
                <a:ea typeface="ＭＳ Ｐゴシック" charset="0"/>
                <a:cs typeface="Arial" panose="020B0604020202020204" pitchFamily="34" charset="0"/>
              </a:rPr>
              <a:t> رَئِيسَ رُبْعٍ عَلَى الأَبِلِيَّةِ ٢ فِي أَيَّامِ رَئِيسِ الْكَهَنَةِ </a:t>
            </a:r>
            <a:r>
              <a:rPr lang="ar-SA" sz="3600" b="1" dirty="0">
                <a:solidFill>
                  <a:srgbClr val="FFFF00"/>
                </a:solidFill>
                <a:latin typeface="Arial" panose="020B0604020202020204" pitchFamily="34" charset="0"/>
                <a:ea typeface="ＭＳ Ｐゴシック" charset="0"/>
                <a:cs typeface="Arial" panose="020B0604020202020204" pitchFamily="34" charset="0"/>
              </a:rPr>
              <a:t>حَنَّانَ</a:t>
            </a:r>
            <a:r>
              <a:rPr lang="ar-SA" sz="3600" b="1" dirty="0">
                <a:solidFill>
                  <a:schemeClr val="bg1"/>
                </a:solidFill>
                <a:latin typeface="Arial" panose="020B0604020202020204" pitchFamily="34" charset="0"/>
                <a:ea typeface="ＭＳ Ｐゴシック" charset="0"/>
                <a:cs typeface="Arial" panose="020B0604020202020204" pitchFamily="34" charset="0"/>
              </a:rPr>
              <a:t> وَ</a:t>
            </a:r>
            <a:r>
              <a:rPr lang="ar-SA" sz="3600" b="1" dirty="0">
                <a:solidFill>
                  <a:srgbClr val="FFFF00"/>
                </a:solidFill>
                <a:latin typeface="Arial" panose="020B0604020202020204" pitchFamily="34" charset="0"/>
                <a:ea typeface="ＭＳ Ｐゴシック" charset="0"/>
                <a:cs typeface="Arial" panose="020B0604020202020204" pitchFamily="34" charset="0"/>
              </a:rPr>
              <a:t>قَيَافَا</a:t>
            </a:r>
            <a:r>
              <a:rPr lang="ar-SA" sz="3600" b="1" dirty="0">
                <a:solidFill>
                  <a:schemeClr val="bg1"/>
                </a:solidFill>
                <a:latin typeface="Arial" panose="020B0604020202020204" pitchFamily="34" charset="0"/>
                <a:ea typeface="ＭＳ Ｐゴシック" charset="0"/>
                <a:cs typeface="Arial" panose="020B0604020202020204" pitchFamily="34" charset="0"/>
              </a:rPr>
              <a:t> كَانَتْ كَلِمَةُ اللهِ عَلَى يُوحَنَّا بْنِ زَكَرِيَّا فِي الْبَرِّيَّةِ </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١-٢</a:t>
            </a:r>
          </a:p>
        </p:txBody>
      </p:sp>
    </p:spTree>
    <p:extLst>
      <p:ext uri="{BB962C8B-B14F-4D97-AF65-F5344CB8AC3E}">
        <p14:creationId xmlns:p14="http://schemas.microsoft.com/office/powerpoint/2010/main" val="1493491154"/>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ar-JO" sz="3600" dirty="0">
                <a:ea typeface="+mj-ea"/>
                <a:cs typeface="+mj-cs"/>
              </a:rPr>
              <a:t>سجل لوقا الطبيب بدقة أسماء وتواريخ عدة قادة رومانيين</a:t>
            </a:r>
            <a:endParaRPr lang="en-US" sz="3600" dirty="0">
              <a:ea typeface="+mj-ea"/>
              <a:cs typeface="+mj-cs"/>
            </a:endParaRP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التسلسل الزمني</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ar-JO" sz="2800" b="1" dirty="0">
                <a:solidFill>
                  <a:srgbClr val="FFFF00"/>
                </a:solidFill>
                <a:effectLst>
                  <a:glow rad="228600">
                    <a:schemeClr val="accent4">
                      <a:satMod val="175000"/>
                      <a:alpha val="87704"/>
                    </a:schemeClr>
                  </a:glow>
                </a:effectLst>
                <a:latin typeface="Arial" panose="020B0604020202020204" pitchFamily="34" charset="0"/>
                <a:ea typeface="ＭＳ Ｐゴシック" charset="0"/>
                <a:cs typeface="Arial" panose="020B0604020202020204" pitchFamily="34" charset="0"/>
              </a:rPr>
              <a:t>يوحنا</a:t>
            </a:r>
            <a:endParaRPr lang="en-US" sz="2800" b="1" dirty="0">
              <a:solidFill>
                <a:srgbClr val="FFFF00"/>
              </a:solidFill>
              <a:effectLst>
                <a:glow rad="228600">
                  <a:schemeClr val="accent4">
                    <a:satMod val="175000"/>
                    <a:alpha val="87704"/>
                  </a:schemeClr>
                </a:glow>
              </a:effectLst>
              <a:latin typeface="Arial" panose="020B0604020202020204" pitchFamily="34" charset="0"/>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SA" sz="2800" b="1" dirty="0">
                <a:solidFill>
                  <a:srgbClr val="000000"/>
                </a:solidFill>
                <a:latin typeface="Arial" panose="020B0604020202020204" pitchFamily="34" charset="0"/>
                <a:cs typeface="Arial" panose="020B0604020202020204" pitchFamily="34" charset="0"/>
              </a:rPr>
              <a:t>لوقا</a:t>
            </a:r>
            <a:br>
              <a:rPr lang="en-US" sz="2800" b="1" dirty="0">
                <a:solidFill>
                  <a:srgbClr val="000000"/>
                </a:solidFill>
                <a:latin typeface="Arial" panose="020B0604020202020204" pitchFamily="34" charset="0"/>
                <a:cs typeface="Arial" panose="020B0604020202020204" pitchFamily="34" charset="0"/>
              </a:rPr>
            </a:br>
            <a:r>
              <a:rPr lang="ar-SA" sz="2800" b="1" dirty="0">
                <a:solidFill>
                  <a:srgbClr val="000000"/>
                </a:solidFill>
                <a:latin typeface="Arial" panose="020B0604020202020204" pitchFamily="34" charset="0"/>
                <a:cs typeface="Arial" panose="020B0604020202020204" pitchFamily="34" charset="0"/>
              </a:rPr>
              <a:t> ٣ : ٣-٤</a:t>
            </a: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40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طيباريوس (14-37)</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م</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بيلاطس (26-36)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200" b="1" noProof="0" dirty="0">
                <a:solidFill>
                  <a:srgbClr val="000000"/>
                </a:solidFill>
                <a:latin typeface="Arial" panose="020B0604020202020204" pitchFamily="34" charset="0"/>
                <a:cs typeface="Arial" panose="020B0604020202020204" pitchFamily="34" charset="0"/>
              </a:rPr>
              <a:t>فيلبس (4 ق.م – 34 م)</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200" b="1" dirty="0">
                <a:solidFill>
                  <a:srgbClr val="000000"/>
                </a:solidFill>
                <a:latin typeface="Arial" panose="020B0604020202020204" pitchFamily="34" charset="0"/>
                <a:cs typeface="Arial" panose="020B0604020202020204" pitchFamily="34" charset="0"/>
              </a:rPr>
              <a:t>ليسانياس (14-29)</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lvl="0" algn="ctr">
              <a:defRPr/>
            </a:pPr>
            <a:r>
              <a:rPr lang="ar-JO" sz="2200" b="1" dirty="0">
                <a:solidFill>
                  <a:srgbClr val="000000"/>
                </a:solidFill>
                <a:latin typeface="Arial" panose="020B0604020202020204" pitchFamily="34" charset="0"/>
                <a:cs typeface="Arial" panose="020B0604020202020204" pitchFamily="34" charset="0"/>
              </a:rPr>
              <a:t>حنان (6-15 مع السيطرة حتى 40)</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قيافا (18-36)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219873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609600" y="304800"/>
            <a:ext cx="7848600" cy="838200"/>
          </a:xfrm>
          <a:solidFill>
            <a:srgbClr val="000099"/>
          </a:solidFill>
        </p:spPr>
        <p:txBody>
          <a:bodyPr/>
          <a:lstStyle/>
          <a:p>
            <a:pPr rtl="1" eaLnBrk="1" hangingPunct="1"/>
            <a:r>
              <a:rPr kumimoji="0" lang="ar-JO" sz="4000" dirty="0">
                <a:solidFill>
                  <a:srgbClr val="FFFFFF"/>
                </a:solidFill>
                <a:latin typeface="Arial" panose="020B0604020202020204" pitchFamily="34" charset="0"/>
                <a:ea typeface="ＭＳ Ｐゴシック" charset="0"/>
                <a:cs typeface="Arial" panose="020B0604020202020204" pitchFamily="34" charset="0"/>
              </a:rPr>
              <a:t>التسلسل الزمنيُّ لحياة يسوع في إنجيل لوقا</a:t>
            </a:r>
            <a:endParaRPr kumimoji="0" lang="en-US" sz="4000" dirty="0">
              <a:latin typeface="Arial" panose="020B0604020202020204" pitchFamily="34" charset="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24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68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934" y="1219203"/>
            <a:ext cx="55322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98"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748"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762"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812"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962" y="1219203"/>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9305" y="1905004"/>
            <a:ext cx="76161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272885" y="1905003"/>
            <a:ext cx="184685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a:t>
            </a: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سنة واحدة </a:t>
            </a: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83164" y="1905000"/>
            <a:ext cx="1290610" cy="19389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لطيباريوس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933" y="1905004"/>
            <a:ext cx="761619"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2803" y="1905004"/>
            <a:ext cx="756809"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4910" y="1905004"/>
            <a:ext cx="1218474"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تتويج</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6315" y="4191003"/>
            <a:ext cx="146373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376" tIns="45688" rIns="91376" bIns="45688"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175426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ja-JP"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altLang="ja-JP"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ولما ابتدأ يسوع (خدمته) كان له نحو ثلاثين سنة" (لو 3: 23)"</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381000" y="2835276"/>
            <a:ext cx="4572000" cy="1200264"/>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مِنْ سلطَنَةِ طيباريوسَ قَيصَرَ... كانتْ كلِمَةُ اللهِ علَى يوحَنا... فجاءَ... يَكرِزُ" (لو 3: 1-3)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376" tIns="45688" rIns="91376" bIns="45688">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254997"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0"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extLst>
              <p:ext uri="{D42A27DB-BD31-4B8C-83A1-F6EECF244321}">
                <p14:modId xmlns:p14="http://schemas.microsoft.com/office/powerpoint/2010/main" val="515191820"/>
              </p:ext>
            </p:extLst>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ar-JO" sz="1800" b="1" dirty="0"/>
                        <a:t>هيرودس الكبير</a:t>
                      </a:r>
                      <a:br>
                        <a:rPr lang="en-US" sz="1600" b="1" dirty="0"/>
                      </a:br>
                      <a:r>
                        <a:rPr lang="ar-JO" sz="1400" b="1" dirty="0"/>
                        <a:t>ملك على كل إسرائيل</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ar-JO" b="1" dirty="0"/>
                        <a:t>أرخيلاوس</a:t>
                      </a:r>
                      <a:br>
                        <a:rPr lang="en-US" b="1" dirty="0"/>
                      </a:br>
                      <a:r>
                        <a:rPr lang="ar-JO" sz="1400" b="1" dirty="0"/>
                        <a:t>والي على</a:t>
                      </a:r>
                      <a:endParaRPr lang="en-US" sz="1400" b="1" dirty="0"/>
                    </a:p>
                    <a:p>
                      <a:pPr algn="ctr"/>
                      <a:r>
                        <a:rPr lang="ar-JO" sz="1400" b="1" dirty="0"/>
                        <a:t>اليهودية، السامرة وأدومية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ar-JO" b="1" dirty="0"/>
                        <a:t>فيلبس</a:t>
                      </a:r>
                      <a:br>
                        <a:rPr lang="en-US" b="1" dirty="0"/>
                      </a:br>
                      <a:r>
                        <a:rPr lang="ar-JO" sz="1400" b="1" dirty="0"/>
                        <a:t>رئيس ربع</a:t>
                      </a:r>
                    </a:p>
                    <a:p>
                      <a:pPr algn="ctr"/>
                      <a:r>
                        <a:rPr lang="ar-JO" sz="1400" b="1" dirty="0"/>
                        <a:t>إيطورية،</a:t>
                      </a:r>
                      <a:r>
                        <a:rPr lang="ar-JO" sz="1400" b="1" baseline="0" dirty="0"/>
                        <a:t> غوالانيتس، تراخونيتس، بيثينية، أورانيتس</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ar-JO" b="1" dirty="0"/>
                        <a:t>أنتيباس</a:t>
                      </a:r>
                      <a:br>
                        <a:rPr lang="en-US" b="1" dirty="0"/>
                      </a:br>
                      <a:r>
                        <a:rPr lang="ar-JO" sz="1400" b="1" dirty="0"/>
                        <a:t>رئيس ربع</a:t>
                      </a:r>
                      <a:br>
                        <a:rPr lang="en-US" sz="1400" b="1" dirty="0"/>
                      </a:br>
                      <a:r>
                        <a:rPr lang="ar-JO" sz="1400" b="1" dirty="0"/>
                        <a:t>الجليل و بيرية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ar-JO" b="1" dirty="0"/>
                        <a:t>الحكام الرومان    (ولاة أو وكلاء)</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ar-JO" sz="1800" b="1" dirty="0"/>
                        <a:t>أغريباس</a:t>
                      </a:r>
                      <a:r>
                        <a:rPr lang="ar-JO" sz="1800" b="1" baseline="0" dirty="0"/>
                        <a:t> الأول</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ar-JO" sz="1400" b="1" dirty="0"/>
                        <a:t>ملك في النهاية على كل إسرائيل</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ar-JO" b="1" dirty="0"/>
                        <a:t>الرومان</a:t>
                      </a:r>
                      <a:br>
                        <a:rPr lang="en-US" b="1" dirty="0"/>
                      </a:br>
                      <a:r>
                        <a:rPr lang="ar-JO" sz="1400" b="1" dirty="0"/>
                        <a:t>حكام (مراقبين أو وكلاء)</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ar-JO" b="1" dirty="0"/>
                        <a:t>أغريباس الثاني</a:t>
                      </a:r>
                      <a:br>
                        <a:rPr lang="en-US" b="1" dirty="0"/>
                      </a:br>
                      <a:r>
                        <a:rPr lang="ar-JO" sz="1400" b="1" dirty="0"/>
                        <a:t>ملك</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ar-JO" sz="1400" b="1" dirty="0"/>
                        <a:t>جزئياً</a:t>
                      </a:r>
                      <a:r>
                        <a:rPr lang="ar-JO" sz="1400" b="1" baseline="0" dirty="0"/>
                        <a:t> تحت حكم هيرودس أغريباس الثاني</a:t>
                      </a:r>
                      <a:endParaRPr 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ar-JO" b="1" dirty="0"/>
                        <a:t>الثورة اليهودية ضد روما</a:t>
                      </a:r>
                      <a:endParaRPr lang="ar-JO" sz="1400" b="1" dirty="0"/>
                    </a:p>
                    <a:p>
                      <a:pPr algn="ctr"/>
                      <a:r>
                        <a:rPr lang="ar-JO" sz="1400" b="1" dirty="0"/>
                        <a:t>دمر</a:t>
                      </a:r>
                      <a:r>
                        <a:rPr lang="ar-JO" sz="1400" b="1" baseline="0" dirty="0"/>
                        <a:t> تيطس أورشليم والهيكل في 5 آب 70 م</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10891" y="-15809"/>
            <a:ext cx="7970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40734" y="539388"/>
            <a:ext cx="667170"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308436" y="1331476"/>
            <a:ext cx="39946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B1AE72A2-5E00-A44B-8D8A-11A15431B4C7}"/>
              </a:ext>
            </a:extLst>
          </p:cNvPr>
          <p:cNvSpPr txBox="1"/>
          <p:nvPr/>
        </p:nvSpPr>
        <p:spPr>
          <a:xfrm>
            <a:off x="3207446" y="190754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1A25A5D4-5D3B-CC44-99D9-633240F059D8}"/>
              </a:ext>
            </a:extLst>
          </p:cNvPr>
          <p:cNvSpPr txBox="1"/>
          <p:nvPr/>
        </p:nvSpPr>
        <p:spPr>
          <a:xfrm>
            <a:off x="3207446" y="262762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37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CC8C2395-3107-1343-B921-E6ACF234441B}"/>
              </a:ext>
            </a:extLst>
          </p:cNvPr>
          <p:cNvSpPr txBox="1"/>
          <p:nvPr/>
        </p:nvSpPr>
        <p:spPr>
          <a:xfrm>
            <a:off x="3207446" y="3185833"/>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9B851762-70DA-8240-B7BE-E1B8AC91E0FB}"/>
              </a:ext>
            </a:extLst>
          </p:cNvPr>
          <p:cNvSpPr txBox="1"/>
          <p:nvPr/>
        </p:nvSpPr>
        <p:spPr>
          <a:xfrm>
            <a:off x="3207446" y="363573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41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79ACC610-9ABA-4E49-A4AF-253807265EEE}"/>
              </a:ext>
            </a:extLst>
          </p:cNvPr>
          <p:cNvSpPr txBox="1"/>
          <p:nvPr/>
        </p:nvSpPr>
        <p:spPr>
          <a:xfrm>
            <a:off x="3207446" y="407707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E1A04783-F8A5-A148-9DB1-A311A76FC85B}"/>
              </a:ext>
            </a:extLst>
          </p:cNvPr>
          <p:cNvSpPr txBox="1"/>
          <p:nvPr/>
        </p:nvSpPr>
        <p:spPr>
          <a:xfrm>
            <a:off x="3207446" y="4725144"/>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BB824029-831B-574D-92F6-ACDDEE68A86F}"/>
              </a:ext>
            </a:extLst>
          </p:cNvPr>
          <p:cNvSpPr txBox="1"/>
          <p:nvPr/>
        </p:nvSpPr>
        <p:spPr>
          <a:xfrm>
            <a:off x="3207446" y="5301208"/>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D5040267-6598-C748-8B7E-E87B2733B688}"/>
              </a:ext>
            </a:extLst>
          </p:cNvPr>
          <p:cNvSpPr txBox="1"/>
          <p:nvPr/>
        </p:nvSpPr>
        <p:spPr>
          <a:xfrm>
            <a:off x="3207446" y="594928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E1D233D5-7B5E-FE4F-8BED-8A74A95558A2}"/>
              </a:ext>
            </a:extLst>
          </p:cNvPr>
          <p:cNvSpPr txBox="1"/>
          <p:nvPr/>
        </p:nvSpPr>
        <p:spPr>
          <a:xfrm>
            <a:off x="3207446" y="6498395"/>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70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5" name="Text Box 3"/>
          <p:cNvSpPr txBox="1">
            <a:spLocks noChangeArrowheads="1"/>
          </p:cNvSpPr>
          <p:nvPr/>
        </p:nvSpPr>
        <p:spPr bwMode="auto">
          <a:xfrm>
            <a:off x="8530837" y="87015"/>
            <a:ext cx="53091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مقتبس 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يوحنا غراسميك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كلية دالاس اللاهوتية</a:t>
            </a:r>
            <a:endParaRPr kumimoji="0" lang="en-US" sz="16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ar-JO" altLang="zh-CN" sz="3600" dirty="0">
                <a:solidFill>
                  <a:schemeClr val="tx1"/>
                </a:solidFill>
                <a:effectLst/>
                <a:latin typeface="Arial" panose="020B0604020202020204" pitchFamily="34" charset="0"/>
                <a:ea typeface="宋体" charset="0"/>
                <a:cs typeface="Arial" panose="020B0604020202020204" pitchFamily="34" charset="0"/>
              </a:rPr>
              <a:t>التسلسل  الزمني   لسلالة  هيرودس</a:t>
            </a:r>
            <a:br>
              <a:rPr lang="en-US" altLang="zh-CN" sz="3600" dirty="0">
                <a:solidFill>
                  <a:schemeClr val="tx1"/>
                </a:solidFill>
                <a:effectLst/>
                <a:latin typeface="Arial" panose="020B0604020202020204" pitchFamily="34" charset="0"/>
                <a:ea typeface="宋体" charset="0"/>
                <a:cs typeface="Arial" panose="020B0604020202020204" pitchFamily="34" charset="0"/>
              </a:rPr>
            </a:br>
            <a:r>
              <a:rPr lang="en-US" altLang="zh-CN" sz="2800" dirty="0">
                <a:solidFill>
                  <a:schemeClr val="tx1"/>
                </a:solidFill>
                <a:effectLst/>
                <a:latin typeface="Arial" panose="020B0604020202020204" pitchFamily="34" charset="0"/>
                <a:ea typeface="宋体" charset="0"/>
                <a:cs typeface="Arial" panose="020B0604020202020204" pitchFamily="34" charset="0"/>
              </a:rPr>
              <a:t>(</a:t>
            </a:r>
            <a:r>
              <a:rPr lang="ar-JO" altLang="zh-CN" sz="2800" dirty="0">
                <a:solidFill>
                  <a:schemeClr val="tx1"/>
                </a:solidFill>
                <a:effectLst/>
                <a:latin typeface="Arial" panose="020B0604020202020204" pitchFamily="34" charset="0"/>
                <a:ea typeface="宋体" charset="0"/>
                <a:cs typeface="Arial" pitchFamily="34" charset="0"/>
              </a:rPr>
              <a:t>37 ق.م – 70 م</a:t>
            </a:r>
            <a:r>
              <a:rPr lang="en-US" altLang="zh-CN" sz="2800" dirty="0">
                <a:solidFill>
                  <a:schemeClr val="tx1"/>
                </a:solidFill>
                <a:effectLst/>
                <a:latin typeface="Arial" panose="020B0604020202020204" pitchFamily="34" charset="0"/>
                <a:ea typeface="宋体" charset="0"/>
                <a:cs typeface="Arial" pitchFamily="34" charset="0"/>
              </a:rPr>
              <a:t>)</a:t>
            </a:r>
            <a:endParaRPr lang="en-US" sz="2800" dirty="0">
              <a:solidFill>
                <a:schemeClr val="tx1"/>
              </a:solidFill>
              <a:effectLst/>
              <a:latin typeface="Arial" panose="020B0604020202020204" pitchFamily="34" charset="0"/>
              <a:ea typeface="+mj-ea"/>
              <a:cs typeface="Arial" pitchFamily="34" charset="0"/>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550481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Herod's Map">
            <a:extLst>
              <a:ext uri="{FF2B5EF4-FFF2-40B4-BE49-F238E27FC236}">
                <a16:creationId xmlns:a16="http://schemas.microsoft.com/office/drawing/2014/main" id="{E393F82A-9ED5-23A4-E7BF-9FCEBC4B68C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3890"/>
          <a:stretch/>
        </p:blipFill>
        <p:spPr bwMode="auto">
          <a:xfrm>
            <a:off x="0" y="0"/>
            <a:ext cx="70199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8" name="Text Box 1026"/>
          <p:cNvSpPr txBox="1">
            <a:spLocks noChangeArrowheads="1"/>
          </p:cNvSpPr>
          <p:nvPr/>
        </p:nvSpPr>
        <p:spPr bwMode="auto">
          <a:xfrm>
            <a:off x="5334000" y="6550223"/>
            <a:ext cx="3810000" cy="307777"/>
          </a:xfrm>
          <a:prstGeom prst="rect">
            <a:avLst/>
          </a:prstGeom>
          <a:solidFill>
            <a:srgbClr val="000514"/>
          </a:solidFill>
          <a:ln>
            <a:noFill/>
          </a:ln>
          <a:effectLst/>
          <a:extLst>
            <a:ext uri="{91240B29-F687-4f45-9708-019B960494DF}">
              <a14:hiddenLine xmlns:a14="http://schemas.microsoft.com/office/drawing/2010/main" xmlns="" w="12700" cap="sq">
                <a:solidFill>
                  <a:schemeClr val="bg2"/>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ar-JO" sz="1400" b="0"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宋体" charset="0"/>
                <a:cs typeface="Arial"/>
              </a:rPr>
              <a:t>بيتزل، أطلس مودي لأراضي الكتاب المقدس، الطبعة الأولى</a:t>
            </a:r>
            <a:endParaRPr kumimoji="0" lang="en-US" sz="1100" b="0"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ar-JO" altLang="zh-CN" sz="3200" dirty="0">
                <a:solidFill>
                  <a:schemeClr val="tx1"/>
                </a:solidFill>
                <a:effectLst>
                  <a:outerShdw blurRad="50800" dist="38100" dir="2700000" algn="tl" rotWithShape="0">
                    <a:srgbClr val="000000">
                      <a:alpha val="43000"/>
                    </a:srgbClr>
                  </a:outerShdw>
                </a:effectLst>
                <a:latin typeface="Arial"/>
                <a:ea typeface="宋体" charset="0"/>
                <a:cs typeface="Arial"/>
              </a:rPr>
              <a:t>أبناء هيرودس الثلاثة الحكام</a:t>
            </a:r>
            <a:endParaRPr lang="en-US" sz="3200" dirty="0">
              <a:solidFill>
                <a:schemeClr val="tx1"/>
              </a:solidFill>
              <a:effectLst>
                <a:outerShdw blurRad="50800" dist="38100" dir="2700000" algn="tl" rotWithShape="0">
                  <a:srgbClr val="000000">
                    <a:alpha val="43000"/>
                  </a:srgbClr>
                </a:outerShdw>
              </a:effectLst>
              <a:latin typeface="Arial"/>
              <a:ea typeface="+mj-ea"/>
              <a:cs typeface="Arial"/>
            </a:endParaRPr>
          </a:p>
        </p:txBody>
      </p:sp>
      <p:sp>
        <p:nvSpPr>
          <p:cNvPr id="80904" name="Rectangle 1032"/>
          <p:cNvSpPr>
            <a:spLocks noRot="1" noChangeArrowheads="1"/>
          </p:cNvSpPr>
          <p:nvPr/>
        </p:nvSpPr>
        <p:spPr bwMode="auto">
          <a:xfrm>
            <a:off x="7041161" y="1868480"/>
            <a:ext cx="2241187" cy="2895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a:ea typeface="ＭＳ Ｐゴシック" charset="0"/>
                <a:cs typeface="Arial"/>
              </a:rPr>
              <a:t>فيلبس</a:t>
            </a:r>
            <a: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t> </a:t>
            </a:r>
            <a:b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br>
            <a:br>
              <a:rPr kumimoji="0" lang="en-US" sz="4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br>
            <a:r>
              <a:rPr kumimoji="0" lang="ar-JO" sz="3200" b="1" i="0"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a:ea typeface="ＭＳ Ｐゴシック" charset="0"/>
                <a:cs typeface="Arial"/>
              </a:rPr>
              <a:t>أنتيباس</a:t>
            </a:r>
            <a:br>
              <a:rPr kumimoji="0" lang="en-US"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宋体" charset="0"/>
                <a:cs typeface="Arial"/>
              </a:rPr>
            </a:br>
            <a:br>
              <a:rPr kumimoji="0" lang="en-US" sz="48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ＭＳ Ｐゴシック" charset="0"/>
                <a:cs typeface="Arial"/>
              </a:rPr>
            </a:br>
            <a:r>
              <a:rPr kumimoji="0" lang="ar-JO"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宋体" charset="0"/>
                <a:cs typeface="Arial"/>
              </a:rPr>
              <a:t>أرخيلاوس</a:t>
            </a:r>
            <a:endPar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a:ea typeface="宋体" charset="0"/>
              <a:cs typeface="Arial"/>
            </a:endParaRPr>
          </a:p>
        </p:txBody>
      </p:sp>
      <p:sp>
        <p:nvSpPr>
          <p:cNvPr id="80912" name="Line 1040"/>
          <p:cNvSpPr>
            <a:spLocks noChangeShapeType="1"/>
          </p:cNvSpPr>
          <p:nvPr/>
        </p:nvSpPr>
        <p:spPr bwMode="auto">
          <a:xfrm flipH="1">
            <a:off x="3219138" y="4495800"/>
            <a:ext cx="3886200" cy="0"/>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80914" name="Line 1042"/>
          <p:cNvSpPr>
            <a:spLocks noChangeShapeType="1"/>
          </p:cNvSpPr>
          <p:nvPr/>
        </p:nvSpPr>
        <p:spPr bwMode="auto">
          <a:xfrm flipH="1" flipV="1">
            <a:off x="5943600" y="1905000"/>
            <a:ext cx="1161738" cy="225438"/>
          </a:xfrm>
          <a:prstGeom prst="line">
            <a:avLst/>
          </a:prstGeom>
          <a:noFill/>
          <a:ln w="76200">
            <a:solidFill>
              <a:srgbClr val="FFCC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nvGrpSpPr>
          <p:cNvPr id="102407" name="Group 1044"/>
          <p:cNvGrpSpPr>
            <a:grpSpLocks/>
          </p:cNvGrpSpPr>
          <p:nvPr/>
        </p:nvGrpSpPr>
        <p:grpSpPr bwMode="auto">
          <a:xfrm>
            <a:off x="3505200" y="2764305"/>
            <a:ext cx="3535363" cy="1603375"/>
            <a:chOff x="1200" y="2032"/>
            <a:chExt cx="2227" cy="1010"/>
          </a:xfrm>
        </p:grpSpPr>
        <p:sp>
          <p:nvSpPr>
            <p:cNvPr id="80913" name="Line 1041"/>
            <p:cNvSpPr>
              <a:spLocks noChangeShapeType="1"/>
            </p:cNvSpPr>
            <p:nvPr/>
          </p:nvSpPr>
          <p:spPr bwMode="auto">
            <a:xfrm flipH="1" flipV="1">
              <a:off x="1200" y="2032"/>
              <a:ext cx="2227" cy="353"/>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80915" name="Line 1043"/>
            <p:cNvSpPr>
              <a:spLocks noChangeShapeType="1"/>
            </p:cNvSpPr>
            <p:nvPr/>
          </p:nvSpPr>
          <p:spPr bwMode="auto">
            <a:xfrm flipH="1">
              <a:off x="1692" y="2385"/>
              <a:ext cx="1735" cy="657"/>
            </a:xfrm>
            <a:prstGeom prst="line">
              <a:avLst/>
            </a:prstGeom>
            <a:noFill/>
            <a:ln w="76200">
              <a:solidFill>
                <a:srgbClr val="66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charset="0"/>
                <a:cs typeface="Arial"/>
              </a:endParaRPr>
            </a:p>
          </p:txBody>
        </p:sp>
      </p:grpSp>
      <p:sp>
        <p:nvSpPr>
          <p:cNvPr id="80899" name="Text Box 1027"/>
          <p:cNvSpPr txBox="1">
            <a:spLocks noChangeArrowheads="1"/>
          </p:cNvSpPr>
          <p:nvPr/>
        </p:nvSpPr>
        <p:spPr bwMode="auto">
          <a:xfrm>
            <a:off x="7872321" y="152400"/>
            <a:ext cx="1135247"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a:ea typeface="ＭＳ Ｐゴシック" charset="0"/>
                <a:cs typeface="Arial"/>
              </a:rPr>
              <a:t>80 و 89</a:t>
            </a:r>
            <a:endParaRPr kumimoji="0"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ar-JO" sz="3600" b="1" u="sng" dirty="0">
                <a:solidFill>
                  <a:srgbClr val="FFFFFF"/>
                </a:solidFill>
                <a:latin typeface="Arial" panose="020B0604020202020204" pitchFamily="34" charset="0"/>
                <a:ea typeface="Accordance" panose="00000400000000000000" pitchFamily="2" charset="-78"/>
                <a:cs typeface="Arial" panose="020B0604020202020204" pitchFamily="34" charset="0"/>
              </a:rPr>
              <a:t>سؤال قرّاء لوقا:</a:t>
            </a:r>
            <a:br>
              <a:rPr lang="en-US" sz="3600" b="1" dirty="0">
                <a:solidFill>
                  <a:srgbClr val="FFFFFF"/>
                </a:solidFill>
                <a:latin typeface="Arial" panose="020B0604020202020204" pitchFamily="34" charset="0"/>
                <a:ea typeface="Accordance" panose="00000400000000000000" pitchFamily="2" charset="-78"/>
                <a:cs typeface="Arial" panose="020B0604020202020204" pitchFamily="34" charset="0"/>
              </a:rPr>
            </a:br>
            <a:r>
              <a:rPr lang="ar-JO" sz="3600" b="1" dirty="0">
                <a:solidFill>
                  <a:srgbClr val="FFFFFF"/>
                </a:solidFill>
                <a:latin typeface="Arial" panose="020B0604020202020204" pitchFamily="34" charset="0"/>
                <a:ea typeface="Accordance" panose="00000400000000000000" pitchFamily="2" charset="-78"/>
                <a:cs typeface="Arial" panose="020B0604020202020204" pitchFamily="34" charset="0"/>
              </a:rPr>
              <a:t>هل يمكن لهذا الشرقي (يسوع) أن يكون مخلصًا لغربي مثلي (أممي)؟</a:t>
            </a:r>
            <a:endParaRPr lang="en-US" sz="3600" b="1" dirty="0">
              <a:solidFill>
                <a:srgbClr val="FFFFFF"/>
              </a:solidFill>
              <a:latin typeface="Arial" panose="020B0604020202020204" pitchFamily="34" charset="0"/>
              <a:ea typeface="Accordance" panose="00000400000000000000" pitchFamily="2" charset="-78"/>
              <a:cs typeface="Arial" panose="020B0604020202020204" pitchFamily="34" charset="0"/>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لماذا يعتقد الناس أن المسيحية دين </a:t>
            </a:r>
            <a:r>
              <a:rPr kumimoji="0" lang="ar-JO" sz="40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غربي</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781050" y="5445224"/>
            <a:ext cx="7581900" cy="125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يسوع </a:t>
            </a:r>
            <a:r>
              <a:rPr kumimoji="0" lang="ar-JO" sz="6000" b="1" i="0"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a:t>
            </a:r>
            <a:r>
              <a:rPr kumimoji="0" lang="ar-JO" sz="6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يكن </a:t>
            </a:r>
            <a:r>
              <a:rPr kumimoji="0" lang="ar-JO" sz="6000" b="1" i="0"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أ</a:t>
            </a:r>
            <a:r>
              <a:rPr kumimoji="0" lang="ar-JO" sz="6000" b="1" i="0"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م</a:t>
            </a:r>
            <a:r>
              <a:rPr kumimoji="0" lang="ar-JO" sz="6000" b="1" i="0"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ر</a:t>
            </a:r>
            <a:r>
              <a:rPr kumimoji="0" lang="ar-JO" sz="6000" b="1" i="0"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i="0"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ك</a:t>
            </a:r>
            <a:r>
              <a:rPr kumimoji="0" lang="ar-JO" sz="6000" b="1" i="0"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i="0"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ًا</a:t>
            </a:r>
            <a:r>
              <a:rPr kumimoji="0" lang="ar-JO" sz="6000" b="1" i="0"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8000" b="1" i="0" u="none" strike="noStrike" kern="1200" cap="none" spc="0" normalizeH="0" baseline="0" noProof="0" dirty="0">
              <a:ln>
                <a:noFill/>
              </a:ln>
              <a:solidFill>
                <a:schemeClr val="accent2"/>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116221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b="1" dirty="0">
                <a:latin typeface="Arial" panose="020B0604020202020204" pitchFamily="34" charset="0"/>
                <a:ea typeface="ＭＳ Ｐゴシック" charset="0"/>
                <a:cs typeface="Arial" panose="020B0604020202020204" pitchFamily="34" charset="0"/>
              </a:rPr>
              <a:t>يُوحَنَّا الْمَعْمَدَانُ</a:t>
            </a:r>
            <a:endParaRPr lang="en-US" sz="48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b="1" dirty="0">
                <a:solidFill>
                  <a:schemeClr val="bg1"/>
                </a:solidFill>
                <a:latin typeface="Arial" panose="020B0604020202020204" pitchFamily="34" charset="0"/>
                <a:ea typeface="ＭＳ Ｐゴシック" charset="0"/>
                <a:cs typeface="Arial" panose="020B0604020202020204" pitchFamily="34" charset="0"/>
              </a:rPr>
              <a:t>٣ فَجَاءَ إِلَى جَمِيعِ الْكُورَةِ الْمُحِيطَةِ بِالأُرْدُنِّ يَكْرِزُ بِمَعْمُودِيَّةِ التَّوْبَةِ لِمَغْفِرَةِ الْخَطَايَا ٤ كَمَا هُوَ مَكْتُوبٌ فِي سِفْرِ إِشَعْيَاءَ النَّبِيِّ: «صَوْتُ صَارِخٍ فِي الْبَرِّيَّةِ أَعِدُّوا طَرِيقَ الرَّبِّ اصْنَعُوا سُبُلَهُ مُسْتَقِيمَةً. </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٣-٤</a:t>
            </a:r>
          </a:p>
        </p:txBody>
      </p:sp>
    </p:spTree>
    <p:extLst>
      <p:ext uri="{BB962C8B-B14F-4D97-AF65-F5344CB8AC3E}">
        <p14:creationId xmlns:p14="http://schemas.microsoft.com/office/powerpoint/2010/main" val="2200718405"/>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SA" sz="4800" b="1" dirty="0">
                <a:latin typeface="Arial" panose="020B0604020202020204" pitchFamily="34" charset="0"/>
                <a:ea typeface="ＭＳ Ｐゴシック" charset="0"/>
                <a:cs typeface="Arial" panose="020B0604020202020204" pitchFamily="34" charset="0"/>
              </a:rPr>
              <a:t>يُوحَنَّا الْمَعْمَدَانُ</a:t>
            </a:r>
            <a:endParaRPr lang="en-US" sz="48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644347"/>
            <a:ext cx="6629400" cy="4953005"/>
          </a:xfrm>
          <a:effectLst>
            <a:outerShdw blurRad="63500" dist="28398" dir="1593903" algn="ctr" rotWithShape="0">
              <a:srgbClr val="000000"/>
            </a:outerShdw>
          </a:effectLst>
        </p:spPr>
        <p:txBody>
          <a:bodyPr/>
          <a:lstStyle/>
          <a:p>
            <a:pPr marL="0" indent="0" algn="r" eaLnBrk="1" hangingPunct="1">
              <a:lnSpc>
                <a:spcPct val="90000"/>
              </a:lnSpc>
              <a:buNone/>
            </a:pPr>
            <a:r>
              <a:rPr lang="ar-SA" sz="3600" b="1" dirty="0">
                <a:solidFill>
                  <a:schemeClr val="bg1"/>
                </a:solidFill>
                <a:latin typeface="Arial" panose="020B0604020202020204" pitchFamily="34" charset="0"/>
                <a:ea typeface="ＭＳ Ｐゴシック" charset="0"/>
                <a:cs typeface="Arial" panose="020B0604020202020204" pitchFamily="34" charset="0"/>
              </a:rPr>
              <a:t>٥ كُلُّ وَادٍ يَمْتَلِئُ وَكُلُّ جَبَلٍ وَأَكَمَةٍ يَنْخَفِضُ وَتَصِيرُ الْمُعْوَجَّاتُ مُسْتَقِيمَةً وَالشِّعَابُ طُرُقاً سَهْلَةً ٦ وَيُبْصِرُ كُلُّ بَشَرٍ خَلاَصَ اللهِ».</a:t>
            </a:r>
          </a:p>
        </p:txBody>
      </p:sp>
      <p:sp>
        <p:nvSpPr>
          <p:cNvPr id="177156" name="TextBox 5"/>
          <p:cNvSpPr txBox="1">
            <a:spLocks noChangeArrowheads="1"/>
          </p:cNvSpPr>
          <p:nvPr/>
        </p:nvSpPr>
        <p:spPr bwMode="auto">
          <a:xfrm>
            <a:off x="467544" y="260648"/>
            <a:ext cx="1944216" cy="12002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SA" sz="3600" b="1" dirty="0">
                <a:solidFill>
                  <a:srgbClr val="000000"/>
                </a:solidFill>
                <a:latin typeface="Arial" panose="020B0604020202020204" pitchFamily="34" charset="0"/>
                <a:cs typeface="Arial" panose="020B0604020202020204" pitchFamily="34" charset="0"/>
              </a:rPr>
              <a:t>لوقا</a:t>
            </a:r>
            <a:br>
              <a:rPr lang="en-US" sz="3600" b="1" dirty="0">
                <a:solidFill>
                  <a:srgbClr val="000000"/>
                </a:solidFill>
                <a:latin typeface="Arial" panose="020B0604020202020204" pitchFamily="34" charset="0"/>
                <a:cs typeface="Arial" panose="020B0604020202020204" pitchFamily="34" charset="0"/>
              </a:rPr>
            </a:br>
            <a:r>
              <a:rPr lang="ar-SA" sz="3600" b="1" dirty="0">
                <a:solidFill>
                  <a:srgbClr val="000000"/>
                </a:solidFill>
                <a:latin typeface="Arial" panose="020B0604020202020204" pitchFamily="34" charset="0"/>
                <a:cs typeface="Arial" panose="020B0604020202020204" pitchFamily="34" charset="0"/>
              </a:rPr>
              <a:t> ٣ :٥-٦</a:t>
            </a:r>
          </a:p>
        </p:txBody>
      </p:sp>
    </p:spTree>
    <p:extLst>
      <p:ext uri="{BB962C8B-B14F-4D97-AF65-F5344CB8AC3E}">
        <p14:creationId xmlns:p14="http://schemas.microsoft.com/office/powerpoint/2010/main" val="1522345196"/>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2660102" cy="1592508"/>
            <a:chOff x="5508104" y="620689"/>
            <a:chExt cx="2660102"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38404944"/>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8205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727517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98694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١٩-٢١</a:t>
            </a:r>
          </a:p>
        </p:txBody>
      </p:sp>
    </p:spTree>
    <p:extLst>
      <p:ext uri="{BB962C8B-B14F-4D97-AF65-F5344CB8AC3E}">
        <p14:creationId xmlns:p14="http://schemas.microsoft.com/office/powerpoint/2010/main" val="2762254924"/>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 ٢٢-٢٥</a:t>
            </a:r>
          </a:p>
        </p:txBody>
      </p:sp>
    </p:spTree>
    <p:extLst>
      <p:ext uri="{BB962C8B-B14F-4D97-AF65-F5344CB8AC3E}">
        <p14:creationId xmlns:p14="http://schemas.microsoft.com/office/powerpoint/2010/main" val="470677622"/>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683830"/>
            <a:ext cx="7704856" cy="1264278"/>
          </a:xfrm>
          <a:prstGeom prst="rect">
            <a:avLst/>
          </a:prstGeom>
          <a:solidFill>
            <a:schemeClr val="tx1"/>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لم يقتل أحد المسيح لأنه قدم حياته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طوعاً</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من أجلنا جميعاً (لوقا 22-23).</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b="1" dirty="0">
                <a:solidFill>
                  <a:srgbClr val="000000"/>
                </a:solidFill>
                <a:effectLst/>
                <a:latin typeface="Arial" panose="020B0604020202020204" pitchFamily="34" charset="0"/>
                <a:ea typeface="Accordance" panose="00000400000000000000" pitchFamily="2" charset="-78"/>
                <a:cs typeface="Arial" panose="020B0604020202020204" pitchFamily="34" charset="0"/>
              </a:rPr>
              <a:t>كيف نكون </a:t>
            </a:r>
            <a:br>
              <a:rPr lang="ar-SA" sz="3600" b="1" dirty="0">
                <a:solidFill>
                  <a:srgbClr val="000000"/>
                </a:solidFill>
                <a:effectLst/>
                <a:latin typeface="Arial" panose="020B0604020202020204" pitchFamily="34" charset="0"/>
                <a:ea typeface="Accordance" panose="00000400000000000000" pitchFamily="2" charset="-78"/>
                <a:cs typeface="Arial" panose="020B0604020202020204" pitchFamily="34" charset="0"/>
              </a:rPr>
            </a:br>
            <a:r>
              <a:rPr lang="ar-SA"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rPr>
              <a:t>متأكدين...</a:t>
            </a:r>
            <a:endParaRPr kumimoji="0" lang="en-US"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أرسل الله يسوع ليكون المخلص اليهودي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والعالمي</a:t>
            </a:r>
            <a:br>
              <a:rPr lang="en-US"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b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(1: 5 – 4: 13).</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تضمنت خطة الله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رفض</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اليهود ليسوع لتقديم الخلاص للأمم (4: 14-21: 38)</a:t>
            </a:r>
            <a:r>
              <a:rPr lang="ar-SA"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المصادر حول حياة المسيح </a:t>
            </a:r>
            <a:r>
              <a:rPr lang="ar-JO" sz="2800" b="1" kern="0" dirty="0">
                <a:solidFill>
                  <a:srgbClr val="FFFF00"/>
                </a:solidFill>
                <a:latin typeface="Arial" panose="020B0604020202020204" pitchFamily="34" charset="0"/>
                <a:ea typeface="Accordance" panose="00000400000000000000" pitchFamily="2" charset="-78"/>
                <a:cs typeface="Arial" panose="020B0604020202020204" pitchFamily="34" charset="0"/>
              </a:rPr>
              <a:t>موثوقة</a:t>
            </a:r>
            <a:r>
              <a:rPr lang="ar-JO" sz="2800" b="1" kern="0" dirty="0">
                <a:solidFill>
                  <a:srgbClr val="FFFFFF"/>
                </a:solidFill>
                <a:latin typeface="Arial" panose="020B0604020202020204" pitchFamily="34" charset="0"/>
                <a:ea typeface="Accordance" panose="00000400000000000000" pitchFamily="2" charset="-78"/>
                <a:cs typeface="Arial" panose="020B0604020202020204" pitchFamily="34" charset="0"/>
              </a:rPr>
              <a:t> (1: 1-4).</a:t>
            </a: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603710"/>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يمكننا الإعلان عن مخلّص </a:t>
            </a:r>
            <a:r>
              <a:rPr kumimoji="0" lang="ar-JO" sz="2800" b="1" i="0"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قائم</a:t>
            </a: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من الموت للعالم</a:t>
            </a:r>
            <a:br>
              <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24).</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97274" y="2877681"/>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4400" b="1" kern="0" dirty="0">
                <a:solidFill>
                  <a:srgbClr val="000000"/>
                </a:solidFill>
                <a:latin typeface="Arial" panose="020B0604020202020204" pitchFamily="34" charset="0"/>
                <a:ea typeface="Accordance" panose="00000400000000000000" pitchFamily="2" charset="-78"/>
                <a:cs typeface="Arial" panose="020B0604020202020204" pitchFamily="34" charset="0"/>
              </a:rPr>
              <a:t>يسوع يهودي ولكنه أيضًا المخلص </a:t>
            </a:r>
            <a:r>
              <a:rPr lang="ar-JO" sz="4400" b="1" kern="0" dirty="0">
                <a:solidFill>
                  <a:srgbClr val="C00000"/>
                </a:solidFill>
                <a:latin typeface="Arial" panose="020B0604020202020204" pitchFamily="34" charset="0"/>
                <a:ea typeface="Accordance" panose="00000400000000000000" pitchFamily="2" charset="-78"/>
                <a:cs typeface="Arial" panose="020B0604020202020204" pitchFamily="34" charset="0"/>
              </a:rPr>
              <a:t>العالمي</a:t>
            </a:r>
            <a:r>
              <a:rPr lang="ar-JO" sz="44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(الفكرة الرئيسية).</a:t>
            </a:r>
            <a:endParaRPr kumimoji="0" lang="en-US" sz="44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58873161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الكتاب المقدس الذي لا يتغير</a:t>
            </a:r>
            <a:endParaRPr lang="en-US" sz="48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lvl="0" indent="101565" algn="ctr" eaLnBrk="1" hangingPunct="1">
              <a:lnSpc>
                <a:spcPct val="110000"/>
              </a:lnSpc>
              <a:spcBef>
                <a:spcPct val="20000"/>
              </a:spcBef>
              <a:buClr>
                <a:srgbClr val="960000"/>
              </a:buClr>
              <a:buSzPct val="100000"/>
              <a:defRPr/>
            </a:pP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يسوع هو المخلّص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العالمي</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 لكن هل تحتاج لتكون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متأكدًا</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 أنه مخلّصك </a:t>
            </a:r>
            <a:r>
              <a:rPr lang="ar-JO" sz="4800" b="1" kern="0" dirty="0">
                <a:solidFill>
                  <a:srgbClr val="FF0000"/>
                </a:solidFill>
                <a:latin typeface="Arial" panose="020B0604020202020204" pitchFamily="34" charset="0"/>
                <a:ea typeface="Accordance" panose="00000400000000000000" pitchFamily="2" charset="-78"/>
                <a:cs typeface="Arial" panose="020B0604020202020204" pitchFamily="34" charset="0"/>
              </a:rPr>
              <a:t>أنت</a:t>
            </a:r>
            <a:r>
              <a:rPr lang="ar-JO" sz="4800" b="1" kern="0" dirty="0">
                <a:solidFill>
                  <a:srgbClr val="000000"/>
                </a:solidFill>
                <a:latin typeface="Arial" panose="020B0604020202020204" pitchFamily="34" charset="0"/>
                <a:ea typeface="Accordance" panose="00000400000000000000" pitchFamily="2" charset="-78"/>
                <a:cs typeface="Arial" panose="020B0604020202020204" pitchFamily="34" charset="0"/>
              </a:rPr>
              <a:t>؟</a:t>
            </a: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586622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198936591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89406118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a:defRPr/>
            </a:pPr>
            <a:endParaRPr lang="en-US" b="1" dirty="0">
              <a:solidFill>
                <a:srgbClr val="FFFFCC"/>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245" name="Text Box 10"/>
          <p:cNvSpPr txBox="1">
            <a:spLocks noChangeArrowheads="1"/>
          </p:cNvSpPr>
          <p:nvPr/>
        </p:nvSpPr>
        <p:spPr bwMode="auto">
          <a:xfrm>
            <a:off x="8615365" y="4766"/>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defRPr/>
            </a:pPr>
            <a:r>
              <a:rPr lang="ar-JO" b="1" dirty="0">
                <a:solidFill>
                  <a:srgbClr val="F8F8E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56</a:t>
            </a:r>
            <a:endParaRPr lang="en-US" b="1" dirty="0">
              <a:solidFill>
                <a:srgbClr val="F8F8E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ar-JO" sz="3600" b="1"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تاريخ بداية خدمة المسيح</a:t>
            </a:r>
            <a:endParaRPr lang="en-US" sz="3600" b="1"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8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بدء الخدمة : حوالي خريف 29 م</a:t>
            </a:r>
            <a:endParaRPr lang="en-US" sz="28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على الأغلب أن يسوع بدأ خدمته بين هذين التاريخين :</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9" name="Title 7"/>
          <p:cNvSpPr txBox="1">
            <a:spLocks/>
          </p:cNvSpPr>
          <p:nvPr/>
        </p:nvSpPr>
        <p:spPr bwMode="auto">
          <a:xfrm>
            <a:off x="1231906" y="2995613"/>
            <a:ext cx="6659563" cy="83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السنة الخامسة عشرة من حكم طيباريوس *</a:t>
            </a: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لوقا 3: 1-3</a:t>
            </a:r>
            <a: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a:t>
            </a:r>
          </a:p>
        </p:txBody>
      </p:sp>
      <p:sp>
        <p:nvSpPr>
          <p:cNvPr id="10" name="Title 7"/>
          <p:cNvSpPr txBox="1">
            <a:spLocks/>
          </p:cNvSpPr>
          <p:nvPr/>
        </p:nvSpPr>
        <p:spPr bwMode="auto">
          <a:xfrm>
            <a:off x="204788" y="4427541"/>
            <a:ext cx="29591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19 آب</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28 م</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2" name="Title 7"/>
          <p:cNvSpPr txBox="1">
            <a:spLocks/>
          </p:cNvSpPr>
          <p:nvPr/>
        </p:nvSpPr>
        <p:spPr bwMode="auto">
          <a:xfrm>
            <a:off x="5402269" y="4427541"/>
            <a:ext cx="3571875"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31 كانون أول</a:t>
            </a:r>
            <a:br>
              <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29 م</a:t>
            </a:r>
            <a:endParaRPr lang="en-US" sz="24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 name="Title 7"/>
          <p:cNvSpPr txBox="1">
            <a:spLocks/>
          </p:cNvSpPr>
          <p:nvPr/>
        </p:nvSpPr>
        <p:spPr bwMode="auto">
          <a:xfrm>
            <a:off x="-6344" y="5589588"/>
            <a:ext cx="9136063" cy="49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10" tIns="46005" rIns="92010" bIns="46005"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algn="ctr" defTabSz="456880" eaLnBrk="1" hangingPunct="1">
              <a:defRPr/>
            </a:pPr>
            <a:r>
              <a:rPr lang="ar-JO" sz="20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محسوب إما من التقويم اليولياني أو من سنة طيباريوس الملكية</a:t>
            </a:r>
            <a:endParaRPr lang="en-US" sz="2000" b="1" i="0" dirty="0">
              <a:solidFill>
                <a:srgbClr val="F2FC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7"/>
            <a:ext cx="9128126"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sz="1600" b="1" dirty="0">
                <a:solidFill>
                  <a:srgbClr val="FFFFFF"/>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هارولد و. هوهنر، النواحي الزمنية لحياة المسيح (زوندرفان، 1977)، 114</a:t>
            </a:r>
            <a:endParaRPr lang="en-US" sz="1600" b="1" dirty="0">
              <a:solidFill>
                <a:srgbClr val="FFFFFF"/>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0" name="Rounded Rectangle 34"/>
          <p:cNvSpPr>
            <a:spLocks noChangeArrowheads="1"/>
          </p:cNvSpPr>
          <p:nvPr/>
        </p:nvSpPr>
        <p:spPr bwMode="auto">
          <a:xfrm>
            <a:off x="34930" y="76200"/>
            <a:ext cx="9074150" cy="1447800"/>
          </a:xfrm>
          <a:prstGeom prst="roundRect">
            <a:avLst>
              <a:gd name="adj" fmla="val 16667"/>
            </a:avLst>
          </a:prstGeom>
          <a:solidFill>
            <a:schemeClr val="tx2"/>
          </a:solidFill>
          <a:ln w="9525">
            <a:solidFill>
              <a:srgbClr val="FFFFFF"/>
            </a:solidFill>
            <a:round/>
            <a:headEnd/>
            <a:tailEnd/>
          </a:ln>
        </p:spPr>
        <p:txBody>
          <a:bodyPr lIns="91376" tIns="45688" rIns="91376" bIns="45688"/>
          <a:lstStyle/>
          <a:p>
            <a:pPr marL="0" marR="0" lvl="0" indent="0" algn="l" defTabSz="456880" rtl="0" eaLnBrk="0" fontAlgn="base" latinLnBrk="0" hangingPunct="0">
              <a:lnSpc>
                <a:spcPct val="93000"/>
              </a:lnSpc>
              <a:spcBef>
                <a:spcPct val="0"/>
              </a:spcBef>
              <a:spcAft>
                <a:spcPct val="0"/>
              </a:spcAft>
              <a:buClr>
                <a:srgbClr val="000000"/>
              </a:buClr>
              <a:buSzPct val="100000"/>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1" name="Rectangle 8"/>
          <p:cNvSpPr>
            <a:spLocks noGrp="1" noChangeArrowheads="1"/>
          </p:cNvSpPr>
          <p:nvPr>
            <p:ph type="title"/>
          </p:nvPr>
        </p:nvSpPr>
        <p:spPr bwMode="auto">
          <a:xfrm>
            <a:off x="-152400" y="3"/>
            <a:ext cx="9448800" cy="84137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82067" tIns="41034" rIns="82067" bIns="41034" numCol="1" anchor="b" anchorCtr="0" compatLnSpc="1">
            <a:prstTxWarp prst="textNoShape">
              <a:avLst/>
            </a:prstTxWarp>
          </a:bodyPr>
          <a:lstStyle/>
          <a:p>
            <a:pPr eaLnBrk="1" hangingPunct="1"/>
            <a:r>
              <a:rPr lang="ar-JO" altLang="zh-CN" sz="4400" dirty="0">
                <a:latin typeface="Arial" panose="020B0604020202020204" pitchFamily="34" charset="0"/>
                <a:cs typeface="Arial" panose="020B0604020202020204" pitchFamily="34" charset="0"/>
              </a:rPr>
              <a:t>مدة خدمة المسيح</a:t>
            </a:r>
            <a:endParaRPr lang="en-US" altLang="zh-CN" sz="4000" dirty="0">
              <a:latin typeface="Arial" panose="020B0604020202020204" pitchFamily="34" charset="0"/>
              <a:cs typeface="Arial" panose="020B0604020202020204" pitchFamily="34" charset="0"/>
            </a:endParaRPr>
          </a:p>
        </p:txBody>
      </p:sp>
      <p:sp>
        <p:nvSpPr>
          <p:cNvPr id="252932" name="Text Box 9"/>
          <p:cNvSpPr txBox="1">
            <a:spLocks noChangeArrowheads="1"/>
          </p:cNvSpPr>
          <p:nvPr/>
        </p:nvSpPr>
        <p:spPr bwMode="auto">
          <a:xfrm>
            <a:off x="-47625" y="838206"/>
            <a:ext cx="9240838" cy="5231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 – 3 نيسان 33 م ( 5ر3 سنة)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3" name="Text Box 9"/>
          <p:cNvSpPr txBox="1">
            <a:spLocks noChangeArrowheads="1"/>
          </p:cNvSpPr>
          <p:nvPr/>
        </p:nvSpPr>
        <p:spPr bwMode="auto">
          <a:xfrm>
            <a:off x="0" y="2743206"/>
            <a:ext cx="1981200" cy="5847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بدء         خدمة       يسوع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34" name="Text Box 9"/>
          <p:cNvSpPr txBox="1">
            <a:spLocks noChangeArrowheads="1"/>
          </p:cNvSpPr>
          <p:nvPr/>
        </p:nvSpPr>
        <p:spPr bwMode="auto">
          <a:xfrm>
            <a:off x="152400" y="4648200"/>
            <a:ext cx="14478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cxnSp>
        <p:nvCxnSpPr>
          <p:cNvPr id="252935" name="Straight Connector 15"/>
          <p:cNvCxnSpPr>
            <a:cxnSpLocks noChangeShapeType="1"/>
          </p:cNvCxnSpPr>
          <p:nvPr/>
        </p:nvCxnSpPr>
        <p:spPr bwMode="auto">
          <a:xfrm rot="5400000">
            <a:off x="4198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6"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7" name="Straight Connector 21"/>
          <p:cNvCxnSpPr>
            <a:cxnSpLocks noChangeShapeType="1"/>
          </p:cNvCxnSpPr>
          <p:nvPr/>
        </p:nvCxnSpPr>
        <p:spPr bwMode="auto">
          <a:xfrm rot="5400000">
            <a:off x="7735094" y="4075910"/>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2938" name="Straight Connector 22"/>
          <p:cNvCxnSpPr>
            <a:cxnSpLocks noChangeShapeType="1"/>
          </p:cNvCxnSpPr>
          <p:nvPr/>
        </p:nvCxnSpPr>
        <p:spPr bwMode="auto">
          <a:xfrm rot="5400000">
            <a:off x="22486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2939" name="Straight Connector 23"/>
          <p:cNvCxnSpPr>
            <a:cxnSpLocks noChangeShapeType="1"/>
          </p:cNvCxnSpPr>
          <p:nvPr/>
        </p:nvCxnSpPr>
        <p:spPr bwMode="auto">
          <a:xfrm rot="5400000">
            <a:off x="40774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2940" name="Straight Connector 24"/>
          <p:cNvCxnSpPr>
            <a:cxnSpLocks noChangeShapeType="1"/>
          </p:cNvCxnSpPr>
          <p:nvPr/>
        </p:nvCxnSpPr>
        <p:spPr bwMode="auto">
          <a:xfrm rot="5400000">
            <a:off x="5906294" y="4075910"/>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
        <p:nvSpPr>
          <p:cNvPr id="252941" name="Text Box 9"/>
          <p:cNvSpPr txBox="1">
            <a:spLocks noChangeArrowheads="1"/>
          </p:cNvSpPr>
          <p:nvPr/>
        </p:nvSpPr>
        <p:spPr bwMode="auto">
          <a:xfrm>
            <a:off x="2057400" y="2743206"/>
            <a:ext cx="1447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الأول</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7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30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2" name="Text Box 9"/>
          <p:cNvSpPr txBox="1">
            <a:spLocks noChangeArrowheads="1"/>
          </p:cNvSpPr>
          <p:nvPr/>
        </p:nvSpPr>
        <p:spPr bwMode="auto">
          <a:xfrm>
            <a:off x="1828800" y="4648200"/>
            <a:ext cx="17526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2: 13، 23</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3" name="Text Box 9"/>
          <p:cNvSpPr txBox="1">
            <a:spLocks noChangeArrowheads="1"/>
          </p:cNvSpPr>
          <p:nvPr/>
        </p:nvSpPr>
        <p:spPr bwMode="auto">
          <a:xfrm>
            <a:off x="3786182" y="2743200"/>
            <a:ext cx="178595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الفصح الثاني</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4" name="Text Box 9"/>
          <p:cNvSpPr txBox="1">
            <a:spLocks noChangeArrowheads="1"/>
          </p:cNvSpPr>
          <p:nvPr/>
        </p:nvSpPr>
        <p:spPr bwMode="auto">
          <a:xfrm>
            <a:off x="3429000" y="4648206"/>
            <a:ext cx="2500322" cy="1077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غير مذكور في يوحنا</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مر 2: 23-28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لو 6: 1-5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مت 12: 1-8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5" name="Text Box 9"/>
          <p:cNvSpPr txBox="1">
            <a:spLocks noChangeArrowheads="1"/>
          </p:cNvSpPr>
          <p:nvPr/>
        </p:nvSpPr>
        <p:spPr bwMode="auto">
          <a:xfrm>
            <a:off x="5500694" y="2743206"/>
            <a:ext cx="1714512"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الثالث</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25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32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6"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6: 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7" name="Text Box 9"/>
          <p:cNvSpPr txBox="1">
            <a:spLocks noChangeArrowheads="1"/>
          </p:cNvSpPr>
          <p:nvPr/>
        </p:nvSpPr>
        <p:spPr bwMode="auto">
          <a:xfrm>
            <a:off x="7467600" y="2743206"/>
            <a:ext cx="1676400"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الرابع</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33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2948" name="Text Box 9"/>
          <p:cNvSpPr txBox="1">
            <a:spLocks noChangeArrowheads="1"/>
          </p:cNvSpPr>
          <p:nvPr/>
        </p:nvSpPr>
        <p:spPr bwMode="auto">
          <a:xfrm>
            <a:off x="7143768" y="4648200"/>
            <a:ext cx="2000232"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 11: 55-12: 1</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2949" name="Text Box 9"/>
          <p:cNvSpPr txBox="1">
            <a:spLocks noChangeArrowheads="1"/>
          </p:cNvSpPr>
          <p:nvPr/>
        </p:nvSpPr>
        <p:spPr bwMode="auto">
          <a:xfrm>
            <a:off x="381000" y="1573219"/>
            <a:ext cx="8458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ذكر</a:t>
            </a:r>
            <a:r>
              <a:rPr kumimoji="0" lang="ar-JO" sz="2800" b="1" i="1"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 يوحنا </a:t>
            </a:r>
            <a:r>
              <a:rPr kumimoji="0" lang="ar-JO" sz="2800" b="1" i="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وحده ثلاثة أعياد فصح</a:t>
            </a:r>
            <a:endParaRPr kumimoji="0" lang="en-US" sz="2800" b="1" i="1"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36" name="TextBox 35"/>
          <p:cNvSpPr txBox="1"/>
          <p:nvPr/>
        </p:nvSpPr>
        <p:spPr>
          <a:xfrm>
            <a:off x="8616954" y="71441"/>
            <a:ext cx="530785" cy="461600"/>
          </a:xfrm>
          <a:prstGeom prst="rect">
            <a:avLst/>
          </a:prstGeom>
          <a:noFill/>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56</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252951" name="Text Box 9"/>
          <p:cNvSpPr txBox="1">
            <a:spLocks noChangeArrowheads="1"/>
          </p:cNvSpPr>
          <p:nvPr/>
        </p:nvSpPr>
        <p:spPr bwMode="auto">
          <a:xfrm>
            <a:off x="0" y="6443667"/>
            <a:ext cx="9128125"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و. هوهنر، النواحي الزمنية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2952" name="Text Box 9"/>
          <p:cNvSpPr txBox="1">
            <a:spLocks noChangeArrowheads="1"/>
          </p:cNvSpPr>
          <p:nvPr/>
        </p:nvSpPr>
        <p:spPr bwMode="auto">
          <a:xfrm>
            <a:off x="381000" y="1997075"/>
            <a:ext cx="8458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rPr>
              <a:t>لهذا فإن خدمة يسوع كانت 5ر2 سنة على الأقل</a:t>
            </a:r>
            <a:endParaRPr kumimoji="0" lang="en-US"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endParaRPr>
          </a:p>
        </p:txBody>
      </p:sp>
    </p:spTree>
  </p:cSld>
  <p:clrMapOvr>
    <a:masterClrMapping/>
  </p:clrMapOvr>
  <p:transition>
    <p:zoom/>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ar-JO" dirty="0">
                <a:solidFill>
                  <a:srgbClr val="FFFFFF"/>
                </a:solidFill>
                <a:latin typeface="Arial" panose="020B0604020202020204" pitchFamily="34" charset="0"/>
                <a:ea typeface="ＭＳ Ｐゴシック" charset="0"/>
                <a:cs typeface="Arial" panose="020B0604020202020204" pitchFamily="34" charset="0"/>
              </a:rPr>
              <a:t>التسلسل الزمني ليسوع و الأعمال</a:t>
            </a:r>
            <a:endParaRPr kumimoji="0" lang="en-US" dirty="0">
              <a:latin typeface="Arial" panose="020B0604020202020204" pitchFamily="34" charset="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24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6878" y="1219203"/>
            <a:ext cx="82734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934" y="1219203"/>
            <a:ext cx="55322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98"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748"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762"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812"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962" y="1219203"/>
            <a:ext cx="53078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8504" y="1905004"/>
            <a:ext cx="763221"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732143" y="1905003"/>
            <a:ext cx="92833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سنة</a:t>
            </a: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80760" y="1905000"/>
            <a:ext cx="1295418" cy="19389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لطيباريوس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132" y="1905004"/>
            <a:ext cx="763221"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2001" y="1905004"/>
            <a:ext cx="758413"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2506" y="1905004"/>
            <a:ext cx="1223283"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تتويج</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19064" y="4191003"/>
            <a:ext cx="151823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 لما ابتدأ يسوع خدمته كان له نحو ثلاثين سنة (لو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0" y="2835276"/>
            <a:ext cx="49530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لطيباريوس كرز يوحنا (3: 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91376" tIns="45688" rIns="91376" bIns="45688">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254997"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0"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ＭＳ Ｐゴシック" charset="0"/>
                <a:cs typeface="Arial" panose="020B0604020202020204" pitchFamily="34" charset="0"/>
              </a:rPr>
              <a:t>الكلمة المفتاحية</a:t>
            </a:r>
            <a:endParaRPr lang="en-US" sz="48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السيادة ١</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56</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6361740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192790124"/>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26"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27"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28"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29"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0"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1"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2"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3"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4"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5"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6"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7"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8"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39"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0"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1"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2"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3"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4"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5"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6"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7"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8"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49"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50"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51"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52"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53"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54"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55"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56" name="Text Box 33"/>
          <p:cNvSpPr txBox="1">
            <a:spLocks noChangeArrowheads="1"/>
          </p:cNvSpPr>
          <p:nvPr/>
        </p:nvSpPr>
        <p:spPr bwMode="auto">
          <a:xfrm>
            <a:off x="0" y="4100519"/>
            <a:ext cx="9372600" cy="276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1</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3</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4</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5</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mr-IN" sz="1200" b="1" i="0" u="none" strike="noStrike" kern="1200" cap="none" spc="0" normalizeH="0" baseline="0" noProof="0" dirty="0">
                <a:ln>
                  <a:noFill/>
                </a:ln>
                <a:solidFill>
                  <a:srgbClr val="000099"/>
                </a:solidFill>
                <a:effectLst/>
                <a:uLnTx/>
                <a:uFillTx/>
                <a:latin typeface="Arial" panose="020B0604020202020204" pitchFamily="34" charset="0"/>
                <a:cs typeface="Arial" charset="0"/>
              </a:rPr>
              <a:t>……</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29</a:t>
            </a:r>
            <a:endParaRPr kumimoji="0" lang="en-US" sz="1200" b="1"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endParaRPr>
          </a:p>
        </p:txBody>
      </p:sp>
      <p:sp>
        <p:nvSpPr>
          <p:cNvPr id="257057"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58"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59"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60" name="Text Box 37"/>
          <p:cNvSpPr txBox="1">
            <a:spLocks noChangeArrowheads="1"/>
          </p:cNvSpPr>
          <p:nvPr/>
        </p:nvSpPr>
        <p:spPr bwMode="auto">
          <a:xfrm>
            <a:off x="0" y="2881316"/>
            <a:ext cx="1142976"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سنوات</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1"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سنة</a:t>
            </a: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2" name="Text Box 39"/>
          <p:cNvSpPr txBox="1">
            <a:spLocks noChangeArrowheads="1"/>
          </p:cNvSpPr>
          <p:nvPr/>
        </p:nvSpPr>
        <p:spPr bwMode="auto">
          <a:xfrm>
            <a:off x="1447804" y="2805116"/>
            <a:ext cx="7593013"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63" name="Text Box 40"/>
          <p:cNvSpPr txBox="1">
            <a:spLocks noChangeArrowheads="1"/>
          </p:cNvSpPr>
          <p:nvPr/>
        </p:nvSpPr>
        <p:spPr bwMode="auto">
          <a:xfrm>
            <a:off x="1447801" y="2805116"/>
            <a:ext cx="763428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28-29 سنة</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4" name="Text Box 41"/>
          <p:cNvSpPr txBox="1">
            <a:spLocks noChangeArrowheads="1"/>
          </p:cNvSpPr>
          <p:nvPr/>
        </p:nvSpPr>
        <p:spPr bwMode="auto">
          <a:xfrm>
            <a:off x="0" y="4405316"/>
            <a:ext cx="37338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ق.م</a:t>
            </a:r>
            <a:r>
              <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0" i="0" u="none" strike="noStrike" kern="1200" cap="none" spc="0" normalizeH="0" baseline="0" noProof="0" dirty="0">
                <a:ln>
                  <a:noFill/>
                </a:ln>
                <a:solidFill>
                  <a:srgbClr val="000099"/>
                </a:solidFill>
                <a:effectLst/>
                <a:uLnTx/>
                <a:uFillTx/>
                <a:latin typeface="Arial" panose="020B0604020202020204" pitchFamily="34" charset="0"/>
                <a:cs typeface="Arial" panose="020B0604020202020204" pitchFamily="34" charset="0"/>
              </a:rPr>
              <a:t>م</a:t>
            </a:r>
            <a:r>
              <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57065" name="Text Box 42"/>
          <p:cNvSpPr txBox="1">
            <a:spLocks noChangeArrowheads="1"/>
          </p:cNvSpPr>
          <p:nvPr/>
        </p:nvSpPr>
        <p:spPr bwMode="auto">
          <a:xfrm>
            <a:off x="1447800" y="838203"/>
            <a:ext cx="6553200"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7066" name="Text Box 43"/>
          <p:cNvSpPr txBox="1">
            <a:spLocks noChangeArrowheads="1"/>
          </p:cNvSpPr>
          <p:nvPr/>
        </p:nvSpPr>
        <p:spPr bwMode="auto">
          <a:xfrm>
            <a:off x="1295400" y="5014914"/>
            <a:ext cx="6629400" cy="10155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+ 1 + 28 = 32 سنة (غير شامل 29 م) </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+ 1 + 29 = 33 سنة (شامل 29 م)</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7067" name="Rectangle 44"/>
          <p:cNvSpPr>
            <a:spLocks noGrp="1" noChangeArrowheads="1"/>
          </p:cNvSpPr>
          <p:nvPr>
            <p:ph type="title" idx="4294967295"/>
          </p:nvPr>
        </p:nvSpPr>
        <p:spPr>
          <a:xfrm>
            <a:off x="1150944" y="617538"/>
            <a:ext cx="7793037" cy="914400"/>
          </a:xfrm>
        </p:spPr>
        <p:txBody>
          <a:bodyPr/>
          <a:lstStyle/>
          <a:p>
            <a:pPr algn="ctr" eaLnBrk="1" hangingPunct="1"/>
            <a:r>
              <a:rPr lang="ar-JO" sz="3200" b="1" dirty="0">
                <a:solidFill>
                  <a:schemeClr val="tx1"/>
                </a:solidFill>
                <a:latin typeface="Arial" panose="020B0604020202020204" pitchFamily="34" charset="0"/>
                <a:cs typeface="Arial" panose="020B0604020202020204" pitchFamily="34" charset="0"/>
              </a:rPr>
              <a:t>عمر يسوع</a:t>
            </a:r>
            <a:br>
              <a:rPr lang="en-US" sz="3200" b="1" dirty="0">
                <a:solidFill>
                  <a:schemeClr val="tx1"/>
                </a:solidFill>
                <a:latin typeface="Arial" panose="020B0604020202020204" pitchFamily="34" charset="0"/>
                <a:cs typeface="Arial" panose="020B0604020202020204" pitchFamily="34" charset="0"/>
              </a:rPr>
            </a:br>
            <a:r>
              <a:rPr lang="ar-JO" sz="3200" b="1" dirty="0">
                <a:solidFill>
                  <a:schemeClr val="tx1"/>
                </a:solidFill>
                <a:latin typeface="Arial" panose="020B0604020202020204" pitchFamily="34" charset="0"/>
                <a:cs typeface="Arial" panose="020B0604020202020204" pitchFamily="34" charset="0"/>
              </a:rPr>
              <a:t>عندما بدأ خدمته</a:t>
            </a:r>
            <a:endParaRPr lang="en-US" sz="2400" dirty="0">
              <a:solidFill>
                <a:schemeClr val="tx1"/>
              </a:solidFill>
              <a:latin typeface="Arial" panose="020B0604020202020204" pitchFamily="34" charset="0"/>
              <a:cs typeface="Arial" panose="020B0604020202020204" pitchFamily="34" charset="0"/>
            </a:endParaRPr>
          </a:p>
        </p:txBody>
      </p:sp>
      <p:sp>
        <p:nvSpPr>
          <p:cNvPr id="257068" name="Text Box 45"/>
          <p:cNvSpPr txBox="1">
            <a:spLocks noChangeArrowheads="1"/>
          </p:cNvSpPr>
          <p:nvPr/>
        </p:nvSpPr>
        <p:spPr bwMode="auto">
          <a:xfrm>
            <a:off x="4" y="6373813"/>
            <a:ext cx="8990013"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 من ميشيل آنج (طالب مسح العهد الجديد، كلية سنغافورة للكتاب المقدس، 2006)</a:t>
            </a:r>
            <a:endParaRPr kumimoji="0" lang="en-US" sz="2000" b="0" i="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9134" name="Text Box 46"/>
          <p:cNvSpPr txBox="1">
            <a:spLocks noChangeArrowheads="1"/>
          </p:cNvSpPr>
          <p:nvPr/>
        </p:nvSpPr>
        <p:spPr bwMode="auto">
          <a:xfrm>
            <a:off x="4419600" y="1524000"/>
            <a:ext cx="4724400" cy="830932"/>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 لما ابتدأ يسوع خدمته كان له نحو ثلاثين سنة (لو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57070"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0"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2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9153" name="Picture 64"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5075"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079" name="Rectangle 7"/>
          <p:cNvSpPr>
            <a:spLocks noChangeArrowheads="1"/>
          </p:cNvSpPr>
          <p:nvPr/>
        </p:nvSpPr>
        <p:spPr bwMode="auto">
          <a:xfrm>
            <a:off x="1398588" y="1206500"/>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081"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5082"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5084"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9164" name="Text Box 1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rPr>
              <a:t> </a:t>
            </a:r>
          </a:p>
        </p:txBody>
      </p:sp>
      <p:sp>
        <p:nvSpPr>
          <p:cNvPr id="49178" name="Text Box 43"/>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15116" name="Rectangle 44"/>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15119" name="Rectangle 4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18</a:t>
            </a:r>
          </a:p>
        </p:txBody>
      </p:sp>
      <p:sp>
        <p:nvSpPr>
          <p:cNvPr id="49181" name="Text Box 49"/>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515122" name="Rectangle 50"/>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
        <p:nvSpPr>
          <p:cNvPr id="515126" name="Rectangle 54"/>
          <p:cNvSpPr>
            <a:spLocks noChangeArrowheads="1"/>
          </p:cNvSpPr>
          <p:nvPr/>
        </p:nvSpPr>
        <p:spPr bwMode="auto">
          <a:xfrm>
            <a:off x="3805238" y="5248275"/>
            <a:ext cx="1543050" cy="515938"/>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داودي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5127" name="Rectangle 55"/>
          <p:cNvSpPr>
            <a:spLocks noChangeArrowheads="1"/>
          </p:cNvSpPr>
          <p:nvPr/>
        </p:nvSpPr>
        <p:spPr bwMode="auto">
          <a:xfrm>
            <a:off x="3600450" y="5716588"/>
            <a:ext cx="1919288"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a:t>
            </a:r>
            <a:r>
              <a:rPr kumimoji="0" lang="ar-JO" sz="2000" b="1"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صمؤيل</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7: 4-16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9187" name="Group 58"/>
          <p:cNvGrpSpPr>
            <a:grpSpLocks/>
          </p:cNvGrpSpPr>
          <p:nvPr/>
        </p:nvGrpSpPr>
        <p:grpSpPr bwMode="auto">
          <a:xfrm>
            <a:off x="133350" y="1200150"/>
            <a:ext cx="307975" cy="4598988"/>
            <a:chOff x="84" y="756"/>
            <a:chExt cx="194" cy="2897"/>
          </a:xfrm>
        </p:grpSpPr>
        <p:sp>
          <p:nvSpPr>
            <p:cNvPr id="515131" name="AutoShape 59"/>
            <p:cNvSpPr>
              <a:spLocks noChangeArrowheads="1"/>
            </p:cNvSpPr>
            <p:nvPr/>
          </p:nvSpPr>
          <p:spPr bwMode="auto">
            <a:xfrm>
              <a:off x="92" y="75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2" name="AutoShape 60"/>
            <p:cNvSpPr>
              <a:spLocks noChangeArrowheads="1"/>
            </p:cNvSpPr>
            <p:nvPr/>
          </p:nvSpPr>
          <p:spPr bwMode="auto">
            <a:xfrm>
              <a:off x="92" y="1688"/>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3" name="AutoShape 61"/>
            <p:cNvSpPr>
              <a:spLocks noChangeArrowheads="1"/>
            </p:cNvSpPr>
            <p:nvPr/>
          </p:nvSpPr>
          <p:spPr bwMode="auto">
            <a:xfrm>
              <a:off x="84" y="2401"/>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34" name="AutoShape 62"/>
            <p:cNvSpPr>
              <a:spLocks noChangeArrowheads="1"/>
            </p:cNvSpPr>
            <p:nvPr/>
          </p:nvSpPr>
          <p:spPr bwMode="auto">
            <a:xfrm>
              <a:off x="92" y="347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15135" name="AutoShape 63"/>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15102" name="Line 30"/>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6" name="Rectangle 4">
            <a:extLst>
              <a:ext uri="{FF2B5EF4-FFF2-40B4-BE49-F238E27FC236}">
                <a16:creationId xmlns:a16="http://schemas.microsoft.com/office/drawing/2014/main" id="{DDA6E76E-DBA7-47C0-BDF2-3B80AE2977BB}"/>
              </a:ext>
            </a:extLst>
          </p:cNvPr>
          <p:cNvSpPr>
            <a:spLocks noChangeArrowheads="1"/>
          </p:cNvSpPr>
          <p:nvPr/>
        </p:nvSpPr>
        <p:spPr bwMode="auto">
          <a:xfrm>
            <a:off x="2735263" y="715963"/>
            <a:ext cx="3636962" cy="107465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rPr>
              <a:t>العهد</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sz="4000" b="1" i="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rPr>
              <a:t>الإبراهيمي</a:t>
            </a:r>
            <a:endParaRPr kumimoji="0" lang="en-US" sz="4400" b="1" i="1" u="none" strike="noStrike" kern="1200" cap="none" spc="0" normalizeH="0" baseline="0" noProof="0" dirty="0">
              <a:ln>
                <a:noFill/>
              </a:ln>
              <a:solidFill>
                <a:srgbClr val="FFCC66"/>
              </a:solidFill>
              <a:effectLst/>
              <a:uLnTx/>
              <a:uFillTx/>
              <a:latin typeface="Arial" panose="020B0604020202020204" pitchFamily="34" charset="0"/>
              <a:cs typeface="Arial" panose="020B0604020202020204" pitchFamily="34" charset="0"/>
            </a:endParaRPr>
          </a:p>
        </p:txBody>
      </p:sp>
      <p:sp>
        <p:nvSpPr>
          <p:cNvPr id="47" name="Rectangle 5">
            <a:extLst>
              <a:ext uri="{FF2B5EF4-FFF2-40B4-BE49-F238E27FC236}">
                <a16:creationId xmlns:a16="http://schemas.microsoft.com/office/drawing/2014/main" id="{FBBE07FD-5454-4FC7-B3CF-B7349A2BD950}"/>
              </a:ext>
            </a:extLst>
          </p:cNvPr>
          <p:cNvSpPr>
            <a:spLocks noChangeArrowheads="1"/>
          </p:cNvSpPr>
          <p:nvPr/>
        </p:nvSpPr>
        <p:spPr bwMode="auto">
          <a:xfrm>
            <a:off x="650875" y="681038"/>
            <a:ext cx="1881188" cy="82843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rPr>
              <a:t>الدعوة </a:t>
            </a:r>
            <a:r>
              <a:rPr kumimoji="0" lang="ar-JO" sz="2400" b="1" i="0" u="none" strike="noStrike" kern="1200" cap="none" spc="0" normalizeH="0" baseline="0" noProof="0" dirty="0" err="1">
                <a:ln>
                  <a:noFill/>
                </a:ln>
                <a:solidFill>
                  <a:srgbClr val="FD2558"/>
                </a:solidFill>
                <a:effectLst/>
                <a:uLnTx/>
                <a:uFillTx/>
                <a:latin typeface="Arial" panose="020B0604020202020204" pitchFamily="34" charset="0"/>
                <a:cs typeface="Arial" panose="020B0604020202020204" pitchFamily="34" charset="0"/>
              </a:rPr>
              <a:t>لابراهيم</a:t>
            </a:r>
            <a:endParaRPr kumimoji="0" lang="ar-JO" sz="2400" b="1" i="0"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 12: 1-3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15">
            <a:extLst>
              <a:ext uri="{FF2B5EF4-FFF2-40B4-BE49-F238E27FC236}">
                <a16:creationId xmlns:a16="http://schemas.microsoft.com/office/drawing/2014/main" id="{44329F02-9D0D-46A8-BEA4-0A39ADFD33E2}"/>
              </a:ext>
            </a:extLst>
          </p:cNvPr>
          <p:cNvSpPr txBox="1">
            <a:spLocks noChangeArrowheads="1"/>
          </p:cNvSpPr>
          <p:nvPr/>
        </p:nvSpPr>
        <p:spPr bwMode="auto">
          <a:xfrm>
            <a:off x="6159500" y="649288"/>
            <a:ext cx="2670175" cy="830997"/>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D2558"/>
                </a:solidFill>
                <a:effectLst/>
                <a:uLnTx/>
                <a:uFillTx/>
                <a:latin typeface="Arial" panose="020B0604020202020204" pitchFamily="34" charset="0"/>
                <a:cs typeface="Arial" panose="020B0604020202020204" pitchFamily="34" charset="0"/>
              </a:rPr>
              <a:t>العهد</a:t>
            </a:r>
          </a:p>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 15: 9-18</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Rectangle 6">
            <a:extLst>
              <a:ext uri="{FF2B5EF4-FFF2-40B4-BE49-F238E27FC236}">
                <a16:creationId xmlns:a16="http://schemas.microsoft.com/office/drawing/2014/main" id="{9A7EBC81-59FA-42C8-911C-A641529EB7F7}"/>
              </a:ext>
            </a:extLst>
          </p:cNvPr>
          <p:cNvSpPr>
            <a:spLocks noChangeArrowheads="1"/>
          </p:cNvSpPr>
          <p:nvPr/>
        </p:nvSpPr>
        <p:spPr bwMode="auto">
          <a:xfrm>
            <a:off x="1119981" y="3589337"/>
            <a:ext cx="15732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أرض</a:t>
            </a:r>
            <a:endParaRPr kumimoji="0" lang="en-US" sz="2800" b="1" i="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0" name="Line 8">
            <a:extLst>
              <a:ext uri="{FF2B5EF4-FFF2-40B4-BE49-F238E27FC236}">
                <a16:creationId xmlns:a16="http://schemas.microsoft.com/office/drawing/2014/main" id="{0C2DED29-B151-4448-A0B9-84A98448AD14}"/>
              </a:ext>
            </a:extLst>
          </p:cNvPr>
          <p:cNvSpPr>
            <a:spLocks noChangeShapeType="1"/>
          </p:cNvSpPr>
          <p:nvPr/>
        </p:nvSpPr>
        <p:spPr bwMode="auto">
          <a:xfrm>
            <a:off x="1516856" y="39481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Line 9">
            <a:extLst>
              <a:ext uri="{FF2B5EF4-FFF2-40B4-BE49-F238E27FC236}">
                <a16:creationId xmlns:a16="http://schemas.microsoft.com/office/drawing/2014/main" id="{831B29B3-6439-4664-9CA2-C2DD0F8A3073}"/>
              </a:ext>
            </a:extLst>
          </p:cNvPr>
          <p:cNvSpPr>
            <a:spLocks noChangeShapeType="1"/>
          </p:cNvSpPr>
          <p:nvPr/>
        </p:nvSpPr>
        <p:spPr bwMode="auto">
          <a:xfrm>
            <a:off x="56316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2" name="Line 10">
            <a:extLst>
              <a:ext uri="{FF2B5EF4-FFF2-40B4-BE49-F238E27FC236}">
                <a16:creationId xmlns:a16="http://schemas.microsoft.com/office/drawing/2014/main" id="{317D4DA2-E76F-4221-8A83-5DA7A557DB75}"/>
              </a:ext>
            </a:extLst>
          </p:cNvPr>
          <p:cNvSpPr>
            <a:spLocks noChangeShapeType="1"/>
          </p:cNvSpPr>
          <p:nvPr/>
        </p:nvSpPr>
        <p:spPr bwMode="auto">
          <a:xfrm>
            <a:off x="3650456" y="1814512"/>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3" name="Line 11">
            <a:extLst>
              <a:ext uri="{FF2B5EF4-FFF2-40B4-BE49-F238E27FC236}">
                <a16:creationId xmlns:a16="http://schemas.microsoft.com/office/drawing/2014/main" id="{D3F8312A-3F6E-40E2-88C5-EC9F83AB27DF}"/>
              </a:ext>
            </a:extLst>
          </p:cNvPr>
          <p:cNvSpPr>
            <a:spLocks noChangeShapeType="1"/>
          </p:cNvSpPr>
          <p:nvPr/>
        </p:nvSpPr>
        <p:spPr bwMode="auto">
          <a:xfrm>
            <a:off x="1516856" y="2881312"/>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4" name="Rectangle 18">
            <a:extLst>
              <a:ext uri="{FF2B5EF4-FFF2-40B4-BE49-F238E27FC236}">
                <a16:creationId xmlns:a16="http://schemas.microsoft.com/office/drawing/2014/main" id="{AA99B912-0414-41CC-9E9E-83244A8C2E8A}"/>
              </a:ext>
            </a:extLst>
          </p:cNvPr>
          <p:cNvSpPr>
            <a:spLocks noChangeArrowheads="1"/>
          </p:cNvSpPr>
          <p:nvPr/>
        </p:nvSpPr>
        <p:spPr bwMode="auto">
          <a:xfrm>
            <a:off x="3963194" y="3568700"/>
            <a:ext cx="1571625"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نسل</a:t>
            </a:r>
            <a:endParaRPr kumimoji="0" lang="en-US" sz="2800" b="1" i="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5" name="Rectangle 19">
            <a:extLst>
              <a:ext uri="{FF2B5EF4-FFF2-40B4-BE49-F238E27FC236}">
                <a16:creationId xmlns:a16="http://schemas.microsoft.com/office/drawing/2014/main" id="{60EE1BD3-09A5-433A-8E55-30020B46559D}"/>
              </a:ext>
            </a:extLst>
          </p:cNvPr>
          <p:cNvSpPr>
            <a:spLocks noChangeArrowheads="1"/>
          </p:cNvSpPr>
          <p:nvPr/>
        </p:nvSpPr>
        <p:spPr bwMode="auto">
          <a:xfrm>
            <a:off x="6130131" y="3584575"/>
            <a:ext cx="2487613"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rPr>
              <a:t>بركة</a:t>
            </a:r>
            <a:endParaRPr kumimoji="0" lang="en-US" sz="2800" b="1" i="1" u="none" strike="noStrike" kern="1200" cap="none" spc="0" normalizeH="0" baseline="0" noProof="0" dirty="0">
              <a:ln>
                <a:noFill/>
              </a:ln>
              <a:solidFill>
                <a:srgbClr val="5BFF5B"/>
              </a:solidFill>
              <a:effectLst/>
              <a:uLnTx/>
              <a:uFillTx/>
              <a:latin typeface="Arial" panose="020B0604020202020204" pitchFamily="34" charset="0"/>
              <a:cs typeface="Arial" panose="020B0604020202020204" pitchFamily="34" charset="0"/>
            </a:endParaRPr>
          </a:p>
        </p:txBody>
      </p:sp>
      <p:sp>
        <p:nvSpPr>
          <p:cNvPr id="56" name="Rectangle 20">
            <a:extLst>
              <a:ext uri="{FF2B5EF4-FFF2-40B4-BE49-F238E27FC236}">
                <a16:creationId xmlns:a16="http://schemas.microsoft.com/office/drawing/2014/main" id="{EFA19362-2D03-4F3B-A391-90C164A11D69}"/>
              </a:ext>
            </a:extLst>
          </p:cNvPr>
          <p:cNvSpPr>
            <a:spLocks noChangeArrowheads="1"/>
          </p:cNvSpPr>
          <p:nvPr/>
        </p:nvSpPr>
        <p:spPr bwMode="auto">
          <a:xfrm>
            <a:off x="1121569" y="2844800"/>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 15</a:t>
            </a:r>
          </a:p>
        </p:txBody>
      </p:sp>
      <p:sp>
        <p:nvSpPr>
          <p:cNvPr id="57" name="Rectangle 21">
            <a:extLst>
              <a:ext uri="{FF2B5EF4-FFF2-40B4-BE49-F238E27FC236}">
                <a16:creationId xmlns:a16="http://schemas.microsoft.com/office/drawing/2014/main" id="{5A5ABF42-35FB-4D7F-B6C6-0836E2303A0F}"/>
              </a:ext>
            </a:extLst>
          </p:cNvPr>
          <p:cNvSpPr>
            <a:spLocks noChangeArrowheads="1"/>
          </p:cNvSpPr>
          <p:nvPr/>
        </p:nvSpPr>
        <p:spPr bwMode="auto">
          <a:xfrm>
            <a:off x="1077119" y="4017962"/>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1</a:t>
            </a:r>
          </a:p>
        </p:txBody>
      </p:sp>
      <p:sp>
        <p:nvSpPr>
          <p:cNvPr id="58" name="Rectangle 25">
            <a:extLst>
              <a:ext uri="{FF2B5EF4-FFF2-40B4-BE49-F238E27FC236}">
                <a16:creationId xmlns:a16="http://schemas.microsoft.com/office/drawing/2014/main" id="{A3EEE9CC-6A2B-4B92-9110-1B053AD12FFD}"/>
              </a:ext>
            </a:extLst>
          </p:cNvPr>
          <p:cNvSpPr>
            <a:spLocks noChangeArrowheads="1"/>
          </p:cNvSpPr>
          <p:nvPr/>
        </p:nvSpPr>
        <p:spPr bwMode="auto">
          <a:xfrm>
            <a:off x="3896519" y="4021137"/>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2</a:t>
            </a:r>
          </a:p>
        </p:txBody>
      </p:sp>
      <p:sp>
        <p:nvSpPr>
          <p:cNvPr id="59" name="Rectangle 26">
            <a:extLst>
              <a:ext uri="{FF2B5EF4-FFF2-40B4-BE49-F238E27FC236}">
                <a16:creationId xmlns:a16="http://schemas.microsoft.com/office/drawing/2014/main" id="{46AE7BC3-5F77-40D5-92E0-6067521C8EE2}"/>
              </a:ext>
            </a:extLst>
          </p:cNvPr>
          <p:cNvSpPr>
            <a:spLocks noChangeArrowheads="1"/>
          </p:cNvSpPr>
          <p:nvPr/>
        </p:nvSpPr>
        <p:spPr bwMode="auto">
          <a:xfrm>
            <a:off x="6563519" y="4029075"/>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12: 3</a:t>
            </a:r>
          </a:p>
        </p:txBody>
      </p:sp>
      <p:sp>
        <p:nvSpPr>
          <p:cNvPr id="60" name="Rectangle 27">
            <a:extLst>
              <a:ext uri="{FF2B5EF4-FFF2-40B4-BE49-F238E27FC236}">
                <a16:creationId xmlns:a16="http://schemas.microsoft.com/office/drawing/2014/main" id="{4115999F-2BC0-4183-A8C4-0809FCD4A603}"/>
              </a:ext>
            </a:extLst>
          </p:cNvPr>
          <p:cNvSpPr>
            <a:spLocks noChangeArrowheads="1"/>
          </p:cNvSpPr>
          <p:nvPr/>
        </p:nvSpPr>
        <p:spPr bwMode="auto">
          <a:xfrm>
            <a:off x="3585369" y="2836862"/>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13: 14-16</a:t>
            </a:r>
          </a:p>
        </p:txBody>
      </p:sp>
      <p:sp>
        <p:nvSpPr>
          <p:cNvPr id="61" name="Rectangle 28">
            <a:extLst>
              <a:ext uri="{FF2B5EF4-FFF2-40B4-BE49-F238E27FC236}">
                <a16:creationId xmlns:a16="http://schemas.microsoft.com/office/drawing/2014/main" id="{AB13606A-F7A1-4025-AB59-7F72F8D65F8B}"/>
              </a:ext>
            </a:extLst>
          </p:cNvPr>
          <p:cNvSpPr>
            <a:spLocks noChangeArrowheads="1"/>
          </p:cNvSpPr>
          <p:nvPr/>
        </p:nvSpPr>
        <p:spPr bwMode="auto">
          <a:xfrm>
            <a:off x="6447631" y="2846387"/>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 15: 9-18</a:t>
            </a:r>
          </a:p>
        </p:txBody>
      </p:sp>
      <p:sp>
        <p:nvSpPr>
          <p:cNvPr id="62" name="Rectangle 34">
            <a:extLst>
              <a:ext uri="{FF2B5EF4-FFF2-40B4-BE49-F238E27FC236}">
                <a16:creationId xmlns:a16="http://schemas.microsoft.com/office/drawing/2014/main" id="{C306BB89-278C-4555-BB73-CB069B4778A7}"/>
              </a:ext>
            </a:extLst>
          </p:cNvPr>
          <p:cNvSpPr>
            <a:spLocks noChangeArrowheads="1"/>
          </p:cNvSpPr>
          <p:nvPr/>
        </p:nvSpPr>
        <p:spPr bwMode="auto">
          <a:xfrm>
            <a:off x="802481" y="2428875"/>
            <a:ext cx="2198688"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أبدي</a:t>
            </a:r>
            <a:endParaRPr kumimoji="0" lang="en-US" sz="28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3" name="Rectangle 35">
            <a:extLst>
              <a:ext uri="{FF2B5EF4-FFF2-40B4-BE49-F238E27FC236}">
                <a16:creationId xmlns:a16="http://schemas.microsoft.com/office/drawing/2014/main" id="{DC2D06A1-D38E-4A5B-B8A9-04FE32B5F507}"/>
              </a:ext>
            </a:extLst>
          </p:cNvPr>
          <p:cNvSpPr>
            <a:spLocks noChangeArrowheads="1"/>
          </p:cNvSpPr>
          <p:nvPr/>
        </p:nvSpPr>
        <p:spPr bwMode="auto">
          <a:xfrm>
            <a:off x="3647281" y="2408237"/>
            <a:ext cx="21955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حرفي</a:t>
            </a:r>
            <a:endParaRPr kumimoji="0" lang="en-US" sz="28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4" name="Rectangle 36">
            <a:extLst>
              <a:ext uri="{FF2B5EF4-FFF2-40B4-BE49-F238E27FC236}">
                <a16:creationId xmlns:a16="http://schemas.microsoft.com/office/drawing/2014/main" id="{CDB03142-1C82-48C1-B6B1-2C116A0934E8}"/>
              </a:ext>
            </a:extLst>
          </p:cNvPr>
          <p:cNvSpPr>
            <a:spLocks noChangeArrowheads="1"/>
          </p:cNvSpPr>
          <p:nvPr/>
        </p:nvSpPr>
        <p:spPr bwMode="auto">
          <a:xfrm>
            <a:off x="5680869" y="2424112"/>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غير مشروط</a:t>
            </a:r>
            <a:endParaRPr kumimoji="0" lang="en-US" sz="28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5" name="Rectangle 33">
            <a:extLst>
              <a:ext uri="{FF2B5EF4-FFF2-40B4-BE49-F238E27FC236}">
                <a16:creationId xmlns:a16="http://schemas.microsoft.com/office/drawing/2014/main" id="{0C647264-2429-4C29-9E75-B641D53101F5}"/>
              </a:ext>
            </a:extLst>
          </p:cNvPr>
          <p:cNvSpPr>
            <a:spLocks noChangeArrowheads="1"/>
          </p:cNvSpPr>
          <p:nvPr/>
        </p:nvSpPr>
        <p:spPr bwMode="auto">
          <a:xfrm>
            <a:off x="2661444" y="4783137"/>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العهود الفرعية الموسّعة</a:t>
            </a:r>
            <a:endParaRPr kumimoji="0" lang="en-US" sz="20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66" name="Line 30">
            <a:extLst>
              <a:ext uri="{FF2B5EF4-FFF2-40B4-BE49-F238E27FC236}">
                <a16:creationId xmlns:a16="http://schemas.microsoft.com/office/drawing/2014/main" id="{D46E752D-4364-4B69-AFA1-1FD02851E9D2}"/>
              </a:ext>
            </a:extLst>
          </p:cNvPr>
          <p:cNvSpPr>
            <a:spLocks noChangeShapeType="1"/>
          </p:cNvSpPr>
          <p:nvPr/>
        </p:nvSpPr>
        <p:spPr bwMode="auto">
          <a:xfrm flipV="1">
            <a:off x="1680369" y="4413250"/>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7" name="Rectangle 56">
            <a:extLst>
              <a:ext uri="{FF2B5EF4-FFF2-40B4-BE49-F238E27FC236}">
                <a16:creationId xmlns:a16="http://schemas.microsoft.com/office/drawing/2014/main" id="{16044AEB-3428-4595-AE8F-2FD8AF4CE853}"/>
              </a:ext>
            </a:extLst>
          </p:cNvPr>
          <p:cNvSpPr>
            <a:spLocks noChangeArrowheads="1"/>
          </p:cNvSpPr>
          <p:nvPr/>
        </p:nvSpPr>
        <p:spPr bwMode="auto">
          <a:xfrm>
            <a:off x="882650" y="5259388"/>
            <a:ext cx="1570038" cy="515937"/>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أرض</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8" name="Rectangle 57">
            <a:extLst>
              <a:ext uri="{FF2B5EF4-FFF2-40B4-BE49-F238E27FC236}">
                <a16:creationId xmlns:a16="http://schemas.microsoft.com/office/drawing/2014/main" id="{6115AF74-B357-43CF-9C3A-04B897AD8642}"/>
              </a:ext>
            </a:extLst>
          </p:cNvPr>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التثنية 30: 1-10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9" name="AutoShape 59">
            <a:extLst>
              <a:ext uri="{FF2B5EF4-FFF2-40B4-BE49-F238E27FC236}">
                <a16:creationId xmlns:a16="http://schemas.microsoft.com/office/drawing/2014/main" id="{CB9B3A9B-694A-4FDD-8312-E0C66DEA8A5D}"/>
              </a:ext>
            </a:extLst>
          </p:cNvPr>
          <p:cNvSpPr>
            <a:spLocks noChangeArrowheads="1"/>
          </p:cNvSpPr>
          <p:nvPr/>
        </p:nvSpPr>
        <p:spPr bwMode="auto">
          <a:xfrm>
            <a:off x="609600" y="52578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0" name="Rectangle 29">
            <a:extLst>
              <a:ext uri="{FF2B5EF4-FFF2-40B4-BE49-F238E27FC236}">
                <a16:creationId xmlns:a16="http://schemas.microsoft.com/office/drawing/2014/main" id="{F121EC01-6FC2-4087-BE78-31A3B96A3E91}"/>
              </a:ext>
            </a:extLst>
          </p:cNvPr>
          <p:cNvSpPr>
            <a:spLocks noChangeArrowheads="1"/>
          </p:cNvSpPr>
          <p:nvPr/>
        </p:nvSpPr>
        <p:spPr bwMode="auto">
          <a:xfrm>
            <a:off x="336550" y="6327775"/>
            <a:ext cx="8634412" cy="458788"/>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1" u="none" strike="noStrike" kern="1200" cap="none" spc="0" normalizeH="0" baseline="0" noProof="0" dirty="0">
                <a:ln>
                  <a:noFill/>
                </a:ln>
                <a:solidFill>
                  <a:srgbClr val="FFFF39"/>
                </a:solidFill>
                <a:effectLst/>
                <a:uLnTx/>
                <a:uFillTx/>
                <a:latin typeface="Arial" panose="020B0604020202020204" pitchFamily="34" charset="0"/>
                <a:cs typeface="Arial" panose="020B0604020202020204" pitchFamily="34" charset="0"/>
              </a:rPr>
              <a:t>"العمود الفقري" للإعلان الكتابي</a:t>
            </a:r>
            <a:endParaRPr kumimoji="0" lang="en-US" sz="2400" b="1" i="1" u="none" strike="noStrike" kern="1200" cap="none" spc="0" normalizeH="0" baseline="0" noProof="0" dirty="0">
              <a:ln>
                <a:noFill/>
              </a:ln>
              <a:solidFill>
                <a:srgbClr val="FFFF39"/>
              </a:solidFill>
              <a:effectLst/>
              <a:uLnTx/>
              <a:uFillTx/>
              <a:latin typeface="Arial" panose="020B0604020202020204" pitchFamily="34" charset="0"/>
              <a:cs typeface="Arial" panose="020B0604020202020204" pitchFamily="34" charset="0"/>
            </a:endParaRPr>
          </a:p>
        </p:txBody>
      </p:sp>
      <p:sp>
        <p:nvSpPr>
          <p:cNvPr id="71" name="Line 31">
            <a:extLst>
              <a:ext uri="{FF2B5EF4-FFF2-40B4-BE49-F238E27FC236}">
                <a16:creationId xmlns:a16="http://schemas.microsoft.com/office/drawing/2014/main" id="{E3A06ADA-1F54-4B69-80EF-51DD18497E01}"/>
              </a:ext>
            </a:extLst>
          </p:cNvPr>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5126"/>
                                        </p:tgtEl>
                                        <p:attrNameLst>
                                          <p:attrName>style.visibility</p:attrName>
                                        </p:attrNameLst>
                                      </p:cBhvr>
                                      <p:to>
                                        <p:strVal val="visible"/>
                                      </p:to>
                                    </p:set>
                                    <p:animEffect transition="in" filter="fade">
                                      <p:cBhvr>
                                        <p:cTn id="7" dur="1000"/>
                                        <p:tgtEl>
                                          <p:spTgt spid="515126"/>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15127"/>
                                        </p:tgtEl>
                                        <p:attrNameLst>
                                          <p:attrName>style.visibility</p:attrName>
                                        </p:attrNameLst>
                                      </p:cBhvr>
                                      <p:to>
                                        <p:strVal val="visible"/>
                                      </p:to>
                                    </p:set>
                                    <p:animEffect transition="in" filter="fade">
                                      <p:cBhvr>
                                        <p:cTn id="11" dur="1000"/>
                                        <p:tgtEl>
                                          <p:spTgt spid="515127"/>
                                        </p:tgtEl>
                                      </p:cBhvr>
                                    </p:animEffect>
                                  </p:childTnLst>
                                </p:cTn>
                              </p:par>
                            </p:childTnLst>
                          </p:cTn>
                        </p:par>
                        <p:par>
                          <p:cTn id="12" fill="hold" nodeType="afterGroup">
                            <p:stCondLst>
                              <p:cond delay="2000"/>
                            </p:stCondLst>
                            <p:childTnLst>
                              <p:par>
                                <p:cTn id="13" presetID="23" presetClass="entr" presetSubtype="528" fill="hold" grpId="0" nodeType="afterEffect">
                                  <p:stCondLst>
                                    <p:cond delay="0"/>
                                  </p:stCondLst>
                                  <p:childTnLst>
                                    <p:set>
                                      <p:cBhvr>
                                        <p:cTn id="14" dur="1" fill="hold">
                                          <p:stCondLst>
                                            <p:cond delay="0"/>
                                          </p:stCondLst>
                                        </p:cTn>
                                        <p:tgtEl>
                                          <p:spTgt spid="515135"/>
                                        </p:tgtEl>
                                        <p:attrNameLst>
                                          <p:attrName>style.visibility</p:attrName>
                                        </p:attrNameLst>
                                      </p:cBhvr>
                                      <p:to>
                                        <p:strVal val="visible"/>
                                      </p:to>
                                    </p:set>
                                    <p:anim calcmode="lin" valueType="num">
                                      <p:cBhvr>
                                        <p:cTn id="15" dur="500" fill="hold"/>
                                        <p:tgtEl>
                                          <p:spTgt spid="515135"/>
                                        </p:tgtEl>
                                        <p:attrNameLst>
                                          <p:attrName>ppt_w</p:attrName>
                                        </p:attrNameLst>
                                      </p:cBhvr>
                                      <p:tavLst>
                                        <p:tav tm="0">
                                          <p:val>
                                            <p:fltVal val="0"/>
                                          </p:val>
                                        </p:tav>
                                        <p:tav tm="100000">
                                          <p:val>
                                            <p:strVal val="#ppt_w"/>
                                          </p:val>
                                        </p:tav>
                                      </p:tavLst>
                                    </p:anim>
                                    <p:anim calcmode="lin" valueType="num">
                                      <p:cBhvr>
                                        <p:cTn id="16" dur="500" fill="hold"/>
                                        <p:tgtEl>
                                          <p:spTgt spid="515135"/>
                                        </p:tgtEl>
                                        <p:attrNameLst>
                                          <p:attrName>ppt_h</p:attrName>
                                        </p:attrNameLst>
                                      </p:cBhvr>
                                      <p:tavLst>
                                        <p:tav tm="0">
                                          <p:val>
                                            <p:fltVal val="0"/>
                                          </p:val>
                                        </p:tav>
                                        <p:tav tm="100000">
                                          <p:val>
                                            <p:strVal val="#ppt_h"/>
                                          </p:val>
                                        </p:tav>
                                      </p:tavLst>
                                    </p:anim>
                                    <p:anim calcmode="lin" valueType="num">
                                      <p:cBhvr>
                                        <p:cTn id="17" dur="500" fill="hold"/>
                                        <p:tgtEl>
                                          <p:spTgt spid="515135"/>
                                        </p:tgtEl>
                                        <p:attrNameLst>
                                          <p:attrName>ppt_x</p:attrName>
                                        </p:attrNameLst>
                                      </p:cBhvr>
                                      <p:tavLst>
                                        <p:tav tm="0">
                                          <p:val>
                                            <p:fltVal val="0.5"/>
                                          </p:val>
                                        </p:tav>
                                        <p:tav tm="100000">
                                          <p:val>
                                            <p:strVal val="#ppt_x"/>
                                          </p:val>
                                        </p:tav>
                                      </p:tavLst>
                                    </p:anim>
                                    <p:anim calcmode="lin" valueType="num">
                                      <p:cBhvr>
                                        <p:cTn id="18" dur="500" fill="hold"/>
                                        <p:tgtEl>
                                          <p:spTgt spid="515135"/>
                                        </p:tgtEl>
                                        <p:attrNameLst>
                                          <p:attrName>ppt_y</p:attrName>
                                        </p:attrNameLst>
                                      </p:cBhvr>
                                      <p:tavLst>
                                        <p:tav tm="0">
                                          <p:val>
                                            <p:fltVal val="0.5"/>
                                          </p:val>
                                        </p:tav>
                                        <p:tav tm="100000">
                                          <p:val>
                                            <p:strVal val="#ppt_y"/>
                                          </p:val>
                                        </p:tav>
                                      </p:tavLst>
                                    </p:anim>
                                  </p:childTnLst>
                                </p:cTn>
                              </p:par>
                            </p:childTnLst>
                          </p:cTn>
                        </p:par>
                        <p:par>
                          <p:cTn id="19" fill="hold">
                            <p:stCondLst>
                              <p:cond delay="2500"/>
                            </p:stCondLst>
                            <p:childTnLst>
                              <p:par>
                                <p:cTn id="20" presetID="23" presetClass="entr" presetSubtype="272"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strVal val="2/3*#ppt_w"/>
                                          </p:val>
                                        </p:tav>
                                        <p:tav tm="100000">
                                          <p:val>
                                            <p:strVal val="#ppt_w"/>
                                          </p:val>
                                        </p:tav>
                                      </p:tavLst>
                                    </p:anim>
                                    <p:anim calcmode="lin" valueType="num">
                                      <p:cBhvr>
                                        <p:cTn id="23" dur="500" fill="hold"/>
                                        <p:tgtEl>
                                          <p:spTgt spid="54"/>
                                        </p:tgtEl>
                                        <p:attrNameLst>
                                          <p:attrName>ppt_h</p:attrName>
                                        </p:attrNameLst>
                                      </p:cBhvr>
                                      <p:tavLst>
                                        <p:tav tm="0">
                                          <p:val>
                                            <p:strVal val="2/3*#ppt_h"/>
                                          </p:val>
                                        </p:tav>
                                        <p:tav tm="100000">
                                          <p:val>
                                            <p:strVal val="#ppt_h"/>
                                          </p:val>
                                        </p:tav>
                                      </p:tavLst>
                                    </p:anim>
                                  </p:childTnLst>
                                </p:cTn>
                              </p:par>
                            </p:childTnLst>
                          </p:cTn>
                        </p:par>
                        <p:par>
                          <p:cTn id="24" fill="hold">
                            <p:stCondLst>
                              <p:cond delay="3000"/>
                            </p:stCondLst>
                            <p:childTnLst>
                              <p:par>
                                <p:cTn id="25" presetID="23" presetClass="entr" presetSubtype="272"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strVal val="2/3*#ppt_w"/>
                                          </p:val>
                                        </p:tav>
                                        <p:tav tm="100000">
                                          <p:val>
                                            <p:strVal val="#ppt_w"/>
                                          </p:val>
                                        </p:tav>
                                      </p:tavLst>
                                    </p:anim>
                                    <p:anim calcmode="lin" valueType="num">
                                      <p:cBhvr>
                                        <p:cTn id="28" dur="500" fill="hold"/>
                                        <p:tgtEl>
                                          <p:spTgt spid="55"/>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272" fill="hold" grpId="0" nodeType="clickEffect">
                                  <p:stCondLst>
                                    <p:cond delay="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strVal val="2/3*#ppt_w"/>
                                          </p:val>
                                        </p:tav>
                                        <p:tav tm="100000">
                                          <p:val>
                                            <p:strVal val="#ppt_w"/>
                                          </p:val>
                                        </p:tav>
                                      </p:tavLst>
                                    </p:anim>
                                    <p:anim calcmode="lin" valueType="num">
                                      <p:cBhvr>
                                        <p:cTn id="34" dur="500" fill="hold"/>
                                        <p:tgtEl>
                                          <p:spTgt spid="62"/>
                                        </p:tgtEl>
                                        <p:attrNameLst>
                                          <p:attrName>ppt_h</p:attrName>
                                        </p:attrNameLst>
                                      </p:cBhvr>
                                      <p:tavLst>
                                        <p:tav tm="0">
                                          <p:val>
                                            <p:strVal val="2/3*#ppt_h"/>
                                          </p:val>
                                        </p:tav>
                                        <p:tav tm="100000">
                                          <p:val>
                                            <p:strVal val="#ppt_h"/>
                                          </p:val>
                                        </p:tav>
                                      </p:tavLst>
                                    </p:anim>
                                  </p:childTnLst>
                                </p:cTn>
                              </p:par>
                            </p:childTnLst>
                          </p:cTn>
                        </p:par>
                        <p:par>
                          <p:cTn id="35" fill="hold">
                            <p:stCondLst>
                              <p:cond delay="500"/>
                            </p:stCondLst>
                            <p:childTnLst>
                              <p:par>
                                <p:cTn id="36" presetID="23" presetClass="entr" presetSubtype="272"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 calcmode="lin" valueType="num">
                                      <p:cBhvr>
                                        <p:cTn id="38" dur="500" fill="hold"/>
                                        <p:tgtEl>
                                          <p:spTgt spid="63"/>
                                        </p:tgtEl>
                                        <p:attrNameLst>
                                          <p:attrName>ppt_w</p:attrName>
                                        </p:attrNameLst>
                                      </p:cBhvr>
                                      <p:tavLst>
                                        <p:tav tm="0">
                                          <p:val>
                                            <p:strVal val="2/3*#ppt_w"/>
                                          </p:val>
                                        </p:tav>
                                        <p:tav tm="100000">
                                          <p:val>
                                            <p:strVal val="#ppt_w"/>
                                          </p:val>
                                        </p:tav>
                                      </p:tavLst>
                                    </p:anim>
                                    <p:anim calcmode="lin" valueType="num">
                                      <p:cBhvr>
                                        <p:cTn id="39" dur="500" fill="hold"/>
                                        <p:tgtEl>
                                          <p:spTgt spid="63"/>
                                        </p:tgtEl>
                                        <p:attrNameLst>
                                          <p:attrName>ppt_h</p:attrName>
                                        </p:attrNameLst>
                                      </p:cBhvr>
                                      <p:tavLst>
                                        <p:tav tm="0">
                                          <p:val>
                                            <p:strVal val="2/3*#ppt_h"/>
                                          </p:val>
                                        </p:tav>
                                        <p:tav tm="100000">
                                          <p:val>
                                            <p:strVal val="#ppt_h"/>
                                          </p:val>
                                        </p:tav>
                                      </p:tavLst>
                                    </p:anim>
                                  </p:childTnLst>
                                </p:cTn>
                              </p:par>
                            </p:childTnLst>
                          </p:cTn>
                        </p:par>
                        <p:par>
                          <p:cTn id="40" fill="hold">
                            <p:stCondLst>
                              <p:cond delay="1000"/>
                            </p:stCondLst>
                            <p:childTnLst>
                              <p:par>
                                <p:cTn id="41" presetID="23" presetClass="entr" presetSubtype="272"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strVal val="2/3*#ppt_w"/>
                                          </p:val>
                                        </p:tav>
                                        <p:tav tm="100000">
                                          <p:val>
                                            <p:strVal val="#ppt_w"/>
                                          </p:val>
                                        </p:tav>
                                      </p:tavLst>
                                    </p:anim>
                                    <p:anim calcmode="lin" valueType="num">
                                      <p:cBhvr>
                                        <p:cTn id="44" dur="500" fill="hold"/>
                                        <p:tgtEl>
                                          <p:spTgt spid="64"/>
                                        </p:tgtEl>
                                        <p:attrNameLst>
                                          <p:attrName>ppt_h</p:attrName>
                                        </p:attrNameLst>
                                      </p:cBhvr>
                                      <p:tavLst>
                                        <p:tav tm="0">
                                          <p:val>
                                            <p:strVal val="2/3*#ppt_h"/>
                                          </p:val>
                                        </p:tav>
                                        <p:tav tm="100000">
                                          <p:val>
                                            <p:strVal val="#ppt_h"/>
                                          </p:val>
                                        </p:tav>
                                      </p:tavLst>
                                    </p:anim>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1000"/>
                                        <p:tgtEl>
                                          <p:spTgt spid="66"/>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1000"/>
                                        <p:tgtEl>
                                          <p:spTgt spid="67"/>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4000"/>
                            </p:stCondLst>
                            <p:childTnLst>
                              <p:par>
                                <p:cTn id="57" presetID="23" presetClass="entr" presetSubtype="528" fill="hold" grpId="0" nodeType="after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 calcmode="lin" valueType="num">
                                      <p:cBhvr>
                                        <p:cTn id="61" dur="500" fill="hold"/>
                                        <p:tgtEl>
                                          <p:spTgt spid="69"/>
                                        </p:tgtEl>
                                        <p:attrNameLst>
                                          <p:attrName>ppt_x</p:attrName>
                                        </p:attrNameLst>
                                      </p:cBhvr>
                                      <p:tavLst>
                                        <p:tav tm="0">
                                          <p:val>
                                            <p:fltVal val="0.5"/>
                                          </p:val>
                                        </p:tav>
                                        <p:tav tm="100000">
                                          <p:val>
                                            <p:strVal val="#ppt_x"/>
                                          </p:val>
                                        </p:tav>
                                      </p:tavLst>
                                    </p:anim>
                                    <p:anim calcmode="lin" valueType="num">
                                      <p:cBhvr>
                                        <p:cTn id="62" dur="500" fill="hold"/>
                                        <p:tgtEl>
                                          <p:spTgt spid="69"/>
                                        </p:tgtEl>
                                        <p:attrNameLst>
                                          <p:attrName>ppt_y</p:attrName>
                                        </p:attrNameLst>
                                      </p:cBhvr>
                                      <p:tavLst>
                                        <p:tav tm="0">
                                          <p:val>
                                            <p:fltVal val="0.5"/>
                                          </p:val>
                                        </p:tav>
                                        <p:tav tm="100000">
                                          <p:val>
                                            <p:strVal val="#ppt_y"/>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71"/>
                                        </p:tgtEl>
                                        <p:attrNameLst>
                                          <p:attrName>style.visibility</p:attrName>
                                        </p:attrNameLst>
                                      </p:cBhvr>
                                      <p:to>
                                        <p:strVal val="visible"/>
                                      </p:to>
                                    </p:set>
                                    <p:animEffect transition="in" filter="fade">
                                      <p:cBhvr>
                                        <p:cTn id="66"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26" grpId="0" autoUpdateAnimBg="0"/>
      <p:bldP spid="515127" grpId="0" autoUpdateAnimBg="0"/>
      <p:bldP spid="515135" grpId="0" animBg="1"/>
      <p:bldP spid="49" grpId="0" autoUpdateAnimBg="0"/>
      <p:bldP spid="54" grpId="0" autoUpdateAnimBg="0"/>
      <p:bldP spid="55" grpId="0" autoUpdateAnimBg="0"/>
      <p:bldP spid="62" grpId="0" autoUpdateAnimBg="0"/>
      <p:bldP spid="63" grpId="0" autoUpdateAnimBg="0"/>
      <p:bldP spid="64" grpId="0" autoUpdateAnimBg="0"/>
      <p:bldP spid="67" grpId="0" autoUpdateAnimBg="0"/>
      <p:bldP spid="68" grpId="0" autoUpdateAnimBg="0"/>
      <p:bldP spid="69"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279409" y="152401"/>
            <a:ext cx="3932551" cy="1633526"/>
          </a:xfrm>
        </p:spPr>
        <p:txBody>
          <a:bodyPr/>
          <a:lstStyle/>
          <a:p>
            <a:pPr eaLnBrk="1" hangingPunct="1">
              <a:defRPr/>
            </a:pPr>
            <a:r>
              <a:rPr lang="ar-JO"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الآية المفتاحية</a:t>
            </a:r>
            <a:br>
              <a:rPr lang="en-US"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br>
            <a:r>
              <a:rPr lang="ar-JO"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rPr>
              <a:t>2 صم 7 : 12 – 13 </a:t>
            </a:r>
            <a:endParaRPr lang="en-US" sz="4000" b="1" dirty="0">
              <a:solidFill>
                <a:schemeClr val="bg1"/>
              </a:solidFill>
              <a:effectLst>
                <a:glow rad="177800">
                  <a:schemeClr val="tx1"/>
                </a:glow>
              </a:effectLst>
              <a:latin typeface="Arial" panose="020B0604020202020204" pitchFamily="34" charset="0"/>
              <a:ea typeface="ＭＳ Ｐゴシック" charset="0"/>
              <a:cs typeface="Arial" panose="020B0604020202020204" pitchFamily="34" charset="0"/>
            </a:endParaRPr>
          </a:p>
        </p:txBody>
      </p:sp>
      <p:sp>
        <p:nvSpPr>
          <p:cNvPr id="189443" name="Text Box 8"/>
          <p:cNvSpPr txBox="1">
            <a:spLocks noChangeArrowheads="1"/>
          </p:cNvSpPr>
          <p:nvPr/>
        </p:nvSpPr>
        <p:spPr bwMode="auto">
          <a:xfrm>
            <a:off x="8305802" y="7620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209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6089" name="Rectangle 9"/>
          <p:cNvSpPr>
            <a:spLocks noChangeArrowheads="1"/>
          </p:cNvSpPr>
          <p:nvPr/>
        </p:nvSpPr>
        <p:spPr bwMode="auto">
          <a:xfrm>
            <a:off x="4572000" y="152400"/>
            <a:ext cx="457200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rPr>
              <a:t>متى كملت أيامك واضطجعت مع آبائك أقيم بعدك نسلك الذي يخرج من أحشائك وأثبت مملكته هو يبني بيتاً لإسمي وأنا اثبت كرسي مملكته إلى الأبد </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26" name="Rectangle 2"/>
          <p:cNvSpPr>
            <a:spLocks noChangeArrowheads="1"/>
          </p:cNvSpPr>
          <p:nvPr/>
        </p:nvSpPr>
        <p:spPr bwMode="auto">
          <a:xfrm>
            <a:off x="241300" y="3903663"/>
            <a:ext cx="8740775" cy="238270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ts val="60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 وَيَأْمَنُ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بَيْتُكَ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وَمَمْلَكَتُكَ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i="1"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r>
              <a:rPr kumimoji="0" lang="ar-JO" sz="6000" b="1" i="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أَمَامَكَ.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كُرْسِيُّكَ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ثَابِتًا </a:t>
            </a:r>
            <a:r>
              <a:rPr kumimoji="0" lang="ar-JO" sz="6000" b="1" i="1"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a:t>
            </a:r>
            <a:r>
              <a:rPr kumimoji="0" lang="ar-JO" sz="6000" b="1" i="1" u="sng" strike="noStrike" kern="1200" cap="none" spc="0" normalizeH="0" baseline="3000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ٱلْأَبَدِ</a:t>
            </a:r>
            <a:endParaRPr kumimoji="0" lang="en-US" sz="4800" b="1" i="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2228" name="Rectangle 4"/>
          <p:cNvSpPr>
            <a:spLocks noChangeArrowheads="1"/>
          </p:cNvSpPr>
          <p:nvPr/>
        </p:nvSpPr>
        <p:spPr bwMode="auto">
          <a:xfrm>
            <a:off x="1006475" y="373063"/>
            <a:ext cx="7177088" cy="212109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الداودي</a:t>
            </a:r>
            <a:endParaRPr kumimoji="0" lang="en-US" sz="66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Oval 5"/>
          <p:cNvSpPr>
            <a:spLocks noChangeArrowheads="1"/>
          </p:cNvSpPr>
          <p:nvPr/>
        </p:nvSpPr>
        <p:spPr bwMode="auto">
          <a:xfrm>
            <a:off x="4651104" y="4394040"/>
            <a:ext cx="1681957"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0" name="Oval 6"/>
          <p:cNvSpPr>
            <a:spLocks noChangeArrowheads="1"/>
          </p:cNvSpPr>
          <p:nvPr/>
        </p:nvSpPr>
        <p:spPr bwMode="auto">
          <a:xfrm>
            <a:off x="2997724" y="4367362"/>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1" name="Oval 7"/>
          <p:cNvSpPr>
            <a:spLocks noChangeArrowheads="1"/>
          </p:cNvSpPr>
          <p:nvPr/>
        </p:nvSpPr>
        <p:spPr bwMode="auto">
          <a:xfrm>
            <a:off x="5209905" y="5296045"/>
            <a:ext cx="2246312"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a:off x="2373438" y="5268982"/>
            <a:ext cx="20891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1"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b="1" i="1"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b="1" i="1"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2234" name="Text Box 10"/>
          <p:cNvSpPr txBox="1">
            <a:spLocks noChangeArrowheads="1"/>
          </p:cNvSpPr>
          <p:nvPr/>
        </p:nvSpPr>
        <p:spPr bwMode="auto">
          <a:xfrm>
            <a:off x="1908699" y="4392053"/>
            <a:ext cx="20891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1"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a:t>
            </a:r>
            <a:r>
              <a:rPr kumimoji="0" lang="ar-JO" sz="4000" b="1" i="1" u="sng" strike="noStrike" kern="1200" cap="none" spc="0" normalizeH="0" baseline="0" noProof="0" dirty="0" err="1">
                <a:ln>
                  <a:noFill/>
                </a:ln>
                <a:solidFill>
                  <a:srgbClr val="00CC00"/>
                </a:solidFill>
                <a:effectLst/>
                <a:uLnTx/>
                <a:uFillTx/>
                <a:latin typeface="Arial" panose="020B0604020202020204" pitchFamily="34" charset="0"/>
                <a:ea typeface="ＭＳ Ｐゴシック" charset="0"/>
                <a:cs typeface="Arial" panose="020B0604020202020204" pitchFamily="34" charset="0"/>
              </a:rPr>
              <a:t>ٱلْأَبَدِ</a:t>
            </a:r>
            <a:endParaRPr kumimoji="0" lang="en-US" sz="4000" b="1" i="1"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1211"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1212"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244" name="Rectangle 2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19</a:t>
            </a:r>
          </a:p>
        </p:txBody>
      </p:sp>
      <p:sp>
        <p:nvSpPr>
          <p:cNvPr id="51215" name="Text Box 22"/>
          <p:cNvSpPr txBox="1">
            <a:spLocks noChangeArrowheads="1"/>
          </p:cNvSpPr>
          <p:nvPr/>
        </p:nvSpPr>
        <p:spPr bwMode="auto">
          <a:xfrm>
            <a:off x="8586788"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p>
        </p:txBody>
      </p:sp>
      <p:sp>
        <p:nvSpPr>
          <p:cNvPr id="51216" name="Text Box 2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2249" name="Rectangle 2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2250" name="Text Box 26"/>
          <p:cNvSpPr txBox="1">
            <a:spLocks noChangeArrowheads="1"/>
          </p:cNvSpPr>
          <p:nvPr/>
        </p:nvSpPr>
        <p:spPr bwMode="auto">
          <a:xfrm>
            <a:off x="1533525" y="2439988"/>
            <a:ext cx="5988050" cy="144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ضماناته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الثلاثة</a:t>
            </a:r>
            <a:endParaRPr kumimoji="0" lang="en-US" sz="4400" b="1" i="1"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2000"/>
                                        <p:tgtEl>
                                          <p:spTgt spid="52253"/>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2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10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10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10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2231"/>
                                        </p:tgtEl>
                                        <p:attrNameLst>
                                          <p:attrName>style.visibility</p:attrName>
                                        </p:attrNameLst>
                                      </p:cBhvr>
                                      <p:to>
                                        <p:strVal val="visible"/>
                                      </p:to>
                                    </p:set>
                                    <p:animEffect transition="in" filter="fade">
                                      <p:cBhvr>
                                        <p:cTn id="41" dur="1000"/>
                                        <p:tgtEl>
                                          <p:spTgt spid="5223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3" presetClass="entr" presetSubtype="272" fill="hold" grpId="0" nodeType="clickEffect">
                                  <p:stCondLst>
                                    <p:cond delay="0"/>
                                  </p:stCondLst>
                                  <p:childTnLst>
                                    <p:set>
                                      <p:cBhvr>
                                        <p:cTn id="45" dur="1" fill="hold">
                                          <p:stCondLst>
                                            <p:cond delay="0"/>
                                          </p:stCondLst>
                                        </p:cTn>
                                        <p:tgtEl>
                                          <p:spTgt spid="52234"/>
                                        </p:tgtEl>
                                        <p:attrNameLst>
                                          <p:attrName>style.visibility</p:attrName>
                                        </p:attrNameLst>
                                      </p:cBhvr>
                                      <p:to>
                                        <p:strVal val="visible"/>
                                      </p:to>
                                    </p:set>
                                    <p:anim calcmode="lin" valueType="num">
                                      <p:cBhvr>
                                        <p:cTn id="46" dur="500" fill="hold"/>
                                        <p:tgtEl>
                                          <p:spTgt spid="52234"/>
                                        </p:tgtEl>
                                        <p:attrNameLst>
                                          <p:attrName>ppt_w</p:attrName>
                                        </p:attrNameLst>
                                      </p:cBhvr>
                                      <p:tavLst>
                                        <p:tav tm="0">
                                          <p:val>
                                            <p:strVal val="2/3*#ppt_w"/>
                                          </p:val>
                                        </p:tav>
                                        <p:tav tm="100000">
                                          <p:val>
                                            <p:strVal val="#ppt_w"/>
                                          </p:val>
                                        </p:tav>
                                      </p:tavLst>
                                    </p:anim>
                                    <p:anim calcmode="lin" valueType="num">
                                      <p:cBhvr>
                                        <p:cTn id="47" dur="500" fill="hold"/>
                                        <p:tgtEl>
                                          <p:spTgt spid="52234"/>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500"/>
                            </p:stCondLst>
                            <p:childTnLst>
                              <p:par>
                                <p:cTn id="49" presetID="23" presetClass="entr" presetSubtype="272" fill="hold" grpId="0" nodeType="afterEffect">
                                  <p:stCondLst>
                                    <p:cond delay="0"/>
                                  </p:stCondLst>
                                  <p:childTnLst>
                                    <p:set>
                                      <p:cBhvr>
                                        <p:cTn id="50" dur="1" fill="hold">
                                          <p:stCondLst>
                                            <p:cond delay="0"/>
                                          </p:stCondLst>
                                        </p:cTn>
                                        <p:tgtEl>
                                          <p:spTgt spid="52233"/>
                                        </p:tgtEl>
                                        <p:attrNameLst>
                                          <p:attrName>style.visibility</p:attrName>
                                        </p:attrNameLst>
                                      </p:cBhvr>
                                      <p:to>
                                        <p:strVal val="visible"/>
                                      </p:to>
                                    </p:set>
                                    <p:anim calcmode="lin" valueType="num">
                                      <p:cBhvr>
                                        <p:cTn id="51" dur="500" fill="hold"/>
                                        <p:tgtEl>
                                          <p:spTgt spid="52233"/>
                                        </p:tgtEl>
                                        <p:attrNameLst>
                                          <p:attrName>ppt_w</p:attrName>
                                        </p:attrNameLst>
                                      </p:cBhvr>
                                      <p:tavLst>
                                        <p:tav tm="0">
                                          <p:val>
                                            <p:strVal val="2/3*#ppt_w"/>
                                          </p:val>
                                        </p:tav>
                                        <p:tav tm="100000">
                                          <p:val>
                                            <p:strVal val="#ppt_w"/>
                                          </p:val>
                                        </p:tav>
                                      </p:tavLst>
                                    </p:anim>
                                    <p:anim calcmode="lin" valueType="num">
                                      <p:cBhvr>
                                        <p:cTn id="52" dur="500" fill="hold"/>
                                        <p:tgtEl>
                                          <p:spTgt spid="5223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33" grpId="0" autoUpdateAnimBg="0"/>
      <p:bldP spid="52234" grpId="0" autoUpdateAnimBg="0"/>
      <p:bldP spid="52250" grpId="0"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Arial" panose="020B0604020202020204" pitchFamily="34" charset="0"/>
                <a:cs typeface="Arial" panose="020B0604020202020204" pitchFamily="34" charset="0"/>
              </a:rPr>
              <a:t>                            </a:t>
            </a:r>
          </a:p>
        </p:txBody>
      </p:sp>
      <p:sp>
        <p:nvSpPr>
          <p:cNvPr id="53251" name="Text Box 18"/>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rPr>
              <a:t> </a:t>
            </a:r>
          </a:p>
        </p:txBody>
      </p:sp>
      <p:grpSp>
        <p:nvGrpSpPr>
          <p:cNvPr id="2" name="Group 36"/>
          <p:cNvGrpSpPr>
            <a:grpSpLocks/>
          </p:cNvGrpSpPr>
          <p:nvPr/>
        </p:nvGrpSpPr>
        <p:grpSpPr bwMode="auto">
          <a:xfrm>
            <a:off x="539750" y="1239838"/>
            <a:ext cx="8526463" cy="4743450"/>
            <a:chOff x="340" y="781"/>
            <a:chExt cx="5371" cy="2988"/>
          </a:xfrm>
        </p:grpSpPr>
        <p:sp>
          <p:nvSpPr>
            <p:cNvPr id="53258" name="Text Box 19"/>
            <p:cNvSpPr txBox="1">
              <a:spLocks noChangeArrowheads="1"/>
            </p:cNvSpPr>
            <p:nvPr/>
          </p:nvSpPr>
          <p:spPr bwMode="auto">
            <a:xfrm>
              <a:off x="5595" y="3356"/>
              <a:ext cx="11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endParaRPr>
            </a:p>
          </p:txBody>
        </p:sp>
        <p:sp>
          <p:nvSpPr>
            <p:cNvPr id="483352" name="AutoShape 24"/>
            <p:cNvSpPr>
              <a:spLocks noChangeArrowheads="1"/>
            </p:cNvSpPr>
            <p:nvPr/>
          </p:nvSpPr>
          <p:spPr bwMode="auto">
            <a:xfrm>
              <a:off x="340" y="781"/>
              <a:ext cx="5088" cy="2988"/>
            </a:xfrm>
            <a:prstGeom prst="roundRect">
              <a:avLst>
                <a:gd name="adj" fmla="val 16667"/>
              </a:avLst>
            </a:prstGeom>
            <a:gradFill rotWithShape="0">
              <a:gsLst>
                <a:gs pos="0">
                  <a:srgbClr val="000099">
                    <a:gamma/>
                    <a:shade val="0"/>
                    <a:invGamma/>
                  </a:srgbClr>
                </a:gs>
                <a:gs pos="50000">
                  <a:srgbClr val="000099"/>
                </a:gs>
                <a:gs pos="100000">
                  <a:srgbClr val="000099">
                    <a:gamma/>
                    <a:shade val="0"/>
                    <a:invGamma/>
                  </a:srgbClr>
                </a:gs>
              </a:gsLst>
              <a:lin ang="5400000" scaled="1"/>
            </a:gradFill>
            <a:ln w="57150">
              <a:solidFill>
                <a:srgbClr val="FF3300"/>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3261" name="Text Box 26"/>
            <p:cNvSpPr txBox="1">
              <a:spLocks noChangeArrowheads="1"/>
            </p:cNvSpPr>
            <p:nvPr/>
          </p:nvSpPr>
          <p:spPr bwMode="auto">
            <a:xfrm>
              <a:off x="465" y="1262"/>
              <a:ext cx="4838" cy="1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480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إذن، بعد ذلك يجب طرح السؤال: من المؤهل للجلوس على عرش داود؟</a:t>
              </a:r>
            </a:p>
          </p:txBody>
        </p:sp>
      </p:grpSp>
      <p:sp>
        <p:nvSpPr>
          <p:cNvPr id="53253" name="Text Box 2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83359" name="Rectangle 3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20</a:t>
            </a:r>
          </a:p>
        </p:txBody>
      </p:sp>
      <p:sp>
        <p:nvSpPr>
          <p:cNvPr id="53256" name="Text Box 34"/>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483363" name="Rectangle 3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7" name="Rectangle 3"/>
          <p:cNvSpPr>
            <a:spLocks noChangeArrowheads="1"/>
          </p:cNvSpPr>
          <p:nvPr/>
        </p:nvSpPr>
        <p:spPr bwMode="auto">
          <a:xfrm>
            <a:off x="377825" y="4445000"/>
            <a:ext cx="8255000" cy="881652"/>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7200" b="1" i="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السلالة الداودية</a:t>
            </a:r>
            <a:endParaRPr kumimoji="0" lang="en-US" sz="6000" b="1" i="1"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SA" sz="3200" b="1" i="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النسب الملوكي ليسوع المسيح</a:t>
            </a:r>
            <a:endParaRPr kumimoji="0" lang="en-US" sz="1600" b="1" i="1"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0820" name="Text Box 5"/>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290821" name="Text Box 6"/>
          <p:cNvSpPr txBox="1">
            <a:spLocks noChangeArrowheads="1"/>
          </p:cNvSpPr>
          <p:nvPr/>
        </p:nvSpPr>
        <p:spPr bwMode="auto">
          <a:xfrm>
            <a:off x="8902700" y="44132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290822" name="Text Box 8"/>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2473" name="Rectangle 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62474" name="Rectangle 10"/>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290825" name="Text Box 11"/>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©2004 TBBMI</a:t>
            </a:r>
          </a:p>
        </p:txBody>
      </p:sp>
      <p:sp>
        <p:nvSpPr>
          <p:cNvPr id="62476" name="Rectangle 12"/>
          <p:cNvSpPr>
            <a:spLocks noChangeArrowheads="1"/>
          </p:cNvSpPr>
          <p:nvPr/>
        </p:nvSpPr>
        <p:spPr bwMode="auto">
          <a:xfrm>
            <a:off x="7593604" y="6526927"/>
            <a:ext cx="665567"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8.0.05B.</a:t>
            </a:r>
          </a:p>
        </p:txBody>
      </p:sp>
      <p:sp>
        <p:nvSpPr>
          <p:cNvPr id="290827" name="Text Box 13"/>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p>
        </p:txBody>
      </p:sp>
      <p:sp>
        <p:nvSpPr>
          <p:cNvPr id="2" name="Title 1"/>
          <p:cNvSpPr>
            <a:spLocks noGrp="1"/>
          </p:cNvSpPr>
          <p:nvPr>
            <p:ph type="title" idx="4294967295"/>
          </p:nvPr>
        </p:nvSpPr>
        <p:spPr>
          <a:xfrm>
            <a:off x="2268538" y="5940425"/>
            <a:ext cx="4319587" cy="584200"/>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spcBef>
                <a:spcPct val="50000"/>
              </a:spcBef>
              <a:defRPr/>
            </a:pPr>
            <a:r>
              <a:rPr lang="ar-JO" sz="3200" b="1" kern="1200" dirty="0">
                <a:solidFill>
                  <a:srgbClr val="FFFF00"/>
                </a:solidFill>
                <a:latin typeface="Arial" panose="020B0604020202020204" pitchFamily="34" charset="0"/>
                <a:cs typeface="Arial" panose="020B0604020202020204" pitchFamily="34" charset="0"/>
              </a:rPr>
              <a:t>الدراسة المساعدة #16</a:t>
            </a:r>
            <a:endParaRPr lang="en-US" sz="3200" b="1" kern="1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014539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0802" name="Text Box 50"/>
          <p:cNvSpPr txBox="1">
            <a:spLocks noChangeArrowheads="1"/>
          </p:cNvSpPr>
          <p:nvPr/>
        </p:nvSpPr>
        <p:spPr bwMode="auto">
          <a:xfrm>
            <a:off x="6253162" y="30337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347" name="Text Box 53"/>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rPr>
              <a:t> </a:t>
            </a:r>
          </a:p>
        </p:txBody>
      </p:sp>
      <p:sp>
        <p:nvSpPr>
          <p:cNvPr id="57348" name="Text Box 54"/>
          <p:cNvSpPr txBox="1">
            <a:spLocks noChangeArrowheads="1"/>
          </p:cNvSpPr>
          <p:nvPr/>
        </p:nvSpPr>
        <p:spPr bwMode="auto">
          <a:xfrm>
            <a:off x="8902700" y="48704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endParaRPr>
          </a:p>
        </p:txBody>
      </p:sp>
      <p:sp>
        <p:nvSpPr>
          <p:cNvPr id="57349" name="Text Box 5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30813" name="Rectangle 61"/>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22</a:t>
            </a:r>
          </a:p>
        </p:txBody>
      </p:sp>
      <p:sp>
        <p:nvSpPr>
          <p:cNvPr id="57352" name="Text Box 64"/>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748548" y="679293"/>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0"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1" name="Text Box 17"/>
          <p:cNvSpPr txBox="1">
            <a:spLocks noChangeArrowheads="1"/>
          </p:cNvSpPr>
          <p:nvPr/>
        </p:nvSpPr>
        <p:spPr bwMode="auto">
          <a:xfrm>
            <a:off x="6245225" y="30860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65" name="Text Box 21"/>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3: 20</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398"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59399"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4"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8975" name="Rectangle 31"/>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23</a:t>
            </a:r>
          </a:p>
        </p:txBody>
      </p:sp>
    </p:spTree>
  </p:cSld>
  <p:clrMapOvr>
    <a:masterClrMapping/>
  </p:clrMapOvr>
  <p:transition>
    <p:fade/>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782136" y="688976"/>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1" name="Text Box 3"/>
          <p:cNvSpPr txBox="1">
            <a:spLocks noChangeArrowheads="1"/>
          </p:cNvSpPr>
          <p:nvPr/>
        </p:nvSpPr>
        <p:spPr bwMode="auto">
          <a:xfrm>
            <a:off x="2100138" y="1287327"/>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74"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5" name="Text Box 17"/>
          <p:cNvSpPr txBox="1">
            <a:spLocks noChangeArrowheads="1"/>
          </p:cNvSpPr>
          <p:nvPr/>
        </p:nvSpPr>
        <p:spPr bwMode="auto">
          <a:xfrm>
            <a:off x="6318276" y="2981929"/>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450"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1451"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8"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99" name="Text Box 31"/>
          <p:cNvSpPr txBox="1">
            <a:spLocks noChangeArrowheads="1"/>
          </p:cNvSpPr>
          <p:nvPr/>
        </p:nvSpPr>
        <p:spPr bwMode="auto">
          <a:xfrm>
            <a:off x="5029200" y="1111584"/>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1-2؛ 4: 8</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0" name="Rectangle 32"/>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1" name="Rectangle 33"/>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24</a:t>
            </a:r>
          </a:p>
        </p:txBody>
      </p:sp>
      <p:sp>
        <p:nvSpPr>
          <p:cNvPr id="61457" name="Text Box 35"/>
          <p:cNvSpPr txBox="1">
            <a:spLocks noChangeArrowheads="1"/>
          </p:cNvSpPr>
          <p:nvPr/>
        </p:nvSpPr>
        <p:spPr bwMode="auto">
          <a:xfrm>
            <a:off x="8594710" y="6461711"/>
            <a:ext cx="29848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a:t>
            </a:r>
          </a:p>
        </p:txBody>
      </p:sp>
      <p:sp>
        <p:nvSpPr>
          <p:cNvPr id="340004" name="Line 36"/>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5" name="Line 37"/>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25</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Tree>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1" name="Rectangle 3"/>
          <p:cNvSpPr>
            <a:spLocks noGrp="1" noChangeArrowheads="1"/>
          </p:cNvSpPr>
          <p:nvPr>
            <p:ph type="title" idx="4294967295"/>
          </p:nvPr>
        </p:nvSpPr>
        <p:spPr>
          <a:xfrm>
            <a:off x="683568" y="260648"/>
            <a:ext cx="7632848" cy="720080"/>
          </a:xfrm>
          <a:solidFill>
            <a:srgbClr val="333399"/>
          </a:solidFill>
          <a:effectLst>
            <a:outerShdw blurRad="63500" dist="35921" dir="2700000" algn="ctr" rotWithShape="0">
              <a:schemeClr val="bg2">
                <a:alpha val="74998"/>
              </a:schemeClr>
            </a:outerShdw>
          </a:effectLst>
        </p:spPr>
        <p:txBody>
          <a:bodyPr/>
          <a:lstStyle/>
          <a:p>
            <a:pPr eaLnBrk="1" hangingPunct="1">
              <a:defRPr/>
            </a:pPr>
            <a:r>
              <a:rPr lang="ar-SA" sz="3200" b="1" dirty="0">
                <a:solidFill>
                  <a:schemeClr val="bg1"/>
                </a:solidFill>
                <a:latin typeface="Arial" panose="020B0604020202020204" pitchFamily="34" charset="0"/>
                <a:cs typeface="Arial" panose="020B0604020202020204" pitchFamily="34" charset="0"/>
              </a:rPr>
              <a:t>مخطط ملخص العهد الجديد</a:t>
            </a:r>
            <a:endParaRPr lang="en-US" sz="3200" b="1" dirty="0">
              <a:solidFill>
                <a:schemeClr val="bg1"/>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532448" y="87320"/>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29</a:t>
            </a:r>
            <a:endParaRPr kumimoji="0" lang="en-US"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graphicFrame>
        <p:nvGraphicFramePr>
          <p:cNvPr id="3" name="Table 3">
            <a:extLst>
              <a:ext uri="{FF2B5EF4-FFF2-40B4-BE49-F238E27FC236}">
                <a16:creationId xmlns:a16="http://schemas.microsoft.com/office/drawing/2014/main" id="{85D0C609-7053-3602-B72C-BA028E7D401B}"/>
              </a:ext>
            </a:extLst>
          </p:cNvPr>
          <p:cNvGraphicFramePr>
            <a:graphicFrameLocks noGrp="1"/>
          </p:cNvGraphicFramePr>
          <p:nvPr>
            <p:extLst>
              <p:ext uri="{D42A27DB-BD31-4B8C-83A1-F6EECF244321}">
                <p14:modId xmlns:p14="http://schemas.microsoft.com/office/powerpoint/2010/main" val="416341501"/>
              </p:ext>
            </p:extLst>
          </p:nvPr>
        </p:nvGraphicFramePr>
        <p:xfrm>
          <a:off x="-12848" y="1052736"/>
          <a:ext cx="9193360" cy="5875915"/>
        </p:xfrm>
        <a:graphic>
          <a:graphicData uri="http://schemas.openxmlformats.org/drawingml/2006/table">
            <a:tbl>
              <a:tblPr firstRow="1" bandRow="1">
                <a:tableStyleId>{21E4AEA4-8DFA-4A89-87EB-49C32662AFE0}</a:tableStyleId>
              </a:tblPr>
              <a:tblGrid>
                <a:gridCol w="1416496">
                  <a:extLst>
                    <a:ext uri="{9D8B030D-6E8A-4147-A177-3AD203B41FA5}">
                      <a16:colId xmlns:a16="http://schemas.microsoft.com/office/drawing/2014/main" val="810386105"/>
                    </a:ext>
                  </a:extLst>
                </a:gridCol>
                <a:gridCol w="1224136">
                  <a:extLst>
                    <a:ext uri="{9D8B030D-6E8A-4147-A177-3AD203B41FA5}">
                      <a16:colId xmlns:a16="http://schemas.microsoft.com/office/drawing/2014/main" val="3053781486"/>
                    </a:ext>
                  </a:extLst>
                </a:gridCol>
                <a:gridCol w="1296144">
                  <a:extLst>
                    <a:ext uri="{9D8B030D-6E8A-4147-A177-3AD203B41FA5}">
                      <a16:colId xmlns:a16="http://schemas.microsoft.com/office/drawing/2014/main" val="3576160476"/>
                    </a:ext>
                  </a:extLst>
                </a:gridCol>
                <a:gridCol w="1368152">
                  <a:extLst>
                    <a:ext uri="{9D8B030D-6E8A-4147-A177-3AD203B41FA5}">
                      <a16:colId xmlns:a16="http://schemas.microsoft.com/office/drawing/2014/main" val="5252485"/>
                    </a:ext>
                  </a:extLst>
                </a:gridCol>
                <a:gridCol w="936104">
                  <a:extLst>
                    <a:ext uri="{9D8B030D-6E8A-4147-A177-3AD203B41FA5}">
                      <a16:colId xmlns:a16="http://schemas.microsoft.com/office/drawing/2014/main" val="2029239224"/>
                    </a:ext>
                  </a:extLst>
                </a:gridCol>
                <a:gridCol w="707994">
                  <a:extLst>
                    <a:ext uri="{9D8B030D-6E8A-4147-A177-3AD203B41FA5}">
                      <a16:colId xmlns:a16="http://schemas.microsoft.com/office/drawing/2014/main" val="236486476"/>
                    </a:ext>
                  </a:extLst>
                </a:gridCol>
                <a:gridCol w="1092206">
                  <a:extLst>
                    <a:ext uri="{9D8B030D-6E8A-4147-A177-3AD203B41FA5}">
                      <a16:colId xmlns:a16="http://schemas.microsoft.com/office/drawing/2014/main" val="813216069"/>
                    </a:ext>
                  </a:extLst>
                </a:gridCol>
                <a:gridCol w="1152128">
                  <a:extLst>
                    <a:ext uri="{9D8B030D-6E8A-4147-A177-3AD203B41FA5}">
                      <a16:colId xmlns:a16="http://schemas.microsoft.com/office/drawing/2014/main" val="3674881313"/>
                    </a:ext>
                  </a:extLst>
                </a:gridCol>
              </a:tblGrid>
              <a:tr h="1249927">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JO" sz="1600" b="1" dirty="0">
                          <a:latin typeface="Arial" panose="020B0604020202020204" pitchFamily="34" charset="0"/>
                          <a:cs typeface="Arial" panose="020B0604020202020204" pitchFamily="34" charset="0"/>
                        </a:rPr>
                        <a:t>الغرض 
</a:t>
                      </a:r>
                      <a:endParaRPr lang="en-US" sz="1600" b="1"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JO" sz="1600" b="1" dirty="0">
                          <a:latin typeface="Arial" panose="020B0604020202020204" pitchFamily="34" charset="0"/>
                          <a:cs typeface="Arial" panose="020B0604020202020204" pitchFamily="34" charset="0"/>
                        </a:rPr>
                        <a:t>الموضوع 
</a:t>
                      </a:r>
                      <a:endParaRPr lang="en-US" sz="1600" b="1"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SA" sz="1600" b="1" dirty="0">
                          <a:latin typeface="Arial" panose="020B0604020202020204" pitchFamily="34" charset="0"/>
                          <a:cs typeface="Arial" panose="020B0604020202020204" pitchFamily="34" charset="0"/>
                        </a:rPr>
                        <a:t>الشخصيات الرئيسية</a:t>
                      </a:r>
                      <a:endParaRPr lang="en-US" sz="1600" b="1" dirty="0">
                        <a:latin typeface="Arial" panose="020B0604020202020204" pitchFamily="34" charset="0"/>
                        <a:cs typeface="Arial" panose="020B0604020202020204" pitchFamily="34" charset="0"/>
                      </a:endParaRPr>
                    </a:p>
                    <a:p>
                      <a:pPr algn="ctr"/>
                      <a:endParaRPr lang="en-US" sz="1600" b="1" dirty="0">
                        <a:latin typeface="Arial" panose="020B0604020202020204" pitchFamily="34" charset="0"/>
                        <a:cs typeface="Arial" panose="020B0604020202020204" pitchFamily="34" charset="0"/>
                      </a:endParaRPr>
                    </a:p>
                  </a:txBody>
                  <a:tcPr/>
                </a:tc>
                <a:tc>
                  <a:txBody>
                    <a:bodyPr/>
                    <a:lstStyle/>
                    <a:p>
                      <a:pPr marL="0" marR="0" lvl="0" indent="0" algn="ctr" defTabSz="456726" rtl="0" eaLnBrk="1" fontAlgn="auto" latinLnBrk="0" hangingPunct="1">
                        <a:lnSpc>
                          <a:spcPct val="100000"/>
                        </a:lnSpc>
                        <a:spcBef>
                          <a:spcPts val="0"/>
                        </a:spcBef>
                        <a:spcAft>
                          <a:spcPts val="0"/>
                        </a:spcAft>
                        <a:buClrTx/>
                        <a:buSzTx/>
                        <a:buFontTx/>
                        <a:buNone/>
                        <a:tabLst/>
                        <a:defRPr/>
                      </a:pPr>
                      <a:r>
                        <a:rPr lang="ar-SA" sz="1600" b="1" dirty="0">
                          <a:latin typeface="Arial" panose="020B0604020202020204" pitchFamily="34" charset="0"/>
                          <a:cs typeface="Arial" panose="020B0604020202020204" pitchFamily="34" charset="0"/>
                        </a:rPr>
                        <a:t>الوجهة</a:t>
                      </a:r>
                      <a:endParaRPr lang="en-US" sz="1600" b="1" dirty="0">
                        <a:latin typeface="Arial" panose="020B0604020202020204" pitchFamily="34" charset="0"/>
                        <a:cs typeface="Arial" panose="020B0604020202020204" pitchFamily="34" charset="0"/>
                      </a:endParaRPr>
                    </a:p>
                    <a:p>
                      <a:pPr algn="ctr"/>
                      <a:endParaRPr lang="en-US" sz="1600" b="1" dirty="0">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المنشأ</a:t>
                      </a:r>
                      <a:endParaRPr lang="en-US" sz="1600" b="1" dirty="0">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تاريخ</a:t>
                      </a:r>
                      <a:endParaRPr lang="en-US" sz="1600" b="1" dirty="0">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كاتب</a:t>
                      </a:r>
                      <a:endParaRPr lang="en-US" sz="1600" b="1" dirty="0">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كتاب</a:t>
                      </a:r>
                      <a:endParaRPr lang="en-US" sz="1600" b="1"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28477671"/>
                  </a:ext>
                </a:extLst>
              </a:tr>
              <a:tr h="669202">
                <a:tc>
                  <a:txBody>
                    <a:bodyPr/>
                    <a:lstStyle/>
                    <a:p>
                      <a:pPr algn="ctr"/>
                      <a:endParaRPr lang="en-US" sz="1600" b="1" dirty="0">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marL="0" algn="ctr" defTabSz="456726" rtl="0" eaLnBrk="1" latinLnBrk="0" hangingPunct="1"/>
                      <a:endParaRPr lang="en-US" sz="1600" b="1" dirty="0">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متى</a:t>
                      </a:r>
                      <a:endParaRPr lang="en-US" sz="1600" b="1"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854855257"/>
                  </a:ext>
                </a:extLst>
              </a:tr>
              <a:tr h="617075">
                <a:tc>
                  <a:txBody>
                    <a:bodyPr/>
                    <a:lstStyle/>
                    <a:p>
                      <a:pPr algn="ctr"/>
                      <a:endParaRPr lang="en-US" sz="1600" b="1" dirty="0">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يعقوب</a:t>
                      </a:r>
                      <a:endParaRPr lang="en-US" sz="1600" b="1"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224032304"/>
                  </a:ext>
                </a:extLst>
              </a:tr>
              <a:tr h="687932">
                <a:tc>
                  <a:txBody>
                    <a:bodyPr/>
                    <a:lstStyle/>
                    <a:p>
                      <a:pPr algn="ctr"/>
                      <a:endParaRPr lang="en-US" sz="1600" b="1" dirty="0">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غلاطية</a:t>
                      </a:r>
                      <a:endParaRPr lang="en-US" sz="1600" b="1"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442300423"/>
                  </a:ext>
                </a:extLst>
              </a:tr>
              <a:tr h="643742">
                <a:tc>
                  <a:txBody>
                    <a:bodyPr/>
                    <a:lstStyle/>
                    <a:p>
                      <a:pPr algn="ctr"/>
                      <a:endParaRPr lang="en-US" sz="1600" b="1" dirty="0">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تسالونيكي الأولى</a:t>
                      </a:r>
                      <a:endParaRPr lang="en-US" sz="1600" b="1"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264335204"/>
                  </a:ext>
                </a:extLst>
              </a:tr>
              <a:tr h="738031">
                <a:tc>
                  <a:txBody>
                    <a:bodyPr/>
                    <a:lstStyle/>
                    <a:p>
                      <a:pPr algn="ctr"/>
                      <a:endParaRPr lang="en-US" sz="1600" b="1" dirty="0">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تسالونيكي الثانية</a:t>
                      </a:r>
                      <a:endParaRPr lang="en-US" sz="1600" b="1"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1352087620"/>
                  </a:ext>
                </a:extLst>
              </a:tr>
              <a:tr h="690886">
                <a:tc>
                  <a:txBody>
                    <a:bodyPr/>
                    <a:lstStyle/>
                    <a:p>
                      <a:pPr algn="ctr"/>
                      <a:endParaRPr lang="en-US" sz="1600" b="1" dirty="0">
                        <a:latin typeface="Arial" panose="020B0604020202020204" pitchFamily="34" charset="0"/>
                        <a:cs typeface="Arial" panose="020B0604020202020204" pitchFamily="34" charset="0"/>
                      </a:endParaRPr>
                    </a:p>
                  </a:txBody>
                  <a:tcPr/>
                </a:tc>
                <a:tc>
                  <a:txBody>
                    <a:bodyPr/>
                    <a:lstStyle/>
                    <a:p>
                      <a:pPr marL="0" algn="ctr" defTabSz="456726" rtl="0" eaLnBrk="1" latinLnBrk="0" hangingPunct="1"/>
                      <a:endParaRPr lang="en-US" sz="1600" b="1" dirty="0">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كورنثوس الأولى</a:t>
                      </a:r>
                      <a:endParaRPr lang="en-US" sz="1600" b="1"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63923144"/>
                  </a:ext>
                </a:extLst>
              </a:tr>
              <a:tr h="508470">
                <a:tc>
                  <a:txBody>
                    <a:bodyPr/>
                    <a:lstStyle/>
                    <a:p>
                      <a:pPr algn="ctr"/>
                      <a:endParaRPr lang="en-US" sz="1600" b="1" dirty="0">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dirty="0">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endParaRPr lang="en-US" sz="1600" b="1">
                        <a:latin typeface="Arial" panose="020B0604020202020204" pitchFamily="34" charset="0"/>
                        <a:cs typeface="Arial" panose="020B0604020202020204" pitchFamily="34" charset="0"/>
                      </a:endParaRPr>
                    </a:p>
                  </a:txBody>
                  <a:tcPr/>
                </a:tc>
                <a:tc>
                  <a:txBody>
                    <a:bodyPr/>
                    <a:lstStyle/>
                    <a:p>
                      <a:pPr algn="ctr"/>
                      <a:r>
                        <a:rPr lang="ar-SA" sz="1600" b="1" dirty="0">
                          <a:latin typeface="Arial" panose="020B0604020202020204" pitchFamily="34" charset="0"/>
                          <a:cs typeface="Arial" panose="020B0604020202020204" pitchFamily="34" charset="0"/>
                        </a:rPr>
                        <a:t>كورنثوس الثانية</a:t>
                      </a:r>
                      <a:endParaRPr lang="en-US" sz="1600" b="1" dirty="0">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3032678423"/>
                  </a:ext>
                </a:extLst>
              </a:tr>
            </a:tbl>
          </a:graphicData>
        </a:graphic>
      </p:graphicFrame>
    </p:spTree>
    <p:extLst>
      <p:ext uri="{BB962C8B-B14F-4D97-AF65-F5344CB8AC3E}">
        <p14:creationId xmlns:p14="http://schemas.microsoft.com/office/powerpoint/2010/main" val="376929889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5: 29</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01723653"/>
      </p:ext>
    </p:extLst>
  </p:cSld>
  <p:clrMapOvr>
    <a:masterClrMapping/>
  </p:clrMapOvr>
  <p:transition>
    <p:fade/>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11: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826961" y="2416498"/>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3745105"/>
      </p:ext>
    </p:extLst>
  </p:cSld>
  <p:clrMapOvr>
    <a:masterClrMapping/>
  </p:clrMapOvr>
  <p:transition>
    <p:fade/>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209130" y="2395537"/>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إبراهيم(سارة)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8" name="Text Box 50">
            <a:extLst>
              <a:ext uri="{FF2B5EF4-FFF2-40B4-BE49-F238E27FC236}">
                <a16:creationId xmlns:a16="http://schemas.microsoft.com/office/drawing/2014/main" id="{EA3CD877-CFCD-4128-86E9-9794A4DF269F}"/>
              </a:ext>
            </a:extLst>
          </p:cNvPr>
          <p:cNvSpPr txBox="1">
            <a:spLocks noChangeArrowheads="1"/>
          </p:cNvSpPr>
          <p:nvPr/>
        </p:nvSpPr>
        <p:spPr bwMode="auto">
          <a:xfrm>
            <a:off x="3894263" y="2932572"/>
            <a:ext cx="2869949"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داود</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39883470"/>
      </p:ext>
    </p:extLst>
  </p:cSld>
  <p:clrMapOvr>
    <a:masterClrMapping/>
  </p:clrMapOvr>
  <p:transition>
    <p:fade/>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12: 24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712065187"/>
      </p:ext>
    </p:extLst>
  </p:cSld>
  <p:clrMapOvr>
    <a:masterClrMapping/>
  </p:clrMapOvr>
  <p:transition>
    <p:fade/>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5: 14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40767470"/>
      </p:ext>
    </p:extLst>
  </p:cSld>
  <p:clrMapOvr>
    <a:masterClrMapping/>
  </p:clrMapOvr>
  <p:transition>
    <p:fade/>
  </p:transition>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وغيرها</a:t>
            </a: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لوقا 3: 23</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38" name="Text Box 26">
            <a:extLst>
              <a:ext uri="{FF2B5EF4-FFF2-40B4-BE49-F238E27FC236}">
                <a16:creationId xmlns:a16="http://schemas.microsoft.com/office/drawing/2014/main" id="{8A710E05-59ED-496C-BFAA-E3122FE50B5E}"/>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9" name="Line 37">
            <a:extLst>
              <a:ext uri="{FF2B5EF4-FFF2-40B4-BE49-F238E27FC236}">
                <a16:creationId xmlns:a16="http://schemas.microsoft.com/office/drawing/2014/main" id="{0F59C4CB-CDBB-49A5-B457-B4621BF3ED99}"/>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0" name="Line 38">
            <a:extLst>
              <a:ext uri="{FF2B5EF4-FFF2-40B4-BE49-F238E27FC236}">
                <a16:creationId xmlns:a16="http://schemas.microsoft.com/office/drawing/2014/main" id="{D13815D2-18F3-4061-84AB-47DAA9B40E10}"/>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1" name="AutoShape 50">
            <a:extLst>
              <a:ext uri="{FF2B5EF4-FFF2-40B4-BE49-F238E27FC236}">
                <a16:creationId xmlns:a16="http://schemas.microsoft.com/office/drawing/2014/main" id="{559A14F1-6E03-4D74-B4D8-07A32FFF7087}"/>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55">
            <a:extLst>
              <a:ext uri="{FF2B5EF4-FFF2-40B4-BE49-F238E27FC236}">
                <a16:creationId xmlns:a16="http://schemas.microsoft.com/office/drawing/2014/main" id="{7DDE8176-9E51-4CC9-8AA2-6585C581B31D}"/>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extLst>
      <p:ext uri="{BB962C8B-B14F-4D97-AF65-F5344CB8AC3E}">
        <p14:creationId xmlns:p14="http://schemas.microsoft.com/office/powerpoint/2010/main" val="3769465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ox(out)">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415" name="Text Box 31"/>
          <p:cNvSpPr txBox="1">
            <a:spLocks noChangeArrowheads="1"/>
          </p:cNvSpPr>
          <p:nvPr/>
        </p:nvSpPr>
        <p:spPr bwMode="auto">
          <a:xfrm>
            <a:off x="3598863" y="546100"/>
            <a:ext cx="5387975"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77827" name="Text Box 34"/>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rPr>
              <a:t> </a:t>
            </a:r>
          </a:p>
        </p:txBody>
      </p:sp>
      <p:sp>
        <p:nvSpPr>
          <p:cNvPr id="77828" name="Text Box 35"/>
          <p:cNvSpPr txBox="1">
            <a:spLocks noChangeArrowheads="1"/>
          </p:cNvSpPr>
          <p:nvPr/>
        </p:nvSpPr>
        <p:spPr bwMode="auto">
          <a:xfrm>
            <a:off x="8882063" y="55308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01"/>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13 "َلَمَّا </a:t>
              </a:r>
              <a:r>
                <a:rPr kumimoji="0" lang="ar-JO" sz="28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ٱبْتَدَأَ</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يَسُوعُ كَانَ لَهُ نَحْوُ ثَلَاثِينَ سَنَةً، وَهُوَ </a:t>
              </a:r>
              <a:r>
                <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عَلَى مَا كَانَ يُظَنُّ </a:t>
              </a:r>
              <a:r>
                <a:rPr kumimoji="0" lang="ar-JO" sz="28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ٱبْنَ</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يُوسُفَ."</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528422" name="Text Box 38"/>
          <p:cNvSpPr txBox="1">
            <a:spLocks noChangeArrowheads="1"/>
          </p:cNvSpPr>
          <p:nvPr/>
        </p:nvSpPr>
        <p:spPr bwMode="auto">
          <a:xfrm>
            <a:off x="836613" y="2719388"/>
            <a:ext cx="7727950" cy="2431435"/>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endPar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a:t>
            </a: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كان لوقا يتتبع سلالة مريم</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يجادل العديد من المترجمين [من بين مواقف مختلفة ...] بأن لوقا كان يعطي سلسلة نسب مريم، موضحًا أنها كانت أيضًا من سلالة داود، وبالتالي تم تصنيف يسوع على أنه المسيح، ليس فقط من خلال يوسف (منذ أن كان أكبر وريث </a:t>
            </a: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شرعي</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ولكن أيضًا من خلال مريم ".</a:t>
            </a:r>
          </a:p>
          <a:p>
            <a:pPr lvl="0">
              <a:spcBef>
                <a:spcPct val="50000"/>
              </a:spcBef>
              <a:defRPr/>
            </a:pPr>
            <a:r>
              <a:rPr lang="ar-JO" sz="1600" b="1" dirty="0">
                <a:solidFill>
                  <a:srgbClr val="00FFFF"/>
                </a:solidFill>
                <a:latin typeface="Arial" panose="020B0604020202020204" pitchFamily="34" charset="0"/>
                <a:ea typeface="Accordance" panose="00000400000000000000" pitchFamily="2" charset="-78"/>
                <a:cs typeface="Arial" panose="020B0604020202020204" pitchFamily="34" charset="0"/>
              </a:rPr>
              <a:t>لويس باربيري، تعليق معرفة الكتاب المقدس، محرران. جون والفورد وروي زوك (فيكتور بوكس، 1983)، 212.</a:t>
            </a:r>
            <a:endParaRPr kumimoji="0" lang="en-US" sz="1600" b="1" i="1"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31" name="Text Box 40"/>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28428" name="Rectangle 44"/>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32</a:t>
            </a:r>
          </a:p>
        </p:txBody>
      </p:sp>
      <p:sp>
        <p:nvSpPr>
          <p:cNvPr id="77834" name="Text Box 46"/>
          <p:cNvSpPr txBox="1">
            <a:spLocks noChangeArrowheads="1"/>
          </p:cNvSpPr>
          <p:nvPr/>
        </p:nvSpPr>
        <p:spPr bwMode="auto">
          <a:xfrm>
            <a:off x="8589963"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p>
        </p:txBody>
      </p:sp>
      <p:sp>
        <p:nvSpPr>
          <p:cNvPr id="14" name="Rectangle 4">
            <a:extLst>
              <a:ext uri="{FF2B5EF4-FFF2-40B4-BE49-F238E27FC236}">
                <a16:creationId xmlns:a16="http://schemas.microsoft.com/office/drawing/2014/main" id="{90265725-0F16-44B0-9062-2EA61AD9D043}"/>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5" name="Line 31"/>
          <p:cNvSpPr>
            <a:spLocks noChangeShapeType="1"/>
          </p:cNvSpPr>
          <p:nvPr/>
        </p:nvSpPr>
        <p:spPr bwMode="auto">
          <a:xfrm flipV="1">
            <a:off x="5655469" y="42732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9459" name="AutoShape 35"/>
          <p:cNvSpPr>
            <a:spLocks noChangeArrowheads="1"/>
          </p:cNvSpPr>
          <p:nvPr/>
        </p:nvSpPr>
        <p:spPr bwMode="auto">
          <a:xfrm>
            <a:off x="5477669" y="4668528"/>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359462" name="Line 38"/>
          <p:cNvSpPr>
            <a:spLocks noChangeShapeType="1"/>
          </p:cNvSpPr>
          <p:nvPr/>
        </p:nvSpPr>
        <p:spPr bwMode="auto">
          <a:xfrm flipV="1">
            <a:off x="5693569" y="56448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905"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9479"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33</a:t>
            </a:r>
          </a:p>
        </p:txBody>
      </p:sp>
      <p:sp>
        <p:nvSpPr>
          <p:cNvPr id="44" name="Text Box 2">
            <a:extLst>
              <a:ext uri="{FF2B5EF4-FFF2-40B4-BE49-F238E27FC236}">
                <a16:creationId xmlns:a16="http://schemas.microsoft.com/office/drawing/2014/main" id="{4B196C27-45DB-47E3-9833-9DD15DB0ACC8}"/>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 name="Text Box 3">
            <a:extLst>
              <a:ext uri="{FF2B5EF4-FFF2-40B4-BE49-F238E27FC236}">
                <a16:creationId xmlns:a16="http://schemas.microsoft.com/office/drawing/2014/main" id="{14883490-F0F4-4B87-9C44-A1703049B7E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 name="Rectangle 4">
            <a:extLst>
              <a:ext uri="{FF2B5EF4-FFF2-40B4-BE49-F238E27FC236}">
                <a16:creationId xmlns:a16="http://schemas.microsoft.com/office/drawing/2014/main" id="{4C7BB5FA-E0A5-42DD-9EBA-43FBB8213E27}"/>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7" name="Line 5">
            <a:extLst>
              <a:ext uri="{FF2B5EF4-FFF2-40B4-BE49-F238E27FC236}">
                <a16:creationId xmlns:a16="http://schemas.microsoft.com/office/drawing/2014/main" id="{DF3824C2-DEEA-4D7D-AC0B-DCCF6558013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8" name="Line 6">
            <a:extLst>
              <a:ext uri="{FF2B5EF4-FFF2-40B4-BE49-F238E27FC236}">
                <a16:creationId xmlns:a16="http://schemas.microsoft.com/office/drawing/2014/main" id="{22C7443C-480F-4AC5-8486-ABB02F51180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Line 7">
            <a:extLst>
              <a:ext uri="{FF2B5EF4-FFF2-40B4-BE49-F238E27FC236}">
                <a16:creationId xmlns:a16="http://schemas.microsoft.com/office/drawing/2014/main" id="{0CDB8B7E-3D2E-4DD1-BB2E-C5C8954664B6}"/>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Line 8">
            <a:extLst>
              <a:ext uri="{FF2B5EF4-FFF2-40B4-BE49-F238E27FC236}">
                <a16:creationId xmlns:a16="http://schemas.microsoft.com/office/drawing/2014/main" id="{C6903852-B474-4039-8B29-BE707D0F0B9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9">
            <a:extLst>
              <a:ext uri="{FF2B5EF4-FFF2-40B4-BE49-F238E27FC236}">
                <a16:creationId xmlns:a16="http://schemas.microsoft.com/office/drawing/2014/main" id="{BE25D8C8-5C81-4BC3-8540-CF70D16E0D33}"/>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10">
            <a:extLst>
              <a:ext uri="{FF2B5EF4-FFF2-40B4-BE49-F238E27FC236}">
                <a16:creationId xmlns:a16="http://schemas.microsoft.com/office/drawing/2014/main" id="{F144DABE-C8DA-415F-883F-0073FC106D7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11">
            <a:extLst>
              <a:ext uri="{FF2B5EF4-FFF2-40B4-BE49-F238E27FC236}">
                <a16:creationId xmlns:a16="http://schemas.microsoft.com/office/drawing/2014/main" id="{DA628DA2-D96E-4853-9129-93938475F64C}"/>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12">
            <a:extLst>
              <a:ext uri="{FF2B5EF4-FFF2-40B4-BE49-F238E27FC236}">
                <a16:creationId xmlns:a16="http://schemas.microsoft.com/office/drawing/2014/main" id="{F48BAC3A-3685-4ECC-9565-CC123C096CDB}"/>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Text Box 13">
            <a:extLst>
              <a:ext uri="{FF2B5EF4-FFF2-40B4-BE49-F238E27FC236}">
                <a16:creationId xmlns:a16="http://schemas.microsoft.com/office/drawing/2014/main" id="{AEA97BE7-C2D2-4F1E-B422-24B8DC937528}"/>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Text Box 26">
            <a:extLst>
              <a:ext uri="{FF2B5EF4-FFF2-40B4-BE49-F238E27FC236}">
                <a16:creationId xmlns:a16="http://schemas.microsoft.com/office/drawing/2014/main" id="{7FB57352-51A2-494B-8522-7263F87004EB}"/>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Text Box 27">
            <a:extLst>
              <a:ext uri="{FF2B5EF4-FFF2-40B4-BE49-F238E27FC236}">
                <a16:creationId xmlns:a16="http://schemas.microsoft.com/office/drawing/2014/main" id="{AF2CFAF5-1179-4257-9DA6-B529DE5E46F8}"/>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Rectangle 28">
            <a:extLst>
              <a:ext uri="{FF2B5EF4-FFF2-40B4-BE49-F238E27FC236}">
                <a16:creationId xmlns:a16="http://schemas.microsoft.com/office/drawing/2014/main" id="{3D99E7BA-F1B5-48DE-B5CD-EC8DEF22DC47}"/>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Text Box 4">
            <a:extLst>
              <a:ext uri="{FF2B5EF4-FFF2-40B4-BE49-F238E27FC236}">
                <a16:creationId xmlns:a16="http://schemas.microsoft.com/office/drawing/2014/main" id="{23217B58-3B70-4609-B624-FA10A1A3E18E}"/>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0">
            <a:extLst>
              <a:ext uri="{FF2B5EF4-FFF2-40B4-BE49-F238E27FC236}">
                <a16:creationId xmlns:a16="http://schemas.microsoft.com/office/drawing/2014/main" id="{6284403F-11F6-4B67-B061-2249ECBD4F0A}"/>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1">
            <a:extLst>
              <a:ext uri="{FF2B5EF4-FFF2-40B4-BE49-F238E27FC236}">
                <a16:creationId xmlns:a16="http://schemas.microsoft.com/office/drawing/2014/main" id="{89B4A2EA-B7AF-44D8-B9A1-BCF517406E72}"/>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4">
            <a:extLst>
              <a:ext uri="{FF2B5EF4-FFF2-40B4-BE49-F238E27FC236}">
                <a16:creationId xmlns:a16="http://schemas.microsoft.com/office/drawing/2014/main" id="{5B95564E-12DF-4ACE-8755-FD43FDAB6A20}"/>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5">
            <a:extLst>
              <a:ext uri="{FF2B5EF4-FFF2-40B4-BE49-F238E27FC236}">
                <a16:creationId xmlns:a16="http://schemas.microsoft.com/office/drawing/2014/main" id="{1FFBA681-6224-48ED-AF81-E66E564AF06E}"/>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6">
            <a:extLst>
              <a:ext uri="{FF2B5EF4-FFF2-40B4-BE49-F238E27FC236}">
                <a16:creationId xmlns:a16="http://schemas.microsoft.com/office/drawing/2014/main" id="{B2E1B685-004D-46D7-A4D5-C2A3E840347A}"/>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7">
            <a:extLst>
              <a:ext uri="{FF2B5EF4-FFF2-40B4-BE49-F238E27FC236}">
                <a16:creationId xmlns:a16="http://schemas.microsoft.com/office/drawing/2014/main" id="{51382DD2-FAE8-4B05-91C5-4684D15FAE2C}"/>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21">
            <a:extLst>
              <a:ext uri="{FF2B5EF4-FFF2-40B4-BE49-F238E27FC236}">
                <a16:creationId xmlns:a16="http://schemas.microsoft.com/office/drawing/2014/main" id="{3C16C858-E5AC-4A2F-A508-E37B1CB2F64B}"/>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26">
            <a:extLst>
              <a:ext uri="{FF2B5EF4-FFF2-40B4-BE49-F238E27FC236}">
                <a16:creationId xmlns:a16="http://schemas.microsoft.com/office/drawing/2014/main" id="{FC7E8DE0-915C-4F24-B426-5F41EFA6B996}"/>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68" name="Line 27">
            <a:extLst>
              <a:ext uri="{FF2B5EF4-FFF2-40B4-BE49-F238E27FC236}">
                <a16:creationId xmlns:a16="http://schemas.microsoft.com/office/drawing/2014/main" id="{D604B67C-C715-48AB-B1DD-A7826239F93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69" name="Group 47">
            <a:extLst>
              <a:ext uri="{FF2B5EF4-FFF2-40B4-BE49-F238E27FC236}">
                <a16:creationId xmlns:a16="http://schemas.microsoft.com/office/drawing/2014/main" id="{403160E9-7C7D-4E39-AC37-8B0ACF89F91B}"/>
              </a:ext>
            </a:extLst>
          </p:cNvPr>
          <p:cNvGrpSpPr>
            <a:grpSpLocks/>
          </p:cNvGrpSpPr>
          <p:nvPr/>
        </p:nvGrpSpPr>
        <p:grpSpPr bwMode="auto">
          <a:xfrm>
            <a:off x="3945731" y="3617632"/>
            <a:ext cx="1684338" cy="182563"/>
            <a:chOff x="2796" y="2106"/>
            <a:chExt cx="1061" cy="115"/>
          </a:xfrm>
        </p:grpSpPr>
        <p:sp>
          <p:nvSpPr>
            <p:cNvPr id="70" name="Line 23">
              <a:extLst>
                <a:ext uri="{FF2B5EF4-FFF2-40B4-BE49-F238E27FC236}">
                  <a16:creationId xmlns:a16="http://schemas.microsoft.com/office/drawing/2014/main" id="{5247F266-D13E-4A5F-A737-3A99AE40C029}"/>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1" name="Line 24">
              <a:extLst>
                <a:ext uri="{FF2B5EF4-FFF2-40B4-BE49-F238E27FC236}">
                  <a16:creationId xmlns:a16="http://schemas.microsoft.com/office/drawing/2014/main" id="{A1563431-CE22-4853-9D6D-AC0B1D8FC917}"/>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2" name="Line 25">
              <a:extLst>
                <a:ext uri="{FF2B5EF4-FFF2-40B4-BE49-F238E27FC236}">
                  <a16:creationId xmlns:a16="http://schemas.microsoft.com/office/drawing/2014/main" id="{8D69E341-0D69-4A3C-B285-9BBC0648708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3" name="Text Box 26">
            <a:extLst>
              <a:ext uri="{FF2B5EF4-FFF2-40B4-BE49-F238E27FC236}">
                <a16:creationId xmlns:a16="http://schemas.microsoft.com/office/drawing/2014/main" id="{C588FA63-66BD-4CC9-B698-FAB9ABDFF98A}"/>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74" name="Line 37">
            <a:extLst>
              <a:ext uri="{FF2B5EF4-FFF2-40B4-BE49-F238E27FC236}">
                <a16:creationId xmlns:a16="http://schemas.microsoft.com/office/drawing/2014/main" id="{595F7D19-F33F-436F-9D00-4459FC29DA03}"/>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38">
            <a:extLst>
              <a:ext uri="{FF2B5EF4-FFF2-40B4-BE49-F238E27FC236}">
                <a16:creationId xmlns:a16="http://schemas.microsoft.com/office/drawing/2014/main" id="{6BA96410-7C7C-47A8-80D9-565D66B8F53E}"/>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AutoShape 50">
            <a:extLst>
              <a:ext uri="{FF2B5EF4-FFF2-40B4-BE49-F238E27FC236}">
                <a16:creationId xmlns:a16="http://schemas.microsoft.com/office/drawing/2014/main" id="{FDEBF312-E9D9-4AF2-892F-A33BE51F6B79}"/>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7" name="Text Box 55">
            <a:extLst>
              <a:ext uri="{FF2B5EF4-FFF2-40B4-BE49-F238E27FC236}">
                <a16:creationId xmlns:a16="http://schemas.microsoft.com/office/drawing/2014/main" id="{4427D294-7F06-451D-A4AF-95FBB60BB2FC}"/>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box(ou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P spid="76"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91" name="Line 35"/>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1951"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429104"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29111"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34</a:t>
            </a:r>
          </a:p>
        </p:txBody>
      </p:sp>
      <p:sp>
        <p:nvSpPr>
          <p:cNvPr id="81957" name="Text Box 57"/>
          <p:cNvSpPr txBox="1">
            <a:spLocks noChangeArrowheads="1"/>
          </p:cNvSpPr>
          <p:nvPr/>
        </p:nvSpPr>
        <p:spPr bwMode="auto">
          <a:xfrm>
            <a:off x="8801100" y="64262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Line 31">
            <a:extLst>
              <a:ext uri="{FF2B5EF4-FFF2-40B4-BE49-F238E27FC236}">
                <a16:creationId xmlns:a16="http://schemas.microsoft.com/office/drawing/2014/main" id="{1711960A-DD5B-48E1-B60C-3A4ECEC75207}"/>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9" name="AutoShape 35">
            <a:extLst>
              <a:ext uri="{FF2B5EF4-FFF2-40B4-BE49-F238E27FC236}">
                <a16:creationId xmlns:a16="http://schemas.microsoft.com/office/drawing/2014/main" id="{0A419B07-C069-424F-A888-648F1147D62C}"/>
              </a:ext>
            </a:extLst>
          </p:cNvPr>
          <p:cNvSpPr>
            <a:spLocks noChangeArrowheads="1"/>
          </p:cNvSpPr>
          <p:nvPr/>
        </p:nvSpPr>
        <p:spPr bwMode="auto">
          <a:xfrm>
            <a:off x="5394992" y="442784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 name="Line 38">
            <a:extLst>
              <a:ext uri="{FF2B5EF4-FFF2-40B4-BE49-F238E27FC236}">
                <a16:creationId xmlns:a16="http://schemas.microsoft.com/office/drawing/2014/main" id="{F78D214D-C238-4350-AFA1-A3E3CCE63691}"/>
              </a:ext>
            </a:extLst>
          </p:cNvPr>
          <p:cNvSpPr>
            <a:spLocks noChangeShapeType="1"/>
          </p:cNvSpPr>
          <p:nvPr/>
        </p:nvSpPr>
        <p:spPr bwMode="auto">
          <a:xfrm flipV="1">
            <a:off x="5604542" y="541617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Text Box 2">
            <a:extLst>
              <a:ext uri="{FF2B5EF4-FFF2-40B4-BE49-F238E27FC236}">
                <a16:creationId xmlns:a16="http://schemas.microsoft.com/office/drawing/2014/main" id="{84F3648B-FBB7-4AD8-8970-DA8C1211C8A7}"/>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Text Box 3">
            <a:extLst>
              <a:ext uri="{FF2B5EF4-FFF2-40B4-BE49-F238E27FC236}">
                <a16:creationId xmlns:a16="http://schemas.microsoft.com/office/drawing/2014/main" id="{68029224-198B-4673-8E5F-C5D9D5F90366}"/>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Rectangle 4">
            <a:extLst>
              <a:ext uri="{FF2B5EF4-FFF2-40B4-BE49-F238E27FC236}">
                <a16:creationId xmlns:a16="http://schemas.microsoft.com/office/drawing/2014/main" id="{BF548F10-5AD7-4C32-B56D-8685B5BD5046}"/>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5">
            <a:extLst>
              <a:ext uri="{FF2B5EF4-FFF2-40B4-BE49-F238E27FC236}">
                <a16:creationId xmlns:a16="http://schemas.microsoft.com/office/drawing/2014/main" id="{EFC3A281-6458-4AA5-8BDC-30F2CA4310B9}"/>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6">
            <a:extLst>
              <a:ext uri="{FF2B5EF4-FFF2-40B4-BE49-F238E27FC236}">
                <a16:creationId xmlns:a16="http://schemas.microsoft.com/office/drawing/2014/main" id="{63965418-1205-44F2-8CB2-96861DDF3605}"/>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7">
            <a:extLst>
              <a:ext uri="{FF2B5EF4-FFF2-40B4-BE49-F238E27FC236}">
                <a16:creationId xmlns:a16="http://schemas.microsoft.com/office/drawing/2014/main" id="{72A8DF0A-1025-40AF-82AD-119C0FC063EF}"/>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8">
            <a:extLst>
              <a:ext uri="{FF2B5EF4-FFF2-40B4-BE49-F238E27FC236}">
                <a16:creationId xmlns:a16="http://schemas.microsoft.com/office/drawing/2014/main" id="{4E8D102A-1F14-419D-AA88-DDFE0CAE55EE}"/>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9">
            <a:extLst>
              <a:ext uri="{FF2B5EF4-FFF2-40B4-BE49-F238E27FC236}">
                <a16:creationId xmlns:a16="http://schemas.microsoft.com/office/drawing/2014/main" id="{0E267587-A021-4D8A-931F-04AB36124671}"/>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10">
            <a:extLst>
              <a:ext uri="{FF2B5EF4-FFF2-40B4-BE49-F238E27FC236}">
                <a16:creationId xmlns:a16="http://schemas.microsoft.com/office/drawing/2014/main" id="{393C8C13-6379-4899-886D-69AECC95E28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1">
            <a:extLst>
              <a:ext uri="{FF2B5EF4-FFF2-40B4-BE49-F238E27FC236}">
                <a16:creationId xmlns:a16="http://schemas.microsoft.com/office/drawing/2014/main" id="{295B82C4-BC58-44BD-88A4-8E95880BA9CE}"/>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2">
            <a:extLst>
              <a:ext uri="{FF2B5EF4-FFF2-40B4-BE49-F238E27FC236}">
                <a16:creationId xmlns:a16="http://schemas.microsoft.com/office/drawing/2014/main" id="{C8666E3C-EE0F-4353-9534-9E75E6022052}"/>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13">
            <a:extLst>
              <a:ext uri="{FF2B5EF4-FFF2-40B4-BE49-F238E27FC236}">
                <a16:creationId xmlns:a16="http://schemas.microsoft.com/office/drawing/2014/main" id="{F58A56C4-ACB8-45E6-B47A-C53613404855}"/>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26">
            <a:extLst>
              <a:ext uri="{FF2B5EF4-FFF2-40B4-BE49-F238E27FC236}">
                <a16:creationId xmlns:a16="http://schemas.microsoft.com/office/drawing/2014/main" id="{421424BB-7EA5-432C-85AB-8E2E987E59B7}"/>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27">
            <a:extLst>
              <a:ext uri="{FF2B5EF4-FFF2-40B4-BE49-F238E27FC236}">
                <a16:creationId xmlns:a16="http://schemas.microsoft.com/office/drawing/2014/main" id="{6B16BDC6-24A3-4410-A6AE-F55F7C1F7AE4}"/>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Rectangle 28">
            <a:extLst>
              <a:ext uri="{FF2B5EF4-FFF2-40B4-BE49-F238E27FC236}">
                <a16:creationId xmlns:a16="http://schemas.microsoft.com/office/drawing/2014/main" id="{883C8FA2-C2BD-491D-A0FE-55D4C4B239D0}"/>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4">
            <a:extLst>
              <a:ext uri="{FF2B5EF4-FFF2-40B4-BE49-F238E27FC236}">
                <a16:creationId xmlns:a16="http://schemas.microsoft.com/office/drawing/2014/main" id="{ECE5DCA0-8447-4ADA-96A9-BAAC362AE754}"/>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0">
            <a:extLst>
              <a:ext uri="{FF2B5EF4-FFF2-40B4-BE49-F238E27FC236}">
                <a16:creationId xmlns:a16="http://schemas.microsoft.com/office/drawing/2014/main" id="{FB0174CB-1F40-41F4-8AFE-2F632A903F5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11">
            <a:extLst>
              <a:ext uri="{FF2B5EF4-FFF2-40B4-BE49-F238E27FC236}">
                <a16:creationId xmlns:a16="http://schemas.microsoft.com/office/drawing/2014/main" id="{A4F2363D-0C4E-44BC-A015-5FCA3CB9246A}"/>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4">
            <a:extLst>
              <a:ext uri="{FF2B5EF4-FFF2-40B4-BE49-F238E27FC236}">
                <a16:creationId xmlns:a16="http://schemas.microsoft.com/office/drawing/2014/main" id="{87D5D454-7A00-487D-B7A4-19E3DAC0022C}"/>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Text Box 5">
            <a:extLst>
              <a:ext uri="{FF2B5EF4-FFF2-40B4-BE49-F238E27FC236}">
                <a16:creationId xmlns:a16="http://schemas.microsoft.com/office/drawing/2014/main" id="{3E5F5ECE-B2B3-47C5-9CF0-CED5622CBAE3}"/>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Text Box 6">
            <a:extLst>
              <a:ext uri="{FF2B5EF4-FFF2-40B4-BE49-F238E27FC236}">
                <a16:creationId xmlns:a16="http://schemas.microsoft.com/office/drawing/2014/main" id="{3057780C-5C52-466B-875C-6F5DAC587188}"/>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Line 7">
            <a:extLst>
              <a:ext uri="{FF2B5EF4-FFF2-40B4-BE49-F238E27FC236}">
                <a16:creationId xmlns:a16="http://schemas.microsoft.com/office/drawing/2014/main" id="{C88072C2-3839-4A2B-9F9E-619EB7E6AB4F}"/>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21">
            <a:extLst>
              <a:ext uri="{FF2B5EF4-FFF2-40B4-BE49-F238E27FC236}">
                <a16:creationId xmlns:a16="http://schemas.microsoft.com/office/drawing/2014/main" id="{6736CC75-ED3A-4270-8846-4E64DD3594B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26">
            <a:extLst>
              <a:ext uri="{FF2B5EF4-FFF2-40B4-BE49-F238E27FC236}">
                <a16:creationId xmlns:a16="http://schemas.microsoft.com/office/drawing/2014/main" id="{6565E56B-EFC5-485C-934F-6F7831A7CCAF}"/>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27">
            <a:extLst>
              <a:ext uri="{FF2B5EF4-FFF2-40B4-BE49-F238E27FC236}">
                <a16:creationId xmlns:a16="http://schemas.microsoft.com/office/drawing/2014/main" id="{C9B3B689-ED53-46E7-AFA9-85F68F969553}"/>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6" name="Group 47">
            <a:extLst>
              <a:ext uri="{FF2B5EF4-FFF2-40B4-BE49-F238E27FC236}">
                <a16:creationId xmlns:a16="http://schemas.microsoft.com/office/drawing/2014/main" id="{9930E014-8796-42A3-87F9-0BED7D3E9307}"/>
              </a:ext>
            </a:extLst>
          </p:cNvPr>
          <p:cNvGrpSpPr>
            <a:grpSpLocks/>
          </p:cNvGrpSpPr>
          <p:nvPr/>
        </p:nvGrpSpPr>
        <p:grpSpPr bwMode="auto">
          <a:xfrm>
            <a:off x="3955340" y="3352567"/>
            <a:ext cx="1684338" cy="182563"/>
            <a:chOff x="2796" y="2106"/>
            <a:chExt cx="1061" cy="115"/>
          </a:xfrm>
        </p:grpSpPr>
        <p:sp>
          <p:nvSpPr>
            <p:cNvPr id="77" name="Line 23">
              <a:extLst>
                <a:ext uri="{FF2B5EF4-FFF2-40B4-BE49-F238E27FC236}">
                  <a16:creationId xmlns:a16="http://schemas.microsoft.com/office/drawing/2014/main" id="{1C10152B-D743-418A-94AD-235A9B7CFC3A}"/>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Line 24">
              <a:extLst>
                <a:ext uri="{FF2B5EF4-FFF2-40B4-BE49-F238E27FC236}">
                  <a16:creationId xmlns:a16="http://schemas.microsoft.com/office/drawing/2014/main" id="{28242D53-D56D-4FC4-80A3-84919EDAEB61}"/>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Line 25">
              <a:extLst>
                <a:ext uri="{FF2B5EF4-FFF2-40B4-BE49-F238E27FC236}">
                  <a16:creationId xmlns:a16="http://schemas.microsoft.com/office/drawing/2014/main" id="{39265304-81F5-4C26-8732-BD6F083D73B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80" name="Text Box 26">
            <a:extLst>
              <a:ext uri="{FF2B5EF4-FFF2-40B4-BE49-F238E27FC236}">
                <a16:creationId xmlns:a16="http://schemas.microsoft.com/office/drawing/2014/main" id="{3F39FBE4-8358-4B20-AFF1-326147FEF181}"/>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1" name="Line 37">
            <a:extLst>
              <a:ext uri="{FF2B5EF4-FFF2-40B4-BE49-F238E27FC236}">
                <a16:creationId xmlns:a16="http://schemas.microsoft.com/office/drawing/2014/main" id="{FEABD381-C2EE-474A-AB7B-A08B332EB785}"/>
              </a:ext>
            </a:extLst>
          </p:cNvPr>
          <p:cNvSpPr>
            <a:spLocks noChangeShapeType="1"/>
          </p:cNvSpPr>
          <p:nvPr/>
        </p:nvSpPr>
        <p:spPr bwMode="auto">
          <a:xfrm flipV="1">
            <a:off x="3912895" y="539501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2" name="Line 38">
            <a:extLst>
              <a:ext uri="{FF2B5EF4-FFF2-40B4-BE49-F238E27FC236}">
                <a16:creationId xmlns:a16="http://schemas.microsoft.com/office/drawing/2014/main" id="{7459C82C-05AC-43DB-9EC0-B8692E7127B6}"/>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AutoShape 50">
            <a:extLst>
              <a:ext uri="{FF2B5EF4-FFF2-40B4-BE49-F238E27FC236}">
                <a16:creationId xmlns:a16="http://schemas.microsoft.com/office/drawing/2014/main" id="{9ED17DAA-E8EE-4974-8C4B-6A011DC7AC61}"/>
              </a:ext>
            </a:extLst>
          </p:cNvPr>
          <p:cNvSpPr>
            <a:spLocks noChangeArrowheads="1"/>
          </p:cNvSpPr>
          <p:nvPr/>
        </p:nvSpPr>
        <p:spPr bwMode="auto">
          <a:xfrm>
            <a:off x="3703345" y="444251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84" name="Text Box 55">
            <a:extLst>
              <a:ext uri="{FF2B5EF4-FFF2-40B4-BE49-F238E27FC236}">
                <a16:creationId xmlns:a16="http://schemas.microsoft.com/office/drawing/2014/main" id="{6BDB0E2B-28C9-4770-B3C8-F2CB258EA49F}"/>
              </a:ext>
            </a:extLst>
          </p:cNvPr>
          <p:cNvSpPr txBox="1">
            <a:spLocks noChangeArrowheads="1"/>
          </p:cNvSpPr>
          <p:nvPr/>
        </p:nvSpPr>
        <p:spPr bwMode="auto">
          <a:xfrm>
            <a:off x="58612" y="3818875"/>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85" name="Line 30">
            <a:extLst>
              <a:ext uri="{FF2B5EF4-FFF2-40B4-BE49-F238E27FC236}">
                <a16:creationId xmlns:a16="http://schemas.microsoft.com/office/drawing/2014/main" id="{577E15A3-9D95-474E-9792-B4675F8EE850}"/>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47" name="Text Box 36">
            <a:extLst>
              <a:ext uri="{FF2B5EF4-FFF2-40B4-BE49-F238E27FC236}">
                <a16:creationId xmlns:a16="http://schemas.microsoft.com/office/drawing/2014/main" id="{EBEBF81D-7E4C-499F-9A28-B997D4D73A6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box(out)">
                                      <p:cBhvr>
                                        <p:cTn id="1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83"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3"/>
          <p:cNvGrpSpPr>
            <a:grpSpLocks/>
          </p:cNvGrpSpPr>
          <p:nvPr/>
        </p:nvGrpSpPr>
        <p:grpSpPr bwMode="auto">
          <a:xfrm>
            <a:off x="1651794" y="431211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3: 23-38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44"/>
          <p:cNvGrpSpPr>
            <a:grpSpLocks/>
          </p:cNvGrpSpPr>
          <p:nvPr/>
        </p:nvGrpSpPr>
        <p:grpSpPr bwMode="auto">
          <a:xfrm>
            <a:off x="4842861" y="4312115"/>
            <a:ext cx="2925762" cy="847725"/>
            <a:chOff x="3285" y="2701"/>
            <a:chExt cx="1843" cy="534"/>
          </a:xfrm>
        </p:grpSpPr>
        <p:sp>
          <p:nvSpPr>
            <p:cNvPr id="358428" name="Text Box 28"/>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rPr>
                <a:t>الحق الشرعي</a:t>
              </a:r>
              <a:endParaRPr kumimoji="0" lang="en-US" sz="2400" b="1" i="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358433" name="Line 33"/>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8440" name="Line 40"/>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358445" name="Text Box 45"/>
          <p:cNvSpPr txBox="1">
            <a:spLocks noChangeArrowheads="1"/>
          </p:cNvSpPr>
          <p:nvPr/>
        </p:nvSpPr>
        <p:spPr bwMode="auto">
          <a:xfrm>
            <a:off x="-420741" y="3903763"/>
            <a:ext cx="40894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6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نسب الدم</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358446" name="Text Box 46"/>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83999" name="Text Box 50"/>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endParaRPr>
          </a:p>
        </p:txBody>
      </p:sp>
      <p:sp>
        <p:nvSpPr>
          <p:cNvPr id="84000" name="Text Box 5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358452" name="Rectangle 5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8457" name="Rectangle 5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35</a:t>
            </a:r>
          </a:p>
        </p:txBody>
      </p:sp>
      <p:sp>
        <p:nvSpPr>
          <p:cNvPr id="84003" name="Text Box 59"/>
          <p:cNvSpPr txBox="1">
            <a:spLocks noChangeArrowheads="1"/>
          </p:cNvSpPr>
          <p:nvPr/>
        </p:nvSpPr>
        <p:spPr bwMode="auto">
          <a:xfrm>
            <a:off x="8589963"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a:t>
            </a:r>
          </a:p>
        </p:txBody>
      </p:sp>
      <p:sp>
        <p:nvSpPr>
          <p:cNvPr id="48" name="Text Box 2">
            <a:extLst>
              <a:ext uri="{FF2B5EF4-FFF2-40B4-BE49-F238E27FC236}">
                <a16:creationId xmlns:a16="http://schemas.microsoft.com/office/drawing/2014/main" id="{14B47DE1-875D-4CDA-8E67-95284DA4C616}"/>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Text Box 3">
            <a:extLst>
              <a:ext uri="{FF2B5EF4-FFF2-40B4-BE49-F238E27FC236}">
                <a16:creationId xmlns:a16="http://schemas.microsoft.com/office/drawing/2014/main" id="{B7D363DA-E64C-4304-B461-436ADD85D822}"/>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Rectangle 4">
            <a:extLst>
              <a:ext uri="{FF2B5EF4-FFF2-40B4-BE49-F238E27FC236}">
                <a16:creationId xmlns:a16="http://schemas.microsoft.com/office/drawing/2014/main" id="{AC70A565-2A30-4B8E-BF72-CED9F8B0C149}"/>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5">
            <a:extLst>
              <a:ext uri="{FF2B5EF4-FFF2-40B4-BE49-F238E27FC236}">
                <a16:creationId xmlns:a16="http://schemas.microsoft.com/office/drawing/2014/main" id="{C55D468F-D2A9-49ED-A55E-8621E639E7E1}"/>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6">
            <a:extLst>
              <a:ext uri="{FF2B5EF4-FFF2-40B4-BE49-F238E27FC236}">
                <a16:creationId xmlns:a16="http://schemas.microsoft.com/office/drawing/2014/main" id="{AECE589E-7052-4F78-8E95-91BE57D9038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7">
            <a:extLst>
              <a:ext uri="{FF2B5EF4-FFF2-40B4-BE49-F238E27FC236}">
                <a16:creationId xmlns:a16="http://schemas.microsoft.com/office/drawing/2014/main" id="{EC26F0D7-06F3-450C-B9CB-F6EB62746C7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8">
            <a:extLst>
              <a:ext uri="{FF2B5EF4-FFF2-40B4-BE49-F238E27FC236}">
                <a16:creationId xmlns:a16="http://schemas.microsoft.com/office/drawing/2014/main" id="{80B220DF-4F12-4E39-9EA1-EB26CD63513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9">
            <a:extLst>
              <a:ext uri="{FF2B5EF4-FFF2-40B4-BE49-F238E27FC236}">
                <a16:creationId xmlns:a16="http://schemas.microsoft.com/office/drawing/2014/main" id="{DC7A3046-CB04-43B1-B23F-F43993105828}"/>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10">
            <a:extLst>
              <a:ext uri="{FF2B5EF4-FFF2-40B4-BE49-F238E27FC236}">
                <a16:creationId xmlns:a16="http://schemas.microsoft.com/office/drawing/2014/main" id="{D175075A-A8DF-40A3-99A3-C224C1919833}"/>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11">
            <a:extLst>
              <a:ext uri="{FF2B5EF4-FFF2-40B4-BE49-F238E27FC236}">
                <a16:creationId xmlns:a16="http://schemas.microsoft.com/office/drawing/2014/main" id="{BF1D3AF7-0FF3-438B-9246-14A1BFAC1496}"/>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12">
            <a:extLst>
              <a:ext uri="{FF2B5EF4-FFF2-40B4-BE49-F238E27FC236}">
                <a16:creationId xmlns:a16="http://schemas.microsoft.com/office/drawing/2014/main" id="{0A2BDB48-46FF-4DDC-ADCA-97D0B57C4B51}"/>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4">
            <a:extLst>
              <a:ext uri="{FF2B5EF4-FFF2-40B4-BE49-F238E27FC236}">
                <a16:creationId xmlns:a16="http://schemas.microsoft.com/office/drawing/2014/main" id="{A443E14C-D7C6-4D49-ABFF-EABF6473D058}"/>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0">
            <a:extLst>
              <a:ext uri="{FF2B5EF4-FFF2-40B4-BE49-F238E27FC236}">
                <a16:creationId xmlns:a16="http://schemas.microsoft.com/office/drawing/2014/main" id="{1E1C62C2-D3C3-4FC0-AFBA-D8BA63730B48}"/>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11">
            <a:extLst>
              <a:ext uri="{FF2B5EF4-FFF2-40B4-BE49-F238E27FC236}">
                <a16:creationId xmlns:a16="http://schemas.microsoft.com/office/drawing/2014/main" id="{51075569-7495-4847-946E-F6E314020FFD}"/>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4">
            <a:extLst>
              <a:ext uri="{FF2B5EF4-FFF2-40B4-BE49-F238E27FC236}">
                <a16:creationId xmlns:a16="http://schemas.microsoft.com/office/drawing/2014/main" id="{3FFA0C0D-10F9-434B-83F2-A046D104724F}"/>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5">
            <a:extLst>
              <a:ext uri="{FF2B5EF4-FFF2-40B4-BE49-F238E27FC236}">
                <a16:creationId xmlns:a16="http://schemas.microsoft.com/office/drawing/2014/main" id="{0A04E13B-B817-4660-BB1A-2BF5DC9DCA7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Text Box 6">
            <a:extLst>
              <a:ext uri="{FF2B5EF4-FFF2-40B4-BE49-F238E27FC236}">
                <a16:creationId xmlns:a16="http://schemas.microsoft.com/office/drawing/2014/main" id="{7536DAAD-B799-460B-8EBE-F0123CE28F9E}"/>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7">
            <a:extLst>
              <a:ext uri="{FF2B5EF4-FFF2-40B4-BE49-F238E27FC236}">
                <a16:creationId xmlns:a16="http://schemas.microsoft.com/office/drawing/2014/main" id="{A34B9D70-089B-43BF-BFD8-6491B37D6146}"/>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26">
            <a:extLst>
              <a:ext uri="{FF2B5EF4-FFF2-40B4-BE49-F238E27FC236}">
                <a16:creationId xmlns:a16="http://schemas.microsoft.com/office/drawing/2014/main" id="{0B66E3DF-52C2-4E03-942E-74CC569DC60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0" name="Line 27">
            <a:extLst>
              <a:ext uri="{FF2B5EF4-FFF2-40B4-BE49-F238E27FC236}">
                <a16:creationId xmlns:a16="http://schemas.microsoft.com/office/drawing/2014/main" id="{9CB59283-71AA-4DBB-8A64-ADE748BFCE4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1" name="Group 47">
            <a:extLst>
              <a:ext uri="{FF2B5EF4-FFF2-40B4-BE49-F238E27FC236}">
                <a16:creationId xmlns:a16="http://schemas.microsoft.com/office/drawing/2014/main" id="{ABD99BD7-C2BE-4AB3-A7BA-F89F830AA9EE}"/>
              </a:ext>
            </a:extLst>
          </p:cNvPr>
          <p:cNvGrpSpPr>
            <a:grpSpLocks/>
          </p:cNvGrpSpPr>
          <p:nvPr/>
        </p:nvGrpSpPr>
        <p:grpSpPr bwMode="auto">
          <a:xfrm>
            <a:off x="3955340" y="3352567"/>
            <a:ext cx="1684338" cy="182563"/>
            <a:chOff x="2796" y="2106"/>
            <a:chExt cx="1061" cy="115"/>
          </a:xfrm>
        </p:grpSpPr>
        <p:sp>
          <p:nvSpPr>
            <p:cNvPr id="72" name="Line 23">
              <a:extLst>
                <a:ext uri="{FF2B5EF4-FFF2-40B4-BE49-F238E27FC236}">
                  <a16:creationId xmlns:a16="http://schemas.microsoft.com/office/drawing/2014/main" id="{C0EC3596-7369-489B-A551-63B5651067FB}"/>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3" name="Line 24">
              <a:extLst>
                <a:ext uri="{FF2B5EF4-FFF2-40B4-BE49-F238E27FC236}">
                  <a16:creationId xmlns:a16="http://schemas.microsoft.com/office/drawing/2014/main" id="{27CF4D46-B1D1-4B5B-8234-EBF90B4BE10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4" name="Line 25">
              <a:extLst>
                <a:ext uri="{FF2B5EF4-FFF2-40B4-BE49-F238E27FC236}">
                  <a16:creationId xmlns:a16="http://schemas.microsoft.com/office/drawing/2014/main" id="{6D7641D6-5A51-4709-A589-1E3F63EB9CCE}"/>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5" name="Line 31">
            <a:extLst>
              <a:ext uri="{FF2B5EF4-FFF2-40B4-BE49-F238E27FC236}">
                <a16:creationId xmlns:a16="http://schemas.microsoft.com/office/drawing/2014/main" id="{C0726D66-C2D5-4964-A8AD-BCBA2C16100B}"/>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Text Box 21">
            <a:extLst>
              <a:ext uri="{FF2B5EF4-FFF2-40B4-BE49-F238E27FC236}">
                <a16:creationId xmlns:a16="http://schemas.microsoft.com/office/drawing/2014/main" id="{E2490FC7-80E8-493D-A5AF-973D3B1FCA6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 name="Line 27">
            <a:extLst>
              <a:ext uri="{FF2B5EF4-FFF2-40B4-BE49-F238E27FC236}">
                <a16:creationId xmlns:a16="http://schemas.microsoft.com/office/drawing/2014/main" id="{1ED71F6A-3460-46F3-A8A2-097F402C3BEA}"/>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Line 38">
            <a:extLst>
              <a:ext uri="{FF2B5EF4-FFF2-40B4-BE49-F238E27FC236}">
                <a16:creationId xmlns:a16="http://schemas.microsoft.com/office/drawing/2014/main" id="{AD5F2789-2973-4955-A265-7328A7FC1F72}"/>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Text Box 26">
            <a:extLst>
              <a:ext uri="{FF2B5EF4-FFF2-40B4-BE49-F238E27FC236}">
                <a16:creationId xmlns:a16="http://schemas.microsoft.com/office/drawing/2014/main" id="{5D010984-78A5-486A-964B-81B825AD0E8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grpSp>
        <p:nvGrpSpPr>
          <p:cNvPr id="81" name="Group 42">
            <a:extLst>
              <a:ext uri="{FF2B5EF4-FFF2-40B4-BE49-F238E27FC236}">
                <a16:creationId xmlns:a16="http://schemas.microsoft.com/office/drawing/2014/main" id="{EA1B44E6-118E-4534-B857-69B70B657198}"/>
              </a:ext>
            </a:extLst>
          </p:cNvPr>
          <p:cNvGrpSpPr>
            <a:grpSpLocks/>
          </p:cNvGrpSpPr>
          <p:nvPr/>
        </p:nvGrpSpPr>
        <p:grpSpPr bwMode="auto">
          <a:xfrm>
            <a:off x="3886701" y="5788260"/>
            <a:ext cx="3429000" cy="963612"/>
            <a:chOff x="2762" y="3679"/>
            <a:chExt cx="2160" cy="607"/>
          </a:xfrm>
        </p:grpSpPr>
        <p:sp>
          <p:nvSpPr>
            <p:cNvPr id="82" name="Line 35">
              <a:extLst>
                <a:ext uri="{FF2B5EF4-FFF2-40B4-BE49-F238E27FC236}">
                  <a16:creationId xmlns:a16="http://schemas.microsoft.com/office/drawing/2014/main" id="{3E15530C-E084-4225-A423-833035847975}"/>
                </a:ext>
              </a:extLst>
            </p:cNvPr>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Text Box 36">
              <a:extLst>
                <a:ext uri="{FF2B5EF4-FFF2-40B4-BE49-F238E27FC236}">
                  <a16:creationId xmlns:a16="http://schemas.microsoft.com/office/drawing/2014/main" id="{758F7C44-6A2B-4154-9EC4-D25C68871317}"/>
                </a:ext>
              </a:extLst>
            </p:cNvPr>
            <p:cNvSpPr txBox="1">
              <a:spLocks noChangeArrowheads="1"/>
            </p:cNvSpPr>
            <p:nvPr/>
          </p:nvSpPr>
          <p:spPr bwMode="auto">
            <a:xfrm>
              <a:off x="2762" y="395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84" name="Line 30">
            <a:extLst>
              <a:ext uri="{FF2B5EF4-FFF2-40B4-BE49-F238E27FC236}">
                <a16:creationId xmlns:a16="http://schemas.microsoft.com/office/drawing/2014/main" id="{4AF71C77-709B-4763-BF77-E654A29EC9DF}"/>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2"/>
          <p:cNvSpPr>
            <a:spLocks noGrp="1" noChangeArrowheads="1"/>
          </p:cNvSpPr>
          <p:nvPr>
            <p:ph type="title" idx="4294967295"/>
          </p:nvPr>
        </p:nvSpPr>
        <p:spPr/>
        <p:txBody>
          <a:bodyPr/>
          <a:lstStyle/>
          <a:p>
            <a:pPr eaLnBrk="1" hangingPunct="1"/>
            <a:r>
              <a:rPr lang="en-US">
                <a:latin typeface="Arial" charset="0"/>
              </a:rPr>
              <a:t>Give Thanks 1/4</a:t>
            </a:r>
          </a:p>
        </p:txBody>
      </p:sp>
      <p:pic>
        <p:nvPicPr>
          <p:cNvPr id="270338" name="Picture 3" descr="mtn&amp;lake"/>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2935485" y="228606"/>
            <a:ext cx="3215880"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i="1" dirty="0">
                <a:solidFill>
                  <a:srgbClr val="FFFFFF"/>
                </a:solidFill>
                <a:latin typeface="Arial" panose="020B0604020202020204" pitchFamily="34" charset="0"/>
                <a:ea typeface="ＭＳ Ｐゴシック" pitchFamily="24" charset="-128"/>
                <a:cs typeface="Arial" panose="020B0604020202020204" pitchFamily="34" charset="0"/>
              </a:rPr>
              <a:t>أشكر بقلب ممتن</a:t>
            </a:r>
          </a:p>
          <a:p>
            <a:pPr algn="ctr">
              <a:defRPr/>
            </a:pPr>
            <a:r>
              <a:rPr lang="ar-JO" sz="4000" b="1" i="1" dirty="0">
                <a:solidFill>
                  <a:srgbClr val="FFFFFF"/>
                </a:solidFill>
                <a:latin typeface="Arial" panose="020B0604020202020204" pitchFamily="34" charset="0"/>
                <a:ea typeface="ＭＳ Ｐゴシック" pitchFamily="24" charset="-128"/>
                <a:cs typeface="Arial" panose="020B0604020202020204" pitchFamily="34" charset="0"/>
              </a:rPr>
              <a:t>أشكر القدوس</a:t>
            </a:r>
          </a:p>
          <a:p>
            <a:pPr algn="ctr">
              <a:defRPr/>
            </a:pPr>
            <a:r>
              <a:rPr lang="ar-JO" sz="4000" b="1" i="1" dirty="0">
                <a:solidFill>
                  <a:srgbClr val="FFFFFF"/>
                </a:solidFill>
                <a:latin typeface="Arial" panose="020B0604020202020204" pitchFamily="34" charset="0"/>
                <a:ea typeface="ＭＳ Ｐゴシック" pitchFamily="24" charset="-128"/>
                <a:cs typeface="Arial" panose="020B0604020202020204" pitchFamily="34" charset="0"/>
              </a:rPr>
              <a:t>أشكر لأنه أعطى</a:t>
            </a:r>
          </a:p>
          <a:p>
            <a:pPr algn="ctr">
              <a:defRPr/>
            </a:pPr>
            <a:r>
              <a:rPr lang="ar-JO" sz="4000" b="1" i="1" dirty="0">
                <a:solidFill>
                  <a:srgbClr val="FFFFFF"/>
                </a:solidFill>
                <a:latin typeface="Arial" panose="020B0604020202020204" pitchFamily="34" charset="0"/>
                <a:ea typeface="ＭＳ Ｐゴシック" pitchFamily="24" charset="-128"/>
                <a:cs typeface="Arial" panose="020B0604020202020204" pitchFamily="34" charset="0"/>
              </a:rPr>
              <a:t>يسوع المسيح ابنه</a:t>
            </a:r>
          </a:p>
          <a:p>
            <a:pPr algn="ctr">
              <a:defRPr/>
            </a:pPr>
            <a:r>
              <a:rPr lang="ar-JO" sz="4000" b="1" i="1" dirty="0">
                <a:solidFill>
                  <a:srgbClr val="FFFFFF"/>
                </a:solidFill>
                <a:latin typeface="Arial" panose="020B0604020202020204" pitchFamily="34" charset="0"/>
                <a:ea typeface="ＭＳ Ｐゴシック" pitchFamily="24" charset="-128"/>
                <a:cs typeface="Arial" panose="020B0604020202020204" pitchFamily="34" charset="0"/>
              </a:rPr>
              <a:t>(إعادة)</a:t>
            </a:r>
            <a:endParaRPr lang="en-US" sz="4000" b="1" i="1" dirty="0">
              <a:solidFill>
                <a:srgbClr val="FFFFFF"/>
              </a:solidFill>
              <a:latin typeface="Arial" panose="020B0604020202020204" pitchFamily="34" charset="0"/>
              <a:ea typeface="ＭＳ Ｐゴシック" pitchFamily="24" charset="-128"/>
              <a:cs typeface="Arial" panose="020B0604020202020204" pitchFamily="34" charset="0"/>
            </a:endParaRPr>
          </a:p>
        </p:txBody>
      </p:sp>
    </p:spTree>
  </p:cSld>
  <p:clrMapOvr>
    <a:masterClrMapping/>
  </p:clrMapOvr>
  <p:transition>
    <p:checker dir="vert"/>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313" name="Text Box 33"/>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6048" name="Text Box 5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353337" name="Rectangle 5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353340" name="Rectangle 6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36</a:t>
            </a:r>
          </a:p>
        </p:txBody>
      </p:sp>
      <p:grpSp>
        <p:nvGrpSpPr>
          <p:cNvPr id="43" name="Group 43">
            <a:extLst>
              <a:ext uri="{FF2B5EF4-FFF2-40B4-BE49-F238E27FC236}">
                <a16:creationId xmlns:a16="http://schemas.microsoft.com/office/drawing/2014/main" id="{D018BDAB-C5FF-4579-BB29-C59D2EF4EE3D}"/>
              </a:ext>
            </a:extLst>
          </p:cNvPr>
          <p:cNvGrpSpPr>
            <a:grpSpLocks/>
          </p:cNvGrpSpPr>
          <p:nvPr/>
        </p:nvGrpSpPr>
        <p:grpSpPr bwMode="auto">
          <a:xfrm>
            <a:off x="1651794" y="4312115"/>
            <a:ext cx="3138487" cy="847725"/>
            <a:chOff x="1287" y="2701"/>
            <a:chExt cx="1977" cy="534"/>
          </a:xfrm>
        </p:grpSpPr>
        <p:sp>
          <p:nvSpPr>
            <p:cNvPr id="44" name="Text Box 27">
              <a:extLst>
                <a:ext uri="{FF2B5EF4-FFF2-40B4-BE49-F238E27FC236}">
                  <a16:creationId xmlns:a16="http://schemas.microsoft.com/office/drawing/2014/main" id="{EE61015E-3FE6-4A0E-AC50-0811CB9C8F52}"/>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5" name="Rectangle 29">
              <a:extLst>
                <a:ext uri="{FF2B5EF4-FFF2-40B4-BE49-F238E27FC236}">
                  <a16:creationId xmlns:a16="http://schemas.microsoft.com/office/drawing/2014/main" id="{41E77CDF-BD6A-4E13-A43D-BF8C83EB9281}"/>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46" name="Group 44">
            <a:extLst>
              <a:ext uri="{FF2B5EF4-FFF2-40B4-BE49-F238E27FC236}">
                <a16:creationId xmlns:a16="http://schemas.microsoft.com/office/drawing/2014/main" id="{46A8F022-674B-4CC4-978B-E1CF1A76487C}"/>
              </a:ext>
            </a:extLst>
          </p:cNvPr>
          <p:cNvGrpSpPr>
            <a:grpSpLocks/>
          </p:cNvGrpSpPr>
          <p:nvPr/>
        </p:nvGrpSpPr>
        <p:grpSpPr bwMode="auto">
          <a:xfrm>
            <a:off x="4842861" y="4312115"/>
            <a:ext cx="2925762" cy="847725"/>
            <a:chOff x="3285" y="2701"/>
            <a:chExt cx="1843" cy="534"/>
          </a:xfrm>
        </p:grpSpPr>
        <p:sp>
          <p:nvSpPr>
            <p:cNvPr id="47" name="Text Box 28">
              <a:extLst>
                <a:ext uri="{FF2B5EF4-FFF2-40B4-BE49-F238E27FC236}">
                  <a16:creationId xmlns:a16="http://schemas.microsoft.com/office/drawing/2014/main" id="{46C67797-9267-4884-8438-B2205A3E6B72}"/>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8" name="Rectangle 32">
              <a:extLst>
                <a:ext uri="{FF2B5EF4-FFF2-40B4-BE49-F238E27FC236}">
                  <a16:creationId xmlns:a16="http://schemas.microsoft.com/office/drawing/2014/main" id="{6A5C8CA0-4C60-451F-BEBE-966B21D1D603}"/>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49" name="Line 33">
            <a:extLst>
              <a:ext uri="{FF2B5EF4-FFF2-40B4-BE49-F238E27FC236}">
                <a16:creationId xmlns:a16="http://schemas.microsoft.com/office/drawing/2014/main" id="{923ED892-F6F3-4DB6-93C6-21715C3C0040}"/>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0" name="Line 40">
            <a:extLst>
              <a:ext uri="{FF2B5EF4-FFF2-40B4-BE49-F238E27FC236}">
                <a16:creationId xmlns:a16="http://schemas.microsoft.com/office/drawing/2014/main" id="{6C26152F-E241-4BF5-B254-C48DFB32D5F4}"/>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1" name="Text Box 46">
            <a:extLst>
              <a:ext uri="{FF2B5EF4-FFF2-40B4-BE49-F238E27FC236}">
                <a16:creationId xmlns:a16="http://schemas.microsoft.com/office/drawing/2014/main" id="{E74603E1-3D9F-460C-85F7-FB878F2DE638}"/>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52" name="Text Box 50">
            <a:extLst>
              <a:ext uri="{FF2B5EF4-FFF2-40B4-BE49-F238E27FC236}">
                <a16:creationId xmlns:a16="http://schemas.microsoft.com/office/drawing/2014/main" id="{3F85BEE7-A0D0-48E6-A58D-5A2A23085AAD}"/>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endParaRPr>
          </a:p>
        </p:txBody>
      </p:sp>
      <p:sp>
        <p:nvSpPr>
          <p:cNvPr id="53" name="Text Box 2">
            <a:extLst>
              <a:ext uri="{FF2B5EF4-FFF2-40B4-BE49-F238E27FC236}">
                <a16:creationId xmlns:a16="http://schemas.microsoft.com/office/drawing/2014/main" id="{B266286B-16BD-4F05-8AF8-71237A94B64F}"/>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Text Box 3">
            <a:extLst>
              <a:ext uri="{FF2B5EF4-FFF2-40B4-BE49-F238E27FC236}">
                <a16:creationId xmlns:a16="http://schemas.microsoft.com/office/drawing/2014/main" id="{015A6D50-95BA-45A2-B2B8-FF6704538A3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Rectangle 4">
            <a:extLst>
              <a:ext uri="{FF2B5EF4-FFF2-40B4-BE49-F238E27FC236}">
                <a16:creationId xmlns:a16="http://schemas.microsoft.com/office/drawing/2014/main" id="{34554C60-D7AE-4FC5-B3FB-83C03A62D3DF}"/>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5">
            <a:extLst>
              <a:ext uri="{FF2B5EF4-FFF2-40B4-BE49-F238E27FC236}">
                <a16:creationId xmlns:a16="http://schemas.microsoft.com/office/drawing/2014/main" id="{255375FF-28D8-4438-8149-D6CC1CAD3043}"/>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6">
            <a:extLst>
              <a:ext uri="{FF2B5EF4-FFF2-40B4-BE49-F238E27FC236}">
                <a16:creationId xmlns:a16="http://schemas.microsoft.com/office/drawing/2014/main" id="{FB95F5D5-74D0-4B13-824C-83F43AF7E4A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7">
            <a:extLst>
              <a:ext uri="{FF2B5EF4-FFF2-40B4-BE49-F238E27FC236}">
                <a16:creationId xmlns:a16="http://schemas.microsoft.com/office/drawing/2014/main" id="{782C7CD7-3BA7-4F28-B5FC-488885E0AE5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8">
            <a:extLst>
              <a:ext uri="{FF2B5EF4-FFF2-40B4-BE49-F238E27FC236}">
                <a16:creationId xmlns:a16="http://schemas.microsoft.com/office/drawing/2014/main" id="{37D26D7D-AD2F-4382-96CC-FA2CBB53C8A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9">
            <a:extLst>
              <a:ext uri="{FF2B5EF4-FFF2-40B4-BE49-F238E27FC236}">
                <a16:creationId xmlns:a16="http://schemas.microsoft.com/office/drawing/2014/main" id="{D0E67E72-DA0E-4154-ADCA-33B53D34471C}"/>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0">
            <a:extLst>
              <a:ext uri="{FF2B5EF4-FFF2-40B4-BE49-F238E27FC236}">
                <a16:creationId xmlns:a16="http://schemas.microsoft.com/office/drawing/2014/main" id="{D0651DBE-FA34-4818-902E-B32E72C16E9A}"/>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1">
            <a:extLst>
              <a:ext uri="{FF2B5EF4-FFF2-40B4-BE49-F238E27FC236}">
                <a16:creationId xmlns:a16="http://schemas.microsoft.com/office/drawing/2014/main" id="{C5539EF5-AD01-46CF-B371-C5D76222C65A}"/>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2">
            <a:extLst>
              <a:ext uri="{FF2B5EF4-FFF2-40B4-BE49-F238E27FC236}">
                <a16:creationId xmlns:a16="http://schemas.microsoft.com/office/drawing/2014/main" id="{85D69DEE-6615-4841-AC18-F6F8D2841D38}"/>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4">
            <a:extLst>
              <a:ext uri="{FF2B5EF4-FFF2-40B4-BE49-F238E27FC236}">
                <a16:creationId xmlns:a16="http://schemas.microsoft.com/office/drawing/2014/main" id="{290A46F5-B5D6-4731-8DE9-795EF6CAD00C}"/>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7B1808ED-3073-4DF5-8159-9159F2C030EC}"/>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AFC8E5C0-A14C-4A0E-ADAE-7FAED1FBA55F}"/>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4">
            <a:extLst>
              <a:ext uri="{FF2B5EF4-FFF2-40B4-BE49-F238E27FC236}">
                <a16:creationId xmlns:a16="http://schemas.microsoft.com/office/drawing/2014/main" id="{B78AFCB5-1F30-4272-96D3-CC3E517F407B}"/>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5">
            <a:extLst>
              <a:ext uri="{FF2B5EF4-FFF2-40B4-BE49-F238E27FC236}">
                <a16:creationId xmlns:a16="http://schemas.microsoft.com/office/drawing/2014/main" id="{DDD7721F-2A7B-41B3-9109-C1F0F41DBA47}"/>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err="1">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ابراهيم</a:t>
            </a:r>
            <a:endParaRPr kumimoji="0" lang="en-US" sz="2400" b="1" i="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Text Box 6">
            <a:extLst>
              <a:ext uri="{FF2B5EF4-FFF2-40B4-BE49-F238E27FC236}">
                <a16:creationId xmlns:a16="http://schemas.microsoft.com/office/drawing/2014/main" id="{AD8BF254-205A-4812-AFA6-DC9D26F04B17}"/>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7">
            <a:extLst>
              <a:ext uri="{FF2B5EF4-FFF2-40B4-BE49-F238E27FC236}">
                <a16:creationId xmlns:a16="http://schemas.microsoft.com/office/drawing/2014/main" id="{A1BD177A-C5C9-4B61-8816-C4EE51D3EBEC}"/>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26">
            <a:extLst>
              <a:ext uri="{FF2B5EF4-FFF2-40B4-BE49-F238E27FC236}">
                <a16:creationId xmlns:a16="http://schemas.microsoft.com/office/drawing/2014/main" id="{1D9FBE9D-3A95-4A30-8A67-C4F321A4ED1D}"/>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2" name="Line 27">
            <a:extLst>
              <a:ext uri="{FF2B5EF4-FFF2-40B4-BE49-F238E27FC236}">
                <a16:creationId xmlns:a16="http://schemas.microsoft.com/office/drawing/2014/main" id="{10B0EAA4-D72D-4B3F-B97D-3FB220B0694C}"/>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3" name="Group 47">
            <a:extLst>
              <a:ext uri="{FF2B5EF4-FFF2-40B4-BE49-F238E27FC236}">
                <a16:creationId xmlns:a16="http://schemas.microsoft.com/office/drawing/2014/main" id="{DFF6EE26-E2EE-470A-A10A-D3A8D9F1FF56}"/>
              </a:ext>
            </a:extLst>
          </p:cNvPr>
          <p:cNvGrpSpPr>
            <a:grpSpLocks/>
          </p:cNvGrpSpPr>
          <p:nvPr/>
        </p:nvGrpSpPr>
        <p:grpSpPr bwMode="auto">
          <a:xfrm>
            <a:off x="3955340" y="3352567"/>
            <a:ext cx="1684338" cy="182563"/>
            <a:chOff x="2796" y="2106"/>
            <a:chExt cx="1061" cy="115"/>
          </a:xfrm>
        </p:grpSpPr>
        <p:sp>
          <p:nvSpPr>
            <p:cNvPr id="74" name="Line 23">
              <a:extLst>
                <a:ext uri="{FF2B5EF4-FFF2-40B4-BE49-F238E27FC236}">
                  <a16:creationId xmlns:a16="http://schemas.microsoft.com/office/drawing/2014/main" id="{DD3A7AA5-BC2E-45FD-A310-D0A850C4BF86}"/>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5" name="Line 24">
              <a:extLst>
                <a:ext uri="{FF2B5EF4-FFF2-40B4-BE49-F238E27FC236}">
                  <a16:creationId xmlns:a16="http://schemas.microsoft.com/office/drawing/2014/main" id="{2AF4DB46-6D78-43BB-94F8-4788A0DDCA3D}"/>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Line 25">
              <a:extLst>
                <a:ext uri="{FF2B5EF4-FFF2-40B4-BE49-F238E27FC236}">
                  <a16:creationId xmlns:a16="http://schemas.microsoft.com/office/drawing/2014/main" id="{1C665074-EE08-4445-BA2A-951D94F1BB2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77" name="Line 31">
            <a:extLst>
              <a:ext uri="{FF2B5EF4-FFF2-40B4-BE49-F238E27FC236}">
                <a16:creationId xmlns:a16="http://schemas.microsoft.com/office/drawing/2014/main" id="{40656043-9A20-41BF-864D-6183CA9740EF}"/>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8" name="Text Box 21">
            <a:extLst>
              <a:ext uri="{FF2B5EF4-FFF2-40B4-BE49-F238E27FC236}">
                <a16:creationId xmlns:a16="http://schemas.microsoft.com/office/drawing/2014/main" id="{DCCF0B25-FA43-482D-AFA7-A4E22085FA7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9" name="Line 27">
            <a:extLst>
              <a:ext uri="{FF2B5EF4-FFF2-40B4-BE49-F238E27FC236}">
                <a16:creationId xmlns:a16="http://schemas.microsoft.com/office/drawing/2014/main" id="{A5118C85-7CE8-4B63-9D8D-4D1E072B255B}"/>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0" name="Line 38">
            <a:extLst>
              <a:ext uri="{FF2B5EF4-FFF2-40B4-BE49-F238E27FC236}">
                <a16:creationId xmlns:a16="http://schemas.microsoft.com/office/drawing/2014/main" id="{0EB943C3-FB90-49B3-A181-C7B9BDD914F8}"/>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1" name="Text Box 26">
            <a:extLst>
              <a:ext uri="{FF2B5EF4-FFF2-40B4-BE49-F238E27FC236}">
                <a16:creationId xmlns:a16="http://schemas.microsoft.com/office/drawing/2014/main" id="{47237893-A8EC-4420-82EA-8D1694EC576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2" name="Line 30">
            <a:extLst>
              <a:ext uri="{FF2B5EF4-FFF2-40B4-BE49-F238E27FC236}">
                <a16:creationId xmlns:a16="http://schemas.microsoft.com/office/drawing/2014/main" id="{84551733-D5D6-4A8D-BD24-1318302BA89C}"/>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3" name="Text Box 36">
            <a:extLst>
              <a:ext uri="{FF2B5EF4-FFF2-40B4-BE49-F238E27FC236}">
                <a16:creationId xmlns:a16="http://schemas.microsoft.com/office/drawing/2014/main" id="{00F4778A-0669-46F7-98E3-CD5114DB5F52}"/>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85" name="Line 35">
            <a:extLst>
              <a:ext uri="{FF2B5EF4-FFF2-40B4-BE49-F238E27FC236}">
                <a16:creationId xmlns:a16="http://schemas.microsoft.com/office/drawing/2014/main" id="{6EA1BB0D-808B-42C6-9F6D-AD022951FB39}"/>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p:cTn id="21" dur="500" fill="hold"/>
                                        <p:tgtEl>
                                          <p:spTgt spid="43"/>
                                        </p:tgtEl>
                                        <p:attrNameLst>
                                          <p:attrName>ppt_x</p:attrName>
                                        </p:attrNameLst>
                                      </p:cBhvr>
                                      <p:tavLst>
                                        <p:tav tm="0">
                                          <p:val>
                                            <p:strVal val="#ppt_x+#ppt_w/2"/>
                                          </p:val>
                                        </p:tav>
                                        <p:tav tm="100000">
                                          <p:val>
                                            <p:strVal val="#ppt_x"/>
                                          </p:val>
                                        </p:tav>
                                      </p:tavLst>
                                    </p:anim>
                                    <p:anim calcmode="lin" valueType="num">
                                      <p:cBhvr>
                                        <p:cTn id="22" dur="500" fill="hold"/>
                                        <p:tgtEl>
                                          <p:spTgt spid="43"/>
                                        </p:tgtEl>
                                        <p:attrNameLst>
                                          <p:attrName>ppt_y</p:attrName>
                                        </p:attrNameLst>
                                      </p:cBhvr>
                                      <p:tavLst>
                                        <p:tav tm="0">
                                          <p:val>
                                            <p:strVal val="#ppt_y"/>
                                          </p:val>
                                        </p:tav>
                                        <p:tav tm="100000">
                                          <p:val>
                                            <p:strVal val="#ppt_y"/>
                                          </p:val>
                                        </p:tav>
                                      </p:tavLst>
                                    </p:anim>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p:cTn id="29" dur="500" fill="hold"/>
                                        <p:tgtEl>
                                          <p:spTgt spid="46"/>
                                        </p:tgtEl>
                                        <p:attrNameLst>
                                          <p:attrName>ppt_x</p:attrName>
                                        </p:attrNameLst>
                                      </p:cBhvr>
                                      <p:tavLst>
                                        <p:tav tm="0">
                                          <p:val>
                                            <p:strVal val="#ppt_x-#ppt_w/2"/>
                                          </p:val>
                                        </p:tav>
                                        <p:tav tm="100000">
                                          <p:val>
                                            <p:strVal val="#ppt_x"/>
                                          </p:val>
                                        </p:tav>
                                      </p:tavLst>
                                    </p:anim>
                                    <p:anim calcmode="lin" valueType="num">
                                      <p:cBhvr>
                                        <p:cTn id="30" dur="500" fill="hold"/>
                                        <p:tgtEl>
                                          <p:spTgt spid="46"/>
                                        </p:tgtEl>
                                        <p:attrNameLst>
                                          <p:attrName>ppt_y</p:attrName>
                                        </p:attrNameLst>
                                      </p:cBhvr>
                                      <p:tavLst>
                                        <p:tav tm="0">
                                          <p:val>
                                            <p:strVal val="#ppt_y"/>
                                          </p:val>
                                        </p:tav>
                                        <p:tav tm="100000">
                                          <p:val>
                                            <p:strVal val="#ppt_y"/>
                                          </p:val>
                                        </p:tav>
                                      </p:tavLst>
                                    </p:anim>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P spid="51" grpId="0" autoUpdateAnimBg="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76" name="Text Box 72"/>
          <p:cNvSpPr txBox="1">
            <a:spLocks noChangeArrowheads="1"/>
          </p:cNvSpPr>
          <p:nvPr/>
        </p:nvSpPr>
        <p:spPr bwMode="auto">
          <a:xfrm>
            <a:off x="6245100" y="5400085"/>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الحقُّ</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الشرعيّ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3" name="Text Box 33">
            <a:extLst>
              <a:ext uri="{FF2B5EF4-FFF2-40B4-BE49-F238E27FC236}">
                <a16:creationId xmlns:a16="http://schemas.microsoft.com/office/drawing/2014/main" id="{062191EE-0DB7-4E1E-95B5-FC2615CE228F}"/>
              </a:ext>
            </a:extLst>
          </p:cNvPr>
          <p:cNvSpPr txBox="1">
            <a:spLocks noChangeArrowheads="1"/>
          </p:cNvSpPr>
          <p:nvPr/>
        </p:nvSpPr>
        <p:spPr bwMode="auto">
          <a:xfrm>
            <a:off x="762000" y="5400086"/>
            <a:ext cx="2696370"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wrap="square">
            <a:spAutoFit/>
          </a:bodyPr>
          <a:lstStyle/>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حقُّ</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الدم (الحقُّ بناءً</a:t>
            </a:r>
          </a:p>
          <a:p>
            <a:pPr marL="0" marR="0" lvl="0" indent="0" algn="r" defTabSz="914400" rtl="1"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على قرابة 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4" name="Text Box 56">
            <a:extLst>
              <a:ext uri="{FF2B5EF4-FFF2-40B4-BE49-F238E27FC236}">
                <a16:creationId xmlns:a16="http://schemas.microsoft.com/office/drawing/2014/main" id="{C169C0F1-B045-495B-A659-DB6CEAAE5D82}"/>
              </a:ext>
            </a:extLst>
          </p:cNvPr>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45" name="Rectangle 57">
            <a:extLst>
              <a:ext uri="{FF2B5EF4-FFF2-40B4-BE49-F238E27FC236}">
                <a16:creationId xmlns:a16="http://schemas.microsoft.com/office/drawing/2014/main" id="{F742D163-5774-499D-871A-847F6A4E2FCD}"/>
              </a:ext>
            </a:extLst>
          </p:cNvPr>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46" name="Rectangle 60">
            <a:extLst>
              <a:ext uri="{FF2B5EF4-FFF2-40B4-BE49-F238E27FC236}">
                <a16:creationId xmlns:a16="http://schemas.microsoft.com/office/drawing/2014/main" id="{1A67B764-8F60-4006-8F7A-6B9E6FE462F4}"/>
              </a:ext>
            </a:extLst>
          </p:cNvPr>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36</a:t>
            </a:r>
          </a:p>
        </p:txBody>
      </p:sp>
      <p:grpSp>
        <p:nvGrpSpPr>
          <p:cNvPr id="47" name="Group 43">
            <a:extLst>
              <a:ext uri="{FF2B5EF4-FFF2-40B4-BE49-F238E27FC236}">
                <a16:creationId xmlns:a16="http://schemas.microsoft.com/office/drawing/2014/main" id="{E6DA1D70-4F41-4783-85EF-DF43508F29BF}"/>
              </a:ext>
            </a:extLst>
          </p:cNvPr>
          <p:cNvGrpSpPr>
            <a:grpSpLocks/>
          </p:cNvGrpSpPr>
          <p:nvPr/>
        </p:nvGrpSpPr>
        <p:grpSpPr bwMode="auto">
          <a:xfrm>
            <a:off x="1651794" y="4312115"/>
            <a:ext cx="3138487" cy="847725"/>
            <a:chOff x="1287" y="2701"/>
            <a:chExt cx="1977" cy="534"/>
          </a:xfrm>
        </p:grpSpPr>
        <p:sp>
          <p:nvSpPr>
            <p:cNvPr id="48" name="Text Box 27">
              <a:extLst>
                <a:ext uri="{FF2B5EF4-FFF2-40B4-BE49-F238E27FC236}">
                  <a16:creationId xmlns:a16="http://schemas.microsoft.com/office/drawing/2014/main" id="{91341995-60ED-43AE-A9F2-172AC98F82A5}"/>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49" name="Rectangle 29">
              <a:extLst>
                <a:ext uri="{FF2B5EF4-FFF2-40B4-BE49-F238E27FC236}">
                  <a16:creationId xmlns:a16="http://schemas.microsoft.com/office/drawing/2014/main" id="{671B6002-C307-407D-826C-B98C3AB1A8EF}"/>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0" name="Group 44">
            <a:extLst>
              <a:ext uri="{FF2B5EF4-FFF2-40B4-BE49-F238E27FC236}">
                <a16:creationId xmlns:a16="http://schemas.microsoft.com/office/drawing/2014/main" id="{AD224728-67C2-4165-B96B-DC02F1A69D34}"/>
              </a:ext>
            </a:extLst>
          </p:cNvPr>
          <p:cNvGrpSpPr>
            <a:grpSpLocks/>
          </p:cNvGrpSpPr>
          <p:nvPr/>
        </p:nvGrpSpPr>
        <p:grpSpPr bwMode="auto">
          <a:xfrm>
            <a:off x="4842861" y="4312115"/>
            <a:ext cx="2925762" cy="847725"/>
            <a:chOff x="3285" y="2701"/>
            <a:chExt cx="1843" cy="534"/>
          </a:xfrm>
        </p:grpSpPr>
        <p:sp>
          <p:nvSpPr>
            <p:cNvPr id="51" name="Text Box 28">
              <a:extLst>
                <a:ext uri="{FF2B5EF4-FFF2-40B4-BE49-F238E27FC236}">
                  <a16:creationId xmlns:a16="http://schemas.microsoft.com/office/drawing/2014/main" id="{95F6D262-3E47-4C46-808A-0F29E41B6D10}"/>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2" name="Rectangle 32">
              <a:extLst>
                <a:ext uri="{FF2B5EF4-FFF2-40B4-BE49-F238E27FC236}">
                  <a16:creationId xmlns:a16="http://schemas.microsoft.com/office/drawing/2014/main" id="{6A469F20-4106-4248-AA90-1320F3FCBADE}"/>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3" name="Line 33">
            <a:extLst>
              <a:ext uri="{FF2B5EF4-FFF2-40B4-BE49-F238E27FC236}">
                <a16:creationId xmlns:a16="http://schemas.microsoft.com/office/drawing/2014/main" id="{4CB0B6F3-016C-4057-9458-D3AC1D25D367}"/>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4" name="Line 40">
            <a:extLst>
              <a:ext uri="{FF2B5EF4-FFF2-40B4-BE49-F238E27FC236}">
                <a16:creationId xmlns:a16="http://schemas.microsoft.com/office/drawing/2014/main" id="{1F175549-2CBD-400A-846D-FAAEDD5DDC69}"/>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5" name="Text Box 46">
            <a:extLst>
              <a:ext uri="{FF2B5EF4-FFF2-40B4-BE49-F238E27FC236}">
                <a16:creationId xmlns:a16="http://schemas.microsoft.com/office/drawing/2014/main" id="{3CCCEA3E-759D-4612-A727-7D4240D4048B}"/>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cs typeface="Arial" panose="020B0604020202020204" pitchFamily="34" charset="0"/>
            </a:endParaRPr>
          </a:p>
        </p:txBody>
      </p:sp>
      <p:sp>
        <p:nvSpPr>
          <p:cNvPr id="56" name="Text Box 50">
            <a:extLst>
              <a:ext uri="{FF2B5EF4-FFF2-40B4-BE49-F238E27FC236}">
                <a16:creationId xmlns:a16="http://schemas.microsoft.com/office/drawing/2014/main" id="{52AA01E2-DD80-4601-AA5E-C584599EEAEB}"/>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cs typeface="Arial" panose="020B0604020202020204" pitchFamily="34" charset="0"/>
            </a:endParaRPr>
          </a:p>
        </p:txBody>
      </p:sp>
      <p:sp>
        <p:nvSpPr>
          <p:cNvPr id="57" name="Text Box 2">
            <a:extLst>
              <a:ext uri="{FF2B5EF4-FFF2-40B4-BE49-F238E27FC236}">
                <a16:creationId xmlns:a16="http://schemas.microsoft.com/office/drawing/2014/main" id="{E599DEDD-CEA3-4307-8D93-D7FFAAAEC15E}"/>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Text Box 3">
            <a:extLst>
              <a:ext uri="{FF2B5EF4-FFF2-40B4-BE49-F238E27FC236}">
                <a16:creationId xmlns:a16="http://schemas.microsoft.com/office/drawing/2014/main" id="{FCDC2510-BFB2-4912-9145-85CEBD068711}"/>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Rectangle 4">
            <a:extLst>
              <a:ext uri="{FF2B5EF4-FFF2-40B4-BE49-F238E27FC236}">
                <a16:creationId xmlns:a16="http://schemas.microsoft.com/office/drawing/2014/main" id="{BD478C0B-4793-40E1-91BE-F62808CEE85E}"/>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5">
            <a:extLst>
              <a:ext uri="{FF2B5EF4-FFF2-40B4-BE49-F238E27FC236}">
                <a16:creationId xmlns:a16="http://schemas.microsoft.com/office/drawing/2014/main" id="{3E034700-3930-40C2-A251-0507C737842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6">
            <a:extLst>
              <a:ext uri="{FF2B5EF4-FFF2-40B4-BE49-F238E27FC236}">
                <a16:creationId xmlns:a16="http://schemas.microsoft.com/office/drawing/2014/main" id="{9C113D6A-EDBC-4108-81C5-141B5A10944E}"/>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7">
            <a:extLst>
              <a:ext uri="{FF2B5EF4-FFF2-40B4-BE49-F238E27FC236}">
                <a16:creationId xmlns:a16="http://schemas.microsoft.com/office/drawing/2014/main" id="{C25E0F09-D793-428B-B588-330A44A443B3}"/>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8">
            <a:extLst>
              <a:ext uri="{FF2B5EF4-FFF2-40B4-BE49-F238E27FC236}">
                <a16:creationId xmlns:a16="http://schemas.microsoft.com/office/drawing/2014/main" id="{BEE460C2-D658-416A-9210-9967BA16FC05}"/>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9">
            <a:extLst>
              <a:ext uri="{FF2B5EF4-FFF2-40B4-BE49-F238E27FC236}">
                <a16:creationId xmlns:a16="http://schemas.microsoft.com/office/drawing/2014/main" id="{B0776117-7E39-4AA3-968A-3298C7CBE329}"/>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9C329B4E-D6AB-4F3A-A4DE-805A1971A235}"/>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B2263E87-A5CB-457A-BB71-A594D610D359}"/>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2">
            <a:extLst>
              <a:ext uri="{FF2B5EF4-FFF2-40B4-BE49-F238E27FC236}">
                <a16:creationId xmlns:a16="http://schemas.microsoft.com/office/drawing/2014/main" id="{0759DF3E-809C-43FD-ABF4-BE2F7F4B8C45}"/>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4">
            <a:extLst>
              <a:ext uri="{FF2B5EF4-FFF2-40B4-BE49-F238E27FC236}">
                <a16:creationId xmlns:a16="http://schemas.microsoft.com/office/drawing/2014/main" id="{C19B1546-3465-49B7-AC31-C47929B3C41B}"/>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0">
            <a:extLst>
              <a:ext uri="{FF2B5EF4-FFF2-40B4-BE49-F238E27FC236}">
                <a16:creationId xmlns:a16="http://schemas.microsoft.com/office/drawing/2014/main" id="{49F8C5D2-038A-48B9-90DD-3518A4A8CD7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11">
            <a:extLst>
              <a:ext uri="{FF2B5EF4-FFF2-40B4-BE49-F238E27FC236}">
                <a16:creationId xmlns:a16="http://schemas.microsoft.com/office/drawing/2014/main" id="{7E557562-A481-4FF6-A782-E8C8BEA02C56}"/>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14">
            <a:extLst>
              <a:ext uri="{FF2B5EF4-FFF2-40B4-BE49-F238E27FC236}">
                <a16:creationId xmlns:a16="http://schemas.microsoft.com/office/drawing/2014/main" id="{439D99E6-5DE6-4F80-8277-36015035FA93}"/>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Text Box 5">
            <a:extLst>
              <a:ext uri="{FF2B5EF4-FFF2-40B4-BE49-F238E27FC236}">
                <a16:creationId xmlns:a16="http://schemas.microsoft.com/office/drawing/2014/main" id="{E237E150-D275-4C9B-AA6F-9493718BF14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6">
            <a:extLst>
              <a:ext uri="{FF2B5EF4-FFF2-40B4-BE49-F238E27FC236}">
                <a16:creationId xmlns:a16="http://schemas.microsoft.com/office/drawing/2014/main" id="{3DC3D4D2-AD0B-4FC8-A000-8084278704DB}"/>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7">
            <a:extLst>
              <a:ext uri="{FF2B5EF4-FFF2-40B4-BE49-F238E27FC236}">
                <a16:creationId xmlns:a16="http://schemas.microsoft.com/office/drawing/2014/main" id="{0CF154E2-A49C-41D4-ADDD-E93F56D25AB0}"/>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5" name="Line 26">
            <a:extLst>
              <a:ext uri="{FF2B5EF4-FFF2-40B4-BE49-F238E27FC236}">
                <a16:creationId xmlns:a16="http://schemas.microsoft.com/office/drawing/2014/main" id="{0E3BA962-3674-4EF3-8356-DDE6551CF75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6" name="Line 27">
            <a:extLst>
              <a:ext uri="{FF2B5EF4-FFF2-40B4-BE49-F238E27FC236}">
                <a16:creationId xmlns:a16="http://schemas.microsoft.com/office/drawing/2014/main" id="{D2E2D79B-F236-4097-948C-ABE9B2167EA4}"/>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77" name="Group 47">
            <a:extLst>
              <a:ext uri="{FF2B5EF4-FFF2-40B4-BE49-F238E27FC236}">
                <a16:creationId xmlns:a16="http://schemas.microsoft.com/office/drawing/2014/main" id="{E97078BA-5CBE-4135-B056-D7D3EDDAC1BA}"/>
              </a:ext>
            </a:extLst>
          </p:cNvPr>
          <p:cNvGrpSpPr>
            <a:grpSpLocks/>
          </p:cNvGrpSpPr>
          <p:nvPr/>
        </p:nvGrpSpPr>
        <p:grpSpPr bwMode="auto">
          <a:xfrm>
            <a:off x="3955340" y="3352567"/>
            <a:ext cx="1684338" cy="182563"/>
            <a:chOff x="2796" y="2106"/>
            <a:chExt cx="1061" cy="115"/>
          </a:xfrm>
        </p:grpSpPr>
        <p:sp>
          <p:nvSpPr>
            <p:cNvPr id="78" name="Line 23">
              <a:extLst>
                <a:ext uri="{FF2B5EF4-FFF2-40B4-BE49-F238E27FC236}">
                  <a16:creationId xmlns:a16="http://schemas.microsoft.com/office/drawing/2014/main" id="{E6F4DB53-C588-4236-BAC2-59B98B1072C8}"/>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79" name="Line 24">
              <a:extLst>
                <a:ext uri="{FF2B5EF4-FFF2-40B4-BE49-F238E27FC236}">
                  <a16:creationId xmlns:a16="http://schemas.microsoft.com/office/drawing/2014/main" id="{3C98EE81-8D7E-44A1-B9D6-00822E8D0C8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0" name="Line 25">
              <a:extLst>
                <a:ext uri="{FF2B5EF4-FFF2-40B4-BE49-F238E27FC236}">
                  <a16:creationId xmlns:a16="http://schemas.microsoft.com/office/drawing/2014/main" id="{9ACAA217-1BB9-4989-8EF9-CFBD6C3B765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sp>
        <p:nvSpPr>
          <p:cNvPr id="81" name="Line 31">
            <a:extLst>
              <a:ext uri="{FF2B5EF4-FFF2-40B4-BE49-F238E27FC236}">
                <a16:creationId xmlns:a16="http://schemas.microsoft.com/office/drawing/2014/main" id="{971DB9C6-9765-41E5-AE49-6333387EA4FD}"/>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2" name="Text Box 21">
            <a:extLst>
              <a:ext uri="{FF2B5EF4-FFF2-40B4-BE49-F238E27FC236}">
                <a16:creationId xmlns:a16="http://schemas.microsoft.com/office/drawing/2014/main" id="{6309FEC5-970C-4B95-AA4D-91042D4D5B1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3" name="Line 27">
            <a:extLst>
              <a:ext uri="{FF2B5EF4-FFF2-40B4-BE49-F238E27FC236}">
                <a16:creationId xmlns:a16="http://schemas.microsoft.com/office/drawing/2014/main" id="{4EBC920F-0B94-4255-91A3-F6A41A706A6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4" name="Line 38">
            <a:extLst>
              <a:ext uri="{FF2B5EF4-FFF2-40B4-BE49-F238E27FC236}">
                <a16:creationId xmlns:a16="http://schemas.microsoft.com/office/drawing/2014/main" id="{77B7CC02-49CB-4A75-854E-7631AA2F549C}"/>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5" name="Text Box 26">
            <a:extLst>
              <a:ext uri="{FF2B5EF4-FFF2-40B4-BE49-F238E27FC236}">
                <a16:creationId xmlns:a16="http://schemas.microsoft.com/office/drawing/2014/main" id="{26869FA4-14FA-4525-957A-188C1CD600A9}"/>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6" name="Line 30">
            <a:extLst>
              <a:ext uri="{FF2B5EF4-FFF2-40B4-BE49-F238E27FC236}">
                <a16:creationId xmlns:a16="http://schemas.microsoft.com/office/drawing/2014/main" id="{E7DBF653-B617-4E84-977B-856B6FF33BF9}"/>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87" name="Text Box 36">
            <a:extLst>
              <a:ext uri="{FF2B5EF4-FFF2-40B4-BE49-F238E27FC236}">
                <a16:creationId xmlns:a16="http://schemas.microsoft.com/office/drawing/2014/main" id="{30A101D6-D686-496F-A742-95FBC29A99B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88" name="Line 35">
            <a:extLst>
              <a:ext uri="{FF2B5EF4-FFF2-40B4-BE49-F238E27FC236}">
                <a16:creationId xmlns:a16="http://schemas.microsoft.com/office/drawing/2014/main" id="{090D4A3A-0B33-4090-9976-B37907515E1A}"/>
              </a:ext>
            </a:extLst>
          </p:cNvPr>
          <p:cNvSpPr>
            <a:spLocks noChangeShapeType="1"/>
          </p:cNvSpPr>
          <p:nvPr/>
        </p:nvSpPr>
        <p:spPr bwMode="auto">
          <a:xfrm flipH="1" flipV="1">
            <a:off x="4248942" y="5956835"/>
            <a:ext cx="323057" cy="30581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Line 33">
            <a:extLst>
              <a:ext uri="{FF2B5EF4-FFF2-40B4-BE49-F238E27FC236}">
                <a16:creationId xmlns:a16="http://schemas.microsoft.com/office/drawing/2014/main" id="{1050BCD4-1E0B-6D9E-203A-5037391F82CE}"/>
              </a:ext>
            </a:extLst>
          </p:cNvPr>
          <p:cNvSpPr>
            <a:spLocks noChangeShapeType="1"/>
          </p:cNvSpPr>
          <p:nvPr/>
        </p:nvSpPr>
        <p:spPr bwMode="auto">
          <a:xfrm flipV="1">
            <a:off x="5362571" y="6003127"/>
            <a:ext cx="252151" cy="259519"/>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p:cTn id="14" dur="500" fill="hold"/>
                                        <p:tgtEl>
                                          <p:spTgt spid="43"/>
                                        </p:tgtEl>
                                        <p:attrNameLst>
                                          <p:attrName>ppt_x</p:attrName>
                                        </p:attrNameLst>
                                      </p:cBhvr>
                                      <p:tavLst>
                                        <p:tav tm="0">
                                          <p:val>
                                            <p:strVal val="#ppt_x+#ppt_w/2"/>
                                          </p:val>
                                        </p:tav>
                                        <p:tav tm="100000">
                                          <p:val>
                                            <p:strVal val="#ppt_x"/>
                                          </p:val>
                                        </p:tav>
                                      </p:tavLst>
                                    </p:anim>
                                    <p:anim calcmode="lin" valueType="num">
                                      <p:cBhvr>
                                        <p:cTn id="15" dur="500" fill="hold"/>
                                        <p:tgtEl>
                                          <p:spTgt spid="43"/>
                                        </p:tgtEl>
                                        <p:attrNameLst>
                                          <p:attrName>ppt_y</p:attrName>
                                        </p:attrNameLst>
                                      </p:cBhvr>
                                      <p:tavLst>
                                        <p:tav tm="0">
                                          <p:val>
                                            <p:strVal val="#ppt_y"/>
                                          </p:val>
                                        </p:tav>
                                        <p:tav tm="100000">
                                          <p:val>
                                            <p:strVal val="#ppt_y"/>
                                          </p:val>
                                        </p:tav>
                                      </p:tavLst>
                                    </p:anim>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2" fill="hold" nodeType="click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ppt_x</p:attrName>
                                        </p:attrNameLst>
                                      </p:cBhvr>
                                      <p:tavLst>
                                        <p:tav tm="0">
                                          <p:val>
                                            <p:strVal val="#ppt_x+#ppt_w/2"/>
                                          </p:val>
                                        </p:tav>
                                        <p:tav tm="100000">
                                          <p:val>
                                            <p:strVal val="#ppt_x"/>
                                          </p:val>
                                        </p:tav>
                                      </p:tavLst>
                                    </p:anim>
                                    <p:anim calcmode="lin" valueType="num">
                                      <p:cBhvr>
                                        <p:cTn id="29" dur="500" fill="hold"/>
                                        <p:tgtEl>
                                          <p:spTgt spid="47"/>
                                        </p:tgtEl>
                                        <p:attrNameLst>
                                          <p:attrName>ppt_y</p:attrName>
                                        </p:attrNameLst>
                                      </p:cBhvr>
                                      <p:tavLst>
                                        <p:tav tm="0">
                                          <p:val>
                                            <p:strVal val="#ppt_y"/>
                                          </p:val>
                                        </p:tav>
                                        <p:tav tm="100000">
                                          <p:val>
                                            <p:strVal val="#ppt_y"/>
                                          </p:val>
                                        </p:tav>
                                      </p:tavLst>
                                    </p:anim>
                                    <p:anim calcmode="lin" valueType="num">
                                      <p:cBhvr>
                                        <p:cTn id="30" dur="500" fill="hold"/>
                                        <p:tgtEl>
                                          <p:spTgt spid="47"/>
                                        </p:tgtEl>
                                        <p:attrNameLst>
                                          <p:attrName>ppt_w</p:attrName>
                                        </p:attrNameLst>
                                      </p:cBhvr>
                                      <p:tavLst>
                                        <p:tav tm="0">
                                          <p:val>
                                            <p:fltVal val="0"/>
                                          </p:val>
                                        </p:tav>
                                        <p:tav tm="100000">
                                          <p:val>
                                            <p:strVal val="#ppt_w"/>
                                          </p:val>
                                        </p:tav>
                                      </p:tavLst>
                                    </p:anim>
                                    <p:anim calcmode="lin" valueType="num">
                                      <p:cBhvr>
                                        <p:cTn id="31" dur="500" fill="hold"/>
                                        <p:tgtEl>
                                          <p:spTgt spid="47"/>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ppt_x</p:attrName>
                                        </p:attrNameLst>
                                      </p:cBhvr>
                                      <p:tavLst>
                                        <p:tav tm="0">
                                          <p:val>
                                            <p:strVal val="#ppt_x-#ppt_w/2"/>
                                          </p:val>
                                        </p:tav>
                                        <p:tav tm="100000">
                                          <p:val>
                                            <p:strVal val="#ppt_x"/>
                                          </p:val>
                                        </p:tav>
                                      </p:tavLst>
                                    </p:anim>
                                    <p:anim calcmode="lin" valueType="num">
                                      <p:cBhvr>
                                        <p:cTn id="37" dur="500" fill="hold"/>
                                        <p:tgtEl>
                                          <p:spTgt spid="50"/>
                                        </p:tgtEl>
                                        <p:attrNameLst>
                                          <p:attrName>ppt_y</p:attrName>
                                        </p:attrNameLst>
                                      </p:cBhvr>
                                      <p:tavLst>
                                        <p:tav tm="0">
                                          <p:val>
                                            <p:strVal val="#ppt_y"/>
                                          </p:val>
                                        </p:tav>
                                        <p:tav tm="100000">
                                          <p:val>
                                            <p:strVal val="#ppt_y"/>
                                          </p:val>
                                        </p:tav>
                                      </p:tavLst>
                                    </p:anim>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P spid="43" grpId="0"/>
      <p:bldP spid="55" grpId="0" autoUpdateAnimBg="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38" y="5983288"/>
            <a:ext cx="1133475" cy="36671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59107" name="Text Box 3"/>
          <p:cNvSpPr txBox="1">
            <a:spLocks noChangeArrowheads="1"/>
          </p:cNvSpPr>
          <p:nvPr/>
        </p:nvSpPr>
        <p:spPr bwMode="auto">
          <a:xfrm>
            <a:off x="652463" y="265113"/>
            <a:ext cx="7780337" cy="1015663"/>
          </a:xfrm>
          <a:prstGeom prst="rect">
            <a:avLst/>
          </a:prstGeom>
          <a:noFill/>
          <a:ln w="38100">
            <a:noFill/>
            <a:miter lim="800000"/>
            <a:headEnd/>
            <a:tailEnd/>
          </a:ln>
          <a:effectLst/>
        </p:spPr>
        <p:txBody>
          <a:bodyPr>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هل فكرت يومًا في الإحتمالات</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2400" b="1" i="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 التي لا تصدق لولادة يسوع المسيح وحياته؟</a:t>
            </a:r>
            <a:endParaRPr kumimoji="0" lang="en-US" sz="2400" b="1" i="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9111" name="Text Box 7"/>
          <p:cNvSpPr txBox="1">
            <a:spLocks noChangeArrowheads="1"/>
          </p:cNvSpPr>
          <p:nvPr/>
        </p:nvSpPr>
        <p:spPr bwMode="auto">
          <a:xfrm>
            <a:off x="1730375" y="1477963"/>
            <a:ext cx="5948363" cy="3170099"/>
          </a:xfrm>
          <a:prstGeom prst="rect">
            <a:avLst/>
          </a:prstGeom>
          <a:noFill/>
          <a:ln w="38100">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i="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هل هي</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i="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rPr>
              <a:t>ولادة بالصُدفة؟</a:t>
            </a:r>
            <a:endParaRPr kumimoji="0" lang="en-US" sz="8000" b="1" i="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9127" name="Text Box 23"/>
          <p:cNvSpPr txBox="1">
            <a:spLocks noChangeArrowheads="1"/>
          </p:cNvSpPr>
          <p:nvPr/>
        </p:nvSpPr>
        <p:spPr bwMode="auto">
          <a:xfrm>
            <a:off x="546100" y="5674667"/>
            <a:ext cx="3616325" cy="461665"/>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الدراسة المساعدة #17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2166" name="Text Box 24"/>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59129"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59133" name="Rectangle 29"/>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39</a:t>
            </a:r>
          </a:p>
        </p:txBody>
      </p:sp>
      <p:sp>
        <p:nvSpPr>
          <p:cNvPr id="92169" name="Text Box 31"/>
          <p:cNvSpPr txBox="1">
            <a:spLocks noChangeArrowheads="1"/>
          </p:cNvSpPr>
          <p:nvPr/>
        </p:nvSpPr>
        <p:spPr bwMode="auto">
          <a:xfrm>
            <a:off x="8586788" y="64658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p>
        </p:txBody>
      </p:sp>
      <p:sp>
        <p:nvSpPr>
          <p:cNvPr id="92170" name="Text Box 33"/>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59138" name="Rectangle 34"/>
          <p:cNvSpPr>
            <a:spLocks noChangeArrowheads="1"/>
          </p:cNvSpPr>
          <p:nvPr/>
        </p:nvSpPr>
        <p:spPr bwMode="auto">
          <a:xfrm>
            <a:off x="7511507"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100000"/>
                                  </p:iterate>
                                  <p:childTnLst>
                                    <p:set>
                                      <p:cBhvr>
                                        <p:cTn id="22" dur="1" fill="hold">
                                          <p:stCondLst>
                                            <p:cond delay="0"/>
                                          </p:stCondLst>
                                        </p:cTn>
                                        <p:tgtEl>
                                          <p:spTgt spid="559111">
                                            <p:txEl>
                                              <p:pRg st="1" end="1"/>
                                            </p:txEl>
                                          </p:spTgt>
                                        </p:tgtEl>
                                        <p:attrNameLst>
                                          <p:attrName>style.visibility</p:attrName>
                                        </p:attrNameLst>
                                      </p:cBhvr>
                                      <p:to>
                                        <p:strVal val="visible"/>
                                      </p:to>
                                    </p:set>
                                    <p:animEffect transition="in" filter="wipe(up)">
                                      <p:cBhvr>
                                        <p:cTn id="23" dur="75"/>
                                        <p:tgtEl>
                                          <p:spTgt spid="5591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38" y="5983288"/>
            <a:ext cx="1133475" cy="36671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85732" name="Text Box 4"/>
          <p:cNvSpPr txBox="1">
            <a:spLocks noChangeArrowheads="1"/>
          </p:cNvSpPr>
          <p:nvPr/>
        </p:nvSpPr>
        <p:spPr bwMode="auto">
          <a:xfrm>
            <a:off x="1011238" y="1939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هي ولادة بالصُدفة؟</a:t>
            </a:r>
          </a:p>
        </p:txBody>
      </p:sp>
      <p:sp>
        <p:nvSpPr>
          <p:cNvPr id="585733" name="Text Box 5"/>
          <p:cNvSpPr txBox="1">
            <a:spLocks noChangeArrowheads="1"/>
          </p:cNvSpPr>
          <p:nvPr/>
        </p:nvSpPr>
        <p:spPr bwMode="auto">
          <a:xfrm>
            <a:off x="306388" y="2692400"/>
            <a:ext cx="8462962" cy="1077218"/>
          </a:xfrm>
          <a:prstGeom prst="rect">
            <a:avLst/>
          </a:prstGeom>
          <a:noFill/>
          <a:ln w="9525">
            <a:noFill/>
            <a:miter lim="800000"/>
            <a:headEnd/>
            <a:tailEnd/>
          </a:ln>
          <a:effectLst>
            <a:outerShdw blurRad="63500" dist="63500" dir="2212194"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في العهد القديم: تتميم أكثر من </a:t>
            </a:r>
            <a:r>
              <a:rPr kumimoji="0" lang="ar-JO" sz="4800" b="1" i="0" u="sng" strike="noStrike" kern="1200" cap="none" spc="0" normalizeH="0" baseline="-2500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300</a:t>
            </a:r>
            <a:r>
              <a:rPr kumimoji="0" lang="ar-JO" sz="4800" b="1" i="0" u="sng"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a:t>
            </a:r>
            <a:r>
              <a:rPr kumimoji="0" lang="ar-JO" sz="4800" b="1" i="0" u="sng" strike="noStrike" kern="1200" cap="none" spc="0" normalizeH="0" baseline="-2500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إشارة</a:t>
            </a:r>
            <a:r>
              <a:rPr kumimoji="0" lang="ar-JO" sz="4800" b="1" i="0" u="sng"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a:t>
            </a:r>
            <a:r>
              <a:rPr kumimoji="0" lang="ar-JO" sz="4800" b="1" i="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لمسيحٍ آتٍ في ولادة يسوع المسيح، وحياته وصلبه.  مع ما ذُكر...</a:t>
            </a:r>
          </a:p>
        </p:txBody>
      </p:sp>
      <p:sp>
        <p:nvSpPr>
          <p:cNvPr id="585734" name="Text Box 6"/>
          <p:cNvSpPr txBox="1">
            <a:spLocks noChangeArrowheads="1"/>
          </p:cNvSpPr>
          <p:nvPr/>
        </p:nvSpPr>
        <p:spPr bwMode="auto">
          <a:xfrm>
            <a:off x="546100" y="5674667"/>
            <a:ext cx="3616325" cy="461665"/>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الدراسة المساعدة #17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4213" name="Text Box 7"/>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85736" name="Rectangle 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85737" name="Text Box 9"/>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1400" b="1" i="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*المصدر: جوش ماكدويل، الدليل الذي يتطلب الحكم، 1972، الصفحة 175؛ بيتر ستونر، العلم يتكلم، مودي برس، 1963.</a:t>
            </a:r>
            <a:endParaRPr kumimoji="0" lang="en-US" sz="1400" b="1" i="0" u="none" strike="noStrike" kern="1200" cap="none" spc="0" normalizeH="0" baseline="-2500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
        <p:nvSpPr>
          <p:cNvPr id="585738" name="Rectangle 1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40</a:t>
            </a:r>
          </a:p>
        </p:txBody>
      </p:sp>
      <p:sp>
        <p:nvSpPr>
          <p:cNvPr id="94217" name="Text Box 11"/>
          <p:cNvSpPr txBox="1">
            <a:spLocks noChangeArrowheads="1"/>
          </p:cNvSpPr>
          <p:nvPr/>
        </p:nvSpPr>
        <p:spPr bwMode="auto">
          <a:xfrm>
            <a:off x="8801100" y="6426200"/>
            <a:ext cx="1841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85740" name="Text Box 12"/>
          <p:cNvSpPr txBox="1">
            <a:spLocks noChangeArrowheads="1"/>
          </p:cNvSpPr>
          <p:nvPr/>
        </p:nvSpPr>
        <p:spPr bwMode="auto">
          <a:xfrm>
            <a:off x="7515225" y="1779588"/>
            <a:ext cx="547688" cy="763587"/>
          </a:xfrm>
          <a:prstGeom prst="rect">
            <a:avLst/>
          </a:prstGeom>
          <a:noFill/>
          <a:ln w="9525">
            <a:noFill/>
            <a:miter lim="800000"/>
            <a:headEnd/>
            <a:tailEnd/>
          </a:ln>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1" u="none" strike="noStrike" kern="1200" cap="none" spc="0" normalizeH="0" baseline="0" noProof="0">
                <a:ln>
                  <a:noFill/>
                </a:ln>
                <a:solidFill>
                  <a:srgbClr val="FAF40C"/>
                </a:solidFill>
                <a:effectLst/>
                <a:uLnTx/>
                <a:uFillTx/>
                <a:latin typeface="Arial" panose="020B0604020202020204" pitchFamily="34" charset="0"/>
                <a:ea typeface="ＭＳ Ｐゴシック" charset="0"/>
                <a:cs typeface="Arial" panose="020B0604020202020204" pitchFamily="34"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85741" name="Text Box 13"/>
          <p:cNvSpPr txBox="1">
            <a:spLocks noChangeArrowheads="1"/>
          </p:cNvSpPr>
          <p:nvPr/>
        </p:nvSpPr>
        <p:spPr bwMode="auto">
          <a:xfrm>
            <a:off x="652463" y="265113"/>
            <a:ext cx="7780337" cy="1323439"/>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هل فكرت يومًا في الإحتمالات التي لا تصدق</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rPr>
              <a:t> لولادة يسوع المسيح وحياته؟</a:t>
            </a:r>
            <a:endParaRPr kumimoji="0" lang="en-US" sz="3200" b="1" i="1" u="none" strike="noStrike" kern="1200" cap="none" spc="0" normalizeH="0" baseline="0" noProof="0" dirty="0">
              <a:ln>
                <a:noFill/>
              </a:ln>
              <a:solidFill>
                <a:srgbClr val="FAF40C"/>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1209174" y="1269910"/>
            <a:ext cx="6725652" cy="1200329"/>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ما هي فرص تحقيق </a:t>
            </a:r>
            <a:r>
              <a:rPr kumimoji="0" lang="ar-JO" sz="5400" b="1" i="0" u="none" strike="noStrike" kern="1200" cap="none" spc="0" normalizeH="0" baseline="-25000" noProof="0" dirty="0">
                <a:ln>
                  <a:noFill/>
                </a:ln>
                <a:solidFill>
                  <a:srgbClr val="00B0F0"/>
                </a:solidFill>
                <a:effectLst/>
                <a:uLnTx/>
                <a:uFillTx/>
                <a:latin typeface="Arial" panose="020B0604020202020204" pitchFamily="34" charset="0"/>
                <a:cs typeface="Arial" panose="020B0604020202020204" pitchFamily="34" charset="0"/>
              </a:rPr>
              <a:t>8</a:t>
            </a:r>
            <a:r>
              <a:rPr kumimoji="0" lang="ar-JO" sz="54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تنبؤات فقط في حياة أي فرد واحد بين ذلك الحين والآن؟</a:t>
            </a:r>
            <a:endParaRPr kumimoji="0" lang="en-US" sz="54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8327" name="Text Box 7"/>
          <p:cNvSpPr txBox="1">
            <a:spLocks noChangeArrowheads="1"/>
          </p:cNvSpPr>
          <p:nvPr/>
        </p:nvSpPr>
        <p:spPr bwMode="auto">
          <a:xfrm>
            <a:off x="1393825" y="3651250"/>
            <a:ext cx="6227763" cy="354841"/>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1" eaLnBrk="0" fontAlgn="base" latinLnBrk="0" hangingPunct="0">
              <a:lnSpc>
                <a:spcPct val="60000"/>
              </a:lnSpc>
              <a:spcBef>
                <a:spcPct val="50000"/>
              </a:spcBef>
              <a:spcAft>
                <a:spcPct val="0"/>
              </a:spcAft>
              <a:buClrTx/>
              <a:buSzTx/>
              <a:buFontTx/>
              <a:buNone/>
              <a:tabLst/>
              <a:defRPr/>
            </a:pPr>
            <a:r>
              <a:rPr kumimoji="0" lang="ar-JO" sz="4000" b="1" i="1"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الإجابة: فرصة واحدة لكل 100 </a:t>
            </a:r>
            <a:r>
              <a:rPr kumimoji="0" lang="ar-JO" sz="4000" b="1" i="1" u="none" strike="noStrike" kern="1200" cap="none" spc="0" normalizeH="0" baseline="-25000" noProof="0" dirty="0" err="1">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كوادريليون</a:t>
            </a:r>
            <a:r>
              <a:rPr kumimoji="0" lang="en-US" sz="4000" b="1" i="1"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(10 </a:t>
            </a:r>
            <a:r>
              <a:rPr kumimoji="0" lang="en-US" sz="2800" b="1" i="1" u="none" strike="noStrike" kern="1200" cap="none" spc="0" normalizeH="0" baseline="30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17</a:t>
            </a:r>
            <a:r>
              <a:rPr kumimoji="0" lang="en-US" sz="4000" b="1" i="1"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a:t>
            </a:r>
          </a:p>
        </p:txBody>
      </p:sp>
      <p:sp>
        <p:nvSpPr>
          <p:cNvPr id="568328" name="Text Box 8"/>
          <p:cNvSpPr txBox="1">
            <a:spLocks noChangeArrowheads="1"/>
          </p:cNvSpPr>
          <p:nvPr/>
        </p:nvSpPr>
        <p:spPr bwMode="auto">
          <a:xfrm>
            <a:off x="976313" y="4640263"/>
            <a:ext cx="7169150" cy="905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kumimoji="0" lang="ar-JO" sz="6000" b="0" i="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 100000000000000000</a:t>
            </a:r>
            <a:endParaRPr kumimoji="0" lang="en-US" sz="6000" b="0" i="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8331" name="Oval 11"/>
          <p:cNvSpPr>
            <a:spLocks noChangeArrowheads="1"/>
          </p:cNvSpPr>
          <p:nvPr/>
        </p:nvSpPr>
        <p:spPr bwMode="auto">
          <a:xfrm>
            <a:off x="4315660" y="1486214"/>
            <a:ext cx="572837" cy="556392"/>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6261" name="Text Box 12"/>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8333" name="Rectangle 13"/>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8337" name="Text Box 17"/>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a:t>
            </a:r>
            <a:r>
              <a:rPr kumimoji="0" lang="en-US" sz="1400" b="1" i="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Evidence That Demands A Verdict, </a:t>
            </a:r>
            <a:r>
              <a:rPr kumimoji="0" lang="en-US" sz="14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1972, page 175;</a:t>
            </a:r>
            <a:r>
              <a:rPr kumimoji="0" lang="en-US" sz="1400" b="1" i="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a:t>
            </a:r>
            <a:r>
              <a:rPr kumimoji="0" lang="en-US" sz="14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Peter Stoner,</a:t>
            </a:r>
            <a:r>
              <a:rPr kumimoji="0" lang="en-US" sz="1400" b="1" i="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Science Speaks, </a:t>
            </a:r>
            <a:r>
              <a:rPr kumimoji="0" lang="en-US" sz="14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Moody Press, 1963.</a:t>
            </a:r>
          </a:p>
        </p:txBody>
      </p:sp>
      <p:sp>
        <p:nvSpPr>
          <p:cNvPr id="568338" name="Rectangle 18"/>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41</a:t>
            </a:r>
          </a:p>
        </p:txBody>
      </p:sp>
      <p:sp>
        <p:nvSpPr>
          <p:cNvPr id="96265" name="Text Box 20"/>
          <p:cNvSpPr txBox="1">
            <a:spLocks noChangeArrowheads="1"/>
          </p:cNvSpPr>
          <p:nvPr/>
        </p:nvSpPr>
        <p:spPr bwMode="auto">
          <a:xfrm>
            <a:off x="8586788" y="6462713"/>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p>
        </p:txBody>
      </p:sp>
      <p:sp>
        <p:nvSpPr>
          <p:cNvPr id="568341" name="Text Box 21"/>
          <p:cNvSpPr txBox="1">
            <a:spLocks noChangeArrowheads="1"/>
          </p:cNvSpPr>
          <p:nvPr/>
        </p:nvSpPr>
        <p:spPr bwMode="auto">
          <a:xfrm>
            <a:off x="1041400" y="415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بالتالي...</a:t>
            </a:r>
            <a:endParaRPr kumimoji="0" lang="en-US" sz="32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1243012" y="879475"/>
            <a:ext cx="6685800" cy="1077218"/>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مع تحقيق فقط </a:t>
            </a:r>
            <a:r>
              <a:rPr kumimoji="0" lang="ar-JO" sz="4800" b="1" i="0" u="none" strike="noStrike" kern="1200" cap="none" spc="0" normalizeH="0" baseline="-25000" noProof="0" dirty="0">
                <a:ln>
                  <a:noFill/>
                </a:ln>
                <a:solidFill>
                  <a:srgbClr val="00B0F0"/>
                </a:solidFill>
                <a:effectLst/>
                <a:uLnTx/>
                <a:uFillTx/>
                <a:latin typeface="Arial" panose="020B0604020202020204" pitchFamily="34" charset="0"/>
                <a:cs typeface="Arial" panose="020B0604020202020204" pitchFamily="34" charset="0"/>
              </a:rPr>
              <a:t>48</a:t>
            </a:r>
            <a:r>
              <a:rPr kumimoji="0" lang="ar-JO" sz="48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 (من 300) تنبؤات في حياة أي فرد واحد بين ذلك الحين والآن:</a:t>
            </a:r>
            <a:endParaRPr kumimoji="0" lang="en-US" sz="48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38" name="Text Box 10"/>
          <p:cNvSpPr txBox="1">
            <a:spLocks noChangeArrowheads="1"/>
          </p:cNvSpPr>
          <p:nvPr/>
        </p:nvSpPr>
        <p:spPr bwMode="auto">
          <a:xfrm>
            <a:off x="1009650" y="3416300"/>
            <a:ext cx="7169150" cy="579438"/>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الإجابة: فرصة واحدة لكل </a:t>
            </a:r>
            <a:r>
              <a:rPr kumimoji="0" lang="ar-JO" sz="4000" b="1" i="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10</a:t>
            </a:r>
            <a:r>
              <a:rPr kumimoji="0" lang="ar-JO" sz="4000" b="1" i="0" u="none" strike="noStrike" kern="1200" cap="none" spc="0" normalizeH="0" baseline="30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rPr>
              <a:t>157</a:t>
            </a:r>
            <a:endParaRPr kumimoji="0" lang="en-US" sz="4000" b="1" i="0" u="none" strike="noStrike" kern="1200" cap="none" spc="0" normalizeH="0" baseline="-25000" noProof="0" dirty="0">
              <a:ln>
                <a:noFill/>
              </a:ln>
              <a:solidFill>
                <a:srgbClr val="33CC33"/>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0148" name="Text Box 20"/>
          <p:cNvSpPr txBox="1">
            <a:spLocks noChangeArrowheads="1"/>
          </p:cNvSpPr>
          <p:nvPr/>
        </p:nvSpPr>
        <p:spPr bwMode="auto">
          <a:xfrm>
            <a:off x="171450" y="4408488"/>
            <a:ext cx="8893175" cy="1405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1000000000000000000000000000000000000000000000000000000000000000000000000000000000000000000000000000000000000000000000000000000000000000000000000000000000000000</a:t>
            </a:r>
            <a:endParaRPr kumimoji="0" lang="en-US" sz="32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1" name="Oval 23"/>
          <p:cNvSpPr>
            <a:spLocks noChangeArrowheads="1"/>
          </p:cNvSpPr>
          <p:nvPr/>
        </p:nvSpPr>
        <p:spPr bwMode="auto">
          <a:xfrm>
            <a:off x="5018505" y="962559"/>
            <a:ext cx="849313"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8309" name="Text Box 24"/>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0153"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0156" name="Text Box 28"/>
          <p:cNvSpPr txBox="1">
            <a:spLocks noChangeArrowheads="1"/>
          </p:cNvSpPr>
          <p:nvPr/>
        </p:nvSpPr>
        <p:spPr bwMode="auto">
          <a:xfrm>
            <a:off x="619125" y="6315075"/>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14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*المصدر: جوش ماكدويل، الدليل الذي يتطلب الحكم، 1972، الصفحة 175؛ بيتر ستونر، العلم يتكلم، مودي برس، 1963.</a:t>
            </a:r>
            <a:endParaRPr kumimoji="0" lang="en-US" sz="1400" b="1" i="0"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8" name="Rectangle 3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42</a:t>
            </a:r>
          </a:p>
        </p:txBody>
      </p:sp>
      <p:sp>
        <p:nvSpPr>
          <p:cNvPr id="98313" name="Text Box 32"/>
          <p:cNvSpPr txBox="1">
            <a:spLocks noChangeArrowheads="1"/>
          </p:cNvSpPr>
          <p:nvPr/>
        </p:nvSpPr>
        <p:spPr bwMode="auto">
          <a:xfrm>
            <a:off x="8586788" y="645953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a:t>
            </a:r>
          </a:p>
        </p:txBody>
      </p:sp>
      <p:sp>
        <p:nvSpPr>
          <p:cNvPr id="560161" name="Text Box 33"/>
          <p:cNvSpPr txBox="1">
            <a:spLocks noChangeArrowheads="1"/>
          </p:cNvSpPr>
          <p:nvPr/>
        </p:nvSpPr>
        <p:spPr bwMode="auto">
          <a:xfrm>
            <a:off x="1041400" y="415925"/>
            <a:ext cx="7137400" cy="370422"/>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لنأخذ خطوة إضافية...</a:t>
            </a:r>
            <a:endParaRPr kumimoji="0" lang="en-US" sz="3200" b="1" i="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1. من إبراهيم إلى داود</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2. من داود إلى سبي بابل</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3. من السبي إلى المسيح</a:t>
            </a:r>
          </a:p>
          <a:p>
            <a:pPr marL="513808" marR="0" lvl="0" indent="-513808"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نسب ذو ثلاث أجزاء للمسيح </a:t>
            </a:r>
            <a:b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b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من جهة يوسف (1: 1-17)</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3" end="3"/>
                                            </p:txEl>
                                          </p:spTgt>
                                        </p:tgtEl>
                                        <p:attrNameLst>
                                          <p:attrName>style.visibility</p:attrName>
                                        </p:attrNameLst>
                                      </p:cBhvr>
                                      <p:to>
                                        <p:strVal val="visible"/>
                                      </p:to>
                                    </p:set>
                                    <p:anim calcmode="lin" valueType="num">
                                      <p:cBhvr additive="base">
                                        <p:cTn id="31"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4" end="4"/>
                                            </p:txEl>
                                          </p:spTgt>
                                        </p:tgtEl>
                                        <p:attrNameLst>
                                          <p:attrName>style.visibility</p:attrName>
                                        </p:attrNameLst>
                                      </p:cBhvr>
                                      <p:to>
                                        <p:strVal val="visible"/>
                                      </p:to>
                                    </p:set>
                                    <p:anim calcmode="lin" valueType="num">
                                      <p:cBhvr additive="base">
                                        <p:cTn id="37" dur="500" fill="hold"/>
                                        <p:tgtEl>
                                          <p:spTgt spid="1136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3667">
                                            <p:txEl>
                                              <p:pRg st="5" end="5"/>
                                            </p:txEl>
                                          </p:spTgt>
                                        </p:tgtEl>
                                        <p:attrNameLst>
                                          <p:attrName>style.visibility</p:attrName>
                                        </p:attrNameLst>
                                      </p:cBhvr>
                                      <p:to>
                                        <p:strVal val="visible"/>
                                      </p:to>
                                    </p:set>
                                    <p:anim calcmode="lin" valueType="num">
                                      <p:cBhvr additive="base">
                                        <p:cTn id="43" dur="500" fill="hold"/>
                                        <p:tgtEl>
                                          <p:spTgt spid="1136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6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بماذا وعد الله داود في 2 صموئيل 7 : 12 – 16 ؟</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5524514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8" name="Line 3"/>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49225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04900"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النوحي</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5" name="Rectangle 7"/>
          <p:cNvSpPr>
            <a:spLocks noChangeArrowheads="1"/>
          </p:cNvSpPr>
          <p:nvPr/>
        </p:nvSpPr>
        <p:spPr bwMode="auto">
          <a:xfrm>
            <a:off x="0" y="947738"/>
            <a:ext cx="762000"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آدم يحكم مع الله تك 1: 26, 28 تك 2: 19 </a:t>
            </a:r>
            <a:endPar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6" name="Rectangle 8"/>
          <p:cNvSpPr>
            <a:spLocks noChangeArrowheads="1"/>
          </p:cNvSpPr>
          <p:nvPr/>
        </p:nvSpPr>
        <p:spPr bwMode="auto">
          <a:xfrm>
            <a:off x="685800" y="947738"/>
            <a:ext cx="8763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الشيطان يحكم كاله هذا العالم           تك 3: 15           2 كو 4: 4</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57" name="Rectangle 9"/>
          <p:cNvSpPr>
            <a:spLocks noChangeArrowheads="1"/>
          </p:cNvSpPr>
          <p:nvPr/>
        </p:nvSpPr>
        <p:spPr bwMode="auto">
          <a:xfrm rot="16200000" flipH="1">
            <a:off x="-83996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201930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304800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2035175" y="2166938"/>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123341" name="Rectangle 14"/>
          <p:cNvSpPr>
            <a:spLocks noChangeArrowheads="1"/>
          </p:cNvSpPr>
          <p:nvPr/>
        </p:nvSpPr>
        <p:spPr bwMode="auto">
          <a:xfrm>
            <a:off x="240030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4463" name="Rectangle 15"/>
          <p:cNvSpPr>
            <a:spLocks noChangeArrowheads="1"/>
          </p:cNvSpPr>
          <p:nvPr/>
        </p:nvSpPr>
        <p:spPr bwMode="auto">
          <a:xfrm>
            <a:off x="2581275" y="3335338"/>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الداوودي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4" name="Rectangle 16"/>
          <p:cNvSpPr>
            <a:spLocks noChangeArrowheads="1"/>
          </p:cNvSpPr>
          <p:nvPr/>
        </p:nvSpPr>
        <p:spPr bwMode="auto">
          <a:xfrm>
            <a:off x="3140075" y="4443413"/>
            <a:ext cx="251301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4465" name="Rectangle 17"/>
          <p:cNvSpPr>
            <a:spLocks noChangeArrowheads="1"/>
          </p:cNvSpPr>
          <p:nvPr/>
        </p:nvSpPr>
        <p:spPr bwMode="auto">
          <a:xfrm>
            <a:off x="1958975" y="5662613"/>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752600" y="947738"/>
            <a:ext cx="180657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عهود الله مع إبراهيم لإعادة تأسيس حكم الإنسان من خلال إسرائيل كمملكة كهنة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12 : 1 – 3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خر 19 : 6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6" name="Line 23"/>
          <p:cNvSpPr>
            <a:spLocks noChangeShapeType="1"/>
          </p:cNvSpPr>
          <p:nvPr/>
        </p:nvSpPr>
        <p:spPr bwMode="auto">
          <a:xfrm>
            <a:off x="695325" y="1109663"/>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22250" y="1614488"/>
            <a:ext cx="881063"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3</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4" name="Rectangle 26"/>
          <p:cNvSpPr>
            <a:spLocks noChangeArrowheads="1"/>
          </p:cNvSpPr>
          <p:nvPr/>
        </p:nvSpPr>
        <p:spPr bwMode="auto">
          <a:xfrm>
            <a:off x="3379788" y="947738"/>
            <a:ext cx="13049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فشل إسرائيل في الشهادة للأمم كمملكة كهنة أدين من خلال السبي تحت حكم أجنبي</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5" name="Rectangle 27"/>
          <p:cNvSpPr>
            <a:spLocks noChangeArrowheads="1"/>
          </p:cNvSpPr>
          <p:nvPr/>
        </p:nvSpPr>
        <p:spPr bwMode="auto">
          <a:xfrm>
            <a:off x="3588973" y="4740275"/>
            <a:ext cx="1091646"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 31 – 34 يعد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الغفران</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a:t>
            </a: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قلب و فكر و طبيعة جديدة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لم شمل إسرائيل و يهوذا</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Pct val="100000"/>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3000364" y="3632200"/>
            <a:ext cx="257176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 7 : 12 يعد بالإزدهار الدائم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 (بيت لا يزول)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من خلال النسل)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(الإبن سيبنيه)</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2301875" y="2479675"/>
            <a:ext cx="3200400"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15 : 18 ( قارن مع تث 30 : 1 – 10 ) يعد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(أش 27 : 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امتلاك أبدي للأرض (تك 17 : 8) بعد السبي و التجديد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من خلال الأرض (أش 14 : 1-2)</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867400" y="955675"/>
            <a:ext cx="1011238"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وسع يسوع ملكوته بشكل غامض للكنيسة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13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79" name="Rectangle 31"/>
          <p:cNvSpPr>
            <a:spLocks noChangeArrowheads="1"/>
          </p:cNvSpPr>
          <p:nvPr/>
        </p:nvSpPr>
        <p:spPr bwMode="auto">
          <a:xfrm>
            <a:off x="4675188" y="947738"/>
            <a:ext cx="10763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رفضت إسرائيل عرض المسيا بخصوص الملكوت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12 : 41 – 42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23 : 37 – 39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480" name="Rectangle 32"/>
          <p:cNvSpPr>
            <a:spLocks noChangeArrowheads="1"/>
          </p:cNvSpPr>
          <p:nvPr/>
        </p:nvSpPr>
        <p:spPr bwMode="auto">
          <a:xfrm>
            <a:off x="6732588" y="949325"/>
            <a:ext cx="1076325"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أخاف يسوع أعداء اسرائيل  و الأمة آمنت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 11 : 26 – 27 </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810250" y="4456113"/>
            <a:ext cx="3297238"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81660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720013" y="2063750"/>
            <a:ext cx="1384300"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810250" y="3271838"/>
            <a:ext cx="3289300"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818188" y="2479675"/>
            <a:ext cx="1719262"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أدينت اسرائيل لرفضها المسيا بالتشتت من الأرض لتسعة عشر قرناً ( 70م – 1948م ) لكنها الآن استردت جزئياً ( حز 37 : 1 – 7 )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929323" y="3389313"/>
            <a:ext cx="150019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كنيسته التي هي هيكل روحي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أف 2 : 19 – 22, 2 كو 6 : 16)</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935663" y="4740275"/>
            <a:ext cx="1397000"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تم استبدال العهد الموسوي بالعناصر الثلاثة الأولى من العهد الجديد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 22 : 20, 2 كو 3 : 6 )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707313"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620000" y="2057400"/>
            <a:ext cx="1546225" cy="2286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الألفية        </a:t>
            </a: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48995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7696200" y="2192338"/>
            <a:ext cx="1414463" cy="2413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المسيانية    </a:t>
            </a: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الأبدي     </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659688" y="2411413"/>
            <a:ext cx="911225"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 8-28)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(أش 2 : 1-5)</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412163" y="2411413"/>
            <a:ext cx="730250"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 21 – 22)</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724775" y="3389313"/>
            <a:ext cx="803275"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على العالم</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أش 11</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5 : 10,   20 : 4-6)</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850188" y="947738"/>
            <a:ext cx="10763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 يحكم على كل شيء مع القديسين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أف 1 : 9 – 10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20 : 1 – 6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رؤ 22 : 5ب</a:t>
            </a:r>
            <a:endParaRPr kumimoji="0" lang="en-US" sz="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073" name="Group 50"/>
          <p:cNvGrpSpPr>
            <a:grpSpLocks/>
          </p:cNvGrpSpPr>
          <p:nvPr/>
        </p:nvGrpSpPr>
        <p:grpSpPr bwMode="auto">
          <a:xfrm>
            <a:off x="4679950" y="4954588"/>
            <a:ext cx="76200" cy="304800"/>
            <a:chOff x="2928" y="3216"/>
            <a:chExt cx="48" cy="192"/>
          </a:xfrm>
        </p:grpSpPr>
        <p:sp>
          <p:nvSpPr>
            <p:cNvPr id="1127" name="Line 51"/>
            <p:cNvSpPr>
              <a:spLocks noChangeShapeType="1"/>
            </p:cNvSpPr>
            <p:nvPr/>
          </p:nvSpPr>
          <p:spPr bwMode="auto">
            <a:xfrm>
              <a:off x="2928" y="3216"/>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8" name="Line 52"/>
            <p:cNvSpPr>
              <a:spLocks noChangeShapeType="1"/>
            </p:cNvSpPr>
            <p:nvPr/>
          </p:nvSpPr>
          <p:spPr bwMode="auto">
            <a:xfrm>
              <a:off x="2928" y="340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9" name="Line 53"/>
            <p:cNvSpPr>
              <a:spLocks noChangeShapeType="1"/>
            </p:cNvSpPr>
            <p:nvPr/>
          </p:nvSpPr>
          <p:spPr bwMode="auto">
            <a:xfrm>
              <a:off x="2976" y="3216"/>
              <a:ext cx="0" cy="192"/>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74" name="Group 54"/>
          <p:cNvGrpSpPr>
            <a:grpSpLocks/>
          </p:cNvGrpSpPr>
          <p:nvPr/>
        </p:nvGrpSpPr>
        <p:grpSpPr bwMode="auto">
          <a:xfrm>
            <a:off x="4946650" y="5311775"/>
            <a:ext cx="76200" cy="212725"/>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513780" y="2542662"/>
            <a:ext cx="636394"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941235" y="3692806"/>
            <a:ext cx="54983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591170" y="4896924"/>
            <a:ext cx="580288"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1061314" y="3653426"/>
            <a:ext cx="1134927"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 12 : 1 - 3</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416925" y="3389313"/>
            <a:ext cx="750888"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الملكوت إلى الآب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 15 : 24)</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36713"/>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350" y="5053013"/>
            <a:ext cx="1184275" cy="10477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060950" y="5364163"/>
            <a:ext cx="3001963" cy="104775"/>
            <a:chOff x="3168" y="3458"/>
            <a:chExt cx="1891" cy="66"/>
          </a:xfrm>
        </p:grpSpPr>
        <p:sp>
          <p:nvSpPr>
            <p:cNvPr id="1115" name="Line 73"/>
            <p:cNvSpPr>
              <a:spLocks noChangeShapeType="1"/>
            </p:cNvSpPr>
            <p:nvPr/>
          </p:nvSpPr>
          <p:spPr bwMode="auto">
            <a:xfrm>
              <a:off x="3168" y="3493"/>
              <a:ext cx="1812"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0" y="6424613"/>
            <a:ext cx="9144000" cy="397545"/>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الكتاب المقدس يحتوي على تركيز مزدوج على الملكوت – العهد, يتوسع دور إسرائيل من إبراهيم إلى المسيح ليشمل الكنيسة (الإستمرارية) مع أن الكنيسة لن تحل محل الأمة كإسرائيل الجديدة (عدم الإستمرارية) سوف تستمتع إسرائيل ثانية بحكم العالم بعد الإيمان بالمسيح في مجيئه الثاني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25" name="Rectangle 77"/>
          <p:cNvSpPr>
            <a:spLocks noChangeArrowheads="1"/>
          </p:cNvSpPr>
          <p:nvPr/>
        </p:nvSpPr>
        <p:spPr bwMode="auto">
          <a:xfrm>
            <a:off x="5030788" y="2055813"/>
            <a:ext cx="471284"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334125" y="2055813"/>
            <a:ext cx="460063" cy="22826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872779" y="2200275"/>
            <a:ext cx="831960"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6120032" y="2200275"/>
            <a:ext cx="1104471" cy="21287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 2: 15)</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81501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8245475" y="5710238"/>
            <a:ext cx="863600" cy="304800"/>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السادسة</a:t>
            </a:r>
            <a:endParaRPr kumimoji="0" lang="en-US"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 حزيران 2012</a:t>
            </a:r>
            <a:endParaRPr kumimoji="0" lang="en-US" sz="7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0" name="Group 84"/>
          <p:cNvGrpSpPr>
            <a:grpSpLocks/>
          </p:cNvGrpSpPr>
          <p:nvPr/>
        </p:nvGrpSpPr>
        <p:grpSpPr bwMode="auto">
          <a:xfrm>
            <a:off x="1419225" y="2047875"/>
            <a:ext cx="165100" cy="176213"/>
            <a:chOff x="874" y="1315"/>
            <a:chExt cx="104" cy="111"/>
          </a:xfrm>
        </p:grpSpPr>
        <p:sp>
          <p:nvSpPr>
            <p:cNvPr id="1113" name="AutoShape 85"/>
            <p:cNvSpPr>
              <a:spLocks noChangeArrowheads="1"/>
            </p:cNvSpPr>
            <p:nvPr/>
          </p:nvSpPr>
          <p:spPr bwMode="auto">
            <a:xfrm>
              <a:off x="874" y="1315"/>
              <a:ext cx="100" cy="81"/>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4" name="AutoShape 86"/>
            <p:cNvSpPr>
              <a:spLocks noChangeArrowheads="1"/>
            </p:cNvSpPr>
            <p:nvPr/>
          </p:nvSpPr>
          <p:spPr bwMode="auto">
            <a:xfrm rot="10800000" flipH="1">
              <a:off x="876" y="1340"/>
              <a:ext cx="102" cy="86"/>
            </a:xfrm>
            <a:prstGeom prst="triangle">
              <a:avLst>
                <a:gd name="adj" fmla="val 49995"/>
              </a:avLst>
            </a:prstGeom>
            <a:solidFill>
              <a:schemeClr val="tx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1" name="Group 87"/>
          <p:cNvGrpSpPr>
            <a:grpSpLocks/>
          </p:cNvGrpSpPr>
          <p:nvPr/>
        </p:nvGrpSpPr>
        <p:grpSpPr bwMode="auto">
          <a:xfrm>
            <a:off x="233680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761288" y="4587875"/>
            <a:ext cx="771525" cy="582211"/>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 في تجديد وطني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 8)</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448675" y="4572000"/>
            <a:ext cx="669925" cy="459100"/>
          </a:xfrm>
          <a:prstGeom prst="rect">
            <a:avLst/>
          </a:prstGeom>
          <a:noFill/>
          <a:ln w="12700">
            <a:noFill/>
            <a:miter lim="800000"/>
            <a:headEnd/>
            <a:tailEnd/>
          </a:ln>
          <a:effectLst>
            <a:outerShdw blurRad="63500" dist="35921" dir="2700000" algn="ctr" rotWithShape="0">
              <a:schemeClr val="tx1">
                <a:alpha val="74998"/>
              </a:scheme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 21 : 5)</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2055813" y="5926138"/>
            <a:ext cx="37385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 3 : 19 ) و مشروط ( تث 28 ) ليعلن الخطية ( رو 7 : 7 ) و ينظم إسرائيل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غل 3 : 23 – 25 )</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894388" y="5765800"/>
            <a:ext cx="1820862"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إلغاء و تتميم و استبدال الناموس على الصليب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 7: 1-6, 1كو 9: 19-21, عب 8: 13)</a:t>
            </a: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228600"/>
          </a:xfrm>
          <a:prstGeom prst="rect">
            <a:avLst/>
          </a:prstGeom>
          <a:noFill/>
          <a:ln w="12700">
            <a:noFill/>
            <a:miter lim="800000"/>
            <a:headEnd/>
            <a:tailEnd/>
          </a:ln>
          <a:effectLst/>
        </p:spPr>
        <p:txBody>
          <a:bodyPr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 6 : 18, 9 : 8 – 17 </a:t>
            </a:r>
            <a:endParaRPr kumimoji="0" lang="en-US" sz="9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4" name="Rectangle 106"/>
          <p:cNvSpPr>
            <a:spLocks noChangeArrowheads="1"/>
          </p:cNvSpPr>
          <p:nvPr/>
        </p:nvSpPr>
        <p:spPr bwMode="auto">
          <a:xfrm>
            <a:off x="-685800" y="3886200"/>
            <a:ext cx="182808" cy="582211"/>
          </a:xfrm>
          <a:prstGeom prst="rect">
            <a:avLst/>
          </a:prstGeom>
          <a:noFill/>
          <a:ln w="12700">
            <a:noFill/>
            <a:miter lim="800000"/>
            <a:headEnd/>
            <a:tailEnd/>
          </a:ln>
          <a:effectLst>
            <a:outerShdw blurRad="63500" dist="38099" dir="2700000" algn="ctr" rotWithShape="0">
              <a:schemeClr val="hlink">
                <a:alpha val="50000"/>
              </a:scheme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خط سير الملكوت و 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22 و 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09" name="Oval 1131">
            <a:extLst>
              <a:ext uri="{FF2B5EF4-FFF2-40B4-BE49-F238E27FC236}">
                <a16:creationId xmlns:a16="http://schemas.microsoft.com/office/drawing/2014/main" id="{8EA07C84-01D4-F646-A2BD-0E16BE8B14AB}"/>
              </a:ext>
            </a:extLst>
          </p:cNvPr>
          <p:cNvSpPr>
            <a:spLocks noChangeArrowheads="1"/>
          </p:cNvSpPr>
          <p:nvPr/>
        </p:nvSpPr>
        <p:spPr bwMode="auto">
          <a:xfrm>
            <a:off x="2656950" y="2889407"/>
            <a:ext cx="3505200" cy="1752600"/>
          </a:xfrm>
          <a:prstGeom prst="ellipse">
            <a:avLst/>
          </a:prstGeom>
          <a:noFill/>
          <a:ln w="762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lIns="91408" tIns="45704" rIns="91408" bIns="45704" anchor="ctr"/>
          <a:lstStyle/>
          <a:p>
            <a:pPr algn="ctr" eaLnBrk="1" hangingPunct="1"/>
            <a:endParaRPr lang="en-US" sz="180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548352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p:cTn id="7" dur="500" fill="hold"/>
                                        <p:tgtEl>
                                          <p:spTgt spid="109"/>
                                        </p:tgtEl>
                                        <p:attrNameLst>
                                          <p:attrName>ppt_w</p:attrName>
                                        </p:attrNameLst>
                                      </p:cBhvr>
                                      <p:tavLst>
                                        <p:tav tm="0">
                                          <p:val>
                                            <p:fltVal val="0"/>
                                          </p:val>
                                        </p:tav>
                                        <p:tav tm="100000">
                                          <p:val>
                                            <p:strVal val="#ppt_w"/>
                                          </p:val>
                                        </p:tav>
                                      </p:tavLst>
                                    </p:anim>
                                    <p:anim calcmode="lin" valueType="num">
                                      <p:cBhvr>
                                        <p:cTn id="8" dur="500" fill="hold"/>
                                        <p:tgtEl>
                                          <p:spTgt spid="10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0"/>
            <a:ext cx="8763000" cy="838200"/>
          </a:xfrm>
        </p:spPr>
        <p:txBody>
          <a:bodyPr/>
          <a:lstStyle/>
          <a:p>
            <a:pPr eaLnBrk="1" hangingPunct="1">
              <a:defRPr/>
            </a:pPr>
            <a:r>
              <a:rPr lang="ar-JO"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solidFill>
                <a:srgbClr val="FFFFFF"/>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65539" name="Text Box 5"/>
          <p:cNvSpPr txBox="1">
            <a:spLocks noChangeArrowheads="1"/>
          </p:cNvSpPr>
          <p:nvPr/>
        </p:nvSpPr>
        <p:spPr bwMode="auto">
          <a:xfrm>
            <a:off x="8530880" y="73969"/>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204804"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1"/>
            <a:ext cx="8915400" cy="4525963"/>
          </a:xfrm>
          <a:prstGeom prst="rect">
            <a:avLst/>
          </a:prstGeom>
          <a:noFill/>
          <a:ln w="9525">
            <a:noFill/>
            <a:miter lim="800000"/>
            <a:headEnd/>
            <a:tailEnd/>
          </a:ln>
          <a:effectLst/>
        </p:spPr>
        <p:txBody>
          <a:bodyPr/>
          <a:lstStyle/>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بماذا وعد الله داود في 2 صموئيل 7 : 12 – 16 ؟</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أبناء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بيت لا يفنى</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مملكة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سلالة حاكمة سياسياً (كل ملك على أورشليم يجب أن يكون من نسل داود المباشر)</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عرش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كعهد أبدي (عدد 16) حق الملك سوف يبقى في عائلته للأبد </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هيكل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سيقوم سليمان ببنائه</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461963" marR="0" lvl="0" indent="-461963"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 تأديب </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سيعاقب الله الملوك العصاة لكنه سيحفظ وعوده غير المشروطة</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2"/>
          <p:cNvSpPr>
            <a:spLocks noGrp="1" noChangeArrowheads="1"/>
          </p:cNvSpPr>
          <p:nvPr>
            <p:ph type="title" idx="4294967295"/>
          </p:nvPr>
        </p:nvSpPr>
        <p:spPr/>
        <p:txBody>
          <a:bodyPr/>
          <a:lstStyle/>
          <a:p>
            <a:pPr eaLnBrk="1" hangingPunct="1"/>
            <a:r>
              <a:rPr lang="en-US">
                <a:latin typeface="Arial" charset="0"/>
              </a:rPr>
              <a:t>Give Thanks 2/4</a:t>
            </a:r>
          </a:p>
        </p:txBody>
      </p:sp>
      <p:pic>
        <p:nvPicPr>
          <p:cNvPr id="272386" name="Picture 3" descr="mtn&amp;lake2"/>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2732430" y="7"/>
            <a:ext cx="3514038"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والآن ليقل الضعيف</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قوي وليقل الفقير</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غني بسبب ما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فعل الرب لنا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p:txBody>
      </p:sp>
    </p:spTree>
  </p:cSld>
  <p:clrMapOvr>
    <a:masterClrMapping/>
  </p:clrMapOvr>
  <p:transition>
    <p:split/>
  </p:transition>
</p:sld>
</file>

<file path=ppt/slides/slide2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1"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4"/>
            <a:ext cx="9144000" cy="6386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1" name="Text Box 1026"/>
          <p:cNvSpPr txBox="1">
            <a:spLocks noChangeArrowheads="1"/>
          </p:cNvSpPr>
          <p:nvPr/>
        </p:nvSpPr>
        <p:spPr bwMode="auto">
          <a:xfrm>
            <a:off x="8458200" y="5483226"/>
            <a:ext cx="6858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مريم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897"/>
            <a:ext cx="1981200" cy="175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فجميع الأجيال من إبراهيم إلى داود أربعة عشر جيلاً ومن داود إلى سبي بابل أربعة عشر جيلاً ومن سبي بابل إلى المسيح أربعة عشر جيلاً</a:t>
            </a:r>
            <a:endParaRPr kumimoji="0" lang="en-GB" sz="1800" b="1" i="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209924" name="Group 1028"/>
          <p:cNvGrpSpPr>
            <a:grpSpLocks/>
          </p:cNvGrpSpPr>
          <p:nvPr/>
        </p:nvGrpSpPr>
        <p:grpSpPr bwMode="auto">
          <a:xfrm>
            <a:off x="228601" y="682625"/>
            <a:ext cx="5086351" cy="5903913"/>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إبراهيم</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209987" name="Group 1030"/>
            <p:cNvGrpSpPr>
              <a:grpSpLocks/>
            </p:cNvGrpSpPr>
            <p:nvPr/>
          </p:nvGrpSpPr>
          <p:grpSpPr bwMode="auto">
            <a:xfrm>
              <a:off x="364" y="524"/>
              <a:ext cx="2840" cy="3531"/>
              <a:chOff x="608" y="92"/>
              <a:chExt cx="2500" cy="3531"/>
            </a:xfrm>
          </p:grpSpPr>
          <p:cxnSp>
            <p:nvCxnSpPr>
              <p:cNvPr id="209988"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إسحق</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0"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2"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يهوذا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4"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فارص</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6"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حصرون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98"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رام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0"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عميناداب</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2"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نحشون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4"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سلمون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6"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بوعز</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08"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عوبيد</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10"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يسى</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10012"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داود الملك</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01" y="835026"/>
            <a:ext cx="12604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سليمان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26" name="AutoShape 1058"/>
          <p:cNvCxnSpPr>
            <a:cxnSpLocks noChangeShapeType="1"/>
          </p:cNvCxnSpPr>
          <p:nvPr/>
        </p:nvCxnSpPr>
        <p:spPr bwMode="auto">
          <a:xfrm>
            <a:off x="3302001"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6" name="Text Box 1059"/>
          <p:cNvSpPr txBox="1">
            <a:spLocks noChangeArrowheads="1"/>
          </p:cNvSpPr>
          <p:nvPr/>
        </p:nvSpPr>
        <p:spPr bwMode="auto">
          <a:xfrm>
            <a:off x="3584577" y="1104900"/>
            <a:ext cx="12557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رحبعام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28" name="AutoShape 1060"/>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8" name="Text Box 1061"/>
          <p:cNvSpPr txBox="1">
            <a:spLocks noChangeArrowheads="1"/>
          </p:cNvSpPr>
          <p:nvPr/>
        </p:nvSpPr>
        <p:spPr bwMode="auto">
          <a:xfrm>
            <a:off x="3781426" y="1543050"/>
            <a:ext cx="129222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0"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0" name="Text Box 1063"/>
          <p:cNvSpPr txBox="1">
            <a:spLocks noChangeArrowheads="1"/>
          </p:cNvSpPr>
          <p:nvPr/>
        </p:nvSpPr>
        <p:spPr bwMode="auto">
          <a:xfrm>
            <a:off x="3990977" y="1981200"/>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آسا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2" name="AutoShape 1064"/>
          <p:cNvCxnSpPr>
            <a:cxnSpLocks noChangeShapeType="1"/>
          </p:cNvCxnSpPr>
          <p:nvPr/>
        </p:nvCxnSpPr>
        <p:spPr bwMode="auto">
          <a:xfrm rot="16200000" flipH="1">
            <a:off x="4189413"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2" name="Text Box 1065"/>
          <p:cNvSpPr txBox="1">
            <a:spLocks noChangeArrowheads="1"/>
          </p:cNvSpPr>
          <p:nvPr/>
        </p:nvSpPr>
        <p:spPr bwMode="auto">
          <a:xfrm>
            <a:off x="4175126" y="2428875"/>
            <a:ext cx="13954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يهوشافاط</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4" name="AutoShape 1066"/>
          <p:cNvCxnSpPr>
            <a:cxnSpLocks noChangeShapeType="1"/>
          </p:cNvCxnSpPr>
          <p:nvPr/>
        </p:nvCxnSpPr>
        <p:spPr bwMode="auto">
          <a:xfrm rot="16200000" flipH="1">
            <a:off x="4398963"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4" name="Text Box 1067"/>
          <p:cNvSpPr txBox="1">
            <a:spLocks noChangeArrowheads="1"/>
          </p:cNvSpPr>
          <p:nvPr/>
        </p:nvSpPr>
        <p:spPr bwMode="auto">
          <a:xfrm>
            <a:off x="4384676" y="2867025"/>
            <a:ext cx="13620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يهورام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6"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6" name="Text Box 1069"/>
          <p:cNvSpPr txBox="1">
            <a:spLocks noChangeArrowheads="1"/>
          </p:cNvSpPr>
          <p:nvPr/>
        </p:nvSpPr>
        <p:spPr bwMode="auto">
          <a:xfrm>
            <a:off x="4594226" y="3305175"/>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عزيا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38"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8" name="Text Box 1071"/>
          <p:cNvSpPr txBox="1">
            <a:spLocks noChangeArrowheads="1"/>
          </p:cNvSpPr>
          <p:nvPr/>
        </p:nvSpPr>
        <p:spPr bwMode="auto">
          <a:xfrm>
            <a:off x="4803775" y="37338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يوثام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0" name="AutoShape 1072"/>
          <p:cNvCxnSpPr>
            <a:cxnSpLocks noChangeShapeType="1"/>
          </p:cNvCxnSpPr>
          <p:nvPr/>
        </p:nvCxnSpPr>
        <p:spPr bwMode="auto">
          <a:xfrm rot="16200000" flipH="1">
            <a:off x="5046663"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0" name="Text Box 1073"/>
          <p:cNvSpPr txBox="1">
            <a:spLocks noChangeArrowheads="1"/>
          </p:cNvSpPr>
          <p:nvPr/>
        </p:nvSpPr>
        <p:spPr bwMode="auto">
          <a:xfrm>
            <a:off x="5032375" y="417195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آحاز</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2"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2" name="Text Box 1075"/>
          <p:cNvSpPr txBox="1">
            <a:spLocks noChangeArrowheads="1"/>
          </p:cNvSpPr>
          <p:nvPr/>
        </p:nvSpPr>
        <p:spPr bwMode="auto">
          <a:xfrm>
            <a:off x="5222875" y="46005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حزقيا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4" name="AutoShape 1076"/>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4" name="Text Box 1077"/>
          <p:cNvSpPr txBox="1">
            <a:spLocks noChangeArrowheads="1"/>
          </p:cNvSpPr>
          <p:nvPr/>
        </p:nvSpPr>
        <p:spPr bwMode="auto">
          <a:xfrm>
            <a:off x="5413375" y="50292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منسى</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6" name="AutoShape 1078"/>
          <p:cNvCxnSpPr>
            <a:cxnSpLocks noChangeShapeType="1"/>
          </p:cNvCxnSpPr>
          <p:nvPr/>
        </p:nvCxnSpPr>
        <p:spPr bwMode="auto">
          <a:xfrm rot="16200000" flipH="1">
            <a:off x="5637213"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6" name="Text Box 1079"/>
          <p:cNvSpPr txBox="1">
            <a:spLocks noChangeArrowheads="1"/>
          </p:cNvSpPr>
          <p:nvPr/>
        </p:nvSpPr>
        <p:spPr bwMode="auto">
          <a:xfrm>
            <a:off x="5622926" y="545782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آمون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48" name="AutoShape 1080"/>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8" name="Text Box 1081"/>
          <p:cNvSpPr txBox="1">
            <a:spLocks noChangeArrowheads="1"/>
          </p:cNvSpPr>
          <p:nvPr/>
        </p:nvSpPr>
        <p:spPr bwMode="auto">
          <a:xfrm>
            <a:off x="5842001" y="58959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يوشيا</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0"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يكنيا (السبي)</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76" y="911226"/>
            <a:ext cx="12604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شألتئيل</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3" name="AutoShape 1085"/>
          <p:cNvCxnSpPr>
            <a:cxnSpLocks noChangeShapeType="1"/>
          </p:cNvCxnSpPr>
          <p:nvPr/>
        </p:nvCxnSpPr>
        <p:spPr bwMode="auto">
          <a:xfrm>
            <a:off x="5616575" y="1057275"/>
            <a:ext cx="361951"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3" name="Text Box 1086"/>
          <p:cNvSpPr txBox="1">
            <a:spLocks noChangeArrowheads="1"/>
          </p:cNvSpPr>
          <p:nvPr/>
        </p:nvSpPr>
        <p:spPr bwMode="auto">
          <a:xfrm>
            <a:off x="5899151" y="1104900"/>
            <a:ext cx="12557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زربابل</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5" name="AutoShape 1087"/>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5" name="Text Box 1088"/>
          <p:cNvSpPr txBox="1">
            <a:spLocks noChangeArrowheads="1"/>
          </p:cNvSpPr>
          <p:nvPr/>
        </p:nvSpPr>
        <p:spPr bwMode="auto">
          <a:xfrm>
            <a:off x="6096001" y="1543050"/>
            <a:ext cx="129222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ابيهود</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7" name="AutoShape 1089"/>
          <p:cNvCxnSpPr>
            <a:cxnSpLocks noChangeShapeType="1"/>
          </p:cNvCxnSpPr>
          <p:nvPr/>
        </p:nvCxnSpPr>
        <p:spPr bwMode="auto">
          <a:xfrm rot="16200000" flipH="1">
            <a:off x="6319838"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7" name="Text Box 1090"/>
          <p:cNvSpPr txBox="1">
            <a:spLocks noChangeArrowheads="1"/>
          </p:cNvSpPr>
          <p:nvPr/>
        </p:nvSpPr>
        <p:spPr bwMode="auto">
          <a:xfrm>
            <a:off x="6305551" y="1981200"/>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ألياقيم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59"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9" name="Text Box 1092"/>
          <p:cNvSpPr txBox="1">
            <a:spLocks noChangeArrowheads="1"/>
          </p:cNvSpPr>
          <p:nvPr/>
        </p:nvSpPr>
        <p:spPr bwMode="auto">
          <a:xfrm>
            <a:off x="6489700" y="2428875"/>
            <a:ext cx="1395413"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عازور</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1"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1" name="Text Box 1094"/>
          <p:cNvSpPr txBox="1">
            <a:spLocks noChangeArrowheads="1"/>
          </p:cNvSpPr>
          <p:nvPr/>
        </p:nvSpPr>
        <p:spPr bwMode="auto">
          <a:xfrm>
            <a:off x="6699251" y="2867025"/>
            <a:ext cx="13620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صادوق</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3"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3" name="Text Box 1096"/>
          <p:cNvSpPr txBox="1">
            <a:spLocks noChangeArrowheads="1"/>
          </p:cNvSpPr>
          <p:nvPr/>
        </p:nvSpPr>
        <p:spPr bwMode="auto">
          <a:xfrm>
            <a:off x="6908802" y="3305175"/>
            <a:ext cx="96837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أخيم</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5" name="AutoShape 1097"/>
          <p:cNvCxnSpPr>
            <a:cxnSpLocks noChangeShapeType="1"/>
          </p:cNvCxnSpPr>
          <p:nvPr/>
        </p:nvCxnSpPr>
        <p:spPr bwMode="auto">
          <a:xfrm rot="16200000" flipH="1">
            <a:off x="7132638"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5" name="Text Box 1098"/>
          <p:cNvSpPr txBox="1">
            <a:spLocks noChangeArrowheads="1"/>
          </p:cNvSpPr>
          <p:nvPr/>
        </p:nvSpPr>
        <p:spPr bwMode="auto">
          <a:xfrm>
            <a:off x="7118351" y="37338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أليود</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7"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7" name="Text Box 1100"/>
          <p:cNvSpPr txBox="1">
            <a:spLocks noChangeArrowheads="1"/>
          </p:cNvSpPr>
          <p:nvPr/>
        </p:nvSpPr>
        <p:spPr bwMode="auto">
          <a:xfrm>
            <a:off x="7346951" y="417195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اليعازر</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69"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9" name="Text Box 1102"/>
          <p:cNvSpPr txBox="1">
            <a:spLocks noChangeArrowheads="1"/>
          </p:cNvSpPr>
          <p:nvPr/>
        </p:nvSpPr>
        <p:spPr bwMode="auto">
          <a:xfrm>
            <a:off x="7537451" y="4600575"/>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متان</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1" name="AutoShape 1103"/>
          <p:cNvCxnSpPr>
            <a:cxnSpLocks noChangeShapeType="1"/>
          </p:cNvCxnSpPr>
          <p:nvPr/>
        </p:nvCxnSpPr>
        <p:spPr bwMode="auto">
          <a:xfrm rot="16200000" flipH="1">
            <a:off x="7742238"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1" name="Text Box 1104"/>
          <p:cNvSpPr txBox="1">
            <a:spLocks noChangeArrowheads="1"/>
          </p:cNvSpPr>
          <p:nvPr/>
        </p:nvSpPr>
        <p:spPr bwMode="auto">
          <a:xfrm>
            <a:off x="7727951" y="5029200"/>
            <a:ext cx="135890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3"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3" name="Text Box 1106"/>
          <p:cNvSpPr txBox="1">
            <a:spLocks noChangeArrowheads="1"/>
          </p:cNvSpPr>
          <p:nvPr/>
        </p:nvSpPr>
        <p:spPr bwMode="auto">
          <a:xfrm>
            <a:off x="7543801" y="5483226"/>
            <a:ext cx="94615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يوسف </a:t>
            </a:r>
            <a:endParaRPr kumimoji="0" lang="en-GB" sz="1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يسوع المسيح</a:t>
            </a:r>
            <a:endParaRPr kumimoji="0" lang="en-GB" sz="16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09976" name="AutoShape 1108"/>
          <p:cNvCxnSpPr>
            <a:cxnSpLocks noChangeShapeType="1"/>
          </p:cNvCxnSpPr>
          <p:nvPr/>
        </p:nvCxnSpPr>
        <p:spPr bwMode="auto">
          <a:xfrm rot="16200000" flipH="1">
            <a:off x="8168483"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5" name="Text Box 1109"/>
          <p:cNvSpPr txBox="1">
            <a:spLocks noChangeArrowheads="1"/>
          </p:cNvSpPr>
          <p:nvPr/>
        </p:nvSpPr>
        <p:spPr bwMode="auto">
          <a:xfrm>
            <a:off x="6629400" y="377826"/>
            <a:ext cx="2514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تأسيس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المملكة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الأبدية</a:t>
            </a:r>
            <a:endPar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6"/>
            <a:ext cx="1752600" cy="83099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قيام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المملكة</a:t>
            </a:r>
            <a:endPar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26"/>
            <a:ext cx="3962400" cy="46166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سقوط المملكة</a:t>
            </a:r>
            <a:endParaRPr kumimoji="0" lang="en-US" sz="2400" b="1" i="0"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6" y="106364"/>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defRPr/>
            </a:pPr>
            <a:r>
              <a:rPr lang="ar-JO" sz="2400" b="1" i="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الملكوت في متى 1</a:t>
            </a:r>
            <a:endParaRPr lang="en-US" sz="2400" b="1" i="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sp>
        <p:nvSpPr>
          <p:cNvPr id="96" name="Text Box 6"/>
          <p:cNvSpPr txBox="1">
            <a:spLocks noChangeArrowheads="1"/>
          </p:cNvSpPr>
          <p:nvPr/>
        </p:nvSpPr>
        <p:spPr bwMode="auto">
          <a:xfrm>
            <a:off x="8221665" y="47626"/>
            <a:ext cx="904415" cy="461665"/>
          </a:xfrm>
          <a:prstGeom prst="rect">
            <a:avLst/>
          </a:prstGeom>
          <a:no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218ب</a:t>
            </a:r>
            <a:endParaRPr kumimoji="0" lang="en-US" sz="24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50" grpId="0" animBg="1"/>
      <p:bldP spid="117851" grpId="0" animBg="1"/>
      <p:bldP spid="117852" grpId="0" animBg="1"/>
    </p:bldLst>
  </p:timing>
</p:sld>
</file>

<file path=ppt/slides/slide2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0113" name="Picture 52"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5251"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65256" name="Line 8"/>
          <p:cNvSpPr>
            <a:spLocks noChangeShapeType="1"/>
          </p:cNvSpPr>
          <p:nvPr/>
        </p:nvSpPr>
        <p:spPr bwMode="auto">
          <a:xfrm>
            <a:off x="1504950" y="3962400"/>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7"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8"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59" name="Line 11"/>
          <p:cNvSpPr>
            <a:spLocks noChangeShapeType="1"/>
          </p:cNvSpPr>
          <p:nvPr/>
        </p:nvSpPr>
        <p:spPr bwMode="auto">
          <a:xfrm>
            <a:off x="1504950" y="2895600"/>
            <a:ext cx="6324600" cy="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60"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65290" name="Text Box 42"/>
          <p:cNvSpPr txBox="1">
            <a:spLocks noChangeArrowheads="1"/>
          </p:cNvSpPr>
          <p:nvPr/>
        </p:nvSpPr>
        <p:spPr bwMode="auto">
          <a:xfrm>
            <a:off x="4768850" y="144463"/>
            <a:ext cx="3368675" cy="6669454"/>
          </a:xfrm>
          <a:prstGeom prst="rect">
            <a:avLst/>
          </a:prstGeom>
          <a:noFill/>
          <a:ln w="9525">
            <a:noFill/>
            <a:miter lim="800000"/>
            <a:headEnd/>
            <a:tailEnd/>
          </a:ln>
          <a:effectLst>
            <a:outerShdw blurRad="63500" dist="89803"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و. أ، كريسويل</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فريدريك، دانكر</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ي. إيرلي، إليس</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جوزيف، فيتزماير</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ف.أ، غوديت</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ويليام، هندريكسن</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هارولد، هوينر</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ف.أ، آيرونسايد</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ي. هوارد، مارشال</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ج.فيرنون، ماكجي</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noProof="0" dirty="0">
                <a:solidFill>
                  <a:srgbClr val="FFFF00"/>
                </a:solidFill>
                <a:latin typeface="Arial" panose="020B0604020202020204" pitchFamily="34" charset="0"/>
                <a:cs typeface="Arial" panose="020B0604020202020204" pitchFamily="34" charset="0"/>
              </a:rPr>
              <a:t>ج. كامبل، مورغان</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جون، ماك آرثر</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noProof="0" dirty="0">
                <a:solidFill>
                  <a:srgbClr val="FFFF00"/>
                </a:solidFill>
                <a:latin typeface="Arial" panose="020B0604020202020204" pitchFamily="34" charset="0"/>
                <a:cs typeface="Arial" panose="020B0604020202020204" pitchFamily="34" charset="0"/>
              </a:rPr>
              <a:t>س.ي، سكوفيلد</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تشارلز، سويندول</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ميريل، آنجر</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lang="ar-JO" sz="2200" dirty="0">
                <a:solidFill>
                  <a:srgbClr val="FFFF00"/>
                </a:solidFill>
                <a:latin typeface="Arial" panose="020B0604020202020204" pitchFamily="34" charset="0"/>
                <a:cs typeface="Arial" panose="020B0604020202020204" pitchFamily="34" charset="0"/>
              </a:rPr>
              <a:t>جون، والفوورد</a:t>
            </a:r>
            <a:endParaRPr kumimoji="0" lang="en-US"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65000"/>
              </a:lnSpc>
              <a:spcBef>
                <a:spcPct val="50000"/>
              </a:spcBef>
              <a:spcAft>
                <a:spcPct val="0"/>
              </a:spcAft>
              <a:buClrTx/>
              <a:buSzTx/>
              <a:buFontTx/>
              <a:buNone/>
              <a:tabLst/>
              <a:defRPr/>
            </a:pPr>
            <a:r>
              <a:rPr kumimoji="0" lang="ar-JO" sz="2200" b="1"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روي، زوك</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5291" name="Text Box 43"/>
          <p:cNvSpPr txBox="1">
            <a:spLocks noChangeArrowheads="1"/>
          </p:cNvSpPr>
          <p:nvPr/>
        </p:nvSpPr>
        <p:spPr bwMode="auto">
          <a:xfrm>
            <a:off x="1924050" y="1527175"/>
            <a:ext cx="2082800" cy="2862322"/>
          </a:xfrm>
          <a:prstGeom prst="rect">
            <a:avLst/>
          </a:prstGeom>
          <a:noFill/>
          <a:ln w="9525">
            <a:noFill/>
            <a:miter lim="800000"/>
            <a:headEnd/>
            <a:tailEnd/>
          </a:ln>
          <a:effectLst>
            <a:outerShdw blurRad="63500" dist="81320" dir="3080412"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بعض الكُتّاب الآخرون الذين كتبوا عن نسب يسوع</a:t>
            </a:r>
            <a:endParaRPr kumimoji="0" lang="en-US" sz="3600" b="1" i="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0122" name="Text Box 44"/>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90123" name="Text Box 50"/>
          <p:cNvSpPr txBox="1">
            <a:spLocks noChangeArrowheads="1"/>
          </p:cNvSpPr>
          <p:nvPr/>
        </p:nvSpPr>
        <p:spPr bwMode="auto">
          <a:xfrm>
            <a:off x="479425" y="6545263"/>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©2006 TBBMI</a:t>
            </a:r>
          </a:p>
        </p:txBody>
      </p:sp>
      <p:sp>
        <p:nvSpPr>
          <p:cNvPr id="565293" name="Rectangle 4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5299" name="Rectangle 51"/>
          <p:cNvSpPr>
            <a:spLocks noChangeArrowheads="1"/>
          </p:cNvSpPr>
          <p:nvPr/>
        </p:nvSpPr>
        <p:spPr bwMode="auto">
          <a:xfrm>
            <a:off x="7500394"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9.65.05B.</a:t>
            </a:r>
          </a:p>
        </p:txBody>
      </p:sp>
      <p:sp>
        <p:nvSpPr>
          <p:cNvPr id="565296" name="Rectangle 48"/>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38</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565291"/>
                                        </p:tgtEl>
                                        <p:attrNameLst>
                                          <p:attrName>style.visibility</p:attrName>
                                        </p:attrNameLst>
                                      </p:cBhvr>
                                      <p:to>
                                        <p:strVal val="visible"/>
                                      </p:to>
                                    </p:set>
                                    <p:anim calcmode="lin" valueType="num">
                                      <p:cBhvr>
                                        <p:cTn id="7" dur="500" fill="hold"/>
                                        <p:tgtEl>
                                          <p:spTgt spid="565291"/>
                                        </p:tgtEl>
                                        <p:attrNameLst>
                                          <p:attrName>ppt_x</p:attrName>
                                        </p:attrNameLst>
                                      </p:cBhvr>
                                      <p:tavLst>
                                        <p:tav tm="0">
                                          <p:val>
                                            <p:strVal val="#ppt_x-#ppt_w/2"/>
                                          </p:val>
                                        </p:tav>
                                        <p:tav tm="100000">
                                          <p:val>
                                            <p:strVal val="#ppt_x"/>
                                          </p:val>
                                        </p:tav>
                                      </p:tavLst>
                                    </p:anim>
                                    <p:anim calcmode="lin" valueType="num">
                                      <p:cBhvr>
                                        <p:cTn id="8" dur="500" fill="hold"/>
                                        <p:tgtEl>
                                          <p:spTgt spid="565291"/>
                                        </p:tgtEl>
                                        <p:attrNameLst>
                                          <p:attrName>ppt_y</p:attrName>
                                        </p:attrNameLst>
                                      </p:cBhvr>
                                      <p:tavLst>
                                        <p:tav tm="0">
                                          <p:val>
                                            <p:strVal val="#ppt_y"/>
                                          </p:val>
                                        </p:tav>
                                        <p:tav tm="100000">
                                          <p:val>
                                            <p:strVal val="#ppt_y"/>
                                          </p:val>
                                        </p:tav>
                                      </p:tavLst>
                                    </p:anim>
                                    <p:anim calcmode="lin" valueType="num">
                                      <p:cBhvr>
                                        <p:cTn id="9" dur="500" fill="hold"/>
                                        <p:tgtEl>
                                          <p:spTgt spid="565291"/>
                                        </p:tgtEl>
                                        <p:attrNameLst>
                                          <p:attrName>ppt_w</p:attrName>
                                        </p:attrNameLst>
                                      </p:cBhvr>
                                      <p:tavLst>
                                        <p:tav tm="0">
                                          <p:val>
                                            <p:fltVal val="0"/>
                                          </p:val>
                                        </p:tav>
                                        <p:tav tm="100000">
                                          <p:val>
                                            <p:strVal val="#ppt_w"/>
                                          </p:val>
                                        </p:tav>
                                      </p:tavLst>
                                    </p:anim>
                                    <p:anim calcmode="lin" valueType="num">
                                      <p:cBhvr>
                                        <p:cTn id="10" dur="500" fill="hold"/>
                                        <p:tgtEl>
                                          <p:spTgt spid="565291"/>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7" presetClass="entr" presetSubtype="4" fill="hold" grpId="0" nodeType="afterEffect">
                                  <p:stCondLst>
                                    <p:cond delay="0"/>
                                  </p:stCondLst>
                                  <p:childTnLst>
                                    <p:set>
                                      <p:cBhvr>
                                        <p:cTn id="13" dur="1" fill="hold">
                                          <p:stCondLst>
                                            <p:cond delay="0"/>
                                          </p:stCondLst>
                                        </p:cTn>
                                        <p:tgtEl>
                                          <p:spTgt spid="565290"/>
                                        </p:tgtEl>
                                        <p:attrNameLst>
                                          <p:attrName>style.visibility</p:attrName>
                                        </p:attrNameLst>
                                      </p:cBhvr>
                                      <p:to>
                                        <p:strVal val="visible"/>
                                      </p:to>
                                    </p:set>
                                    <p:anim calcmode="lin" valueType="num">
                                      <p:cBhvr additive="base">
                                        <p:cTn id="14" dur="5000" fill="hold"/>
                                        <p:tgtEl>
                                          <p:spTgt spid="565290"/>
                                        </p:tgtEl>
                                        <p:attrNameLst>
                                          <p:attrName>ppt_x</p:attrName>
                                        </p:attrNameLst>
                                      </p:cBhvr>
                                      <p:tavLst>
                                        <p:tav tm="0">
                                          <p:val>
                                            <p:strVal val="#ppt_x"/>
                                          </p:val>
                                        </p:tav>
                                        <p:tav tm="100000">
                                          <p:val>
                                            <p:strVal val="#ppt_x"/>
                                          </p:val>
                                        </p:tav>
                                      </p:tavLst>
                                    </p:anim>
                                    <p:anim calcmode="lin" valueType="num">
                                      <p:cBhvr additive="base">
                                        <p:cTn id="15" dur="5000" fill="hold"/>
                                        <p:tgtEl>
                                          <p:spTgt spid="5652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5290" grpId="0" autoUpdateAnimBg="0"/>
      <p:bldP spid="565291"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JO" sz="8800" dirty="0">
                <a:latin typeface="Arial" charset="0"/>
                <a:ea typeface="Osaka" charset="0"/>
                <a:cs typeface="Arial" charset="0"/>
              </a:rPr>
              <a:t>لوقا 4</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323806115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5C2EDE01-7ED5-7F45-B8A6-98A10F94D9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0" y="4293096"/>
            <a:ext cx="9145117" cy="1569515"/>
          </a:xfrm>
          <a:prstGeom prst="rect">
            <a:avLst/>
          </a:prstGeom>
          <a:noFill/>
        </p:spPr>
        <p:txBody>
          <a:bodyPr wrap="square" lIns="91294" tIns="45648" rIns="91294" bIns="45648">
            <a:spAutoFit/>
          </a:bodyPr>
          <a:lstStyle/>
          <a:p>
            <a:pPr marL="0" marR="0" lvl="0" indent="0" algn="ctr" defTabSz="91341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أختُبِرَ في البرية
</a:t>
            </a:r>
            <a:endParaRPr kumimoji="0" lang="en-US" sz="48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17" y="6064265"/>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7040" y="5060036"/>
            <a:ext cx="9145116" cy="676963"/>
          </a:xfrm>
          <a:prstGeom prst="rect">
            <a:avLst/>
          </a:prstGeom>
          <a:noFill/>
        </p:spPr>
        <p:txBody>
          <a:bodyPr wrap="square" lIns="91294" tIns="45648" rIns="91294" bIns="45648">
            <a:spAutoFit/>
          </a:bodyPr>
          <a:lstStyle/>
          <a:p>
            <a:pPr marL="0" marR="0" lvl="0" indent="0" algn="ctr" defTabSz="913410"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4: 1-11، لوقا 4: 1-14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2" name="Group 1">
            <a:extLst>
              <a:ext uri="{FF2B5EF4-FFF2-40B4-BE49-F238E27FC236}">
                <a16:creationId xmlns:a16="http://schemas.microsoft.com/office/drawing/2014/main" id="{A97F7A24-8CA5-F252-055B-C74D9D020BA8}"/>
              </a:ext>
            </a:extLst>
          </p:cNvPr>
          <p:cNvGrpSpPr/>
          <p:nvPr/>
        </p:nvGrpSpPr>
        <p:grpSpPr>
          <a:xfrm>
            <a:off x="37040" y="202592"/>
            <a:ext cx="3456896" cy="1551664"/>
            <a:chOff x="5508104" y="620689"/>
            <a:chExt cx="3456896" cy="1551664"/>
          </a:xfrm>
        </p:grpSpPr>
        <p:grpSp>
          <p:nvGrpSpPr>
            <p:cNvPr id="5" name="Group 4">
              <a:extLst>
                <a:ext uri="{FF2B5EF4-FFF2-40B4-BE49-F238E27FC236}">
                  <a16:creationId xmlns:a16="http://schemas.microsoft.com/office/drawing/2014/main" id="{6AAD0A37-8777-34A3-45B0-B1D5B81ACBF2}"/>
                </a:ext>
              </a:extLst>
            </p:cNvPr>
            <p:cNvGrpSpPr/>
            <p:nvPr/>
          </p:nvGrpSpPr>
          <p:grpSpPr>
            <a:xfrm>
              <a:off x="5508104" y="620689"/>
              <a:ext cx="2660102" cy="1394677"/>
              <a:chOff x="5508104" y="620689"/>
              <a:chExt cx="2660102" cy="1394677"/>
            </a:xfrm>
          </p:grpSpPr>
          <p:pic>
            <p:nvPicPr>
              <p:cNvPr id="10" name="Picture 1" descr="22_John_Baptist_Prison_JPEG_1024.jpg">
                <a:extLst>
                  <a:ext uri="{FF2B5EF4-FFF2-40B4-BE49-F238E27FC236}">
                    <a16:creationId xmlns:a16="http://schemas.microsoft.com/office/drawing/2014/main" id="{F603F7BD-F56C-16F4-D8F2-750DAFFEEFB8}"/>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a:extLst>
                  <a:ext uri="{FF2B5EF4-FFF2-40B4-BE49-F238E27FC236}">
                    <a16:creationId xmlns:a16="http://schemas.microsoft.com/office/drawing/2014/main" id="{E442F3B4-2A8F-C661-E86C-1133FEFA152E}"/>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6" name="TextBox 5">
              <a:extLst>
                <a:ext uri="{FF2B5EF4-FFF2-40B4-BE49-F238E27FC236}">
                  <a16:creationId xmlns:a16="http://schemas.microsoft.com/office/drawing/2014/main" id="{8A4C81A2-A9B3-AA18-DB35-0B37D4431353}"/>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24939593"/>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620EC9-0F89-A34B-91E3-B8A92F1E2F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916545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0C292656-6CC0-174A-9945-DAFA17C126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5951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B85DBE18-6B9E-0E4D-81C8-6008B2FDC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79626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5CD9B9C3-BED2-444E-9FD6-DE1627013F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526749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E9B463D6-25D7-C142-996D-8180B2124E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300231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260DC96-4EED-394F-95FB-A9EEDFCD35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91420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2"/>
          <p:cNvSpPr>
            <a:spLocks noGrp="1" noChangeArrowheads="1"/>
          </p:cNvSpPr>
          <p:nvPr>
            <p:ph type="title" idx="4294967295"/>
          </p:nvPr>
        </p:nvSpPr>
        <p:spPr/>
        <p:txBody>
          <a:bodyPr/>
          <a:lstStyle/>
          <a:p>
            <a:pPr eaLnBrk="1" hangingPunct="1"/>
            <a:r>
              <a:rPr lang="en-US">
                <a:latin typeface="Arial" charset="0"/>
              </a:rPr>
              <a:t>Give Thanks 3/4</a:t>
            </a:r>
          </a:p>
        </p:txBody>
      </p:sp>
      <p:pic>
        <p:nvPicPr>
          <p:cNvPr id="274434" name="Picture 3" descr="mtn&amp;lake5"/>
          <p:cNvPicPr>
            <a:picLocks noChangeAspect="1" noChangeArrowheads="1"/>
          </p:cNvPicPr>
          <p:nvPr/>
        </p:nvPicPr>
        <p:blipFill>
          <a:blip r:embed="rId3">
            <a:lum bright="-24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3005273" y="1828806"/>
            <a:ext cx="3228703" cy="3170066"/>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بقلب ممتن</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القدوس</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لأنه أعطى</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يسوع المسيح ابنه</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p:txBody>
      </p:sp>
    </p:spTree>
  </p:cSld>
  <p:clrMapOvr>
    <a:masterClrMapping/>
  </p:clrMapOvr>
  <p:transition>
    <p:split orient="vert"/>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41B9D801-80E2-8F47-AF93-2CE2FB3C3A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76554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6292EF29-FAA5-2D48-AB60-9CD9594921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426933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51E5D275-8B25-7946-B53D-3E1B0457A5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3365265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5BF699A4-4ADB-1848-95FB-99EC131AA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7395453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42455697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ar-JO" altLang="zh-CN" sz="2800" b="1" dirty="0">
                <a:latin typeface="Arial" panose="020B0604020202020204" pitchFamily="34" charset="0"/>
                <a:cs typeface="Arial" panose="020B0604020202020204" pitchFamily="34" charset="0"/>
              </a:rPr>
              <a:t>أمور العالم</a:t>
            </a:r>
            <a:endParaRPr lang="en-US" altLang="zh-CN" sz="2000" dirty="0">
              <a:latin typeface="Arial" panose="020B0604020202020204" pitchFamily="34" charset="0"/>
              <a:cs typeface="Arial" panose="020B0604020202020204" pitchFamily="34"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مصدر</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الإغواء</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7" name="Text Box 5"/>
          <p:cNvSpPr txBox="1">
            <a:spLocks noChangeArrowheads="1"/>
          </p:cNvSpPr>
          <p:nvPr/>
        </p:nvSpPr>
        <p:spPr bwMode="auto">
          <a:xfrm>
            <a:off x="5029200" y="1565274"/>
            <a:ext cx="1800225"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حواء</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تكوين 3</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8" name="Text Box 6"/>
          <p:cNvSpPr txBox="1">
            <a:spLocks noChangeArrowheads="1"/>
          </p:cNvSpPr>
          <p:nvPr/>
        </p:nvSpPr>
        <p:spPr bwMode="auto">
          <a:xfrm>
            <a:off x="2286000" y="2424113"/>
            <a:ext cx="2743200" cy="1415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شهوات جسدية شريرة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الجنس خارج الزواج</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الشراهة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الخ</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79" name="Text Box 7"/>
          <p:cNvSpPr txBox="1">
            <a:spLocks noChangeArrowheads="1"/>
          </p:cNvSpPr>
          <p:nvPr/>
        </p:nvSpPr>
        <p:spPr bwMode="auto">
          <a:xfrm>
            <a:off x="5029200" y="2424113"/>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جيدة للأكل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0" name="Text Box 8"/>
          <p:cNvSpPr txBox="1">
            <a:spLocks noChangeArrowheads="1"/>
          </p:cNvSpPr>
          <p:nvPr/>
        </p:nvSpPr>
        <p:spPr bwMode="auto">
          <a:xfrm>
            <a:off x="2286000" y="3887788"/>
            <a:ext cx="2590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الجشع, الطمع</a:t>
            </a:r>
            <a:b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b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الوصية العاشرة</a:t>
            </a: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1" name="Text Box 9"/>
          <p:cNvSpPr txBox="1">
            <a:spLocks noChangeArrowheads="1"/>
          </p:cNvSpPr>
          <p:nvPr/>
        </p:nvSpPr>
        <p:spPr bwMode="auto">
          <a:xfrm>
            <a:off x="5029200" y="3887788"/>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بهجة للعيون</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2" name="Text Box 10"/>
          <p:cNvSpPr txBox="1">
            <a:spLocks noChangeArrowheads="1"/>
          </p:cNvSpPr>
          <p:nvPr/>
        </p:nvSpPr>
        <p:spPr bwMode="auto">
          <a:xfrm>
            <a:off x="2286000" y="4995863"/>
            <a:ext cx="25908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الكبرياء والتباهي ب :</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الوظيفة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المكانة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الإمتيازات العالمية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الخ</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3" name="Text Box 11"/>
          <p:cNvSpPr txBox="1">
            <a:spLocks noChangeArrowheads="1"/>
          </p:cNvSpPr>
          <p:nvPr/>
        </p:nvSpPr>
        <p:spPr bwMode="auto">
          <a:xfrm>
            <a:off x="5029200" y="4995863"/>
            <a:ext cx="175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شهية للنظر</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7" name="Text Box 15"/>
          <p:cNvSpPr txBox="1">
            <a:spLocks noChangeArrowheads="1"/>
          </p:cNvSpPr>
          <p:nvPr/>
        </p:nvSpPr>
        <p:spPr bwMode="auto">
          <a:xfrm>
            <a:off x="381000" y="1565274"/>
            <a:ext cx="2133600" cy="731520"/>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العالم</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1 يو 2 : 15 - 16</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88" name="Text Box 16"/>
          <p:cNvSpPr txBox="1">
            <a:spLocks noChangeArrowheads="1"/>
          </p:cNvSpPr>
          <p:nvPr/>
        </p:nvSpPr>
        <p:spPr bwMode="auto">
          <a:xfrm>
            <a:off x="457200" y="2504142"/>
            <a:ext cx="2057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الجسد</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9" name="Text Box 17"/>
          <p:cNvSpPr txBox="1">
            <a:spLocks noChangeArrowheads="1"/>
          </p:cNvSpPr>
          <p:nvPr/>
        </p:nvSpPr>
        <p:spPr bwMode="auto">
          <a:xfrm>
            <a:off x="457200" y="3790017"/>
            <a:ext cx="2057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العيون</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0" name="Text Box 18"/>
          <p:cNvSpPr txBox="1">
            <a:spLocks noChangeArrowheads="1"/>
          </p:cNvSpPr>
          <p:nvPr/>
        </p:nvSpPr>
        <p:spPr bwMode="auto">
          <a:xfrm>
            <a:off x="571500" y="5075892"/>
            <a:ext cx="1828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تعظم المعيشة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b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مت 4, لو 4</a:t>
            </a: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4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95" name="Text Box 23"/>
          <p:cNvSpPr txBox="1">
            <a:spLocks noChangeArrowheads="1"/>
          </p:cNvSpPr>
          <p:nvPr/>
        </p:nvSpPr>
        <p:spPr bwMode="auto">
          <a:xfrm>
            <a:off x="6934200" y="2424113"/>
            <a:ext cx="1800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حجارة إلى خبز</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6" name="Text Box 24"/>
          <p:cNvSpPr txBox="1">
            <a:spLocks noChangeArrowheads="1"/>
          </p:cNvSpPr>
          <p:nvPr/>
        </p:nvSpPr>
        <p:spPr bwMode="auto">
          <a:xfrm>
            <a:off x="6934200" y="3887788"/>
            <a:ext cx="18002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امتلاك الممالك</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7" name="Text Box 25"/>
          <p:cNvSpPr txBox="1">
            <a:spLocks noChangeArrowheads="1"/>
          </p:cNvSpPr>
          <p:nvPr/>
        </p:nvSpPr>
        <p:spPr bwMode="auto">
          <a:xfrm>
            <a:off x="6934200" y="4995863"/>
            <a:ext cx="180022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مدح الناس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(رمي نفسه من الهيكل)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0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مقارنة بعض مقاطع رئيسية</a:t>
            </a:r>
            <a:endParaRPr kumimoji="0" lang="en-US" altLang="zh-CN" sz="20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41284514"/>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b="1" dirty="0">
                <a:solidFill>
                  <a:srgbClr val="000000"/>
                </a:solidFill>
                <a:effectLst/>
                <a:latin typeface="Arial" panose="020B0604020202020204" pitchFamily="34" charset="0"/>
                <a:ea typeface="Accordance" panose="00000400000000000000" pitchFamily="2" charset="-78"/>
                <a:cs typeface="Arial" panose="020B0604020202020204" pitchFamily="34" charset="0"/>
              </a:rPr>
              <a:t>كيف نكون </a:t>
            </a:r>
            <a:br>
              <a:rPr lang="ar-SA" sz="3600" b="1" dirty="0">
                <a:solidFill>
                  <a:srgbClr val="000000"/>
                </a:solidFill>
                <a:effectLst/>
                <a:latin typeface="Arial" panose="020B0604020202020204" pitchFamily="34" charset="0"/>
                <a:ea typeface="Accordance" panose="00000400000000000000" pitchFamily="2" charset="-78"/>
                <a:cs typeface="Arial" panose="020B0604020202020204" pitchFamily="34" charset="0"/>
              </a:rPr>
            </a:br>
            <a:r>
              <a:rPr lang="ar-SA"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rPr>
              <a:t>متأكدين...</a:t>
            </a:r>
            <a:endParaRPr kumimoji="0" lang="en-US"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أرسل الله يسوع ليكون المخلص اليهودي </a:t>
            </a:r>
            <a:r>
              <a:rPr kumimoji="0" lang="ar-JO" sz="2800" b="1" i="0"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والعالمي</a:t>
            </a:r>
            <a:br>
              <a:rPr kumimoji="0" lang="en-US" sz="2800" b="1" i="0"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(1: 5 – 4: 13).</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تضمنت خطة الله </a:t>
            </a:r>
            <a:r>
              <a:rPr kumimoji="0" lang="ar-JO" sz="2800" b="1" i="0"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رفض</a:t>
            </a: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اليهود ليسوع لتقديم الخلاص للأمم (4: 14-21: 38)</a:t>
            </a:r>
            <a:r>
              <a:rPr kumimoji="0" lang="ar-SA"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i="0"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موثوقة</a:t>
            </a: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70208148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5"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653126"/>
            <a:ext cx="8928100" cy="769290"/>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يسوع يُحرِّر رجلاً مسكوناً بالأرواح</a:t>
            </a:r>
            <a:endParaRPr kumimoji="0" lang="en-US"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endParaRPr>
          </a:p>
        </p:txBody>
      </p:sp>
      <p:sp>
        <p:nvSpPr>
          <p:cNvPr id="4" name="TextBox 3"/>
          <p:cNvSpPr txBox="1"/>
          <p:nvPr/>
        </p:nvSpPr>
        <p:spPr>
          <a:xfrm>
            <a:off x="72132" y="4149094"/>
            <a:ext cx="8891464" cy="584624"/>
          </a:xfrm>
          <a:prstGeom prst="rect">
            <a:avLst/>
          </a:prstGeom>
          <a:noFill/>
        </p:spPr>
        <p:txBody>
          <a:bodyPr wrap="square" lIns="91289" tIns="45645" rIns="91289" bIns="45645">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1: 21-28، لوقا 4: 31-37</a:t>
            </a:r>
            <a:endParaRPr kumimoji="0" lang="en-US"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8" name="Group 7"/>
          <p:cNvGrpSpPr/>
          <p:nvPr/>
        </p:nvGrpSpPr>
        <p:grpSpPr>
          <a:xfrm>
            <a:off x="6876256" y="189087"/>
            <a:ext cx="1883960" cy="1524200"/>
            <a:chOff x="5508104" y="616552"/>
            <a:chExt cx="2660102" cy="1524200"/>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5939640" y="616552"/>
              <a:ext cx="2160752" cy="1524200"/>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rPr>
                <a:t>صور   كتابية   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endParaRPr>
            </a:p>
          </p:txBody>
        </p:sp>
      </p:grpSp>
    </p:spTree>
    <p:extLst>
      <p:ext uri="{BB962C8B-B14F-4D97-AF65-F5344CB8AC3E}">
        <p14:creationId xmlns:p14="http://schemas.microsoft.com/office/powerpoint/2010/main" val="1838717916"/>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732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67017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2"/>
          <p:cNvSpPr>
            <a:spLocks noGrp="1" noChangeArrowheads="1"/>
          </p:cNvSpPr>
          <p:nvPr>
            <p:ph type="title" idx="4294967295"/>
          </p:nvPr>
        </p:nvSpPr>
        <p:spPr/>
        <p:txBody>
          <a:bodyPr/>
          <a:lstStyle/>
          <a:p>
            <a:pPr eaLnBrk="1" hangingPunct="1"/>
            <a:r>
              <a:rPr lang="en-US">
                <a:latin typeface="Arial" charset="0"/>
              </a:rPr>
              <a:t>Give Thanks 4/4</a:t>
            </a:r>
          </a:p>
        </p:txBody>
      </p:sp>
      <p:pic>
        <p:nvPicPr>
          <p:cNvPr id="276482" name="Picture 3" descr="mtn2"/>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4" name="Text Box 4"/>
          <p:cNvSpPr txBox="1">
            <a:spLocks noChangeArrowheads="1"/>
          </p:cNvSpPr>
          <p:nvPr/>
        </p:nvSpPr>
        <p:spPr bwMode="auto">
          <a:xfrm>
            <a:off x="2801417" y="381000"/>
            <a:ext cx="3528465" cy="4401173"/>
          </a:xfrm>
          <a:prstGeom prst="rect">
            <a:avLst/>
          </a:prstGeom>
          <a:noFill/>
          <a:ln w="9525">
            <a:noFill/>
            <a:miter lim="800000"/>
            <a:headEnd/>
            <a:tailEnd/>
          </a:ln>
          <a:effectLst>
            <a:outerShdw blurRad="63500" dist="53882" dir="2700000" algn="ctr" rotWithShape="0">
              <a:schemeClr val="tx1">
                <a:alpha val="74998"/>
              </a:schemeClr>
            </a:outerShdw>
          </a:effectLst>
        </p:spPr>
        <p:txBody>
          <a:bodyPr wrap="none" lIns="91408" tIns="45704" rIns="91408" bIns="45704">
            <a:spAutoFit/>
          </a:bodyPr>
          <a:lstStyle/>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والآن ليقل الضعيف</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قوي وليقل الفقير</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أنا غني بسبب ما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فعل الرب لنا</a:t>
            </a: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(إعادة)</a:t>
            </a:r>
          </a:p>
          <a:p>
            <a:pPr algn="ctr">
              <a:defRPr/>
            </a:pPr>
            <a:endParaRPr lang="en-US" sz="4000" b="1" dirty="0">
              <a:solidFill>
                <a:srgbClr val="FFFFFF"/>
              </a:solidFill>
              <a:latin typeface="Arial" panose="020B0604020202020204" pitchFamily="34" charset="0"/>
              <a:ea typeface="ＭＳ Ｐゴシック" pitchFamily="24" charset="-128"/>
              <a:cs typeface="Arial" panose="020B0604020202020204" pitchFamily="34" charset="0"/>
            </a:endParaRPr>
          </a:p>
          <a:p>
            <a:pPr algn="ctr">
              <a:defRPr/>
            </a:pPr>
            <a:r>
              <a:rPr lang="ar-JO" sz="4000" b="1" dirty="0">
                <a:solidFill>
                  <a:srgbClr val="FFFFFF"/>
                </a:solidFill>
                <a:latin typeface="Arial" panose="020B0604020202020204" pitchFamily="34" charset="0"/>
                <a:ea typeface="ＭＳ Ｐゴシック" pitchFamily="24" charset="-128"/>
                <a:cs typeface="Arial" panose="020B0604020202020204" pitchFamily="34" charset="0"/>
              </a:rPr>
              <a:t>أشكر ... أشكر</a:t>
            </a:r>
            <a:r>
              <a:rPr lang="en-US" sz="4000" b="1" dirty="0">
                <a:solidFill>
                  <a:srgbClr val="FFFFFF"/>
                </a:solidFill>
                <a:latin typeface="Arial" panose="020B0604020202020204" pitchFamily="34" charset="0"/>
                <a:ea typeface="ＭＳ Ｐゴシック" pitchFamily="24" charset="-128"/>
                <a:cs typeface="Arial" panose="020B0604020202020204" pitchFamily="34" charset="0"/>
              </a:rPr>
              <a:t>.</a:t>
            </a:r>
          </a:p>
        </p:txBody>
      </p:sp>
    </p:spTree>
  </p:cSld>
  <p:clrMapOvr>
    <a:masterClrMapping/>
  </p:clrMapOvr>
  <p:transition>
    <p:strips dir="ld"/>
  </p:transition>
</p:sld>
</file>

<file path=ppt/slides/slide2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6683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163841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0948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46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967832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60375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1687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454789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6045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7466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2"/>
          <p:cNvSpPr>
            <a:spLocks noGrp="1" noChangeArrowheads="1"/>
          </p:cNvSpPr>
          <p:nvPr>
            <p:ph type="ctrTitle"/>
          </p:nvPr>
        </p:nvSpPr>
        <p:spPr>
          <a:xfrm>
            <a:off x="304800" y="0"/>
            <a:ext cx="7772400" cy="838200"/>
          </a:xfrm>
        </p:spPr>
        <p:txBody>
          <a:bodyPr/>
          <a:lstStyle/>
          <a:p>
            <a:pPr eaLnBrk="1" hangingPunct="1"/>
            <a:r>
              <a:rPr lang="ar-JO" sz="4000" dirty="0">
                <a:latin typeface="Arial" charset="0"/>
              </a:rPr>
              <a:t>تحدث عنها ...</a:t>
            </a:r>
            <a:endParaRPr lang="en-US" sz="4000" dirty="0">
              <a:latin typeface="Arial" charset="0"/>
            </a:endParaRPr>
          </a:p>
        </p:txBody>
      </p:sp>
      <p:sp>
        <p:nvSpPr>
          <p:cNvPr id="278530" name="Rectangle 4"/>
          <p:cNvSpPr>
            <a:spLocks noChangeArrowheads="1"/>
          </p:cNvSpPr>
          <p:nvPr/>
        </p:nvSpPr>
        <p:spPr bwMode="auto">
          <a:xfrm>
            <a:off x="152400" y="1098550"/>
            <a:ext cx="8839200"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algn="r" eaLnBrk="1" hangingPunct="1">
              <a:spcBef>
                <a:spcPct val="20000"/>
              </a:spcBef>
            </a:pPr>
            <a:r>
              <a:rPr lang="ar-JO" sz="3200" b="1" dirty="0">
                <a:cs typeface="Arial" charset="0"/>
              </a:rPr>
              <a:t>1. ما هو أكثر شيء أعجبك بخصوص دراستك لهذا الأسبوع؟</a:t>
            </a:r>
            <a:endParaRPr lang="en-US" sz="3200" b="1" dirty="0">
              <a:cs typeface="Arial" charset="0"/>
            </a:endParaRPr>
          </a:p>
          <a:p>
            <a:pPr algn="r" eaLnBrk="1" hangingPunct="1">
              <a:spcBef>
                <a:spcPct val="20000"/>
              </a:spcBef>
            </a:pPr>
            <a:r>
              <a:rPr lang="ar-JO" sz="3200" b="1" dirty="0">
                <a:cs typeface="Arial" charset="0"/>
              </a:rPr>
              <a:t>2. ما هو الصراع الذين يستطيع الآخرون في مجموعتك المساعدة بشأنه؟</a:t>
            </a:r>
            <a:endParaRPr lang="en-US" sz="3200" b="1" dirty="0">
              <a:cs typeface="Arial" charset="0"/>
            </a:endParaRPr>
          </a:p>
          <a:p>
            <a:pPr algn="r" eaLnBrk="1" hangingPunct="1">
              <a:spcBef>
                <a:spcPct val="20000"/>
              </a:spcBef>
            </a:pPr>
            <a:r>
              <a:rPr lang="ar-JO" sz="3200" b="1" dirty="0">
                <a:cs typeface="Arial" charset="0"/>
              </a:rPr>
              <a:t>3. من فضلك أكمل أجزاء متى من مخطط ملخص الصفحة 29.</a:t>
            </a:r>
            <a:endParaRPr lang="en-US" sz="2800" b="1" dirty="0">
              <a:cs typeface="Arial" charset="0"/>
            </a:endParaRPr>
          </a:p>
          <a:p>
            <a:pPr marL="990257" lvl="1" indent="-533218" algn="r" rtl="1" eaLnBrk="1" hangingPunct="1">
              <a:spcBef>
                <a:spcPct val="20000"/>
              </a:spcBef>
              <a:buFont typeface="Arial" charset="0"/>
              <a:buChar char="•"/>
            </a:pPr>
            <a:r>
              <a:rPr lang="ar-JO" sz="2800" b="1" dirty="0">
                <a:cs typeface="Arial" charset="0"/>
              </a:rPr>
              <a:t>الأصل: مكان الكتابة</a:t>
            </a:r>
          </a:p>
          <a:p>
            <a:pPr marL="990257" lvl="1" indent="-533218" algn="r" rtl="1" eaLnBrk="1" hangingPunct="1">
              <a:spcBef>
                <a:spcPct val="20000"/>
              </a:spcBef>
              <a:buFont typeface="Arial" charset="0"/>
              <a:buChar char="•"/>
            </a:pPr>
            <a:r>
              <a:rPr lang="ar-JO" sz="2800" b="1" dirty="0">
                <a:cs typeface="Arial" charset="0"/>
              </a:rPr>
              <a:t>الوجهة: المكان المرسل إليه السفر</a:t>
            </a:r>
          </a:p>
          <a:p>
            <a:pPr marL="990257" lvl="1" indent="-533218" algn="r" rtl="1" eaLnBrk="1" hangingPunct="1">
              <a:spcBef>
                <a:spcPct val="20000"/>
              </a:spcBef>
              <a:buFont typeface="Arial" charset="0"/>
              <a:buChar char="•"/>
            </a:pPr>
            <a:r>
              <a:rPr lang="ar-JO" sz="2800" b="1" dirty="0">
                <a:cs typeface="Arial" charset="0"/>
              </a:rPr>
              <a:t>الموضوع: السؤال المطروح</a:t>
            </a:r>
            <a:endParaRPr lang="en-US" sz="2800" b="1" dirty="0">
              <a:cs typeface="Arial" charset="0"/>
            </a:endParaRPr>
          </a:p>
          <a:p>
            <a:pPr marL="990257" lvl="1" indent="-533218" algn="r" rtl="1" eaLnBrk="1" hangingPunct="1">
              <a:spcBef>
                <a:spcPct val="20000"/>
              </a:spcBef>
              <a:buFont typeface="Arial" charset="0"/>
              <a:buChar char="•"/>
            </a:pPr>
            <a:r>
              <a:rPr lang="ar-JO" sz="2800" b="1" dirty="0">
                <a:cs typeface="Arial" charset="0"/>
              </a:rPr>
              <a:t>التكملة: جواب الموضوع</a:t>
            </a:r>
          </a:p>
          <a:p>
            <a:pPr marL="990257" lvl="1" indent="-533218" eaLnBrk="1" hangingPunct="1">
              <a:spcBef>
                <a:spcPct val="20000"/>
              </a:spcBef>
              <a:buFont typeface="Arial" charset="0"/>
              <a:buChar char="•"/>
            </a:pPr>
            <a:endParaRPr lang="en-US" sz="2800" b="1" dirty="0">
              <a:cs typeface="Arial" charset="0"/>
            </a:endParaRPr>
          </a:p>
        </p:txBody>
      </p:sp>
    </p:spTree>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97105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94607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35874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117457499"/>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5</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340223422"/>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C4B2E97-3C19-E749-94E2-8CB4EDA049C5}"/>
              </a:ext>
            </a:extLst>
          </p:cNvPr>
          <p:cNvSpPr txBox="1"/>
          <p:nvPr/>
        </p:nvSpPr>
        <p:spPr>
          <a:xfrm>
            <a:off x="107504" y="3595768"/>
            <a:ext cx="8568951" cy="175418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يشفي رجلا مصابا بالبرص
</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07FF43AD-B07E-B849-9032-A11C725EABE1}"/>
              </a:ext>
            </a:extLst>
          </p:cNvPr>
          <p:cNvSpPr txBox="1"/>
          <p:nvPr/>
        </p:nvSpPr>
        <p:spPr>
          <a:xfrm>
            <a:off x="107504" y="5349957"/>
            <a:ext cx="7030815" cy="1077081"/>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متى 8: 1-4; مرقس ١: ٤٠-٤٥; لوقا 5: 12-16
</a:t>
            </a:r>
            <a:endParaRPr kumimoji="0" lang="en-US"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5" name="Picture 2" descr="FB_00_Prodigal Son_1024.jpg                                    008FF0F0Drive A                        7C268443:">
            <a:extLst>
              <a:ext uri="{FF2B5EF4-FFF2-40B4-BE49-F238E27FC236}">
                <a16:creationId xmlns:a16="http://schemas.microsoft.com/office/drawing/2014/main" id="{D99EC929-A87A-4C4D-991E-C3A6B43659F2}"/>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DEAADBA6-FD27-74DE-FDA9-34052BCDAF96}"/>
              </a:ext>
            </a:extLst>
          </p:cNvPr>
          <p:cNvGrpSpPr/>
          <p:nvPr/>
        </p:nvGrpSpPr>
        <p:grpSpPr>
          <a:xfrm>
            <a:off x="107504" y="116633"/>
            <a:ext cx="3456896" cy="1551664"/>
            <a:chOff x="5508104" y="620689"/>
            <a:chExt cx="3456896" cy="1551664"/>
          </a:xfrm>
        </p:grpSpPr>
        <p:grpSp>
          <p:nvGrpSpPr>
            <p:cNvPr id="11" name="Group 10">
              <a:extLst>
                <a:ext uri="{FF2B5EF4-FFF2-40B4-BE49-F238E27FC236}">
                  <a16:creationId xmlns:a16="http://schemas.microsoft.com/office/drawing/2014/main" id="{52A36503-82EA-3C44-3E53-9087CDE82DA5}"/>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A08C59B4-5594-EA46-2653-40F53E194115}"/>
                  </a:ext>
                </a:extLst>
              </p:cNvPr>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E3D3E93D-0967-92FA-716C-F2082AC9CC2A}"/>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Osaka"/>
                  <a:cs typeface="Arial" panose="020B0604020202020204" pitchFamily="34" charset="0"/>
                </a:endParaRPr>
              </a:p>
            </p:txBody>
          </p:sp>
        </p:grpSp>
        <p:sp>
          <p:nvSpPr>
            <p:cNvPr id="12" name="TextBox 11">
              <a:extLst>
                <a:ext uri="{FF2B5EF4-FFF2-40B4-BE49-F238E27FC236}">
                  <a16:creationId xmlns:a16="http://schemas.microsoft.com/office/drawing/2014/main" id="{003F2E5D-9FF8-0B34-4390-1719068FF46D}"/>
                </a:ext>
              </a:extLst>
            </p:cNvPr>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98781635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DE1C4E42-8B85-C540-849E-A73F081723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FB4345B4-43DF-7E45-A528-121A5CAC9A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9F916FED-AF16-C847-AB45-B5D914814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FE385749-CA3A-A543-93AA-4DFC75071C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31746" name="Rectangle 2"/>
          <p:cNvSpPr>
            <a:spLocks noGrp="1" noChangeArrowheads="1"/>
          </p:cNvSpPr>
          <p:nvPr>
            <p:ph type="ctrTitle"/>
          </p:nvPr>
        </p:nvSpPr>
        <p:spPr>
          <a:xfrm>
            <a:off x="5943600" y="1371600"/>
            <a:ext cx="2819400" cy="2590800"/>
          </a:xfrm>
          <a:effectLst>
            <a:outerShdw blurRad="63500" dist="35921" dir="2700000" algn="ctr" rotWithShape="0">
              <a:schemeClr val="tx2">
                <a:alpha val="74998"/>
              </a:schemeClr>
            </a:outerShdw>
          </a:effectLst>
        </p:spPr>
        <p:txBody>
          <a:bodyPr/>
          <a:lstStyle/>
          <a:p>
            <a:pPr eaLnBrk="1" hangingPunct="1">
              <a:defRPr/>
            </a:pPr>
            <a:r>
              <a:rPr lang="ar-SA" dirty="0">
                <a:solidFill>
                  <a:schemeClr val="bg1"/>
                </a:solidFill>
                <a:latin typeface="Arial" panose="020B0604020202020204" pitchFamily="34" charset="0"/>
                <a:cs typeface="Arial" panose="020B0604020202020204" pitchFamily="34" charset="0"/>
              </a:rPr>
              <a:t>متى: </a:t>
            </a:r>
            <a:r>
              <a:rPr lang="ar-JO" dirty="0">
                <a:solidFill>
                  <a:schemeClr val="bg1"/>
                </a:solidFill>
                <a:latin typeface="Arial" panose="020B0604020202020204" pitchFamily="34" charset="0"/>
                <a:cs typeface="Arial" panose="020B0604020202020204" pitchFamily="34" charset="0"/>
              </a:rPr>
              <a:t>إنجيل الخطاب</a:t>
            </a:r>
            <a:endParaRPr lang="en-US" dirty="0">
              <a:solidFill>
                <a:schemeClr val="bg1"/>
              </a:solidFill>
              <a:latin typeface="Arial" panose="020B0604020202020204" pitchFamily="34" charset="0"/>
              <a:cs typeface="Arial" panose="020B0604020202020204" pitchFamily="34" charset="0"/>
            </a:endParaRPr>
          </a:p>
        </p:txBody>
      </p:sp>
      <p:graphicFrame>
        <p:nvGraphicFramePr>
          <p:cNvPr id="31748" name="Group 4"/>
          <p:cNvGraphicFramePr>
            <a:graphicFrameLocks noGrp="1"/>
          </p:cNvGraphicFramePr>
          <p:nvPr>
            <p:extLst>
              <p:ext uri="{D42A27DB-BD31-4B8C-83A1-F6EECF244321}">
                <p14:modId xmlns:p14="http://schemas.microsoft.com/office/powerpoint/2010/main" val="1041746530"/>
              </p:ext>
            </p:extLst>
          </p:nvPr>
        </p:nvGraphicFramePr>
        <p:xfrm>
          <a:off x="1236712" y="1246188"/>
          <a:ext cx="4267200" cy="4918972"/>
        </p:xfrm>
        <a:graphic>
          <a:graphicData uri="http://schemas.openxmlformats.org/drawingml/2006/table">
            <a:tbl>
              <a:tblPr/>
              <a:tblGrid>
                <a:gridCol w="2133600">
                  <a:extLst>
                    <a:ext uri="{9D8B030D-6E8A-4147-A177-3AD203B41FA5}">
                      <a16:colId xmlns:a16="http://schemas.microsoft.com/office/drawing/2014/main" val="20000"/>
                    </a:ext>
                  </a:extLst>
                </a:gridCol>
                <a:gridCol w="2133600">
                  <a:extLst>
                    <a:ext uri="{9D8B030D-6E8A-4147-A177-3AD203B41FA5}">
                      <a16:colId xmlns:a16="http://schemas.microsoft.com/office/drawing/2014/main" val="20001"/>
                    </a:ext>
                  </a:extLst>
                </a:gridCol>
              </a:tblGrid>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4: 12-25</a:t>
                      </a:r>
                      <a:r>
                        <a:rPr kumimoji="0" lang="en-US"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0" i="0" u="sng"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rPr>
                        <a:t>5: 1-7: 29</a:t>
                      </a:r>
                      <a:endParaRPr kumimoji="0" lang="en-US" sz="2400" b="0" i="0" u="none" strike="noStrike" cap="none" normalizeH="0" baseline="0" dirty="0">
                        <a:ln>
                          <a:noFill/>
                        </a:ln>
                        <a:solidFill>
                          <a:srgbClr val="FF660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8: 1-9: 38</a:t>
                      </a:r>
                      <a:r>
                        <a:rPr kumimoji="0" lang="en-US"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10: 1-11: 1</a:t>
                      </a:r>
                      <a:r>
                        <a:rPr kumimoji="0" lang="en-US"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11: 2-12: 50</a:t>
                      </a:r>
                      <a:endParaRPr kumimoji="0" lang="en-US"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13: 1-53</a:t>
                      </a:r>
                      <a:endParaRPr kumimoji="0" lang="en-US"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a:t>
                      </a:r>
                      <a:r>
                        <a:rPr kumimoji="0" lang="ar-JO"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13: 54-17: 27</a:t>
                      </a:r>
                      <a:r>
                        <a:rPr kumimoji="0" lang="en-US"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0" i="0" u="sng" strike="noStrike" cap="none" normalizeH="0" baseline="0" dirty="0">
                          <a:ln>
                            <a:noFill/>
                          </a:ln>
                          <a:solidFill>
                            <a:schemeClr val="hlink"/>
                          </a:solidFill>
                          <a:effectLst/>
                          <a:latin typeface="Arial" panose="020B0604020202020204" pitchFamily="34" charset="0"/>
                          <a:ea typeface="ＭＳ Ｐゴシック" charset="0"/>
                          <a:cs typeface="Arial" panose="020B0604020202020204" pitchFamily="34" charset="0"/>
                        </a:rPr>
                        <a:t>18: 1-19: 2</a:t>
                      </a:r>
                      <a:endParaRPr kumimoji="0" lang="en-US" sz="2400" b="0" i="0" u="none" strike="noStrike" cap="none" normalizeH="0" baseline="0" dirty="0">
                        <a:ln>
                          <a:noFill/>
                        </a:ln>
                        <a:solidFill>
                          <a:srgbClr val="FF6600"/>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896012">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قصص
19: 3-23</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39</a:t>
                      </a:r>
                      <a:endParaRPr kumimoji="0" lang="en-US"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70" marB="4567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4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حديث
</a:t>
                      </a:r>
                      <a:r>
                        <a:rPr kumimoji="0" lang="ar-JO"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24: 1-26: 2</a:t>
                      </a:r>
                      <a:r>
                        <a:rPr kumimoji="0" lang="en-US" sz="2400" b="0" i="0" u="none" strike="noStrike" cap="none" normalizeH="0" baseline="0" dirty="0">
                          <a:ln>
                            <a:noFill/>
                          </a:ln>
                          <a:solidFill>
                            <a:srgbClr val="0070C0"/>
                          </a:solidFill>
                          <a:effectLst/>
                          <a:latin typeface="Arial" panose="020B0604020202020204" pitchFamily="34" charset="0"/>
                          <a:ea typeface="ＭＳ Ｐゴシック" charset="0"/>
                          <a:cs typeface="Arial" panose="020B0604020202020204" pitchFamily="34" charset="0"/>
                        </a:rPr>
                        <a:t> </a:t>
                      </a:r>
                    </a:p>
                  </a:txBody>
                  <a:tcPr marT="45670" marB="4567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bl>
          </a:graphicData>
        </a:graphic>
      </p:graphicFrame>
      <p:sp>
        <p:nvSpPr>
          <p:cNvPr id="31768" name="Rectangle 24"/>
          <p:cNvSpPr>
            <a:spLocks noChangeArrowheads="1"/>
          </p:cNvSpPr>
          <p:nvPr/>
        </p:nvSpPr>
        <p:spPr bwMode="auto">
          <a:xfrm>
            <a:off x="656456" y="304800"/>
            <a:ext cx="5427712" cy="914400"/>
          </a:xfrm>
          <a:prstGeom prst="rect">
            <a:avLst/>
          </a:prstGeom>
          <a:solidFill>
            <a:schemeClr val="bg1"/>
          </a:solidFill>
          <a:ln w="9525">
            <a:solidFill>
              <a:schemeClr val="tx1"/>
            </a:solidFill>
            <a:miter lim="800000"/>
            <a:headEnd/>
            <a:tailEnd/>
          </a:ln>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المقدمة: الولادة، الحياة المبكرة، المعمودية، التجربة
</a:t>
            </a:r>
            <a:r>
              <a:rPr kumimoji="0" lang="ar-JO" sz="2400" b="0" i="0"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rPr>
              <a:t>1: 1-4: 11</a:t>
            </a:r>
            <a:endParaRPr kumimoji="0" lang="en-US" sz="2400" b="0" i="0"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endParaRPr>
          </a:p>
        </p:txBody>
      </p:sp>
      <p:sp>
        <p:nvSpPr>
          <p:cNvPr id="31769" name="Rectangle 25"/>
          <p:cNvSpPr>
            <a:spLocks noChangeArrowheads="1"/>
          </p:cNvSpPr>
          <p:nvPr/>
        </p:nvSpPr>
        <p:spPr bwMode="auto">
          <a:xfrm>
            <a:off x="656456" y="5715000"/>
            <a:ext cx="5427712" cy="914400"/>
          </a:xfrm>
          <a:prstGeom prst="rect">
            <a:avLst/>
          </a:prstGeom>
          <a:solidFill>
            <a:schemeClr val="bg1"/>
          </a:solidFill>
          <a:ln w="9525">
            <a:solidFill>
              <a:schemeClr val="tx1"/>
            </a:solidFill>
            <a:miter lim="800000"/>
            <a:headEnd/>
            <a:tailEnd/>
          </a:ln>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الخاتمة: الأحداث النهائية، الموت، القيامة
</a:t>
            </a:r>
            <a:r>
              <a:rPr kumimoji="0" lang="ar-JO" sz="2400" b="0" i="0"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rPr>
              <a:t>26: 3-28: 20</a:t>
            </a:r>
            <a:endParaRPr kumimoji="0" lang="en-US" sz="2400" b="0" i="0" u="sng" strike="noStrike" kern="1200" cap="none" spc="0" normalizeH="0" baseline="0" noProof="0" dirty="0">
              <a:ln>
                <a:noFill/>
              </a:ln>
              <a:solidFill>
                <a:srgbClr val="009999"/>
              </a:solidFill>
              <a:effectLst/>
              <a:uLnTx/>
              <a:uFillTx/>
              <a:latin typeface="Arial" panose="020B0604020202020204" pitchFamily="34" charset="0"/>
              <a:cs typeface="Arial" panose="020B0604020202020204" pitchFamily="34" charset="0"/>
            </a:endParaRPr>
          </a:p>
        </p:txBody>
      </p:sp>
      <p:sp>
        <p:nvSpPr>
          <p:cNvPr id="31770" name="Text Box 26"/>
          <p:cNvSpPr txBox="1">
            <a:spLocks noChangeArrowheads="1"/>
          </p:cNvSpPr>
          <p:nvPr/>
        </p:nvSpPr>
        <p:spPr bwMode="auto">
          <a:xfrm>
            <a:off x="296205" y="1458806"/>
            <a:ext cx="914400"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تكوين</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1" name="Text Box 27"/>
          <p:cNvSpPr txBox="1">
            <a:spLocks noChangeArrowheads="1"/>
          </p:cNvSpPr>
          <p:nvPr/>
        </p:nvSpPr>
        <p:spPr bwMode="auto">
          <a:xfrm>
            <a:off x="166997" y="2317545"/>
            <a:ext cx="1043608"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الخروج</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2" name="Text Box 28"/>
          <p:cNvSpPr txBox="1">
            <a:spLocks noChangeArrowheads="1"/>
          </p:cNvSpPr>
          <p:nvPr/>
        </p:nvSpPr>
        <p:spPr bwMode="auto">
          <a:xfrm>
            <a:off x="166997" y="3176283"/>
            <a:ext cx="1043608"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اللاويين</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3" name="Text Box 29"/>
          <p:cNvSpPr txBox="1">
            <a:spLocks noChangeArrowheads="1"/>
          </p:cNvSpPr>
          <p:nvPr/>
        </p:nvSpPr>
        <p:spPr bwMode="auto">
          <a:xfrm>
            <a:off x="296205" y="4035022"/>
            <a:ext cx="914400"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العدد</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4" name="Text Box 30"/>
          <p:cNvSpPr txBox="1">
            <a:spLocks noChangeArrowheads="1"/>
          </p:cNvSpPr>
          <p:nvPr/>
        </p:nvSpPr>
        <p:spPr bwMode="auto">
          <a:xfrm>
            <a:off x="296205" y="4893760"/>
            <a:ext cx="914400"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التثنية</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75" name="Text Box 31"/>
          <p:cNvSpPr txBox="1">
            <a:spLocks noChangeArrowheads="1"/>
          </p:cNvSpPr>
          <p:nvPr/>
        </p:nvSpPr>
        <p:spPr bwMode="auto">
          <a:xfrm>
            <a:off x="6019799" y="5791200"/>
            <a:ext cx="3124201" cy="1323340"/>
          </a:xfrm>
          <a:prstGeom prst="rect">
            <a:avLst/>
          </a:prstGeom>
          <a:noFill/>
          <a:ln w="9525">
            <a:noFill/>
            <a:miter lim="800000"/>
            <a:headEnd/>
            <a:tailEnd/>
          </a:ln>
          <a:effectLst>
            <a:outerShdw blurRad="63500" dist="107763" dir="18900000" algn="ctr" rotWithShape="0">
              <a:srgbClr val="000000">
                <a:alpha val="74998"/>
              </a:srgbClr>
            </a:outerShdw>
          </a:effectLst>
        </p:spPr>
        <p:txBody>
          <a:bodyPr wrap="squar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مقتبس من "متى" ، مسح العهد الجديد </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a:t>
            </a:r>
            <a:r>
              <a:rPr kumimoji="0" lang="ar-JO"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دليل دراسة</a:t>
            </a: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b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الشريحة 4</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1748"/>
                                        </p:tgtEl>
                                        <p:attrNameLst>
                                          <p:attrName>style.visibility</p:attrName>
                                        </p:attrNameLst>
                                      </p:cBhvr>
                                      <p:to>
                                        <p:strVal val="visible"/>
                                      </p:to>
                                    </p:set>
                                    <p:animEffect transition="in" filter="dissolve">
                                      <p:cBhvr>
                                        <p:cTn id="7" dur="500"/>
                                        <p:tgtEl>
                                          <p:spTgt spid="317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768"/>
                                        </p:tgtEl>
                                        <p:attrNameLst>
                                          <p:attrName>style.visibility</p:attrName>
                                        </p:attrNameLst>
                                      </p:cBhvr>
                                      <p:to>
                                        <p:strVal val="visible"/>
                                      </p:to>
                                    </p:set>
                                    <p:animEffect transition="in" filter="dissolve">
                                      <p:cBhvr>
                                        <p:cTn id="12" dur="500"/>
                                        <p:tgtEl>
                                          <p:spTgt spid="317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1769"/>
                                        </p:tgtEl>
                                        <p:attrNameLst>
                                          <p:attrName>style.visibility</p:attrName>
                                        </p:attrNameLst>
                                      </p:cBhvr>
                                      <p:to>
                                        <p:strVal val="visible"/>
                                      </p:to>
                                    </p:set>
                                    <p:animEffect transition="in" filter="dissolve">
                                      <p:cBhvr>
                                        <p:cTn id="17" dur="500"/>
                                        <p:tgtEl>
                                          <p:spTgt spid="3176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1770"/>
                                        </p:tgtEl>
                                        <p:attrNameLst>
                                          <p:attrName>style.visibility</p:attrName>
                                        </p:attrNameLst>
                                      </p:cBhvr>
                                      <p:to>
                                        <p:strVal val="visible"/>
                                      </p:to>
                                    </p:set>
                                    <p:animEffect transition="in" filter="dissolve">
                                      <p:cBhvr>
                                        <p:cTn id="22" dur="500"/>
                                        <p:tgtEl>
                                          <p:spTgt spid="3177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1771"/>
                                        </p:tgtEl>
                                        <p:attrNameLst>
                                          <p:attrName>style.visibility</p:attrName>
                                        </p:attrNameLst>
                                      </p:cBhvr>
                                      <p:to>
                                        <p:strVal val="visible"/>
                                      </p:to>
                                    </p:set>
                                    <p:animEffect transition="in" filter="dissolve">
                                      <p:cBhvr>
                                        <p:cTn id="27" dur="500"/>
                                        <p:tgtEl>
                                          <p:spTgt spid="3177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31772"/>
                                        </p:tgtEl>
                                        <p:attrNameLst>
                                          <p:attrName>style.visibility</p:attrName>
                                        </p:attrNameLst>
                                      </p:cBhvr>
                                      <p:to>
                                        <p:strVal val="visible"/>
                                      </p:to>
                                    </p:set>
                                    <p:animEffect transition="in" filter="dissolve">
                                      <p:cBhvr>
                                        <p:cTn id="32" dur="500"/>
                                        <p:tgtEl>
                                          <p:spTgt spid="3177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1773"/>
                                        </p:tgtEl>
                                        <p:attrNameLst>
                                          <p:attrName>style.visibility</p:attrName>
                                        </p:attrNameLst>
                                      </p:cBhvr>
                                      <p:to>
                                        <p:strVal val="visible"/>
                                      </p:to>
                                    </p:set>
                                    <p:animEffect transition="in" filter="dissolve">
                                      <p:cBhvr>
                                        <p:cTn id="37" dur="500"/>
                                        <p:tgtEl>
                                          <p:spTgt spid="3177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31774"/>
                                        </p:tgtEl>
                                        <p:attrNameLst>
                                          <p:attrName>style.visibility</p:attrName>
                                        </p:attrNameLst>
                                      </p:cBhvr>
                                      <p:to>
                                        <p:strVal val="visible"/>
                                      </p:to>
                                    </p:set>
                                    <p:animEffect transition="in" filter="dissolve">
                                      <p:cBhvr>
                                        <p:cTn id="42" dur="500"/>
                                        <p:tgtEl>
                                          <p:spTgt spid="31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68" grpId="0" animBg="1"/>
      <p:bldP spid="31769" grpId="0" animBg="1"/>
      <p:bldP spid="31770" grpId="0"/>
      <p:bldP spid="31771" grpId="0"/>
      <p:bldP spid="31772" grpId="0"/>
      <p:bldP spid="31773" grpId="0"/>
      <p:bldP spid="31774"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4A1E088D-A1C6-C243-9EF1-A5F9CB5FB9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FC5E3BA3-264C-5F46-933B-CB0F46D613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33956757-3D4F-1D4C-BCEC-4AE48124F5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2A3265EE-897F-6349-A35D-A416B16107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CAC72E22-469A-C54F-ABEF-741713B122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920BE949-DD4E-0D47-ABEA-CEDB63633A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AAD490DE-7892-0A40-8039-6E19F1E10D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a:extLst>
              <a:ext uri="{FF2B5EF4-FFF2-40B4-BE49-F238E27FC236}">
                <a16:creationId xmlns:a16="http://schemas.microsoft.com/office/drawing/2014/main" id="{F78F8C93-2DCD-2046-8FCF-856C7F3359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05651696"/>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5496" y="4509120"/>
            <a:ext cx="8928100" cy="1446451"/>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يسوع يغفر خطايا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rPr>
              <a:t>رجلٍ مفلوجٍ ويشفيه</a:t>
            </a:r>
            <a:endParaRPr kumimoji="0" lang="en-US" sz="4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sym typeface="Arial"/>
            </a:endParaRPr>
          </a:p>
        </p:txBody>
      </p:sp>
      <p:sp>
        <p:nvSpPr>
          <p:cNvPr id="4" name="TextBox 3"/>
          <p:cNvSpPr txBox="1"/>
          <p:nvPr/>
        </p:nvSpPr>
        <p:spPr>
          <a:xfrm>
            <a:off x="72132" y="4005064"/>
            <a:ext cx="8891464" cy="584677"/>
          </a:xfrm>
          <a:prstGeom prst="rect">
            <a:avLst/>
          </a:prstGeom>
          <a:noFill/>
        </p:spPr>
        <p:txBody>
          <a:bodyPr wrap="square" lIns="91341" tIns="45671" rIns="91341" bIns="45671">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rPr>
              <a:t>مرقس 2: 2-12، لوقا 5: 17-26</a:t>
            </a:r>
            <a:endParaRPr kumimoji="0" lang="en-US" sz="32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sym typeface="Arial"/>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7" name="Group 6"/>
          <p:cNvGrpSpPr/>
          <p:nvPr/>
        </p:nvGrpSpPr>
        <p:grpSpPr>
          <a:xfrm>
            <a:off x="107504" y="116633"/>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Osaka"/>
                  <a:cs typeface="Arial" panose="020B0604020202020204" pitchFamily="34" charset="0"/>
                  <a:sym typeface="Arial"/>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rPr>
                <a:t>صور   كتابية   مجانية</a:t>
              </a:r>
              <a:endParaRPr kumimoji="0" lang="en-GB" sz="60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sym typeface="Arial"/>
              </a:endParaRPr>
            </a:p>
          </p:txBody>
        </p:sp>
      </p:grpSp>
    </p:spTree>
    <p:extLst>
      <p:ext uri="{BB962C8B-B14F-4D97-AF65-F5344CB8AC3E}">
        <p14:creationId xmlns:p14="http://schemas.microsoft.com/office/powerpoint/2010/main" val="364172823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ar-SA" sz="4800" b="1" dirty="0">
                <a:solidFill>
                  <a:schemeClr val="bg1"/>
                </a:solidFill>
                <a:latin typeface="Arial" charset="0"/>
                <a:ea typeface="ＭＳ Ｐゴシック" charset="0"/>
              </a:rPr>
              <a:t>متى</a:t>
            </a:r>
            <a:endParaRPr lang="en-US" sz="4800" b="1" dirty="0">
              <a:solidFill>
                <a:schemeClr val="bg1"/>
              </a:solidFill>
              <a:latin typeface="Arial" charset="0"/>
              <a:ea typeface="ＭＳ Ｐゴシック" charset="0"/>
            </a:endParaRP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2690" name="Group 3"/>
          <p:cNvGrpSpPr>
            <a:grpSpLocks/>
          </p:cNvGrpSpPr>
          <p:nvPr/>
        </p:nvGrpSpPr>
        <p:grpSpPr bwMode="auto">
          <a:xfrm>
            <a:off x="72428" y="838200"/>
            <a:ext cx="9755109" cy="1060441"/>
            <a:chOff x="32" y="0"/>
            <a:chExt cx="4310" cy="696"/>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المسيا والسلطان على الكنيسة</a:t>
              </a:r>
              <a:endParaRPr kumimoji="0" lang="en-US" altLang="zh-CN"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p:txBody>
        </p:sp>
        <p:sp>
          <p:nvSpPr>
            <p:cNvPr id="242724" name="Rectangle 5"/>
            <p:cNvSpPr>
              <a:spLocks noChangeArrowheads="1"/>
            </p:cNvSpPr>
            <p:nvPr/>
          </p:nvSpPr>
          <p:spPr bwMode="auto">
            <a:xfrm>
              <a:off x="302" y="25"/>
              <a:ext cx="4040" cy="671"/>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42721" name="Rectangle 7"/>
          <p:cNvSpPr>
            <a:spLocks noChangeArrowheads="1"/>
          </p:cNvSpPr>
          <p:nvPr/>
        </p:nvSpPr>
        <p:spPr bwMode="auto">
          <a:xfrm>
            <a:off x="72428" y="1857127"/>
            <a:ext cx="2933308"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دليل أولي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هو المسيا</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42692" name="Rectangle 9"/>
          <p:cNvSpPr>
            <a:spLocks noChangeArrowheads="1"/>
          </p:cNvSpPr>
          <p:nvPr/>
        </p:nvSpPr>
        <p:spPr bwMode="auto">
          <a:xfrm>
            <a:off x="3151188" y="1857127"/>
            <a:ext cx="2932112"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الرفض والفترة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بين المجيئين</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42693" name="Rectangle 11"/>
          <p:cNvSpPr>
            <a:spLocks noChangeArrowheads="1"/>
          </p:cNvSpPr>
          <p:nvPr/>
        </p:nvSpPr>
        <p:spPr bwMode="auto">
          <a:xfrm>
            <a:off x="6229371" y="1857127"/>
            <a:ext cx="2841625"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الدليل النهائي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هو المسيا</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الاصحاحات 1-10</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الاصحاحات 11-27</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الاصحاح 28</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p:txBody>
      </p:sp>
      <p:sp>
        <p:nvSpPr>
          <p:cNvPr id="242697" name="Rectangle 20"/>
          <p:cNvSpPr>
            <a:spLocks noChangeArrowheads="1"/>
          </p:cNvSpPr>
          <p:nvPr/>
        </p:nvSpPr>
        <p:spPr bwMode="auto">
          <a:xfrm>
            <a:off x="73046" y="4047976"/>
            <a:ext cx="2932113"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تقديم الملك</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42698" name="Rectangle 22"/>
          <p:cNvSpPr>
            <a:spLocks noChangeArrowheads="1"/>
          </p:cNvSpPr>
          <p:nvPr/>
        </p:nvSpPr>
        <p:spPr bwMode="auto">
          <a:xfrm>
            <a:off x="3151188" y="4047976"/>
            <a:ext cx="2932112"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رفض الملك</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42699" name="Rectangle 24"/>
          <p:cNvSpPr>
            <a:spLocks noChangeArrowheads="1"/>
          </p:cNvSpPr>
          <p:nvPr/>
        </p:nvSpPr>
        <p:spPr bwMode="auto">
          <a:xfrm>
            <a:off x="6019821" y="4047976"/>
            <a:ext cx="3051175"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إعادة تقديم الملك</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42719" name="Rectangle 27"/>
          <p:cNvSpPr>
            <a:spLocks noChangeArrowheads="1"/>
          </p:cNvSpPr>
          <p:nvPr/>
        </p:nvSpPr>
        <p:spPr bwMode="auto">
          <a:xfrm>
            <a:off x="72429" y="5057676"/>
            <a:ext cx="2933308" cy="963612"/>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يعلم الجماهير</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42701" name="Group 29"/>
          <p:cNvGrpSpPr>
            <a:grpSpLocks/>
          </p:cNvGrpSpPr>
          <p:nvPr/>
        </p:nvGrpSpPr>
        <p:grpSpPr bwMode="auto">
          <a:xfrm>
            <a:off x="3150612" y="5057676"/>
            <a:ext cx="6174479" cy="963611"/>
            <a:chOff x="1392" y="2685"/>
            <a:chExt cx="2728"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يعلم التلاميذ</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p:txBody>
        </p:sp>
        <p:sp>
          <p:nvSpPr>
            <p:cNvPr id="242718" name="Rectangle 31"/>
            <p:cNvSpPr>
              <a:spLocks noChangeArrowheads="1"/>
            </p:cNvSpPr>
            <p:nvPr/>
          </p:nvSpPr>
          <p:spPr bwMode="auto">
            <a:xfrm flipH="1">
              <a:off x="4040" y="2685"/>
              <a:ext cx="8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42715" name="Rectangle 33"/>
          <p:cNvSpPr>
            <a:spLocks noChangeArrowheads="1"/>
          </p:cNvSpPr>
          <p:nvPr/>
        </p:nvSpPr>
        <p:spPr bwMode="auto">
          <a:xfrm>
            <a:off x="72429" y="5992192"/>
            <a:ext cx="2933308"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موضعي</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42713" name="Rectangle 36"/>
          <p:cNvSpPr>
            <a:spLocks noChangeArrowheads="1"/>
          </p:cNvSpPr>
          <p:nvPr/>
        </p:nvSpPr>
        <p:spPr bwMode="auto">
          <a:xfrm>
            <a:off x="3151477" y="5992191"/>
            <a:ext cx="5991660"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زمني</a:t>
            </a:r>
            <a:endPar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p:txBody>
      </p:sp>
      <p:sp>
        <p:nvSpPr>
          <p:cNvPr id="242704"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59052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2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000301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4969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552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2008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46913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9372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0183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89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89609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900029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3"/>
          <p:cNvSpPr>
            <a:spLocks noChangeArrowheads="1"/>
          </p:cNvSpPr>
          <p:nvPr/>
        </p:nvSpPr>
        <p:spPr bwMode="auto">
          <a:xfrm>
            <a:off x="0" y="990600"/>
            <a:ext cx="9144000" cy="502920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39" name="Rectangle 5"/>
          <p:cNvSpPr>
            <a:spLocks noChangeArrowheads="1"/>
          </p:cNvSpPr>
          <p:nvPr/>
        </p:nvSpPr>
        <p:spPr bwMode="auto">
          <a:xfrm>
            <a:off x="66696" y="990600"/>
            <a:ext cx="957263" cy="132715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بيت لحم والناصرة</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1-4: 11</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0" name="Rectangle 8"/>
          <p:cNvSpPr>
            <a:spLocks noChangeArrowheads="1"/>
          </p:cNvSpPr>
          <p:nvPr/>
        </p:nvSpPr>
        <p:spPr bwMode="auto">
          <a:xfrm>
            <a:off x="1157309" y="990600"/>
            <a:ext cx="2987675" cy="132715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الجليل</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12-16: 12</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1" name="Rectangle 11"/>
          <p:cNvSpPr>
            <a:spLocks noChangeArrowheads="1"/>
          </p:cNvSpPr>
          <p:nvPr/>
        </p:nvSpPr>
        <p:spPr bwMode="auto">
          <a:xfrm>
            <a:off x="4278313" y="990600"/>
            <a:ext cx="3635375" cy="1327150"/>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اليهودية</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zh-CN" sz="2000" b="1" dirty="0">
                <a:solidFill>
                  <a:srgbClr val="000000"/>
                </a:solidFill>
                <a:latin typeface="Arial" panose="020B0604020202020204" pitchFamily="34" charset="0"/>
                <a:cs typeface="Arial" panose="020B0604020202020204" pitchFamily="34" charset="0"/>
              </a:rPr>
              <a:t>16: 13-28: 15</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44743" name="Rectangle 17"/>
          <p:cNvSpPr>
            <a:spLocks noChangeArrowheads="1"/>
          </p:cNvSpPr>
          <p:nvPr/>
        </p:nvSpPr>
        <p:spPr bwMode="auto">
          <a:xfrm>
            <a:off x="66696" y="2317771"/>
            <a:ext cx="957263"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ظهور 
و
الموافقات
1: 1-4: 11</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4" name="Rectangle 20"/>
          <p:cNvSpPr>
            <a:spLocks noChangeArrowheads="1"/>
          </p:cNvSpPr>
          <p:nvPr/>
        </p:nvSpPr>
        <p:spPr bwMode="auto">
          <a:xfrm>
            <a:off x="1063625" y="2317771"/>
            <a:ext cx="114935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الخدمة المبكرة والإعلان
4: 12-7: 29</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5" name="Rectangle 23"/>
          <p:cNvSpPr>
            <a:spLocks noChangeArrowheads="1"/>
          </p:cNvSpPr>
          <p:nvPr/>
        </p:nvSpPr>
        <p:spPr bwMode="auto">
          <a:xfrm>
            <a:off x="2286000" y="2317771"/>
            <a:ext cx="83820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المعجزات والسلطة</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8-10</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6" name="Rectangle 26"/>
          <p:cNvSpPr>
            <a:spLocks noChangeArrowheads="1"/>
          </p:cNvSpPr>
          <p:nvPr/>
        </p:nvSpPr>
        <p:spPr bwMode="auto">
          <a:xfrm>
            <a:off x="3192465" y="2317771"/>
            <a:ext cx="1004887"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الرفض والتأجيل</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11: 1-16: 12</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7" name="Rectangle 28"/>
          <p:cNvSpPr>
            <a:spLocks noChangeArrowheads="1"/>
          </p:cNvSpPr>
          <p:nvPr/>
        </p:nvSpPr>
        <p:spPr bwMode="auto">
          <a:xfrm>
            <a:off x="4286250" y="2362221"/>
            <a:ext cx="820738"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يعد التلاميذ</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 13-20: 34</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48" name="Rectangle 30"/>
          <p:cNvSpPr>
            <a:spLocks noChangeArrowheads="1"/>
          </p:cNvSpPr>
          <p:nvPr/>
        </p:nvSpPr>
        <p:spPr bwMode="auto">
          <a:xfrm>
            <a:off x="5156200" y="2317771"/>
            <a:ext cx="109220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العرض الرسمي والرفض</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21-27</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51" name="Rectangle 39"/>
          <p:cNvSpPr>
            <a:spLocks noChangeArrowheads="1"/>
          </p:cNvSpPr>
          <p:nvPr/>
        </p:nvSpPr>
        <p:spPr bwMode="auto">
          <a:xfrm>
            <a:off x="7956550" y="2317771"/>
            <a:ext cx="1187450" cy="1349375"/>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الارسالية العظمى</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16-20</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95" name="Rectangle 45"/>
          <p:cNvSpPr>
            <a:spLocks noChangeArrowheads="1"/>
          </p:cNvSpPr>
          <p:nvPr/>
        </p:nvSpPr>
        <p:spPr bwMode="auto">
          <a:xfrm>
            <a:off x="-1911906" y="4581128"/>
            <a:ext cx="1031359" cy="760413"/>
          </a:xfrm>
          <a:prstGeom prst="rect">
            <a:avLst/>
          </a:prstGeom>
          <a:solidFill>
            <a:schemeClr val="accent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الوعظ
</a:t>
            </a:r>
            <a:endParaRPr kumimoji="0" lang="en-US" altLang="zh-CN"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63" name="Line 74"/>
          <p:cNvSpPr>
            <a:spLocks noChangeShapeType="1"/>
          </p:cNvSpPr>
          <p:nvPr/>
        </p:nvSpPr>
        <p:spPr bwMode="auto">
          <a:xfrm>
            <a:off x="0" y="2286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64" name="Line 75"/>
          <p:cNvSpPr>
            <a:spLocks noChangeShapeType="1"/>
          </p:cNvSpPr>
          <p:nvPr/>
        </p:nvSpPr>
        <p:spPr bwMode="auto">
          <a:xfrm>
            <a:off x="0" y="3810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65" name="Line 76"/>
          <p:cNvSpPr>
            <a:spLocks noChangeShapeType="1"/>
          </p:cNvSpPr>
          <p:nvPr/>
        </p:nvSpPr>
        <p:spPr bwMode="auto">
          <a:xfrm>
            <a:off x="-76200" y="4495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66" name="Line 77"/>
          <p:cNvSpPr>
            <a:spLocks noChangeShapeType="1"/>
          </p:cNvSpPr>
          <p:nvPr/>
        </p:nvSpPr>
        <p:spPr bwMode="auto">
          <a:xfrm>
            <a:off x="0" y="5105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67" name="Line 78"/>
          <p:cNvSpPr>
            <a:spLocks noChangeShapeType="1"/>
          </p:cNvSpPr>
          <p:nvPr/>
        </p:nvSpPr>
        <p:spPr bwMode="auto">
          <a:xfrm>
            <a:off x="1066800" y="990600"/>
            <a:ext cx="0" cy="3505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68" name="Line 79"/>
          <p:cNvSpPr>
            <a:spLocks noChangeShapeType="1"/>
          </p:cNvSpPr>
          <p:nvPr/>
        </p:nvSpPr>
        <p:spPr bwMode="auto">
          <a:xfrm>
            <a:off x="4267200" y="990600"/>
            <a:ext cx="0" cy="3505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69" name="Line 80"/>
          <p:cNvSpPr>
            <a:spLocks noChangeShapeType="1"/>
          </p:cNvSpPr>
          <p:nvPr/>
        </p:nvSpPr>
        <p:spPr bwMode="auto">
          <a:xfrm>
            <a:off x="70866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70" name="Line 81"/>
          <p:cNvSpPr>
            <a:spLocks noChangeShapeType="1"/>
          </p:cNvSpPr>
          <p:nvPr/>
        </p:nvSpPr>
        <p:spPr bwMode="auto">
          <a:xfrm>
            <a:off x="22098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71" name="Line 82"/>
          <p:cNvSpPr>
            <a:spLocks noChangeShapeType="1"/>
          </p:cNvSpPr>
          <p:nvPr/>
        </p:nvSpPr>
        <p:spPr bwMode="auto">
          <a:xfrm>
            <a:off x="31242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72" name="Line 83"/>
          <p:cNvSpPr>
            <a:spLocks noChangeShapeType="1"/>
          </p:cNvSpPr>
          <p:nvPr/>
        </p:nvSpPr>
        <p:spPr bwMode="auto">
          <a:xfrm>
            <a:off x="51054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4773" name="Line 84"/>
          <p:cNvSpPr>
            <a:spLocks noChangeShapeType="1"/>
          </p:cNvSpPr>
          <p:nvPr/>
        </p:nvSpPr>
        <p:spPr bwMode="auto">
          <a:xfrm>
            <a:off x="624840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4774" name="Line 85"/>
          <p:cNvSpPr>
            <a:spLocks noChangeShapeType="1"/>
          </p:cNvSpPr>
          <p:nvPr/>
        </p:nvSpPr>
        <p:spPr bwMode="auto">
          <a:xfrm>
            <a:off x="7956550" y="2286000"/>
            <a:ext cx="0" cy="22098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5926" name="Rectangle 86"/>
          <p:cNvSpPr>
            <a:spLocks noGrp="1" noChangeArrowheads="1"/>
          </p:cNvSpPr>
          <p:nvPr>
            <p:ph type="title" idx="4294967295"/>
          </p:nvPr>
        </p:nvSpPr>
        <p:spPr>
          <a:xfrm>
            <a:off x="381000" y="0"/>
            <a:ext cx="8229600" cy="990600"/>
          </a:xfrm>
          <a:effectLst>
            <a:outerShdw blurRad="63500" dist="35921" dir="2700000" algn="ctr" rotWithShape="0">
              <a:schemeClr val="tx2">
                <a:alpha val="74998"/>
              </a:schemeClr>
            </a:outerShdw>
          </a:effectLst>
        </p:spPr>
        <p:txBody>
          <a:bodyPr/>
          <a:lstStyle/>
          <a:p>
            <a:pPr eaLnBrk="1" hangingPunct="1">
              <a:defRPr/>
            </a:pPr>
            <a:r>
              <a:rPr lang="ar-JO" sz="4000" b="1" dirty="0">
                <a:solidFill>
                  <a:srgbClr val="FFFFFF"/>
                </a:solidFill>
                <a:latin typeface="Arial" panose="020B0604020202020204" pitchFamily="34" charset="0"/>
                <a:cs typeface="Arial" panose="020B0604020202020204" pitchFamily="34" charset="0"/>
              </a:rPr>
              <a:t>متى في تسعة أقسام</a:t>
            </a:r>
            <a:endParaRPr lang="en-US" sz="4000" b="1" dirty="0">
              <a:solidFill>
                <a:srgbClr val="FFFFFF"/>
              </a:solidFill>
              <a:latin typeface="Arial" panose="020B0604020202020204" pitchFamily="34" charset="0"/>
              <a:cs typeface="Arial" panose="020B0604020202020204" pitchFamily="34" charset="0"/>
            </a:endParaRPr>
          </a:p>
        </p:txBody>
      </p:sp>
      <p:sp>
        <p:nvSpPr>
          <p:cNvPr id="244776" name="Line 80"/>
          <p:cNvSpPr>
            <a:spLocks noChangeShapeType="1"/>
          </p:cNvSpPr>
          <p:nvPr/>
        </p:nvSpPr>
        <p:spPr bwMode="auto">
          <a:xfrm>
            <a:off x="7956550" y="990600"/>
            <a:ext cx="0" cy="3505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0"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7335A98E-D6E2-AE29-C161-D51BCE2B7779}"/>
              </a:ext>
            </a:extLst>
          </p:cNvPr>
          <p:cNvSpPr txBox="1"/>
          <p:nvPr/>
        </p:nvSpPr>
        <p:spPr>
          <a:xfrm>
            <a:off x="1061400"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الوعظ</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07E7F036-06EC-ECD4-9509-CCA23E434D30}"/>
              </a:ext>
            </a:extLst>
          </p:cNvPr>
          <p:cNvSpPr txBox="1"/>
          <p:nvPr/>
        </p:nvSpPr>
        <p:spPr>
          <a:xfrm>
            <a:off x="30589" y="4008121"/>
            <a:ext cx="958418"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مقدمة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086CE63F-61CD-148F-6FBC-56040D3BBD5B}"/>
              </a:ext>
            </a:extLst>
          </p:cNvPr>
          <p:cNvSpPr txBox="1"/>
          <p:nvPr/>
        </p:nvSpPr>
        <p:spPr>
          <a:xfrm>
            <a:off x="2196273" y="4008121"/>
            <a:ext cx="958418"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القوة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EE4B2A97-7F5B-CA53-004D-A1D1984F488C}"/>
              </a:ext>
            </a:extLst>
          </p:cNvPr>
          <p:cNvSpPr txBox="1"/>
          <p:nvPr/>
        </p:nvSpPr>
        <p:spPr>
          <a:xfrm>
            <a:off x="3101048"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التأجيل</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137B994E-08CE-59E2-475A-AA7CC1F1C2E2}"/>
              </a:ext>
            </a:extLst>
          </p:cNvPr>
          <p:cNvSpPr txBox="1"/>
          <p:nvPr/>
        </p:nvSpPr>
        <p:spPr>
          <a:xfrm>
            <a:off x="4082825"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8AA1DB8D-954D-7F00-1505-B31C321FAC5E}"/>
              </a:ext>
            </a:extLst>
          </p:cNvPr>
          <p:cNvSpPr txBox="1"/>
          <p:nvPr/>
        </p:nvSpPr>
        <p:spPr>
          <a:xfrm>
            <a:off x="5064602"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تقديم</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64AD156F-A763-931B-985D-EDF1497671C8}"/>
              </a:ext>
            </a:extLst>
          </p:cNvPr>
          <p:cNvSpPr txBox="1"/>
          <p:nvPr/>
        </p:nvSpPr>
        <p:spPr>
          <a:xfrm>
            <a:off x="6017503"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الإٍثبات</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5FD4778E-71D5-BAF9-F420-BCAF6EE3CCDD}"/>
              </a:ext>
            </a:extLst>
          </p:cNvPr>
          <p:cNvSpPr txBox="1"/>
          <p:nvPr/>
        </p:nvSpPr>
        <p:spPr>
          <a:xfrm>
            <a:off x="6883777"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شهادة الزور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CC3998F6-62BF-E1A6-228B-548E09384FE5}"/>
              </a:ext>
            </a:extLst>
          </p:cNvPr>
          <p:cNvSpPr txBox="1"/>
          <p:nvPr/>
        </p:nvSpPr>
        <p:spPr>
          <a:xfrm>
            <a:off x="7894430" y="4008121"/>
            <a:ext cx="1224136" cy="307777"/>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التخطيط</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E89CA7BD-ACB2-79CB-F93D-D8A7FABD016A}"/>
              </a:ext>
            </a:extLst>
          </p:cNvPr>
          <p:cNvSpPr txBox="1"/>
          <p:nvPr/>
        </p:nvSpPr>
        <p:spPr>
          <a:xfrm>
            <a:off x="6191995" y="2652237"/>
            <a:ext cx="972293" cy="738664"/>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Empty</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Tomb</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1-10</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4EB963F2-0E8F-1782-A6B3-F4BE15032463}"/>
              </a:ext>
            </a:extLst>
          </p:cNvPr>
          <p:cNvSpPr txBox="1"/>
          <p:nvPr/>
        </p:nvSpPr>
        <p:spPr>
          <a:xfrm>
            <a:off x="7063532" y="2652237"/>
            <a:ext cx="972293" cy="738664"/>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False</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Report</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11-15</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Rectangle 11">
            <a:extLst>
              <a:ext uri="{FF2B5EF4-FFF2-40B4-BE49-F238E27FC236}">
                <a16:creationId xmlns:a16="http://schemas.microsoft.com/office/drawing/2014/main" id="{D9A0527D-DAED-C15E-AF03-C258ABCDFFB8}"/>
              </a:ext>
            </a:extLst>
          </p:cNvPr>
          <p:cNvSpPr>
            <a:spLocks noChangeArrowheads="1"/>
          </p:cNvSpPr>
          <p:nvPr/>
        </p:nvSpPr>
        <p:spPr bwMode="auto">
          <a:xfrm>
            <a:off x="7919852" y="1018144"/>
            <a:ext cx="1438440" cy="1327150"/>
          </a:xfrm>
          <a:prstGeom prst="rect">
            <a:avLst/>
          </a:prstGeom>
          <a:no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tIns="45671" rIns="0"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الجليل</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28: 16-20</a:t>
            </a:r>
            <a:endPar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6" name="TextBox 25">
            <a:extLst>
              <a:ext uri="{FF2B5EF4-FFF2-40B4-BE49-F238E27FC236}">
                <a16:creationId xmlns:a16="http://schemas.microsoft.com/office/drawing/2014/main" id="{97FDB805-AA44-3E04-1A3C-AD4C19B3C741}"/>
              </a:ext>
            </a:extLst>
          </p:cNvPr>
          <p:cNvSpPr txBox="1"/>
          <p:nvPr/>
        </p:nvSpPr>
        <p:spPr>
          <a:xfrm>
            <a:off x="3048000" y="4619180"/>
            <a:ext cx="3240738" cy="400110"/>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فلسطين</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DBB5A051-8B56-2A67-01D4-8E2BB9171A9C}"/>
              </a:ext>
            </a:extLst>
          </p:cNvPr>
          <p:cNvSpPr txBox="1"/>
          <p:nvPr/>
        </p:nvSpPr>
        <p:spPr>
          <a:xfrm>
            <a:off x="3074524" y="5213508"/>
            <a:ext cx="3240738" cy="707886"/>
          </a:xfrm>
          <a:prstGeom prst="rect">
            <a:avLst/>
          </a:prstGeom>
          <a:noFill/>
        </p:spPr>
        <p:txBody>
          <a:bodyPr wrap="square" rtlCol="0"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مكتوب في الأربعينيات بعد الميلاد</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cs typeface="Arial" panose="020B0604020202020204" pitchFamily="34" charset="0"/>
              </a:rPr>
              <a:t>يغطي 5 ق.م – 33 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643674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0923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144368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973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13556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34262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85201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4405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16696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94883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dirty="0">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الموضوع الرئيسي</a:t>
            </a:r>
            <a:endParaRPr lang="en-US" sz="48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14766" y="1341868"/>
            <a:ext cx="9144000" cy="42473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a:t>
            </a:r>
            <a:br>
              <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br>
            <a:r>
              <a:rPr kumimoji="0" lang="ar-SA"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يتقدّم المملكة</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75155591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extLst>
              <p:ext uri="{D42A27DB-BD31-4B8C-83A1-F6EECF244321}">
                <p14:modId xmlns:p14="http://schemas.microsoft.com/office/powerpoint/2010/main" val="1738852188"/>
              </p:ext>
            </p:extLst>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قبل الخلاص</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عشار</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لا شيء (شاب)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طبيب</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صياد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العرق</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أممي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يهودي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الوظيفة والموهبة الروحية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راعي</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خادم أو معلم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رسول</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القراء</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عرقياً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اليهود</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الرومان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الأمم (اليونانيون)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الفائدة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معجزات</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الحكمة</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1 كو 1: 22</a:t>
                      </a:r>
                      <a:r>
                        <a:rPr kumimoji="0" lang="en-US"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panose="020B0604020202020204" pitchFamily="34" charset="0"/>
                          <a:ea typeface="SimSun" charset="0"/>
                          <a:cs typeface="Arial" panose="020B0604020202020204" pitchFamily="34" charset="0"/>
                        </a:rPr>
                        <a:t> </a:t>
                      </a:r>
                      <a:endParaRPr kumimoji="0" lang="en-US" sz="2000" b="1" i="0" u="none" strike="noStrike" cap="none" normalizeH="0" baseline="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روحياً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غير مؤمنين</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الحاجة الأساسية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تقديم المسيانية والملكوت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قدوة في المعاناة (حض على التلمذة)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العالمية (وتوسع الملكوت)</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rPr>
                        <a:t>الألوهية</a:t>
                      </a:r>
                      <a:endParaRPr kumimoji="0" lang="en-US" sz="2000" b="1" i="0" u="none" strike="noStrike" cap="none" normalizeH="0" baseline="0" dirty="0">
                        <a:ln>
                          <a:noFill/>
                        </a:ln>
                        <a:solidFill>
                          <a:schemeClr val="bg2"/>
                        </a:solidFill>
                        <a:effectLst/>
                        <a:latin typeface="Arial" panose="020B0604020202020204" pitchFamily="34" charset="0"/>
                        <a:ea typeface="SimSun" charset="0"/>
                        <a:cs typeface="Arial" panose="020B0604020202020204" pitchFamily="34"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charset="0"/>
                <a:ea typeface="ＭＳ Ｐゴシック" charset="0"/>
                <a:cs typeface="Arial" charset="0"/>
              </a:rPr>
              <a:t>52</a:t>
            </a:r>
            <a:endParaRPr kumimoji="0" lang="en-US" sz="2400" b="1" i="0" u="none" strike="noStrike" kern="1200" cap="none" spc="0" normalizeH="0" baseline="0" noProof="0" dirty="0">
              <a:ln>
                <a:noFill/>
              </a:ln>
              <a:solidFill>
                <a:srgbClr val="FFFFCC"/>
              </a:solidFill>
              <a:effectLst/>
              <a:uLnTx/>
              <a:uFillTx/>
              <a:latin typeface="Arial" charset="0"/>
              <a:ea typeface="ＭＳ Ｐゴシック" charset="0"/>
              <a:cs typeface="Arial" charset="0"/>
            </a:endParaRPr>
          </a:p>
        </p:txBody>
      </p:sp>
      <p:sp>
        <p:nvSpPr>
          <p:cNvPr id="209984" name="Rectangle 71"/>
          <p:cNvSpPr>
            <a:spLocks noGrp="1" noChangeArrowheads="1"/>
          </p:cNvSpPr>
          <p:nvPr>
            <p:ph type="title"/>
          </p:nvPr>
        </p:nvSpPr>
        <p:spPr>
          <a:xfrm>
            <a:off x="3288697" y="1"/>
            <a:ext cx="2568203" cy="461600"/>
          </a:xfrm>
          <a:solidFill>
            <a:schemeClr val="bg2"/>
          </a:solidFill>
        </p:spPr>
        <p:txBody>
          <a:bodyPr wrap="none" anchor="t">
            <a:spAutoFit/>
          </a:bodyPr>
          <a:lstStyle/>
          <a:p>
            <a:pPr eaLnBrk="1" hangingPunct="1"/>
            <a:r>
              <a:rPr lang="ar-JO" sz="2400" b="1" dirty="0">
                <a:solidFill>
                  <a:schemeClr val="tx1"/>
                </a:solidFill>
                <a:latin typeface="Arial" charset="0"/>
                <a:ea typeface="SimSun" charset="0"/>
                <a:cs typeface="SimSun" charset="0"/>
              </a:rPr>
              <a:t>مقارنة الأناجيل الأربعة</a:t>
            </a:r>
            <a:endParaRPr lang="en-US" sz="2400" b="1" dirty="0">
              <a:solidFill>
                <a:schemeClr val="tx1"/>
              </a:solidFill>
              <a:latin typeface="Arial" charset="0"/>
              <a:ea typeface="SimSun" charset="0"/>
              <a:cs typeface="SimSun" charset="0"/>
            </a:endParaRPr>
          </a:p>
        </p:txBody>
      </p:sp>
    </p:spTree>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2419293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46096338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6</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307758547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7</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1603178769"/>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هل كانت مريم المجدلية </a:t>
            </a:r>
            <a:b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br>
            <a: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هي المرأة </a:t>
            </a:r>
            <a:b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br>
            <a:r>
              <a:rPr lang="ar-JO"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rPr>
              <a:t>حاملة قارورة الطيب ؟</a:t>
            </a:r>
            <a:endParaRPr lang="en-US" dirty="0">
              <a:effectLst>
                <a:outerShdw blurRad="50800" dist="63500" dir="2700000" algn="tl" rotWithShape="0">
                  <a:srgbClr val="000000">
                    <a:alpha val="85000"/>
                  </a:srgbClr>
                </a:outerShdw>
              </a:effectLst>
              <a:latin typeface="Arial" panose="020B0604020202020204" pitchFamily="34" charset="0"/>
              <a:cs typeface="Arial" panose="020B0604020202020204" pitchFamily="34" charset="0"/>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لا .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rPr>
              <a:t>بكل وضوح</a:t>
            </a:r>
            <a:endParaRPr kumimoji="0" lang="en-US" sz="3600" b="0" i="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cs typeface="Arial" panose="020B0604020202020204" pitchFamily="34" charset="0"/>
            </a:endParaRPr>
          </a:p>
        </p:txBody>
      </p:sp>
      <p:pic>
        <p:nvPicPr>
          <p:cNvPr id="5"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قارورة الطيب</a:t>
            </a:r>
            <a:endParaRPr kumimoji="0" lang="en-US" sz="28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6" name="Rectangle 3"/>
          <p:cNvSpPr txBox="1">
            <a:spLocks noChangeArrowheads="1"/>
          </p:cNvSpPr>
          <p:nvPr/>
        </p:nvSpPr>
        <p:spPr bwMode="auto">
          <a:xfrm>
            <a:off x="2357768" y="2642409"/>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المقدسة</a:t>
            </a:r>
            <a:endParaRPr kumimoji="0" lang="en-US"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كما ورد</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شيفرة دافنشي</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35"/>
            <a:ext cx="9144000" cy="623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r>
              <a:rPr lang="ar-JO" sz="2800" kern="1200" dirty="0">
                <a:solidFill>
                  <a:srgbClr val="FFFFCC"/>
                </a:solidFill>
                <a:latin typeface="Arial" panose="020B0604020202020204" pitchFamily="34" charset="0"/>
                <a:cs typeface="Arial" panose="020B0604020202020204" pitchFamily="34" charset="0"/>
              </a:rPr>
              <a:t>لم يكن هذا مثل لوقا ٧: ٣٦-٥٠ مع يسوع والمرأة الخاطئة</a:t>
            </a:r>
            <a:endParaRPr lang="en-US" sz="2800" kern="1200" dirty="0">
              <a:solidFill>
                <a:srgbClr val="FFFF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95325768"/>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79203" name="Text Box 3"/>
          <p:cNvSpPr txBox="1">
            <a:spLocks noChangeArrowheads="1"/>
          </p:cNvSpPr>
          <p:nvPr/>
        </p:nvSpPr>
        <p:spPr bwMode="auto">
          <a:xfrm>
            <a:off x="0" y="1006476"/>
            <a:ext cx="7615451" cy="590147"/>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أمور مشتركة في قصص الأناجيل الأربعة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9204" name="Rectangle 4"/>
          <p:cNvSpPr>
            <a:spLocks noGrp="1" noChangeArrowheads="1"/>
          </p:cNvSpPr>
          <p:nvPr>
            <p:ph type="title"/>
          </p:nvPr>
        </p:nvSpPr>
        <p:spPr>
          <a:xfrm>
            <a:off x="0" y="238163"/>
            <a:ext cx="7620000" cy="600075"/>
          </a:xfrm>
        </p:spPr>
        <p:txBody>
          <a:bodyPr anchor="t">
            <a:spAutoFit/>
          </a:bodyPr>
          <a:lstStyle/>
          <a:p>
            <a:pPr eaLnBrk="1" hangingPunct="1">
              <a:defRPr/>
            </a:pPr>
            <a:r>
              <a:rPr lang="ar-JO" sz="32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مسح يسوع</a:t>
            </a:r>
            <a:endParaRPr lang="en-US" sz="3200" b="1" dirty="0">
              <a:solidFill>
                <a:schemeClr val="tx1"/>
              </a:solidFill>
              <a:latin typeface="Arial" panose="020B0604020202020204" pitchFamily="34" charset="0"/>
              <a:cs typeface="Arial" panose="020B0604020202020204" pitchFamily="34" charset="0"/>
            </a:endParaRPr>
          </a:p>
        </p:txBody>
      </p:sp>
      <p:sp>
        <p:nvSpPr>
          <p:cNvPr id="179205" name="Text Box 5"/>
          <p:cNvSpPr txBox="1">
            <a:spLocks noChangeArrowheads="1"/>
          </p:cNvSpPr>
          <p:nvPr/>
        </p:nvSpPr>
        <p:spPr bwMode="auto">
          <a:xfrm>
            <a:off x="288926" y="2702257"/>
            <a:ext cx="8855075" cy="40316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زيارة غير معلنة من امرأة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مسح رأس وقدمي يسوع</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تنشيف قدميه بشعرها</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اعتراض التلاميذ/يهوذا على الإسراف</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توبيخ التلاميذ من قبل يسوع</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في بيت</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 قارورة الطيب (باستثناء يوحنا)</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مالك المنزل هو رجل يدعى سمعان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51" y="0"/>
            <a:ext cx="1550987"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98357477"/>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5665041"/>
            <a:ext cx="184660" cy="460283"/>
          </a:xfrm>
          <a:prstGeom prst="rect">
            <a:avLst/>
          </a:prstGeom>
          <a:solidFill>
            <a:srgbClr val="FF3300">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81252" name="Rectangle 4"/>
          <p:cNvSpPr>
            <a:spLocks noChangeArrowheads="1"/>
          </p:cNvSpPr>
          <p:nvPr/>
        </p:nvSpPr>
        <p:spPr bwMode="auto">
          <a:xfrm>
            <a:off x="0" y="2782934"/>
            <a:ext cx="184660" cy="460283"/>
          </a:xfrm>
          <a:prstGeom prst="rect">
            <a:avLst/>
          </a:prstGeom>
          <a:solidFill>
            <a:srgbClr val="FF9933">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81253" name="Text Box 5"/>
          <p:cNvSpPr txBox="1">
            <a:spLocks noChangeArrowheads="1"/>
          </p:cNvSpPr>
          <p:nvPr/>
        </p:nvSpPr>
        <p:spPr bwMode="auto">
          <a:xfrm>
            <a:off x="0" y="990600"/>
            <a:ext cx="4214810" cy="5016592"/>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٣٦ - ٥٠</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وقت مبكر في الخدمة</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البكاء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للعبادة، مغفورة خطايا المرأة</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٤٨)</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بواسطة زانية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يذكر اسمها في منزل سمعان الفريسي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(لوقا  ٧: ٤٠) في بلدة غير معروفة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4" name="Text Box 6"/>
          <p:cNvSpPr txBox="1">
            <a:spLocks noChangeArrowheads="1"/>
          </p:cNvSpPr>
          <p:nvPr/>
        </p:nvSpPr>
        <p:spPr bwMode="auto">
          <a:xfrm>
            <a:off x="4211961" y="1016345"/>
            <a:ext cx="4935537" cy="4770371"/>
          </a:xfrm>
          <a:prstGeom prst="rect">
            <a:avLst/>
          </a:prstGeom>
          <a:solidFill>
            <a:srgbClr val="99FFCC">
              <a:alpha val="36862"/>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 ٢٦: ٦ – ١٣</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مرقس ١٤: ۳ – 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يوحنا ١٢: ١ – ١١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خلال أسبوع الآلام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يلاحظ بكاء</a:t>
            </a:r>
            <a:endPar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للدفن ، لا تحتاج المرأة إلى الصفح</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قبل مريم أخت لعازر في منزل سمعان الأبرص(متى ٢٦: ٦ ؛ مرقس ١٤: ٣) في بيت عنيا مسقط رأس لعازر (يوحنا</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١٢: 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0"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81255" name="Rectangle 7"/>
          <p:cNvSpPr>
            <a:spLocks noGrp="1" noChangeArrowheads="1"/>
          </p:cNvSpPr>
          <p:nvPr>
            <p:ph type="title"/>
          </p:nvPr>
        </p:nvSpPr>
        <p:spPr>
          <a:xfrm>
            <a:off x="0" y="238160"/>
            <a:ext cx="9144000" cy="600075"/>
          </a:xfrm>
        </p:spPr>
        <p:txBody>
          <a:bodyPr anchor="t">
            <a:spAutoFit/>
          </a:bodyPr>
          <a:lstStyle/>
          <a:p>
            <a:pPr eaLnBrk="1" hangingPunct="1">
              <a:defRPr/>
            </a:pPr>
            <a:r>
              <a:rPr lang="ar-JO" sz="32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مسحتي يسوع</a:t>
            </a:r>
            <a:endParaRPr lang="en-US" sz="32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4" y="0"/>
            <a:ext cx="560387"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10799665"/>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8</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53464949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869160"/>
            <a:ext cx="8928100" cy="1200278"/>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مَثَل الزارع</a:t>
            </a:r>
            <a:endParaRPr kumimoji="0" lang="en-US" sz="72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23365" y="4365107"/>
            <a:ext cx="9144000" cy="584739"/>
          </a:xfrm>
          <a:prstGeom prst="rect">
            <a:avLst/>
          </a:prstGeom>
          <a:noFill/>
        </p:spPr>
        <p:txBody>
          <a:bodyPr wrap="square" lIns="91389" tIns="45695" rIns="91389" bIns="45695">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13: 1-23؛ مرقس 4: 1-20؛ لوقا 8: 1-15</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8" name="Group 17">
            <a:extLst>
              <a:ext uri="{FF2B5EF4-FFF2-40B4-BE49-F238E27FC236}">
                <a16:creationId xmlns:a16="http://schemas.microsoft.com/office/drawing/2014/main" id="{502F000D-7D9E-2B4D-8105-72B747488B1C}"/>
              </a:ext>
            </a:extLst>
          </p:cNvPr>
          <p:cNvGrpSpPr/>
          <p:nvPr/>
        </p:nvGrpSpPr>
        <p:grpSpPr>
          <a:xfrm>
            <a:off x="6422964" y="188640"/>
            <a:ext cx="2707986" cy="1431062"/>
            <a:chOff x="238313" y="1456911"/>
            <a:chExt cx="2707986" cy="1431062"/>
          </a:xfrm>
        </p:grpSpPr>
        <p:grpSp>
          <p:nvGrpSpPr>
            <p:cNvPr id="19" name="Group 18">
              <a:extLst>
                <a:ext uri="{FF2B5EF4-FFF2-40B4-BE49-F238E27FC236}">
                  <a16:creationId xmlns:a16="http://schemas.microsoft.com/office/drawing/2014/main" id="{6EC7C2D1-A3AB-1440-9E8A-BEB55D509805}"/>
                </a:ext>
              </a:extLst>
            </p:cNvPr>
            <p:cNvGrpSpPr/>
            <p:nvPr/>
          </p:nvGrpSpPr>
          <p:grpSpPr>
            <a:xfrm>
              <a:off x="238313" y="1506508"/>
              <a:ext cx="2376264" cy="1252451"/>
              <a:chOff x="6444208" y="182050"/>
              <a:chExt cx="2376264" cy="1252451"/>
            </a:xfrm>
          </p:grpSpPr>
          <p:pic>
            <p:nvPicPr>
              <p:cNvPr id="21" name="Picture 1" descr="22_John_Baptist_Prison_JPEG_1024.jpg">
                <a:extLst>
                  <a:ext uri="{FF2B5EF4-FFF2-40B4-BE49-F238E27FC236}">
                    <a16:creationId xmlns:a16="http://schemas.microsoft.com/office/drawing/2014/main" id="{65DF1661-00B7-8A43-B898-87BD6C4286F9}"/>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2" name="Rectangle 21">
                <a:extLst>
                  <a:ext uri="{FF2B5EF4-FFF2-40B4-BE49-F238E27FC236}">
                    <a16:creationId xmlns:a16="http://schemas.microsoft.com/office/drawing/2014/main" id="{174970A9-C842-CF4C-8F21-F129BED27C1A}"/>
                  </a:ext>
                </a:extLst>
              </p:cNvPr>
              <p:cNvSpPr/>
              <p:nvPr/>
            </p:nvSpPr>
            <p:spPr bwMode="auto">
              <a:xfrm>
                <a:off x="7668344" y="188639"/>
                <a:ext cx="1080120" cy="523220"/>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r" defTabSz="914400" rtl="1" eaLnBrk="1" fontAlgn="auto" latinLnBrk="0" hangingPunct="1">
                  <a:lnSpc>
                    <a:spcPct val="100000"/>
                  </a:lnSpc>
                  <a:spcBef>
                    <a:spcPct val="50000"/>
                  </a:spcBef>
                  <a:spcAft>
                    <a:spcPts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0" name="TextBox 19">
              <a:extLst>
                <a:ext uri="{FF2B5EF4-FFF2-40B4-BE49-F238E27FC236}">
                  <a16:creationId xmlns:a16="http://schemas.microsoft.com/office/drawing/2014/main" id="{C76F3745-391A-A043-865B-95335825561D}"/>
                </a:ext>
              </a:extLst>
            </p:cNvPr>
            <p:cNvSpPr txBox="1"/>
            <p:nvPr/>
          </p:nvSpPr>
          <p:spPr>
            <a:xfrm>
              <a:off x="1403648" y="1456911"/>
              <a:ext cx="1542651" cy="1431062"/>
            </a:xfrm>
            <a:prstGeom prst="rect">
              <a:avLst/>
            </a:prstGeom>
            <a:noFill/>
            <a:effectLst/>
          </p:spPr>
          <p:txBody>
            <a:bodyPr wrap="square" lIns="91341" tIns="45671" rIns="91341" bIns="45671" rtlCol="0">
              <a:spAutoFit/>
            </a:bodyPr>
            <a:lstStyle/>
            <a:p>
              <a:pPr marL="0" marR="0" lvl="0" indent="0" defTabSz="914400" rtl="1" eaLnBrk="1" fontAlgn="auto" latinLnBrk="0" hangingPunct="1">
                <a:lnSpc>
                  <a:spcPct val="70000"/>
                </a:lnSpc>
                <a:spcBef>
                  <a:spcPts val="0"/>
                </a:spcBef>
                <a:spcAft>
                  <a:spcPts val="0"/>
                </a:spcAft>
                <a:buClrTx/>
                <a:buSzTx/>
                <a:buFontTx/>
                <a:buNone/>
                <a:tabLst/>
                <a:defRPr/>
              </a:pPr>
              <a:r>
                <a:rPr kumimoji="0" lang="ar-JO"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صور</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  </a:t>
              </a:r>
              <a:r>
                <a:rPr kumimoji="0" lang="ar-JO" altLang="zh-CN" sz="4000" b="0" i="0" u="none" strike="noStrike" kern="0" cap="none" spc="-250" normalizeH="0" baseline="0" noProof="0" dirty="0">
                  <a:ln>
                    <a:noFill/>
                  </a:ln>
                  <a:solidFill>
                    <a:srgbClr val="02B7DF"/>
                  </a:solidFill>
                  <a:effectLst/>
                  <a:uLnTx/>
                  <a:uFillTx/>
                  <a:latin typeface="Arial" panose="020B0604020202020204" pitchFamily="34" charset="0"/>
                  <a:cs typeface="Arial" panose="020B0604020202020204" pitchFamily="34" charset="0"/>
                </a:rPr>
                <a:t>كتابية</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rPr>
                <a:t>    مجانية</a:t>
              </a:r>
              <a:endParaRPr kumimoji="0" lang="en-GB" sz="7200" b="0" i="0" u="none" strike="noStrike" kern="0" cap="none" spc="-250" normalizeH="0" baseline="0" noProof="0" dirty="0">
                <a:ln>
                  <a:noFill/>
                </a:ln>
                <a:solidFill>
                  <a:srgbClr val="0A0E5B">
                    <a:lumMod val="90000"/>
                    <a:lumOff val="10000"/>
                  </a:srgbClr>
                </a:solidFill>
                <a:effectLst/>
                <a:uLnTx/>
                <a:uFillTx/>
                <a:latin typeface="Arial" panose="020B0604020202020204" pitchFamily="34" charset="0"/>
                <a:cs typeface="Arial" panose="020B0604020202020204" pitchFamily="34" charset="0"/>
              </a:endParaRPr>
            </a:p>
          </p:txBody>
        </p:sp>
      </p:grpSp>
      <p:sp>
        <p:nvSpPr>
          <p:cNvPr id="2" name="Rectangle 1">
            <a:extLst>
              <a:ext uri="{FF2B5EF4-FFF2-40B4-BE49-F238E27FC236}">
                <a16:creationId xmlns:a16="http://schemas.microsoft.com/office/drawing/2014/main" id="{7A1C70E7-C53A-7151-CFE8-EEA34E81AE31}"/>
              </a:ext>
            </a:extLst>
          </p:cNvPr>
          <p:cNvSpPr/>
          <p:nvPr/>
        </p:nvSpPr>
        <p:spPr bwMode="auto">
          <a:xfrm>
            <a:off x="7647100" y="332656"/>
            <a:ext cx="1080120" cy="1158032"/>
          </a:xfrm>
          <a:prstGeom prst="rect">
            <a:avLst/>
          </a:prstGeom>
          <a:ln>
            <a:noFill/>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2060"/>
                </a:solidFill>
                <a:effectLst/>
                <a:latin typeface="Arial" pitchFamily="-111" charset="0"/>
              </a:rPr>
              <a:t>صور </a:t>
            </a:r>
            <a:r>
              <a:rPr kumimoji="0" lang="ar-JO" sz="2400" b="1" i="0" u="none" strike="noStrike" cap="none" normalizeH="0" baseline="0" dirty="0">
                <a:ln>
                  <a:noFill/>
                </a:ln>
                <a:solidFill>
                  <a:srgbClr val="0070C0"/>
                </a:solidFill>
                <a:effectLst/>
                <a:latin typeface="Arial" pitchFamily="-111" charset="0"/>
              </a:rPr>
              <a:t>كتابية</a:t>
            </a:r>
            <a:r>
              <a:rPr kumimoji="0" lang="ar-JO" sz="2400" b="1" i="0" u="none" strike="noStrike" cap="none" normalizeH="0" baseline="0" dirty="0">
                <a:ln>
                  <a:noFill/>
                </a:ln>
                <a:solidFill>
                  <a:schemeClr val="tx1"/>
                </a:solidFill>
                <a:effectLst/>
                <a:latin typeface="Arial" pitchFamily="-111" charset="0"/>
              </a:rPr>
              <a:t> </a:t>
            </a:r>
            <a:r>
              <a:rPr kumimoji="0" lang="ar-JO" sz="2400" b="1" i="0" u="none" strike="noStrike" cap="none" normalizeH="0" baseline="0" dirty="0">
                <a:ln>
                  <a:noFill/>
                </a:ln>
                <a:solidFill>
                  <a:srgbClr val="002060"/>
                </a:solidFill>
                <a:effectLst/>
                <a:latin typeface="Arial" pitchFamily="-111" charset="0"/>
              </a:rPr>
              <a:t>مجانية</a:t>
            </a:r>
            <a:endParaRPr kumimoji="0" lang="en-US" sz="2400" b="1" i="0" u="none" strike="noStrike" cap="none" normalizeH="0" baseline="0" dirty="0">
              <a:ln>
                <a:noFill/>
              </a:ln>
              <a:solidFill>
                <a:srgbClr val="002060"/>
              </a:solidFill>
              <a:effectLst/>
              <a:latin typeface="Arial" pitchFamily="-111" charset="0"/>
            </a:endParaRPr>
          </a:p>
        </p:txBody>
      </p:sp>
    </p:spTree>
    <p:extLst>
      <p:ext uri="{BB962C8B-B14F-4D97-AF65-F5344CB8AC3E}">
        <p14:creationId xmlns:p14="http://schemas.microsoft.com/office/powerpoint/2010/main" val="2663219533"/>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extLst>
              <p:ext uri="{D42A27DB-BD31-4B8C-83A1-F6EECF244321}">
                <p14:modId xmlns:p14="http://schemas.microsoft.com/office/powerpoint/2010/main" val="1036063951"/>
              </p:ext>
            </p:extLst>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متى</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مرقس</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لوقا</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يوحنا</a:t>
                      </a:r>
                      <a:endPar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تاريخ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الأربعينات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64-68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57-59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أواخر الستينات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الكتابة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أنطاكية أو سوريا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قيصرية أو 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أفسس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مكان الإرسال</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فلسطين</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روما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إلى ثاوفيلس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آسيا ... الخ</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يسوع هو</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ملك إسرائيل</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العبد المتألم (الألوهية)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الرجل المثالي (المسيا)</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ابن الله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(الألوهية)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الآية الرئيسية</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 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 45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19: 10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 31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المواضيع</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الناموس</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القوة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النعمة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التركيز الأدبي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عظات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معجزات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chemeClr val="bg1"/>
                          </a:solidFill>
                          <a:effectLst/>
                          <a:latin typeface="Arial" pitchFamily="34" charset="0"/>
                          <a:ea typeface="SimSun" charset="0"/>
                          <a:cs typeface="Arial" pitchFamily="34" charset="0"/>
                        </a:rPr>
                        <a:t>أمثال</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روايات</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الترتيب</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زمني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موضوعي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التسلسل الزمني</a:t>
                      </a:r>
                      <a:endParaRPr kumimoji="0" lang="en-US" sz="22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إبراهيم إلى يوسف</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آدم إلى مريم</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لا يوجد</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3287903" y="228601"/>
            <a:ext cx="2568203" cy="461600"/>
          </a:xfrm>
          <a:solidFill>
            <a:schemeClr val="bg2"/>
          </a:solidFill>
        </p:spPr>
        <p:txBody>
          <a:bodyPr wrap="none" anchor="t">
            <a:spAutoFit/>
          </a:bodyPr>
          <a:lstStyle/>
          <a:p>
            <a:pPr eaLnBrk="1" hangingPunct="1"/>
            <a:r>
              <a:rPr lang="ar-JO" sz="2400" b="1" dirty="0">
                <a:solidFill>
                  <a:schemeClr val="tx1"/>
                </a:solidFill>
                <a:latin typeface="Arial" charset="0"/>
                <a:ea typeface="SimSun" charset="0"/>
                <a:cs typeface="SimSun" charset="0"/>
              </a:rPr>
              <a:t>مقارنة الأناجيل الأربعة</a:t>
            </a:r>
            <a:endParaRPr lang="en-US" sz="2400" b="1" dirty="0">
              <a:solidFill>
                <a:schemeClr val="tx1"/>
              </a:solidFill>
              <a:latin typeface="Arial" charset="0"/>
              <a:ea typeface="SimSun" charset="0"/>
              <a:cs typeface="SimSun" charset="0"/>
            </a:endParaRPr>
          </a:p>
        </p:txBody>
      </p:sp>
      <p:sp>
        <p:nvSpPr>
          <p:cNvPr id="212038" name="Text Box 70"/>
          <p:cNvSpPr txBox="1">
            <a:spLocks noChangeArrowheads="1"/>
          </p:cNvSpPr>
          <p:nvPr/>
        </p:nvSpPr>
        <p:spPr bwMode="auto">
          <a:xfrm>
            <a:off x="8604254" y="14291"/>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charset="0"/>
                <a:ea typeface="ＭＳ Ｐゴシック" charset="0"/>
                <a:cs typeface="Arial" charset="0"/>
              </a:rPr>
              <a:t>52</a:t>
            </a:r>
            <a:endParaRPr kumimoji="0" lang="en-US" sz="2400" b="1" i="0" u="none" strike="noStrike" kern="1200" cap="none" spc="0" normalizeH="0" baseline="0" noProof="0" dirty="0">
              <a:ln>
                <a:noFill/>
              </a:ln>
              <a:solidFill>
                <a:srgbClr val="FFFFCC"/>
              </a:solidFill>
              <a:effectLst/>
              <a:uLnTx/>
              <a:uFillTx/>
              <a:latin typeface="Arial" charset="0"/>
              <a:ea typeface="ＭＳ Ｐゴシック" charset="0"/>
              <a:cs typeface="Arial" charset="0"/>
            </a:endParaRPr>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50290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99537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69092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4249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404935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57317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886021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465156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11361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949055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1"/>
          <a:ext cx="9144000" cy="640122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pitchFamily="34" charset="0"/>
                        <a:ea typeface="ＭＳ Ｐゴシック"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متى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مرقس</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لوقا</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يوحنا</a:t>
                      </a:r>
                      <a:endParaRPr kumimoji="0" lang="en-US" altLang="zh-CN"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المدى</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الميلاد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الخدمة إلى القيامة</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النغمة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نبوي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رعوي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تاريخي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روحي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كلمات المسيح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الإصحاحات</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24</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5890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1068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661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1149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878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الأعداد لكل إصحاح</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41</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48</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اقتباسات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36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20</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sz="2200" b="1" i="0" u="none" strike="noStrike" cap="none" normalizeH="0" baseline="0" dirty="0">
                          <a:ln>
                            <a:noFill/>
                          </a:ln>
                          <a:solidFill>
                            <a:srgbClr val="FFFFFF"/>
                          </a:solidFill>
                          <a:effectLst/>
                          <a:latin typeface="Arial" pitchFamily="34" charset="0"/>
                          <a:ea typeface="SimSun" charset="0"/>
                          <a:cs typeface="Arial" pitchFamily="34" charset="0"/>
                        </a:rPr>
                        <a:t>تلميحات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76</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27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105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0930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مراجع ع ق</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63</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67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125</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المادة الفريدة</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42%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7%</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59%</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92%</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3108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rgbClr val="FFFFFF"/>
                          </a:solidFill>
                          <a:effectLst/>
                          <a:latin typeface="Arial" pitchFamily="34" charset="0"/>
                          <a:ea typeface="SimSun" charset="0"/>
                          <a:cs typeface="Arial" pitchFamily="34" charset="0"/>
                        </a:rPr>
                        <a:t>التقسيم الأوسع</a:t>
                      </a:r>
                      <a:endParaRPr kumimoji="0" lang="en-US" sz="2200" b="1" i="0" u="none" strike="noStrike" cap="none" normalizeH="0" baseline="0" dirty="0">
                        <a:ln>
                          <a:noFill/>
                        </a:ln>
                        <a:solidFill>
                          <a:srgbClr val="FFFFFF"/>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r>
                        <a:rPr kumimoji="0" lang="ar-JO" sz="2200" b="1" i="0" u="none" strike="noStrike" cap="none" normalizeH="0" baseline="0" dirty="0">
                          <a:ln>
                            <a:noFill/>
                          </a:ln>
                          <a:solidFill>
                            <a:schemeClr val="bg1"/>
                          </a:solidFill>
                          <a:effectLst/>
                          <a:latin typeface="Arial" pitchFamily="34" charset="0"/>
                          <a:ea typeface="ＭＳ Ｐゴシック" charset="0"/>
                          <a:cs typeface="Arial" pitchFamily="34" charset="0"/>
                        </a:rPr>
                        <a:t>الأناجيل الإزائية</a:t>
                      </a:r>
                      <a:r>
                        <a:rPr kumimoji="0" lang="en-US" sz="2200" b="1" i="0" u="none" strike="noStrike" cap="none" normalizeH="0" baseline="0" dirty="0">
                          <a:ln>
                            <a:noFill/>
                          </a:ln>
                          <a:solidFill>
                            <a:schemeClr val="bg1"/>
                          </a:solidFill>
                          <a:effectLst/>
                          <a:latin typeface="Arial" pitchFamily="34" charset="0"/>
                          <a:ea typeface="ＭＳ Ｐゴシック" charset="0"/>
                          <a:cs typeface="Arial" pitchFamily="34" charset="0"/>
                        </a:rPr>
                        <a:t>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ar-JO" altLang="zh-CN" sz="2200" b="1" i="0" u="none" strike="noStrike" cap="none" normalizeH="0" baseline="0" dirty="0">
                          <a:ln>
                            <a:noFill/>
                          </a:ln>
                          <a:solidFill>
                            <a:schemeClr val="bg1"/>
                          </a:solidFill>
                          <a:effectLst/>
                          <a:latin typeface="Arial" pitchFamily="34" charset="0"/>
                          <a:ea typeface="SimSun" charset="0"/>
                          <a:cs typeface="Arial" pitchFamily="34" charset="0"/>
                        </a:rPr>
                        <a:t>إنجيل تكميلي</a:t>
                      </a:r>
                      <a:endParaRPr kumimoji="0" lang="en-US" sz="2200" b="1" i="0" u="none" strike="noStrike" cap="none" normalizeH="0" baseline="0" dirty="0">
                        <a:ln>
                          <a:noFill/>
                        </a:ln>
                        <a:solidFill>
                          <a:schemeClr val="bg1"/>
                        </a:solidFill>
                        <a:effectLst/>
                        <a:latin typeface="Arial" pitchFamily="34" charset="0"/>
                        <a:ea typeface="SimSun" charset="0"/>
                        <a:cs typeface="Arial" pitchFamily="34"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3287903" y="1"/>
            <a:ext cx="2568203" cy="461600"/>
          </a:xfrm>
          <a:solidFill>
            <a:schemeClr val="bg2"/>
          </a:solidFill>
        </p:spPr>
        <p:txBody>
          <a:bodyPr wrap="none" anchor="t">
            <a:spAutoFit/>
          </a:bodyPr>
          <a:lstStyle/>
          <a:p>
            <a:pPr eaLnBrk="1" hangingPunct="1"/>
            <a:r>
              <a:rPr lang="ar-JO" sz="2400" b="1" dirty="0">
                <a:solidFill>
                  <a:schemeClr val="tx1"/>
                </a:solidFill>
                <a:latin typeface="Arial" charset="0"/>
                <a:ea typeface="SimSun" charset="0"/>
                <a:cs typeface="SimSun" charset="0"/>
              </a:rPr>
              <a:t>مقارنة الأناجيل الأربعة</a:t>
            </a:r>
            <a:endParaRPr lang="en-US" sz="2400" b="1" dirty="0">
              <a:solidFill>
                <a:schemeClr val="tx1"/>
              </a:solidFill>
              <a:latin typeface="Arial" charset="0"/>
              <a:ea typeface="SimSun" charset="0"/>
              <a:cs typeface="SimSun" charset="0"/>
            </a:endParaRPr>
          </a:p>
        </p:txBody>
      </p:sp>
      <p:sp>
        <p:nvSpPr>
          <p:cNvPr id="214096" name="Text Box 70"/>
          <p:cNvSpPr txBox="1">
            <a:spLocks noChangeArrowheads="1"/>
          </p:cNvSpPr>
          <p:nvPr/>
        </p:nvSpPr>
        <p:spPr bwMode="auto">
          <a:xfrm>
            <a:off x="8604254" y="-2698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charset="0"/>
                <a:ea typeface="ＭＳ Ｐゴシック" charset="0"/>
                <a:cs typeface="Arial" charset="0"/>
              </a:rPr>
              <a:t>52</a:t>
            </a:r>
            <a:endParaRPr kumimoji="0" lang="en-US" sz="2400" b="1" i="0" u="none" strike="noStrike" kern="1200" cap="none" spc="0" normalizeH="0" baseline="0" noProof="0" dirty="0">
              <a:ln>
                <a:noFill/>
              </a:ln>
              <a:solidFill>
                <a:srgbClr val="FFFFCC"/>
              </a:solidFill>
              <a:effectLst/>
              <a:uLnTx/>
              <a:uFillTx/>
              <a:latin typeface="Arial" charset="0"/>
              <a:ea typeface="ＭＳ Ｐゴシック" charset="0"/>
              <a:cs typeface="Arial" charset="0"/>
            </a:endParaRPr>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462325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935702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08239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18754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2020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76281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65812428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744114925"/>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1200292"/>
          </a:xfrm>
          <a:prstGeom prst="rect">
            <a:avLst/>
          </a:prstGeom>
          <a:noFill/>
        </p:spPr>
        <p:txBody>
          <a:bodyPr wrap="square" lIns="91403" tIns="45702" rIns="91403" bIns="45702">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يُهدِّئ العاصفة</a:t>
            </a:r>
            <a:endParaRPr kumimoji="0" lang="en-US" sz="72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5651484" y="1846844"/>
            <a:ext cx="3308844" cy="1938956"/>
          </a:xfrm>
          <a:prstGeom prst="rect">
            <a:avLst/>
          </a:prstGeom>
          <a:noFill/>
        </p:spPr>
        <p:txBody>
          <a:bodyPr wrap="none" lIns="91403" tIns="45702" rIns="91403" bIns="45702">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8: 23-27</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مرقس 4: 35-41</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rPr>
              <a:t>لوقا 8: 22-25</a:t>
            </a:r>
            <a:endParaRPr kumimoji="0" lang="en-US" sz="4000" b="1" i="0" u="none" strike="noStrike" kern="1200" cap="none" spc="0" normalizeH="0" baseline="0" noProof="0" dirty="0">
              <a:ln>
                <a:noFill/>
              </a:ln>
              <a:solidFill>
                <a:srgbClr val="FFFFFF"/>
              </a:solidFill>
              <a:effectLst>
                <a:glow rad="228600">
                  <a:srgbClr val="000000">
                    <a:satMod val="175000"/>
                    <a:alpha val="84237"/>
                  </a:srgb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179512" y="188640"/>
            <a:ext cx="2660102" cy="1592508"/>
            <a:chOff x="5508104" y="620689"/>
            <a:chExt cx="2660102" cy="159250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0" name="TextBox 9"/>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923514369"/>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011739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3" descr="EXPTEXTB"/>
          <p:cNvSpPr>
            <a:spLocks noChangeArrowheads="1"/>
          </p:cNvSpPr>
          <p:nvPr/>
        </p:nvSpPr>
        <p:spPr bwMode="auto">
          <a:xfrm>
            <a:off x="-36512" y="26989"/>
            <a:ext cx="9180513" cy="7002462"/>
          </a:xfrm>
          <a:prstGeom prst="rect">
            <a:avLst/>
          </a:prstGeom>
          <a:solidFill>
            <a:srgbClr val="FFFFFF"/>
          </a:solidFill>
          <a:ln>
            <a:noFill/>
          </a:ln>
        </p:spPr>
        <p:txBody>
          <a:bodyPr wrap="none" lIns="91408" tIns="45704" rIns="91408" bIns="45704" anchor="ctr"/>
          <a:lstStyle/>
          <a:p>
            <a:pPr eaLnBrk="1" fontAlgn="auto" hangingPunct="1">
              <a:spcBef>
                <a:spcPts val="0"/>
              </a:spcBef>
              <a:spcAft>
                <a:spcPts val="0"/>
              </a:spcAft>
              <a:defRPr/>
            </a:pPr>
            <a:endParaRPr lang="en-US" sz="1800" kern="0">
              <a:solidFill>
                <a:srgbClr val="000000"/>
              </a:solidFill>
              <a:cs typeface="Times New Roman" charset="0"/>
            </a:endParaRPr>
          </a:p>
        </p:txBody>
      </p:sp>
      <p:pic>
        <p:nvPicPr>
          <p:cNvPr id="286722"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2781307"/>
            <a:ext cx="3319462" cy="315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1232" y="3500438"/>
            <a:ext cx="4422775" cy="2220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6673" name="Rectangle 2"/>
          <p:cNvSpPr>
            <a:spLocks noGrp="1" noChangeArrowheads="1"/>
          </p:cNvSpPr>
          <p:nvPr>
            <p:ph type="title" sz="quarter"/>
          </p:nvPr>
        </p:nvSpPr>
        <p:spPr>
          <a:xfrm>
            <a:off x="-279507" y="609600"/>
            <a:ext cx="9027971" cy="1143000"/>
          </a:xfrm>
        </p:spPr>
        <p:txBody>
          <a:bodyPr/>
          <a:lstStyle/>
          <a:p>
            <a:pPr eaLnBrk="1" hangingPunct="1">
              <a:defRPr/>
            </a:pPr>
            <a:r>
              <a:rPr lang="ar-JO" b="1" dirty="0">
                <a:effectLst>
                  <a:glow rad="241300">
                    <a:schemeClr val="bg2">
                      <a:alpha val="90000"/>
                    </a:schemeClr>
                  </a:glow>
                </a:effectLst>
              </a:rPr>
              <a:t>هل التاريخ ...</a:t>
            </a:r>
            <a:endParaRPr lang="en-US" b="1" dirty="0">
              <a:effectLst>
                <a:glow rad="241300">
                  <a:schemeClr val="bg2">
                    <a:alpha val="90000"/>
                  </a:schemeClr>
                </a:glow>
              </a:effectLst>
            </a:endParaRPr>
          </a:p>
        </p:txBody>
      </p:sp>
      <p:pic>
        <p:nvPicPr>
          <p:cNvPr id="25609" name="Picture 9" descr="j0188655"/>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755657" y="806451"/>
            <a:ext cx="1571625" cy="2603500"/>
          </a:xfrm>
        </p:spPr>
      </p:pic>
      <p:sp>
        <p:nvSpPr>
          <p:cNvPr id="25610" name="Rectangle 10"/>
          <p:cNvSpPr>
            <a:spLocks noChangeArrowheads="1"/>
          </p:cNvSpPr>
          <p:nvPr/>
        </p:nvSpPr>
        <p:spPr bwMode="auto">
          <a:xfrm>
            <a:off x="1737469" y="5486407"/>
            <a:ext cx="2743795" cy="995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a:cs typeface="Arial"/>
              </a:rPr>
              <a:t>دائري ؟</a:t>
            </a:r>
            <a:endParaRPr lang="en-US" sz="4400" b="1" dirty="0">
              <a:solidFill>
                <a:srgbClr val="FFFFFF"/>
              </a:solidFill>
              <a:effectLst>
                <a:glow rad="241300">
                  <a:schemeClr val="bg2">
                    <a:alpha val="90000"/>
                  </a:schemeClr>
                </a:glow>
              </a:effectLst>
              <a:latin typeface="Arial"/>
              <a:cs typeface="Arial"/>
            </a:endParaRPr>
          </a:p>
        </p:txBody>
      </p:sp>
      <p:sp>
        <p:nvSpPr>
          <p:cNvPr id="25612" name="Rectangle 12"/>
          <p:cNvSpPr>
            <a:spLocks noChangeArrowheads="1"/>
          </p:cNvSpPr>
          <p:nvPr/>
        </p:nvSpPr>
        <p:spPr bwMode="auto">
          <a:xfrm>
            <a:off x="4355976" y="5488781"/>
            <a:ext cx="1062114"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a:cs typeface="Arial"/>
              </a:rPr>
              <a:t>أم</a:t>
            </a:r>
            <a:endParaRPr lang="en-US" sz="4400" b="1" dirty="0">
              <a:solidFill>
                <a:srgbClr val="FFFFFF"/>
              </a:solidFill>
              <a:effectLst>
                <a:glow rad="241300">
                  <a:schemeClr val="bg2">
                    <a:alpha val="90000"/>
                  </a:schemeClr>
                </a:glow>
              </a:effectLst>
              <a:latin typeface="Arial"/>
              <a:cs typeface="Arial"/>
            </a:endParaRPr>
          </a:p>
        </p:txBody>
      </p:sp>
      <p:pic>
        <p:nvPicPr>
          <p:cNvPr id="25613" name="Picture 13" descr="j033549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189795" y="1773238"/>
            <a:ext cx="1703387" cy="201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14" name="Picture 14" descr="j0283183"/>
          <p:cNvPicPr>
            <a:picLocks noChangeAspect="1" noChangeArrowheads="1" noCrop="1"/>
          </p:cNvPicPr>
          <p:nvPr/>
        </p:nvPicPr>
        <p:blipFill>
          <a:blip r:embed="rId7">
            <a:extLst>
              <a:ext uri="{28A0092B-C50C-407E-A947-70E740481C1C}">
                <a14:useLocalDpi xmlns:a14="http://schemas.microsoft.com/office/drawing/2010/main"/>
              </a:ext>
            </a:extLst>
          </a:blip>
          <a:srcRect/>
          <a:stretch>
            <a:fillRect/>
          </a:stretch>
        </p:blipFill>
        <p:spPr bwMode="auto">
          <a:xfrm>
            <a:off x="5119695" y="2214570"/>
            <a:ext cx="1755775" cy="200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 name="Group 15"/>
          <p:cNvGrpSpPr>
            <a:grpSpLocks/>
          </p:cNvGrpSpPr>
          <p:nvPr/>
        </p:nvGrpSpPr>
        <p:grpSpPr bwMode="auto">
          <a:xfrm>
            <a:off x="7372357" y="5137150"/>
            <a:ext cx="1736725" cy="1531938"/>
            <a:chOff x="4080" y="2256"/>
            <a:chExt cx="1430" cy="1493"/>
          </a:xfrm>
        </p:grpSpPr>
        <p:pic>
          <p:nvPicPr>
            <p:cNvPr id="286735" name="Picture 16" descr="j0335494"/>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080" y="2256"/>
              <a:ext cx="1143" cy="11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6736" name="Picture 17" descr="j0310316"/>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4368" y="2928"/>
              <a:ext cx="1142" cy="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25618" name="Picture 18" descr="XXJ124">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0" y="3284539"/>
            <a:ext cx="2362200" cy="2324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619" name="Picture 19" descr="j0300912"/>
          <p:cNvPicPr>
            <a:picLocks noGrp="1" noChangeAspect="1" noChangeArrowheads="1"/>
          </p:cNvPicPr>
          <p:nvPr>
            <p:ph sz="quarter" idx="4"/>
          </p:nvPr>
        </p:nvPicPr>
        <p:blipFill>
          <a:blip r:embed="rId12">
            <a:extLst>
              <a:ext uri="{28A0092B-C50C-407E-A947-70E740481C1C}">
                <a14:useLocalDpi xmlns:a14="http://schemas.microsoft.com/office/drawing/2010/main"/>
              </a:ext>
            </a:extLst>
          </a:blip>
          <a:srcRect/>
          <a:stretch>
            <a:fillRect/>
          </a:stretch>
        </p:blipFill>
        <p:spPr>
          <a:xfrm>
            <a:off x="325445" y="5106988"/>
            <a:ext cx="1798637" cy="1706562"/>
          </a:xfrm>
        </p:spPr>
      </p:pic>
      <p:pic>
        <p:nvPicPr>
          <p:cNvPr id="25620" name="Picture 20" descr="buddasym">
            <a:hlinkClick r:id="rId13"/>
          </p:cNvPr>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2646363" y="1700213"/>
            <a:ext cx="1420812" cy="139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11" name="Rectangle 11"/>
          <p:cNvSpPr>
            <a:spLocks noChangeArrowheads="1"/>
          </p:cNvSpPr>
          <p:nvPr/>
        </p:nvSpPr>
        <p:spPr bwMode="auto">
          <a:xfrm>
            <a:off x="5203398" y="5526881"/>
            <a:ext cx="2478266"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nchor="ctr"/>
          <a:lstStyle/>
          <a:p>
            <a:pPr algn="ctr" eaLnBrk="1" hangingPunct="1">
              <a:defRPr/>
            </a:pPr>
            <a:r>
              <a:rPr lang="ar-JO" sz="4400" b="1" dirty="0">
                <a:solidFill>
                  <a:srgbClr val="FFFFFF"/>
                </a:solidFill>
                <a:effectLst>
                  <a:glow rad="241300">
                    <a:schemeClr val="bg2">
                      <a:alpha val="90000"/>
                    </a:schemeClr>
                  </a:glow>
                </a:effectLst>
                <a:latin typeface="Arial"/>
                <a:cs typeface="Arial"/>
              </a:rPr>
              <a:t>خطي ؟</a:t>
            </a:r>
            <a:endParaRPr lang="en-US" sz="4400" b="1" dirty="0">
              <a:solidFill>
                <a:srgbClr val="FFFFFF"/>
              </a:solidFill>
              <a:effectLst>
                <a:glow rad="241300">
                  <a:schemeClr val="bg2">
                    <a:alpha val="90000"/>
                  </a:schemeClr>
                </a:glow>
              </a:effectLst>
              <a:latin typeface="Arial"/>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610"/>
                                        </p:tgtEl>
                                        <p:attrNameLst>
                                          <p:attrName>style.visibility</p:attrName>
                                        </p:attrNameLst>
                                      </p:cBhvr>
                                      <p:to>
                                        <p:strVal val="visible"/>
                                      </p:to>
                                    </p:set>
                                    <p:anim calcmode="lin" valueType="num">
                                      <p:cBhvr>
                                        <p:cTn id="7" dur="500" fill="hold"/>
                                        <p:tgtEl>
                                          <p:spTgt spid="25610"/>
                                        </p:tgtEl>
                                        <p:attrNameLst>
                                          <p:attrName>ppt_w</p:attrName>
                                        </p:attrNameLst>
                                      </p:cBhvr>
                                      <p:tavLst>
                                        <p:tav tm="0">
                                          <p:val>
                                            <p:fltVal val="0"/>
                                          </p:val>
                                        </p:tav>
                                        <p:tav tm="100000">
                                          <p:val>
                                            <p:strVal val="#ppt_w"/>
                                          </p:val>
                                        </p:tav>
                                      </p:tavLst>
                                    </p:anim>
                                    <p:anim calcmode="lin" valueType="num">
                                      <p:cBhvr>
                                        <p:cTn id="8" dur="500" fill="hold"/>
                                        <p:tgtEl>
                                          <p:spTgt spid="25610"/>
                                        </p:tgtEl>
                                        <p:attrNameLst>
                                          <p:attrName>ppt_h</p:attrName>
                                        </p:attrNameLst>
                                      </p:cBhvr>
                                      <p:tavLst>
                                        <p:tav tm="0">
                                          <p:val>
                                            <p:fltVal val="0"/>
                                          </p:val>
                                        </p:tav>
                                        <p:tav tm="100000">
                                          <p:val>
                                            <p:strVal val="#ppt_h"/>
                                          </p:val>
                                        </p:tav>
                                      </p:tavLst>
                                    </p:anim>
                                    <p:anim calcmode="lin" valueType="num">
                                      <p:cBhvr>
                                        <p:cTn id="9" dur="500" fill="hold"/>
                                        <p:tgtEl>
                                          <p:spTgt spid="25610"/>
                                        </p:tgtEl>
                                        <p:attrNameLst>
                                          <p:attrName>style.rotation</p:attrName>
                                        </p:attrNameLst>
                                      </p:cBhvr>
                                      <p:tavLst>
                                        <p:tav tm="0">
                                          <p:val>
                                            <p:fltVal val="360"/>
                                          </p:val>
                                        </p:tav>
                                        <p:tav tm="100000">
                                          <p:val>
                                            <p:fltVal val="0"/>
                                          </p:val>
                                        </p:tav>
                                      </p:tavLst>
                                    </p:anim>
                                    <p:animEffect transition="in" filter="fade">
                                      <p:cBhvr>
                                        <p:cTn id="10" dur="500"/>
                                        <p:tgtEl>
                                          <p:spTgt spid="2561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6" presetClass="entr" presetSubtype="0" fill="hold" nodeType="clickEffect">
                                  <p:stCondLst>
                                    <p:cond delay="0"/>
                                  </p:stCondLst>
                                  <p:childTnLst>
                                    <p:set>
                                      <p:cBhvr>
                                        <p:cTn id="14" dur="1" fill="hold">
                                          <p:stCondLst>
                                            <p:cond delay="0"/>
                                          </p:stCondLst>
                                        </p:cTn>
                                        <p:tgtEl>
                                          <p:spTgt spid="25612"/>
                                        </p:tgtEl>
                                        <p:attrNameLst>
                                          <p:attrName>style.visibility</p:attrName>
                                        </p:attrNameLst>
                                      </p:cBhvr>
                                      <p:to>
                                        <p:strVal val="visible"/>
                                      </p:to>
                                    </p:set>
                                    <p:animEffect transition="in" filter="wipe(down)">
                                      <p:cBhvr>
                                        <p:cTn id="15" dur="580">
                                          <p:stCondLst>
                                            <p:cond delay="0"/>
                                          </p:stCondLst>
                                        </p:cTn>
                                        <p:tgtEl>
                                          <p:spTgt spid="25612"/>
                                        </p:tgtEl>
                                      </p:cBhvr>
                                    </p:animEffect>
                                    <p:anim calcmode="lin" valueType="num">
                                      <p:cBhvr>
                                        <p:cTn id="16" dur="1822" tmFilter="0,0; 0.14,0.36; 0.43,0.73; 0.71,0.91; 1.0,1.0">
                                          <p:stCondLst>
                                            <p:cond delay="0"/>
                                          </p:stCondLst>
                                        </p:cTn>
                                        <p:tgtEl>
                                          <p:spTgt spid="25612"/>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25612"/>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25612"/>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25612"/>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25612"/>
                                        </p:tgtEl>
                                        <p:attrNameLst>
                                          <p:attrName>ppt_y</p:attrName>
                                        </p:attrNameLst>
                                      </p:cBhvr>
                                      <p:tavLst>
                                        <p:tav tm="0" fmla="#ppt_y-sin(pi*$)/81">
                                          <p:val>
                                            <p:fltVal val="0"/>
                                          </p:val>
                                        </p:tav>
                                        <p:tav tm="100000">
                                          <p:val>
                                            <p:fltVal val="1"/>
                                          </p:val>
                                        </p:tav>
                                      </p:tavLst>
                                    </p:anim>
                                    <p:animScale>
                                      <p:cBhvr>
                                        <p:cTn id="21" dur="26">
                                          <p:stCondLst>
                                            <p:cond delay="650"/>
                                          </p:stCondLst>
                                        </p:cTn>
                                        <p:tgtEl>
                                          <p:spTgt spid="25612"/>
                                        </p:tgtEl>
                                      </p:cBhvr>
                                      <p:to x="100000" y="60000"/>
                                    </p:animScale>
                                    <p:animScale>
                                      <p:cBhvr>
                                        <p:cTn id="22" dur="166" decel="50000">
                                          <p:stCondLst>
                                            <p:cond delay="676"/>
                                          </p:stCondLst>
                                        </p:cTn>
                                        <p:tgtEl>
                                          <p:spTgt spid="25612"/>
                                        </p:tgtEl>
                                      </p:cBhvr>
                                      <p:to x="100000" y="100000"/>
                                    </p:animScale>
                                    <p:animScale>
                                      <p:cBhvr>
                                        <p:cTn id="23" dur="26">
                                          <p:stCondLst>
                                            <p:cond delay="1312"/>
                                          </p:stCondLst>
                                        </p:cTn>
                                        <p:tgtEl>
                                          <p:spTgt spid="25612"/>
                                        </p:tgtEl>
                                      </p:cBhvr>
                                      <p:to x="100000" y="80000"/>
                                    </p:animScale>
                                    <p:animScale>
                                      <p:cBhvr>
                                        <p:cTn id="24" dur="166" decel="50000">
                                          <p:stCondLst>
                                            <p:cond delay="1338"/>
                                          </p:stCondLst>
                                        </p:cTn>
                                        <p:tgtEl>
                                          <p:spTgt spid="25612"/>
                                        </p:tgtEl>
                                      </p:cBhvr>
                                      <p:to x="100000" y="100000"/>
                                    </p:animScale>
                                    <p:animScale>
                                      <p:cBhvr>
                                        <p:cTn id="25" dur="26">
                                          <p:stCondLst>
                                            <p:cond delay="1642"/>
                                          </p:stCondLst>
                                        </p:cTn>
                                        <p:tgtEl>
                                          <p:spTgt spid="25612"/>
                                        </p:tgtEl>
                                      </p:cBhvr>
                                      <p:to x="100000" y="90000"/>
                                    </p:animScale>
                                    <p:animScale>
                                      <p:cBhvr>
                                        <p:cTn id="26" dur="166" decel="50000">
                                          <p:stCondLst>
                                            <p:cond delay="1668"/>
                                          </p:stCondLst>
                                        </p:cTn>
                                        <p:tgtEl>
                                          <p:spTgt spid="25612"/>
                                        </p:tgtEl>
                                      </p:cBhvr>
                                      <p:to x="100000" y="100000"/>
                                    </p:animScale>
                                    <p:animScale>
                                      <p:cBhvr>
                                        <p:cTn id="27" dur="26">
                                          <p:stCondLst>
                                            <p:cond delay="1808"/>
                                          </p:stCondLst>
                                        </p:cTn>
                                        <p:tgtEl>
                                          <p:spTgt spid="25612"/>
                                        </p:tgtEl>
                                      </p:cBhvr>
                                      <p:to x="100000" y="95000"/>
                                    </p:animScale>
                                    <p:animScale>
                                      <p:cBhvr>
                                        <p:cTn id="28" dur="166" decel="50000">
                                          <p:stCondLst>
                                            <p:cond delay="1834"/>
                                          </p:stCondLst>
                                        </p:cTn>
                                        <p:tgtEl>
                                          <p:spTgt spid="25612"/>
                                        </p:tgtEl>
                                      </p:cBhvr>
                                      <p:to x="100000" y="100000"/>
                                    </p:animScale>
                                  </p:childTnLst>
                                </p:cTn>
                              </p:par>
                              <p:par>
                                <p:cTn id="29" presetID="7" presetClass="entr" presetSubtype="8" fill="hold" nodeType="withEffect">
                                  <p:stCondLst>
                                    <p:cond delay="0"/>
                                  </p:stCondLst>
                                  <p:childTnLst>
                                    <p:set>
                                      <p:cBhvr>
                                        <p:cTn id="30" dur="1" fill="hold">
                                          <p:stCondLst>
                                            <p:cond delay="0"/>
                                          </p:stCondLst>
                                        </p:cTn>
                                        <p:tgtEl>
                                          <p:spTgt spid="25611"/>
                                        </p:tgtEl>
                                        <p:attrNameLst>
                                          <p:attrName>style.visibility</p:attrName>
                                        </p:attrNameLst>
                                      </p:cBhvr>
                                      <p:to>
                                        <p:strVal val="visible"/>
                                      </p:to>
                                    </p:set>
                                    <p:anim calcmode="lin" valueType="num">
                                      <p:cBhvr additive="base">
                                        <p:cTn id="31" dur="5000" fill="hold"/>
                                        <p:tgtEl>
                                          <p:spTgt spid="25611"/>
                                        </p:tgtEl>
                                        <p:attrNameLst>
                                          <p:attrName>ppt_x</p:attrName>
                                        </p:attrNameLst>
                                      </p:cBhvr>
                                      <p:tavLst>
                                        <p:tav tm="0">
                                          <p:val>
                                            <p:strVal val="0-#ppt_w/2"/>
                                          </p:val>
                                        </p:tav>
                                        <p:tav tm="100000">
                                          <p:val>
                                            <p:strVal val="#ppt_x"/>
                                          </p:val>
                                        </p:tav>
                                      </p:tavLst>
                                    </p:anim>
                                    <p:anim calcmode="lin" valueType="num">
                                      <p:cBhvr additive="base">
                                        <p:cTn id="32" dur="5000" fill="hold"/>
                                        <p:tgtEl>
                                          <p:spTgt spid="25611"/>
                                        </p:tgtEl>
                                        <p:attrNameLst>
                                          <p:attrName>ppt_y</p:attrName>
                                        </p:attrNameLst>
                                      </p:cBhvr>
                                      <p:tavLst>
                                        <p:tav tm="0">
                                          <p:val>
                                            <p:strVal val="#ppt_y"/>
                                          </p:val>
                                        </p:tav>
                                        <p:tav tm="100000">
                                          <p:val>
                                            <p:strVal val="#ppt_y"/>
                                          </p:val>
                                        </p:tav>
                                      </p:tavLst>
                                    </p:anim>
                                  </p:childTnLst>
                                </p:cTn>
                              </p:par>
                            </p:childTnLst>
                          </p:cTn>
                        </p:par>
                        <p:par>
                          <p:cTn id="33" fill="hold" nodeType="afterGroup">
                            <p:stCondLst>
                              <p:cond delay="5000"/>
                            </p:stCondLst>
                            <p:childTnLst>
                              <p:par>
                                <p:cTn id="34" presetID="22" presetClass="entr" presetSubtype="8" fill="hold" nodeType="after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left)">
                                      <p:cBhvr>
                                        <p:cTn id="36" dur="1100"/>
                                        <p:tgtEl>
                                          <p:spTgt spid="6"/>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37" presetClass="entr" presetSubtype="0" fill="hold" nodeType="clickEffect">
                                  <p:stCondLst>
                                    <p:cond delay="0"/>
                                  </p:stCondLst>
                                  <p:childTnLst>
                                    <p:set>
                                      <p:cBhvr>
                                        <p:cTn id="40" dur="1" fill="hold">
                                          <p:stCondLst>
                                            <p:cond delay="0"/>
                                          </p:stCondLst>
                                        </p:cTn>
                                        <p:tgtEl>
                                          <p:spTgt spid="25619"/>
                                        </p:tgtEl>
                                        <p:attrNameLst>
                                          <p:attrName>style.visibility</p:attrName>
                                        </p:attrNameLst>
                                      </p:cBhvr>
                                      <p:to>
                                        <p:strVal val="visible"/>
                                      </p:to>
                                    </p:set>
                                    <p:animEffect transition="in" filter="fade">
                                      <p:cBhvr>
                                        <p:cTn id="41" dur="1000"/>
                                        <p:tgtEl>
                                          <p:spTgt spid="25619"/>
                                        </p:tgtEl>
                                      </p:cBhvr>
                                    </p:animEffect>
                                    <p:anim calcmode="lin" valueType="num">
                                      <p:cBhvr>
                                        <p:cTn id="42" dur="1000" fill="hold"/>
                                        <p:tgtEl>
                                          <p:spTgt spid="25619"/>
                                        </p:tgtEl>
                                        <p:attrNameLst>
                                          <p:attrName>ppt_x</p:attrName>
                                        </p:attrNameLst>
                                      </p:cBhvr>
                                      <p:tavLst>
                                        <p:tav tm="0">
                                          <p:val>
                                            <p:strVal val="#ppt_x"/>
                                          </p:val>
                                        </p:tav>
                                        <p:tav tm="100000">
                                          <p:val>
                                            <p:strVal val="#ppt_x"/>
                                          </p:val>
                                        </p:tav>
                                      </p:tavLst>
                                    </p:anim>
                                    <p:anim calcmode="lin" valueType="num">
                                      <p:cBhvr>
                                        <p:cTn id="43" dur="900" decel="100000" fill="hold"/>
                                        <p:tgtEl>
                                          <p:spTgt spid="25619"/>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25619"/>
                                        </p:tgtEl>
                                        <p:attrNameLst>
                                          <p:attrName>ppt_y</p:attrName>
                                        </p:attrNameLst>
                                      </p:cBhvr>
                                      <p:tavLst>
                                        <p:tav tm="0">
                                          <p:val>
                                            <p:strVal val="#ppt_y-.03"/>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nodeType="clickEffect">
                                  <p:stCondLst>
                                    <p:cond delay="0"/>
                                  </p:stCondLst>
                                  <p:childTnLst>
                                    <p:set>
                                      <p:cBhvr>
                                        <p:cTn id="48" dur="1" fill="hold">
                                          <p:stCondLst>
                                            <p:cond delay="0"/>
                                          </p:stCondLst>
                                        </p:cTn>
                                        <p:tgtEl>
                                          <p:spTgt spid="25609"/>
                                        </p:tgtEl>
                                        <p:attrNameLst>
                                          <p:attrName>style.visibility</p:attrName>
                                        </p:attrNameLst>
                                      </p:cBhvr>
                                      <p:to>
                                        <p:strVal val="visible"/>
                                      </p:to>
                                    </p:set>
                                    <p:animEffect transition="in" filter="dissolve">
                                      <p:cBhvr>
                                        <p:cTn id="49" dur="500"/>
                                        <p:tgtEl>
                                          <p:spTgt spid="25609"/>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5" presetClass="entr" presetSubtype="0" fill="hold" nodeType="clickEffect">
                                  <p:stCondLst>
                                    <p:cond delay="0"/>
                                  </p:stCondLst>
                                  <p:childTnLst>
                                    <p:set>
                                      <p:cBhvr>
                                        <p:cTn id="53" dur="1" fill="hold">
                                          <p:stCondLst>
                                            <p:cond delay="0"/>
                                          </p:stCondLst>
                                        </p:cTn>
                                        <p:tgtEl>
                                          <p:spTgt spid="25618"/>
                                        </p:tgtEl>
                                        <p:attrNameLst>
                                          <p:attrName>style.visibility</p:attrName>
                                        </p:attrNameLst>
                                      </p:cBhvr>
                                      <p:to>
                                        <p:strVal val="visible"/>
                                      </p:to>
                                    </p:set>
                                    <p:anim calcmode="lin" valueType="num">
                                      <p:cBhvr>
                                        <p:cTn id="54" dur="1000" fill="hold"/>
                                        <p:tgtEl>
                                          <p:spTgt spid="25618"/>
                                        </p:tgtEl>
                                        <p:attrNameLst>
                                          <p:attrName>ppt_w</p:attrName>
                                        </p:attrNameLst>
                                      </p:cBhvr>
                                      <p:tavLst>
                                        <p:tav tm="0">
                                          <p:val>
                                            <p:fltVal val="0"/>
                                          </p:val>
                                        </p:tav>
                                        <p:tav tm="100000">
                                          <p:val>
                                            <p:strVal val="#ppt_w"/>
                                          </p:val>
                                        </p:tav>
                                      </p:tavLst>
                                    </p:anim>
                                    <p:anim calcmode="lin" valueType="num">
                                      <p:cBhvr>
                                        <p:cTn id="55" dur="1000" fill="hold"/>
                                        <p:tgtEl>
                                          <p:spTgt spid="25618"/>
                                        </p:tgtEl>
                                        <p:attrNameLst>
                                          <p:attrName>ppt_h</p:attrName>
                                        </p:attrNameLst>
                                      </p:cBhvr>
                                      <p:tavLst>
                                        <p:tav tm="0">
                                          <p:val>
                                            <p:fltVal val="0"/>
                                          </p:val>
                                        </p:tav>
                                        <p:tav tm="100000">
                                          <p:val>
                                            <p:strVal val="#ppt_h"/>
                                          </p:val>
                                        </p:tav>
                                      </p:tavLst>
                                    </p:anim>
                                    <p:anim calcmode="lin" valueType="num">
                                      <p:cBhvr>
                                        <p:cTn id="56" dur="1000" fill="hold"/>
                                        <p:tgtEl>
                                          <p:spTgt spid="25618"/>
                                        </p:tgtEl>
                                        <p:attrNameLst>
                                          <p:attrName>ppt_x</p:attrName>
                                        </p:attrNameLst>
                                      </p:cBhvr>
                                      <p:tavLst>
                                        <p:tav tm="0" fmla="#ppt_x+(cos(-2*pi*(1-$))*-#ppt_x-sin(-2*pi*(1-$))*(1-#ppt_y))*(1-$)">
                                          <p:val>
                                            <p:fltVal val="0"/>
                                          </p:val>
                                        </p:tav>
                                        <p:tav tm="100000">
                                          <p:val>
                                            <p:fltVal val="1"/>
                                          </p:val>
                                        </p:tav>
                                      </p:tavLst>
                                    </p:anim>
                                    <p:anim calcmode="lin" valueType="num">
                                      <p:cBhvr>
                                        <p:cTn id="57" dur="1000" fill="hold"/>
                                        <p:tgtEl>
                                          <p:spTgt spid="256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35" presetClass="entr" presetSubtype="0" fill="hold" nodeType="clickEffect">
                                  <p:stCondLst>
                                    <p:cond delay="0"/>
                                  </p:stCondLst>
                                  <p:childTnLst>
                                    <p:set>
                                      <p:cBhvr>
                                        <p:cTn id="61" dur="1" fill="hold">
                                          <p:stCondLst>
                                            <p:cond delay="0"/>
                                          </p:stCondLst>
                                        </p:cTn>
                                        <p:tgtEl>
                                          <p:spTgt spid="25620"/>
                                        </p:tgtEl>
                                        <p:attrNameLst>
                                          <p:attrName>style.visibility</p:attrName>
                                        </p:attrNameLst>
                                      </p:cBhvr>
                                      <p:to>
                                        <p:strVal val="visible"/>
                                      </p:to>
                                    </p:set>
                                    <p:animEffect transition="in" filter="fade">
                                      <p:cBhvr>
                                        <p:cTn id="62" dur="2000"/>
                                        <p:tgtEl>
                                          <p:spTgt spid="25620"/>
                                        </p:tgtEl>
                                      </p:cBhvr>
                                    </p:animEffect>
                                    <p:anim calcmode="lin" valueType="num">
                                      <p:cBhvr>
                                        <p:cTn id="63" dur="2000" fill="hold"/>
                                        <p:tgtEl>
                                          <p:spTgt spid="25620"/>
                                        </p:tgtEl>
                                        <p:attrNameLst>
                                          <p:attrName>style.rotation</p:attrName>
                                        </p:attrNameLst>
                                      </p:cBhvr>
                                      <p:tavLst>
                                        <p:tav tm="0">
                                          <p:val>
                                            <p:fltVal val="720"/>
                                          </p:val>
                                        </p:tav>
                                        <p:tav tm="100000">
                                          <p:val>
                                            <p:fltVal val="0"/>
                                          </p:val>
                                        </p:tav>
                                      </p:tavLst>
                                    </p:anim>
                                    <p:anim calcmode="lin" valueType="num">
                                      <p:cBhvr>
                                        <p:cTn id="64" dur="2000" fill="hold"/>
                                        <p:tgtEl>
                                          <p:spTgt spid="25620"/>
                                        </p:tgtEl>
                                        <p:attrNameLst>
                                          <p:attrName>ppt_h</p:attrName>
                                        </p:attrNameLst>
                                      </p:cBhvr>
                                      <p:tavLst>
                                        <p:tav tm="0">
                                          <p:val>
                                            <p:fltVal val="0"/>
                                          </p:val>
                                        </p:tav>
                                        <p:tav tm="100000">
                                          <p:val>
                                            <p:strVal val="#ppt_h"/>
                                          </p:val>
                                        </p:tav>
                                      </p:tavLst>
                                    </p:anim>
                                    <p:anim calcmode="lin" valueType="num">
                                      <p:cBhvr>
                                        <p:cTn id="65" dur="2000" fill="hold"/>
                                        <p:tgtEl>
                                          <p:spTgt spid="25620"/>
                                        </p:tgtEl>
                                        <p:attrNameLst>
                                          <p:attrName>ppt_w</p:attrName>
                                        </p:attrNameLst>
                                      </p:cBhvr>
                                      <p:tavLst>
                                        <p:tav tm="0">
                                          <p:val>
                                            <p:fltVal val="0"/>
                                          </p:val>
                                        </p:tav>
                                        <p:tav tm="100000">
                                          <p:val>
                                            <p:strVal val="#ppt_w"/>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nodeType="clickEffect">
                                  <p:stCondLst>
                                    <p:cond delay="0"/>
                                  </p:stCondLst>
                                  <p:childTnLst>
                                    <p:set>
                                      <p:cBhvr>
                                        <p:cTn id="69" dur="1" fill="hold">
                                          <p:stCondLst>
                                            <p:cond delay="0"/>
                                          </p:stCondLst>
                                        </p:cTn>
                                        <p:tgtEl>
                                          <p:spTgt spid="25614"/>
                                        </p:tgtEl>
                                        <p:attrNameLst>
                                          <p:attrName>style.visibility</p:attrName>
                                        </p:attrNameLst>
                                      </p:cBhvr>
                                      <p:to>
                                        <p:strVal val="visible"/>
                                      </p:to>
                                    </p:set>
                                    <p:animEffect transition="in" filter="dissolve">
                                      <p:cBhvr>
                                        <p:cTn id="70" dur="500"/>
                                        <p:tgtEl>
                                          <p:spTgt spid="25614"/>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nodeType="clickEffect">
                                  <p:stCondLst>
                                    <p:cond delay="0"/>
                                  </p:stCondLst>
                                  <p:childTnLst>
                                    <p:set>
                                      <p:cBhvr>
                                        <p:cTn id="74" dur="1" fill="hold">
                                          <p:stCondLst>
                                            <p:cond delay="0"/>
                                          </p:stCondLst>
                                        </p:cTn>
                                        <p:tgtEl>
                                          <p:spTgt spid="25613"/>
                                        </p:tgtEl>
                                        <p:attrNameLst>
                                          <p:attrName>style.visibility</p:attrName>
                                        </p:attrNameLst>
                                      </p:cBhvr>
                                      <p:to>
                                        <p:strVal val="visible"/>
                                      </p:to>
                                    </p:set>
                                    <p:animEffect transition="in" filter="dissolve">
                                      <p:cBhvr>
                                        <p:cTn id="75" dur="500"/>
                                        <p:tgtEl>
                                          <p:spTgt spid="25613"/>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4"/>
                                        </p:tgtEl>
                                        <p:attrNameLst>
                                          <p:attrName>style.visibility</p:attrName>
                                        </p:attrNameLst>
                                      </p:cBhvr>
                                      <p:to>
                                        <p:strVal val="visible"/>
                                      </p:to>
                                    </p:set>
                                    <p:animEffect transition="in" filter="dissolve">
                                      <p:cBhvr>
                                        <p:cTn id="8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04170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481920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7386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877501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873129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2259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13215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527274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22214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89463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382306" y="228600"/>
            <a:ext cx="3866635"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rPr>
              <a:t>بيانات الرسالة لأسفار العهد الجديد</a:t>
            </a:r>
            <a:endParaRPr kumimoji="0" lang="en-US" sz="2600" b="1" i="0" u="none" strike="noStrike" kern="1200" cap="none" spc="0" normalizeH="0" baseline="0" noProof="0" dirty="0">
              <a:ln>
                <a:noFill/>
              </a:ln>
              <a:solidFill>
                <a:srgbClr val="003366"/>
              </a:solidFill>
              <a:effectLst/>
              <a:uLnTx/>
              <a:uFillTx/>
              <a:latin typeface="Arial" panose="020B0604020202020204" pitchFamily="34" charset="0"/>
              <a:ea typeface="SimSun" charset="0"/>
              <a:cs typeface="Arial" panose="020B0604020202020204" pitchFamily="34"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25</a:t>
            </a:r>
            <a:br>
              <a:rPr kumimoji="0" lang="en-US"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rPr>
              <a:t>67</a:t>
            </a:r>
            <a:endParaRPr kumimoji="0" lang="en-US" sz="2400" b="1" i="0" u="none" strike="noStrike" kern="1200" cap="none" spc="0" normalizeH="0" baseline="0" noProof="0" dirty="0">
              <a:ln>
                <a:noFill/>
              </a:ln>
              <a:solidFill>
                <a:srgbClr val="003366"/>
              </a:solidFill>
              <a:effectLst/>
              <a:uLnTx/>
              <a:uFillTx/>
              <a:latin typeface="Arial" panose="020B0604020202020204" pitchFamily="34"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sz="2200" b="1" i="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a:t>
            </a: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i="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i="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(الموضوع)               (السبب)              (البيان الموجز)</a:t>
            </a:r>
          </a:p>
        </p:txBody>
      </p:sp>
      <p:sp>
        <p:nvSpPr>
          <p:cNvPr id="14343" name="Rectangle 7"/>
          <p:cNvSpPr>
            <a:spLocks noGrp="1" noChangeArrowheads="1"/>
          </p:cNvSpPr>
          <p:nvPr>
            <p:ph type="body" idx="1"/>
          </p:nvPr>
        </p:nvSpPr>
        <p:spPr>
          <a:xfrm>
            <a:off x="0" y="2209800"/>
            <a:ext cx="9144000" cy="4648200"/>
          </a:xfrm>
          <a:solidFill>
            <a:srgbClr val="CAE2CA"/>
          </a:solidFill>
        </p:spPr>
        <p:txBody>
          <a:bodyPr/>
          <a:lstStyle/>
          <a:p>
            <a:pPr marL="0" indent="0" algn="r" rtl="1" eaLnBrk="1" hangingPunct="1">
              <a:buNone/>
              <a:defRPr/>
            </a:pPr>
            <a:r>
              <a:rPr lang="ar-JO" altLang="zh-CN" b="1" u="sng" dirty="0">
                <a:solidFill>
                  <a:srgbClr val="000000"/>
                </a:solidFill>
                <a:latin typeface="Arial" panose="020B0604020202020204" pitchFamily="34" charset="0"/>
                <a:ea typeface="SimSun" charset="0"/>
                <a:cs typeface="Arial" panose="020B0604020202020204" pitchFamily="34" charset="0"/>
              </a:rPr>
              <a:t>متى</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يثبت متى أن يسوع هو </a:t>
            </a:r>
            <a:r>
              <a:rPr lang="ar-JO" altLang="zh-CN" b="1" dirty="0">
                <a:solidFill>
                  <a:srgbClr val="C00000"/>
                </a:solidFill>
                <a:latin typeface="Arial" panose="020B0604020202020204" pitchFamily="34" charset="0"/>
                <a:ea typeface="SimSun" charset="0"/>
                <a:cs typeface="Arial" panose="020B0604020202020204" pitchFamily="34" charset="0"/>
              </a:rPr>
              <a:t>المسيا</a:t>
            </a:r>
            <a:r>
              <a:rPr lang="ar-JO" altLang="zh-CN" b="1" dirty="0">
                <a:solidFill>
                  <a:srgbClr val="000000"/>
                </a:solidFill>
                <a:latin typeface="Arial" panose="020B0604020202020204" pitchFamily="34" charset="0"/>
                <a:ea typeface="SimSun" charset="0"/>
                <a:cs typeface="Arial" panose="020B0604020202020204" pitchFamily="34" charset="0"/>
              </a:rPr>
              <a:t> حتى </a:t>
            </a:r>
            <a:r>
              <a:rPr lang="ar-JO" altLang="zh-CN" b="1" dirty="0">
                <a:solidFill>
                  <a:srgbClr val="C00000"/>
                </a:solidFill>
                <a:latin typeface="Arial" panose="020B0604020202020204" pitchFamily="34" charset="0"/>
                <a:ea typeface="SimSun" charset="0"/>
                <a:cs typeface="Arial" panose="020B0604020202020204" pitchFamily="34" charset="0"/>
              </a:rPr>
              <a:t>يؤمن اليهود غير المؤمنين به</a:t>
            </a:r>
            <a:r>
              <a:rPr lang="en-US" altLang="zh-CN" b="1" dirty="0">
                <a:solidFill>
                  <a:srgbClr val="C00000"/>
                </a:solidFill>
                <a:latin typeface="Arial" panose="020B0604020202020204" pitchFamily="34" charset="0"/>
                <a:ea typeface="SimSun" charset="0"/>
                <a:cs typeface="Arial" panose="020B0604020202020204" pitchFamily="34" charset="0"/>
              </a:rPr>
              <a:t> </a:t>
            </a: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يوضح متى أيضاً أن </a:t>
            </a:r>
            <a:r>
              <a:rPr lang="ar-JO" altLang="zh-CN" b="1" dirty="0">
                <a:solidFill>
                  <a:srgbClr val="C00000"/>
                </a:solidFill>
                <a:latin typeface="Arial" panose="020B0604020202020204" pitchFamily="34" charset="0"/>
                <a:ea typeface="SimSun" charset="0"/>
                <a:cs typeface="Arial" panose="020B0604020202020204" pitchFamily="34" charset="0"/>
              </a:rPr>
              <a:t>المملكة الأرضية تأجلت </a:t>
            </a:r>
            <a:r>
              <a:rPr lang="ar-JO" altLang="zh-CN" b="1" dirty="0">
                <a:solidFill>
                  <a:srgbClr val="000000"/>
                </a:solidFill>
                <a:latin typeface="Arial" panose="020B0604020202020204" pitchFamily="34" charset="0"/>
                <a:ea typeface="SimSun" charset="0"/>
                <a:cs typeface="Arial" panose="020B0604020202020204" pitchFamily="34" charset="0"/>
              </a:rPr>
              <a:t>لأن إسرائيل رفضت المسيح باعتباره ملكهم</a:t>
            </a:r>
            <a:endParaRPr lang="en-US" altLang="zh-CN" b="1" dirty="0">
              <a:solidFill>
                <a:srgbClr val="000000"/>
              </a:solidFill>
              <a:latin typeface="Arial" panose="020B0604020202020204" pitchFamily="34" charset="0"/>
              <a:ea typeface="SimSun" charset="0"/>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SimSun" charset="0"/>
                <a:cs typeface="Arial" panose="020B0604020202020204" pitchFamily="34" charset="0"/>
              </a:rPr>
              <a:t>هذا التوضيح لإقناع </a:t>
            </a:r>
            <a:r>
              <a:rPr lang="ar-JO" altLang="zh-CN" b="1" dirty="0">
                <a:solidFill>
                  <a:srgbClr val="C00000"/>
                </a:solidFill>
                <a:latin typeface="Arial" panose="020B0604020202020204" pitchFamily="34" charset="0"/>
                <a:ea typeface="SimSun" charset="0"/>
                <a:cs typeface="Arial" panose="020B0604020202020204" pitchFamily="34" charset="0"/>
              </a:rPr>
              <a:t>اليهود المؤمنين </a:t>
            </a:r>
            <a:r>
              <a:rPr lang="ar-JO" altLang="zh-CN" b="1" dirty="0">
                <a:solidFill>
                  <a:srgbClr val="000000"/>
                </a:solidFill>
                <a:latin typeface="Arial" panose="020B0604020202020204" pitchFamily="34" charset="0"/>
                <a:ea typeface="SimSun" charset="0"/>
                <a:cs typeface="Arial" panose="020B0604020202020204" pitchFamily="34" charset="0"/>
              </a:rPr>
              <a:t>أن سلطة مملكة المسيح الحاضرة موجودة في </a:t>
            </a:r>
            <a:r>
              <a:rPr lang="ar-JO" altLang="zh-CN" b="1" dirty="0">
                <a:solidFill>
                  <a:srgbClr val="C00000"/>
                </a:solidFill>
                <a:latin typeface="Arial" panose="020B0604020202020204" pitchFamily="34" charset="0"/>
                <a:ea typeface="SimSun" charset="0"/>
                <a:cs typeface="Arial" panose="020B0604020202020204" pitchFamily="34" charset="0"/>
              </a:rPr>
              <a:t>الكنيسة</a:t>
            </a:r>
            <a:endParaRPr lang="en-US" altLang="zh-CN" b="1" dirty="0">
              <a:solidFill>
                <a:srgbClr val="C00000"/>
              </a:solidFill>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528348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013408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94695445"/>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a:extLst>
              <a:ext uri="{FF2B5EF4-FFF2-40B4-BE49-F238E27FC236}">
                <a16:creationId xmlns:a16="http://schemas.microsoft.com/office/drawing/2014/main" id="{9C679E96-C84D-EF4D-BF9C-C24F469659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07504" y="5107867"/>
            <a:ext cx="8928100" cy="769405"/>
          </a:xfrm>
          <a:prstGeom prst="rect">
            <a:avLst/>
          </a:prstGeom>
          <a:noFill/>
        </p:spPr>
        <p:txBody>
          <a:bodyPr wrap="squar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6BCBF4"/>
                </a:solidFill>
                <a:effectLst>
                  <a:glow rad="228600">
                    <a:schemeClr val="accent4">
                      <a:satMod val="175000"/>
                      <a:alpha val="73052"/>
                    </a:schemeClr>
                  </a:glow>
                  <a:outerShdw blurRad="50800" dist="38100" dir="2700000" algn="tl" rotWithShape="0">
                    <a:srgbClr val="000000"/>
                  </a:outerShdw>
                </a:effectLst>
                <a:uLnTx/>
                <a:uFillTx/>
                <a:latin typeface="Arial" panose="020B0604020202020204" pitchFamily="34" charset="0"/>
                <a:cs typeface="Arial" panose="020B0604020202020204" pitchFamily="34" charset="0"/>
              </a:rPr>
              <a:t>يحرر يسوع رجل البراري</a:t>
            </a:r>
            <a:endParaRPr kumimoji="0" lang="en-US" sz="4400" b="1" i="0" u="none" strike="noStrike" kern="1200" cap="none" spc="0" normalizeH="0" baseline="0" noProof="0" dirty="0">
              <a:ln>
                <a:noFill/>
              </a:ln>
              <a:solidFill>
                <a:srgbClr val="6BCBF4"/>
              </a:solidFill>
              <a:effectLst>
                <a:glow rad="228600">
                  <a:schemeClr val="accent4">
                    <a:satMod val="175000"/>
                    <a:alpha val="73052"/>
                  </a:schemeClr>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79512" y="4531803"/>
            <a:ext cx="6168602" cy="707850"/>
          </a:xfrm>
          <a:prstGeom prst="rect">
            <a:avLst/>
          </a:prstGeom>
          <a:noFill/>
        </p:spPr>
        <p:txBody>
          <a:bodyPr wrap="none" lIns="91403" tIns="45702" rIns="91403" bIns="4570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glow rad="228600">
                    <a:schemeClr val="accent4">
                      <a:satMod val="175000"/>
                      <a:alpha val="73052"/>
                    </a:schemeClr>
                  </a:glow>
                  <a:outerShdw blurRad="50800" dist="88900" dir="2700000" algn="tl" rotWithShape="0">
                    <a:srgbClr val="000000"/>
                  </a:outerShdw>
                </a:effectLst>
                <a:latin typeface="Arial" panose="020B0604020202020204" pitchFamily="34" charset="0"/>
                <a:cs typeface="Arial" panose="020B0604020202020204" pitchFamily="34" charset="0"/>
              </a:rPr>
              <a:t>مرقس 5: 1-20، لوقا 8: 26-29 </a:t>
            </a:r>
            <a:endParaRPr kumimoji="0" lang="en-US" sz="4000" b="1" i="0" u="none" strike="noStrike" kern="1200" cap="none" spc="0" normalizeH="0" baseline="0" noProof="0" dirty="0">
              <a:ln>
                <a:noFill/>
              </a:ln>
              <a:solidFill>
                <a:srgbClr val="FFFFFF"/>
              </a:solidFill>
              <a:effectLst>
                <a:glow rad="228600">
                  <a:schemeClr val="accent4">
                    <a:satMod val="175000"/>
                    <a:alpha val="73052"/>
                  </a:schemeClr>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4" name="Group 23">
            <a:extLst>
              <a:ext uri="{FF2B5EF4-FFF2-40B4-BE49-F238E27FC236}">
                <a16:creationId xmlns:a16="http://schemas.microsoft.com/office/drawing/2014/main" id="{EA7675B1-33C4-2D44-8B2F-4CFEFE91185C}"/>
              </a:ext>
            </a:extLst>
          </p:cNvPr>
          <p:cNvGrpSpPr/>
          <p:nvPr/>
        </p:nvGrpSpPr>
        <p:grpSpPr>
          <a:xfrm>
            <a:off x="6436014" y="188640"/>
            <a:ext cx="2707986" cy="1423496"/>
            <a:chOff x="238313" y="1456911"/>
            <a:chExt cx="2707986" cy="1423496"/>
          </a:xfrm>
        </p:grpSpPr>
        <p:grpSp>
          <p:nvGrpSpPr>
            <p:cNvPr id="25" name="Group 24">
              <a:extLst>
                <a:ext uri="{FF2B5EF4-FFF2-40B4-BE49-F238E27FC236}">
                  <a16:creationId xmlns:a16="http://schemas.microsoft.com/office/drawing/2014/main" id="{723C21CA-F1F7-4144-8536-6441E8779D96}"/>
                </a:ext>
              </a:extLst>
            </p:cNvPr>
            <p:cNvGrpSpPr/>
            <p:nvPr/>
          </p:nvGrpSpPr>
          <p:grpSpPr>
            <a:xfrm>
              <a:off x="238313" y="1506508"/>
              <a:ext cx="2376264" cy="1252451"/>
              <a:chOff x="6444208" y="182050"/>
              <a:chExt cx="2376264" cy="1252451"/>
            </a:xfrm>
          </p:grpSpPr>
          <p:pic>
            <p:nvPicPr>
              <p:cNvPr id="27" name="Picture 1" descr="22_John_Baptist_Prison_JPEG_1024.jpg">
                <a:extLst>
                  <a:ext uri="{FF2B5EF4-FFF2-40B4-BE49-F238E27FC236}">
                    <a16:creationId xmlns:a16="http://schemas.microsoft.com/office/drawing/2014/main" id="{9EDA1B4B-76C2-A54A-9098-1570CEFA6697}"/>
                  </a:ext>
                </a:extLst>
              </p:cNvPr>
              <p:cNvPicPr>
                <a:picLocks noChangeAspect="1"/>
              </p:cNvPicPr>
              <p:nvPr/>
            </p:nvPicPr>
            <p:blipFill rotWithShape="1">
              <a:blip r:embed="rId4"/>
              <a:srcRect l="11929" t="7918" r="10554" b="37606"/>
              <a:stretch/>
            </p:blipFill>
            <p:spPr bwMode="auto">
              <a:xfrm>
                <a:off x="6444208" y="182050"/>
                <a:ext cx="2376264" cy="1252451"/>
              </a:xfrm>
              <a:prstGeom prst="rect">
                <a:avLst/>
              </a:prstGeom>
              <a:noFill/>
              <a:ln w="9525">
                <a:noFill/>
                <a:miter lim="800000"/>
                <a:headEnd/>
                <a:tailEnd/>
              </a:ln>
            </p:spPr>
          </p:pic>
          <p:sp>
            <p:nvSpPr>
              <p:cNvPr id="28" name="Rectangle 27">
                <a:extLst>
                  <a:ext uri="{FF2B5EF4-FFF2-40B4-BE49-F238E27FC236}">
                    <a16:creationId xmlns:a16="http://schemas.microsoft.com/office/drawing/2014/main" id="{D7CE739E-CE57-2D4B-8073-77DAE848246B}"/>
                  </a:ext>
                </a:extLst>
              </p:cNvPr>
              <p:cNvSpPr/>
              <p:nvPr/>
            </p:nvSpPr>
            <p:spPr bwMode="auto">
              <a:xfrm>
                <a:off x="7668344" y="188639"/>
                <a:ext cx="1080120" cy="1220013"/>
              </a:xfrm>
              <a:prstGeom prst="rect">
                <a:avLst/>
              </a:prstGeom>
              <a:solidFill>
                <a:srgbClr val="FFFFFF"/>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defTabSz="914400" eaLnBrk="1" fontAlgn="auto" latinLnBrk="0" hangingPunct="1">
                  <a:lnSpc>
                    <a:spcPct val="100000"/>
                  </a:lnSpc>
                  <a:spcBef>
                    <a:spcPct val="50000"/>
                  </a:spcBef>
                  <a:spcAft>
                    <a:spcPts val="0"/>
                  </a:spcAft>
                  <a:buClrTx/>
                  <a:buSzTx/>
                  <a:buFontTx/>
                  <a:buNone/>
                  <a:tabLst/>
                  <a:defRPr/>
                </a:pPr>
                <a:endParaRPr kumimoji="0" lang="en-US" sz="2800" b="0" i="0" u="none" strike="noStrike" kern="0" cap="none" spc="0" normalizeH="0" baseline="0" noProof="0">
                  <a:ln>
                    <a:noFill/>
                  </a:ln>
                  <a:solidFill>
                    <a:srgbClr val="FFFFFF"/>
                  </a:solidFill>
                  <a:effectLst/>
                  <a:uLnTx/>
                  <a:uFillTx/>
                  <a:latin typeface="Times New Roman" pitchFamily="-112" charset="0"/>
                </a:endParaRPr>
              </a:p>
            </p:txBody>
          </p:sp>
        </p:grpSp>
        <p:sp>
          <p:nvSpPr>
            <p:cNvPr id="26" name="TextBox 25">
              <a:extLst>
                <a:ext uri="{FF2B5EF4-FFF2-40B4-BE49-F238E27FC236}">
                  <a16:creationId xmlns:a16="http://schemas.microsoft.com/office/drawing/2014/main" id="{3024C1A2-6BCB-EA47-BD07-DE4C9644416F}"/>
                </a:ext>
              </a:extLst>
            </p:cNvPr>
            <p:cNvSpPr txBox="1"/>
            <p:nvPr/>
          </p:nvSpPr>
          <p:spPr>
            <a:xfrm>
              <a:off x="1403648" y="1456911"/>
              <a:ext cx="1542651" cy="1423496"/>
            </a:xfrm>
            <a:prstGeom prst="rect">
              <a:avLst/>
            </a:prstGeom>
            <a:noFill/>
            <a:effectLst/>
          </p:spPr>
          <p:txBody>
            <a:bodyPr wrap="square" lIns="91341" tIns="45671" rIns="91341" bIns="45671" rtlCol="0">
              <a:spAutoFit/>
            </a:bodyPr>
            <a:lstStyle/>
            <a:p>
              <a:pPr marL="0" marR="0" lvl="0" indent="0" defTabSz="914400" eaLnBrk="1" fontAlgn="auto" latinLnBrk="0" hangingPunct="1">
                <a:lnSpc>
                  <a:spcPct val="70000"/>
                </a:lnSpc>
                <a:spcBef>
                  <a:spcPts val="0"/>
                </a:spcBef>
                <a:spcAft>
                  <a:spcPts val="0"/>
                </a:spcAft>
                <a:buClrTx/>
                <a:buSzTx/>
                <a:buFontTx/>
                <a:buNone/>
                <a:tabLst/>
                <a:defRPr/>
              </a:pP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صور</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venir Black"/>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  </a:t>
              </a:r>
              <a:r>
                <a:rPr kumimoji="0" lang="ar-JO" altLang="zh-CN" sz="4000" b="0" i="0" u="none" strike="noStrike" kern="0" cap="none" spc="-250" normalizeH="0" baseline="0" noProof="0" dirty="0">
                  <a:ln>
                    <a:noFill/>
                  </a:ln>
                  <a:solidFill>
                    <a:srgbClr val="02B7DF"/>
                  </a:solidFill>
                  <a:effectLst/>
                  <a:uLnTx/>
                  <a:uFillTx/>
                  <a:latin typeface="Avenir Black"/>
                </a:rPr>
                <a:t>كتابية</a:t>
              </a:r>
              <a:br>
                <a:rPr kumimoji="0" lang="en-US" altLang="zh-CN" sz="4000" b="0" i="0" u="none" strike="noStrike" kern="0" cap="none" spc="-250" normalizeH="0" baseline="0" noProof="0" dirty="0">
                  <a:ln>
                    <a:noFill/>
                  </a:ln>
                  <a:solidFill>
                    <a:srgbClr val="0A0E5B">
                      <a:lumMod val="90000"/>
                      <a:lumOff val="10000"/>
                    </a:srgbClr>
                  </a:solidFill>
                  <a:effectLst/>
                  <a:uLnTx/>
                  <a:uFillTx/>
                  <a:latin typeface="Avenir Black"/>
                </a:rPr>
              </a:b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rPr>
                <a:t>   </a:t>
              </a:r>
              <a:r>
                <a:rPr kumimoji="0" lang="ar-JO" altLang="zh-CN" sz="4000" b="0" i="0" u="none" strike="noStrike" kern="0" cap="none" spc="-250" normalizeH="0" baseline="0" noProof="0" dirty="0">
                  <a:ln>
                    <a:noFill/>
                  </a:ln>
                  <a:solidFill>
                    <a:srgbClr val="0A0E5B">
                      <a:lumMod val="90000"/>
                      <a:lumOff val="10000"/>
                    </a:srgbClr>
                  </a:solidFill>
                  <a:effectLst/>
                  <a:uLnTx/>
                  <a:uFillTx/>
                  <a:latin typeface="Avenir Black"/>
                  <a:cs typeface="Avenir Black"/>
                </a:rPr>
                <a:t> مجانية</a:t>
              </a:r>
              <a:endParaRPr kumimoji="0" lang="en-GB" sz="7200" b="0" i="0" u="none" strike="noStrike" kern="0" cap="none" spc="-250" normalizeH="0" baseline="0" noProof="0" dirty="0">
                <a:ln>
                  <a:noFill/>
                </a:ln>
                <a:solidFill>
                  <a:srgbClr val="0A0E5B">
                    <a:lumMod val="90000"/>
                    <a:lumOff val="10000"/>
                  </a:srgbClr>
                </a:solidFill>
                <a:effectLst/>
                <a:uLnTx/>
                <a:uFillTx/>
                <a:latin typeface="Avenir Black"/>
                <a:cs typeface="Avenir Black"/>
              </a:endParaRPr>
            </a:p>
          </p:txBody>
        </p:sp>
      </p:grpSp>
    </p:spTree>
    <p:extLst>
      <p:ext uri="{BB962C8B-B14F-4D97-AF65-F5344CB8AC3E}">
        <p14:creationId xmlns:p14="http://schemas.microsoft.com/office/powerpoint/2010/main" val="1948105353"/>
      </p:ext>
    </p:extLst>
  </p:cSld>
  <p:clrMapOvr>
    <a:masterClrMapping/>
  </p:clrMapOvr>
  <p:transition/>
</p:sld>
</file>

<file path=ppt/slides/slide3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05AE2F1A-E145-9241-A094-CB78D68824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489670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9B151925-44B7-A648-9ACD-7A8A1BDE15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8667404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5FF081FD-BC4D-164C-9FEC-7942989E39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670352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3A552B63-E645-D548-A1B6-25644E59A6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44381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16FC6A67-18A7-9E41-A2FF-350BF5FA94A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680488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0736BDE7-6ED2-3548-97B5-6350F65869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91909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0C1C5DF2-CBA2-D840-AB6A-C2D50E56B7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527832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rrowheads="1"/>
          </p:cNvSpPr>
          <p:nvPr/>
        </p:nvSpPr>
        <p:spPr bwMode="auto">
          <a:xfrm>
            <a:off x="3743325" y="1904178"/>
            <a:ext cx="990600" cy="143116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286380" y="1811844"/>
            <a:ext cx="1038220" cy="1523494"/>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 آذار 62</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لأعمال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No Animations</a:t>
            </a:r>
            <a:endParaRPr kumimoji="0" lang="en-US" sz="1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B3442DD2-1641-6F4A-A5AF-E5AE0C02A7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41845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8A02FA45-2FB0-634D-8395-34252DD12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67713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B3AF17E8-C39C-8446-9D7E-654E804670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978818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ABCE9030-F59F-4D48-9CC3-6BFE85487B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49819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5F453802-AC94-2047-A6C6-9B7A0B8318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3774352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0294C2C3-0EE4-854E-9C0C-94A97FE539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95497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40F8FDA4-3861-E444-8E55-4F94B36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91899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E1E52BCE-F80C-204B-B2A0-83D4844B10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47584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8B7843AF-8E02-A840-8C34-149878777A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39576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D59207B5-31BC-AF4D-8CA9-B61B14F420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6807465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026"/>
          <p:cNvSpPr>
            <a:spLocks noGrp="1" noRot="1" noChangeArrowheads="1"/>
          </p:cNvSpPr>
          <p:nvPr>
            <p:ph type="title"/>
          </p:nvPr>
        </p:nvSpPr>
        <p:spPr>
          <a:xfrm>
            <a:off x="685800" y="152400"/>
            <a:ext cx="7772400" cy="1143000"/>
          </a:xfrm>
        </p:spPr>
        <p:txBody>
          <a:bodyPr/>
          <a:lstStyle/>
          <a:p>
            <a:pPr eaLnBrk="1" hangingPunct="1">
              <a:defRPr/>
            </a:pPr>
            <a:r>
              <a:rPr lang="ar-JO" sz="3600" dirty="0">
                <a:latin typeface="Arial" panose="020B0604020202020204" pitchFamily="34" charset="0"/>
                <a:ea typeface="ＭＳ Ｐゴシック" charset="0"/>
                <a:cs typeface="Arial" panose="020B0604020202020204" pitchFamily="34" charset="0"/>
              </a:rPr>
              <a:t>كتاب العهد الجديد</a:t>
            </a:r>
            <a:endParaRPr lang="en-US" dirty="0">
              <a:latin typeface="Arial" panose="020B0604020202020204" pitchFamily="34" charset="0"/>
              <a:ea typeface="ＭＳ Ｐゴシック" charset="0"/>
              <a:cs typeface="Arial" panose="020B0604020202020204" pitchFamily="34" charset="0"/>
            </a:endParaRPr>
          </a:p>
        </p:txBody>
      </p:sp>
      <p:graphicFrame>
        <p:nvGraphicFramePr>
          <p:cNvPr id="55358" name="Group 1086"/>
          <p:cNvGraphicFramePr>
            <a:graphicFrameLocks noGrp="1"/>
          </p:cNvGraphicFramePr>
          <p:nvPr>
            <p:extLst>
              <p:ext uri="{D42A27DB-BD31-4B8C-83A1-F6EECF244321}">
                <p14:modId xmlns:p14="http://schemas.microsoft.com/office/powerpoint/2010/main" val="1405477041"/>
              </p:ext>
            </p:extLst>
          </p:nvPr>
        </p:nvGraphicFramePr>
        <p:xfrm>
          <a:off x="0" y="1371600"/>
          <a:ext cx="9144000" cy="5374883"/>
        </p:xfrm>
        <a:graphic>
          <a:graphicData uri="http://schemas.openxmlformats.org/drawingml/2006/table">
            <a:tbl>
              <a:tblPr/>
              <a:tblGrid>
                <a:gridCol w="10668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219200">
                  <a:extLst>
                    <a:ext uri="{9D8B030D-6E8A-4147-A177-3AD203B41FA5}">
                      <a16:colId xmlns:a16="http://schemas.microsoft.com/office/drawing/2014/main" val="20003"/>
                    </a:ext>
                  </a:extLst>
                </a:gridCol>
                <a:gridCol w="11430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143000">
                  <a:extLst>
                    <a:ext uri="{9D8B030D-6E8A-4147-A177-3AD203B41FA5}">
                      <a16:colId xmlns:a16="http://schemas.microsoft.com/office/drawing/2014/main" val="20006"/>
                    </a:ext>
                  </a:extLst>
                </a:gridCol>
                <a:gridCol w="1143000">
                  <a:extLst>
                    <a:ext uri="{9D8B030D-6E8A-4147-A177-3AD203B41FA5}">
                      <a16:colId xmlns:a16="http://schemas.microsoft.com/office/drawing/2014/main" val="20007"/>
                    </a:ext>
                  </a:extLst>
                </a:gridCol>
              </a:tblGrid>
              <a:tr h="8382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الإسم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الجنسية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الموطن الأصلي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الوظيفة</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العلاقات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الإصحاحات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الآيات</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عدد الأسفار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extLst>
                  <a:ext uri="{0D108BD9-81ED-4DB2-BD59-A6C34878D82A}">
                    <a16:rowId xmlns:a16="http://schemas.microsoft.com/office/drawing/2014/main" val="10000"/>
                  </a:ext>
                </a:extLst>
              </a:tr>
              <a:tr h="914400">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كفرناحوم</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جابي ضرائب</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رسول يسوع المسيح</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1071</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متى</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1"/>
                  </a:ext>
                </a:extLst>
              </a:tr>
              <a:tr h="6492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مرقس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روماني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أورشليم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مرسل</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تلميذ بطرس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678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مرقس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2"/>
                  </a:ext>
                </a:extLst>
              </a:tr>
              <a:tr h="969963">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لوقا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يوناني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أنطاكية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طبيب</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تلميذ بولس</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52</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2158</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لوقا</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أعمال الرسل</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3"/>
                  </a:ext>
                </a:extLst>
              </a:tr>
              <a:tr h="1957388">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يهودي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بيت صيدا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أو </a:t>
                      </a: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كفرناحوم</a:t>
                      </a:r>
                      <a:endParaRPr kumimoji="0" lang="en-US" sz="16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صياد</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رسول يسوع المسيح</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50</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1414</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14" marB="45714"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إنجيل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2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3 يوحنا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hlink"/>
                        </a:buClr>
                        <a:buSzPct val="70000"/>
                        <a:buFont typeface="Wingdings" charset="0"/>
                        <a:buNone/>
                        <a:tabLst/>
                      </a:pPr>
                      <a:r>
                        <a:rPr kumimoji="0" lang="ar-JO"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رؤيا يوحنا</a:t>
                      </a:r>
                      <a:r>
                        <a:rPr kumimoji="0" 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a:txBody>
                  <a:tcPr marT="45714" marB="45714"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580666" name="Text Box 1083"/>
          <p:cNvSpPr txBox="1">
            <a:spLocks noChangeArrowheads="1"/>
          </p:cNvSpPr>
          <p:nvPr/>
        </p:nvSpPr>
        <p:spPr bwMode="auto">
          <a:xfrm>
            <a:off x="8569088" y="152400"/>
            <a:ext cx="50847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13</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transition spd="slow"/>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90A95F13-0CE9-9440-8F09-516FF501C10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5813585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F8B06434-B7F3-DE4F-80A0-64A4E7C4B0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526923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766959515"/>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ar-JO" sz="8800" dirty="0">
                <a:latin typeface="Arial" charset="0"/>
                <a:ea typeface="Osaka" charset="0"/>
                <a:cs typeface="Arial" charset="0"/>
              </a:rPr>
              <a:t> 9</a:t>
            </a:r>
            <a:endParaRPr lang="en-US" sz="8800" dirty="0">
              <a:latin typeface="Arial" charset="0"/>
              <a:ea typeface="Osaka" charset="0"/>
              <a:cs typeface="Arial" charset="0"/>
            </a:endParaRPr>
          </a:p>
        </p:txBody>
      </p:sp>
    </p:spTree>
    <p:extLst>
      <p:ext uri="{BB962C8B-B14F-4D97-AF65-F5344CB8AC3E}">
        <p14:creationId xmlns:p14="http://schemas.microsoft.com/office/powerpoint/2010/main" val="234700078"/>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2867935" y="2622544"/>
            <a:ext cx="5975142" cy="806456"/>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4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يسوع يُطعِم 5000</a:t>
            </a:r>
            <a:endParaRPr kumimoji="0" lang="en-US" sz="46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58082" y="3331488"/>
            <a:ext cx="5284995" cy="2000410"/>
          </a:xfrm>
          <a:prstGeom prst="rect">
            <a:avLst/>
          </a:prstGeom>
          <a:noFill/>
        </p:spPr>
        <p:txBody>
          <a:bodyPr wrap="square" lIns="91303" tIns="45652" rIns="91303" bIns="45652">
            <a:spAutoFit/>
          </a:bodyPr>
          <a:lstStyle/>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Arial" panose="020B0604020202020204" pitchFamily="34" charset="0"/>
              </a:rPr>
              <a:t>متَّى 14: 13-22</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Arial" panose="020B0604020202020204" pitchFamily="34" charset="0"/>
              </a:rPr>
              <a:t>مرقس 6: 31-46</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Arial" panose="020B0604020202020204" pitchFamily="34" charset="0"/>
              </a:rPr>
              <a:t>لوقا 9: 10-17</a:t>
            </a:r>
          </a:p>
          <a:p>
            <a:pPr marL="0" marR="0" lvl="0" indent="0" algn="r" defTabSz="913500" rtl="1" eaLnBrk="0" fontAlgn="base" latinLnBrk="0" hangingPunct="0">
              <a:lnSpc>
                <a:spcPct val="100000"/>
              </a:lnSpc>
              <a:spcBef>
                <a:spcPct val="0"/>
              </a:spcBef>
              <a:spcAft>
                <a:spcPct val="0"/>
              </a:spcAft>
              <a:buClrTx/>
              <a:buSzTx/>
              <a:buFontTx/>
              <a:buNone/>
              <a:tabLst/>
              <a:defRPr/>
            </a:pPr>
            <a:r>
              <a:rPr kumimoji="0" lang="ar-JO"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cs typeface="Arial" panose="020B0604020202020204" pitchFamily="34" charset="0"/>
              </a:rPr>
              <a:t>يوحنَّا 6: 1-13</a:t>
            </a:r>
            <a:endParaRPr kumimoji="0" lang="en-US" sz="31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135825" y="4325759"/>
            <a:ext cx="2660102" cy="1544718"/>
            <a:chOff x="5508104" y="548680"/>
            <a:chExt cx="2660102" cy="154471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cstate="print"/>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endParaRPr>
              </a:p>
            </p:txBody>
          </p:sp>
        </p:grpSp>
        <p:sp>
          <p:nvSpPr>
            <p:cNvPr id="9" name="TextBox 8"/>
            <p:cNvSpPr txBox="1"/>
            <p:nvPr/>
          </p:nvSpPr>
          <p:spPr>
            <a:xfrm>
              <a:off x="6804248" y="548680"/>
              <a:ext cx="1296144" cy="1544718"/>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272791251"/>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b="1" dirty="0">
                <a:latin typeface="Arial" panose="020B0604020202020204" pitchFamily="34" charset="0"/>
                <a:cs typeface="Arial" panose="020B0604020202020204" pitchFamily="34" charset="0"/>
              </a:rPr>
              <a:t>"الرجل الكامل"</a:t>
            </a:r>
            <a:endParaRPr lang="en-US" sz="3600" b="1" dirty="0">
              <a:latin typeface="Arial" panose="020B0604020202020204" pitchFamily="34" charset="0"/>
              <a:cs typeface="Arial" panose="020B0604020202020204" pitchFamily="34" charset="0"/>
            </a:endParaRPr>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Barry Huddleston, </a:t>
            </a:r>
            <a:r>
              <a:rPr kumimoji="0" lang="en-US" sz="1800" b="1" i="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The Acrostic Bible</a:t>
            </a:r>
            <a:endPar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زكريا يسمّي يوحنا</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أحداث خلال طفولة يسوع</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الروح ينزل على يسوع</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الاجتياز في اختبارات المجرّب</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سمعان بطرس يتبع يسوع</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اختيار التلاميذ الاثنا عشر</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شفاء خادم قائد المئة</a:t>
            </a: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الرفض من كورة </a:t>
            </a:r>
            <a:r>
              <a:rPr lang="ar-JO" sz="1200" dirty="0" err="1">
                <a:solidFill>
                  <a:schemeClr val="bg2"/>
                </a:solidFill>
                <a:latin typeface="Arial" panose="020B0604020202020204" pitchFamily="34" charset="0"/>
                <a:ea typeface="Accordance" panose="00000400000000000000" pitchFamily="2" charset="-78"/>
                <a:cs typeface="Arial" panose="020B0604020202020204" pitchFamily="34" charset="0"/>
              </a:rPr>
              <a:t>الجدريين</a:t>
            </a:r>
            <a:endPar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228600" indent="-228600" algn="r" rtl="1" eaLnBrk="1" hangingPunct="1">
              <a:buAutoNum type="arabicPeriod"/>
            </a:pP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إرشادات حول التبعية</a:t>
            </a:r>
          </a:p>
          <a:p>
            <a:pPr marL="228600" indent="-228600" algn="r" rtl="1" eaLnBrk="1" hangingPunct="1">
              <a:buAutoNum type="arabicPeriod"/>
            </a:pPr>
            <a:r>
              <a:rPr lang="ar-JO" sz="1200" dirty="0" err="1">
                <a:solidFill>
                  <a:schemeClr val="bg2"/>
                </a:solidFill>
                <a:latin typeface="Arial" panose="020B0604020202020204" pitchFamily="34" charset="0"/>
                <a:ea typeface="Accordance" panose="00000400000000000000" pitchFamily="2" charset="-78"/>
                <a:cs typeface="Arial" panose="020B0604020202020204" pitchFamily="34" charset="0"/>
              </a:rPr>
              <a:t>ارسال</a:t>
            </a:r>
            <a:r>
              <a:rPr lang="ar-JO" sz="1200" dirty="0">
                <a:solidFill>
                  <a:schemeClr val="bg2"/>
                </a:solidFill>
                <a:latin typeface="Arial" panose="020B0604020202020204" pitchFamily="34" charset="0"/>
                <a:ea typeface="Accordance" panose="00000400000000000000" pitchFamily="2" charset="-78"/>
                <a:cs typeface="Arial" panose="020B0604020202020204" pitchFamily="34" charset="0"/>
              </a:rPr>
              <a:t> السبعين وتقريرهم</a:t>
            </a:r>
            <a:endParaRPr lang="ar-JO" sz="1200" dirty="0">
              <a:solidFill>
                <a:schemeClr val="bg2"/>
              </a:solidFill>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462213"/>
          </a:xfrm>
          <a:prstGeom prst="rect">
            <a:avLst/>
          </a:prstGeom>
          <a:solidFill>
            <a:srgbClr val="FFFFFF"/>
          </a:solidFill>
        </p:spPr>
        <p:txBody>
          <a:bodyPr wrap="square" rtlCol="1">
            <a:spAutoFit/>
          </a:bodyPr>
          <a:lstStyle/>
          <a:p>
            <a:pPr algn="r" rtl="1" eaLnBrk="1" hangingPunct="1"/>
            <a:endPar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التوبيخ والويلات ضد الفريسيين</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حقيقة عودة الرب</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الشفاء في السبت</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التشديد حول التبعية الحقيقية</a:t>
            </a:r>
            <a:endParaRPr lang="en-US" sz="1400" dirty="0">
              <a:solidFill>
                <a:schemeClr val="bg2"/>
              </a:solidFill>
              <a:latin typeface="Arial" panose="020B0604020202020204" pitchFamily="34" charset="0"/>
              <a:ea typeface="Accordance" panose="00000400000000000000" pitchFamily="2" charset="-78"/>
              <a:cs typeface="Arial" panose="020B0604020202020204" pitchFamily="34" charset="0"/>
            </a:endParaRP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استقبال الابن الضال</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المدخل إلى حضن إبراهيم</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تفاعل البرص العشرة</a:t>
            </a:r>
          </a:p>
          <a:p>
            <a:pPr marL="342900" indent="-342900" algn="r" rtl="1" eaLnBrk="1" hangingPunct="1">
              <a:buFont typeface="+mj-lt"/>
              <a:buAutoNum type="arabicPeriod" startAt="11"/>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الإيمان يجب أن يكون ثابت</a:t>
            </a:r>
            <a:endParaRPr lang="ar-JO" sz="1400" dirty="0">
              <a:solidFill>
                <a:schemeClr val="bg2"/>
              </a:solidFill>
              <a:latin typeface="Arial" panose="020B0604020202020204" pitchFamily="34" charset="0"/>
              <a:cs typeface="Arial" panose="020B0604020202020204" pitchFamily="34" charset="0"/>
            </a:endParaRPr>
          </a:p>
          <a:p>
            <a:pPr marL="342900" indent="-342900">
              <a:buFont typeface="+mj-lt"/>
              <a:buAutoNum type="arabicPeriod" startAt="11"/>
            </a:pPr>
            <a:endParaRPr lang="ar-JO" sz="1400" dirty="0">
              <a:latin typeface="Arial" panose="020B0604020202020204" pitchFamily="34" charset="0"/>
              <a:cs typeface="Arial" panose="020B0604020202020204" pitchFamily="34"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الدخول الانتصاري إلى أورشليم</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المسيح يتفوق على الفريسيين بشكل متكرر</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التنبؤ بخراب الهيكل</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الاستهزاء في المحاكمة</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قبول اللص التائب</a:t>
            </a:r>
          </a:p>
          <a:p>
            <a:pPr marL="342900" indent="-342900" algn="r" rtl="1" eaLnBrk="1" hangingPunct="1">
              <a:buFont typeface="+mj-lt"/>
              <a:buAutoNum type="arabicPeriod" startAt="19"/>
            </a:pPr>
            <a:r>
              <a:rPr lang="ar-JO" sz="1400" dirty="0">
                <a:solidFill>
                  <a:schemeClr val="bg2"/>
                </a:solidFill>
                <a:latin typeface="Arial" panose="020B0604020202020204" pitchFamily="34" charset="0"/>
                <a:ea typeface="Accordance" panose="00000400000000000000" pitchFamily="2" charset="-78"/>
                <a:cs typeface="Arial" panose="020B0604020202020204" pitchFamily="34" charset="0"/>
              </a:rPr>
              <a:t>الأخبار عن قيامة المسيح</a:t>
            </a:r>
          </a:p>
          <a:p>
            <a:pPr marL="342900" indent="-342900">
              <a:buFont typeface="+mj-lt"/>
              <a:buAutoNum type="arabicPeriod" startAt="19"/>
            </a:pPr>
            <a:endParaRPr lang="ar-JO" sz="1400"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97655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24784" y="152401"/>
            <a:ext cx="562949" cy="523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المخلّص العالمي يتقدّم المملكة</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للبحث عن المفقودين</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ليخلّص المفقودين</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المقدمة</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الخدمة</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b="1" dirty="0">
                    <a:solidFill>
                      <a:srgbClr val="FFFFFF"/>
                    </a:solidFill>
                    <a:latin typeface="Arial" panose="020B0604020202020204" pitchFamily="34" charset="0"/>
                    <a:ea typeface="Accordance" panose="00000400000000000000" pitchFamily="2" charset="-78"/>
                    <a:cs typeface="Arial" panose="020B0604020202020204" pitchFamily="34" charset="0"/>
                  </a:rPr>
                  <a:t>آلام</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النتيجة</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 1-4: 13</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4: 14-21: 38</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22-23</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24</a:t>
                </a:r>
                <a:endPar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مصادر</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التجسد</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التمهيد</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الجليل</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الرحلة</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الرفض</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lang="ar-JO" altLang="zh-CN" sz="1600" b="1" dirty="0">
                    <a:solidFill>
                      <a:srgbClr val="FFFFFF"/>
                    </a:solidFill>
                    <a:latin typeface="Arial" panose="020B0604020202020204" pitchFamily="34" charset="0"/>
                    <a:ea typeface="Accordance" panose="00000400000000000000" pitchFamily="2" charset="-78"/>
                    <a:cs typeface="Arial" panose="020B0604020202020204" pitchFamily="34" charset="0"/>
                  </a:rPr>
                  <a:t>الليل</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الصلب</a:t>
                </a: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القيامة</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indent="15872" algn="ctr" rtl="1">
                  <a:defRPr/>
                </a:pPr>
                <a:r>
                  <a:rPr lang="ar-JO" sz="1600" b="1" dirty="0">
                    <a:solidFill>
                      <a:srgbClr val="FFFFFF"/>
                    </a:solidFill>
                    <a:latin typeface="Arial" panose="020B0604020202020204" pitchFamily="34" charset="0"/>
                    <a:ea typeface="Accordance" panose="00000400000000000000" pitchFamily="2" charset="-78"/>
                    <a:cs typeface="Arial" panose="020B0604020202020204" pitchFamily="34" charset="0"/>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المأمورية</a:t>
                </a: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lang="ar-JO" sz="1800" b="1" dirty="0">
                    <a:solidFill>
                      <a:srgbClr val="FFFFFF"/>
                    </a:solidFill>
                    <a:latin typeface="Arial" panose="020B0604020202020204" pitchFamily="34" charset="0"/>
                    <a:ea typeface="Accordance" panose="00000400000000000000" pitchFamily="2" charset="-78"/>
                    <a:cs typeface="Arial" panose="020B0604020202020204" pitchFamily="34" charset="0"/>
                  </a:rPr>
                  <a:t>24: 45-53</a:t>
                </a:r>
                <a:endParaRPr lang="en-US" sz="1800" b="1" dirty="0">
                  <a:solidFill>
                    <a:srgbClr val="FFFFFF"/>
                  </a:solidFill>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b="1" dirty="0">
                <a:solidFill>
                  <a:schemeClr val="bg2"/>
                </a:solidFill>
                <a:latin typeface="Arial" panose="020B0604020202020204" pitchFamily="34" charset="0"/>
                <a:ea typeface="Accordance" panose="00000400000000000000" pitchFamily="2" charset="-78"/>
                <a:cs typeface="Arial" panose="020B0604020202020204" pitchFamily="34" charset="0"/>
              </a:rPr>
              <a:t>جدول إنجيل لوقا</a:t>
            </a:r>
            <a:endParaRPr lang="en-US" sz="3600" b="1" dirty="0">
              <a:solidFill>
                <a:schemeClr val="bg2"/>
              </a:solidFill>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586377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3"/>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3177129686"/>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3"/>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82754105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10</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1760841168"/>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6545" name="Title 1"/>
          <p:cNvSpPr>
            <a:spLocks noGrp="1"/>
          </p:cNvSpPr>
          <p:nvPr>
            <p:ph type="title"/>
          </p:nvPr>
        </p:nvSpPr>
        <p:spPr>
          <a:xfrm>
            <a:off x="323850" y="-26981"/>
            <a:ext cx="8229600" cy="849313"/>
          </a:xfrm>
        </p:spPr>
        <p:txBody>
          <a:bodyPr/>
          <a:lstStyle/>
          <a:p>
            <a:pPr>
              <a:defRPr/>
            </a:pPr>
            <a:r>
              <a:rPr lang="ar-JO" sz="4000" b="1" dirty="0">
                <a:solidFill>
                  <a:srgbClr val="FFFFFF"/>
                </a:solidFill>
                <a:effectLst>
                  <a:glow rad="266700">
                    <a:schemeClr val="tx1">
                      <a:alpha val="88000"/>
                    </a:schemeClr>
                  </a:glow>
                </a:effectLst>
                <a:latin typeface="Arial" charset="0"/>
                <a:ea typeface="ＭＳ Ｐゴシック" charset="0"/>
              </a:rPr>
              <a:t>السامري الصالح (لوقا 10)</a:t>
            </a:r>
            <a:endParaRPr lang="en-US" sz="4000" b="1" dirty="0">
              <a:solidFill>
                <a:srgbClr val="FFFFFF"/>
              </a:solidFill>
              <a:effectLst>
                <a:glow rad="266700">
                  <a:schemeClr val="tx1">
                    <a:alpha val="88000"/>
                  </a:schemeClr>
                </a:glow>
              </a:effectLst>
              <a:latin typeface="Arial" charset="0"/>
              <a:ea typeface="ＭＳ Ｐゴシック" charset="0"/>
            </a:endParaRPr>
          </a:p>
        </p:txBody>
      </p:sp>
      <p:sp>
        <p:nvSpPr>
          <p:cNvPr id="876546" name="Text Box 5"/>
          <p:cNvSpPr txBox="1">
            <a:spLocks noChangeArrowheads="1"/>
          </p:cNvSpPr>
          <p:nvPr/>
        </p:nvSpPr>
        <p:spPr bwMode="auto">
          <a:xfrm>
            <a:off x="8410581" y="44455"/>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08" tIns="45704" rIns="91408" bIns="45704">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glow rad="266700">
                    <a:srgbClr val="000000">
                      <a:alpha val="88000"/>
                    </a:srgbClr>
                  </a:glow>
                </a:effectLst>
                <a:uLnTx/>
                <a:uFillTx/>
                <a:latin typeface="Arial" charset="0"/>
                <a:ea typeface="ＭＳ Ｐゴシック" charset="0"/>
              </a:rPr>
              <a:t>99</a:t>
            </a:r>
            <a:endParaRPr kumimoji="0" lang="en-US" sz="2400" b="1" i="0" u="none" strike="noStrike" kern="1200" cap="none" spc="0" normalizeH="0" baseline="0" noProof="0" dirty="0">
              <a:ln>
                <a:noFill/>
              </a:ln>
              <a:solidFill>
                <a:srgbClr val="FFFFFF"/>
              </a:solidFill>
              <a:effectLst>
                <a:glow rad="266700">
                  <a:srgbClr val="000000">
                    <a:alpha val="88000"/>
                  </a:srgbClr>
                </a:glow>
              </a:effectLst>
              <a:uLnTx/>
              <a:uFillTx/>
              <a:latin typeface="Arial" charset="0"/>
              <a:ea typeface="ＭＳ Ｐゴシック" charset="0"/>
            </a:endParaRPr>
          </a:p>
        </p:txBody>
      </p:sp>
    </p:spTree>
    <p:extLst>
      <p:ext uri="{BB962C8B-B14F-4D97-AF65-F5344CB8AC3E}">
        <p14:creationId xmlns:p14="http://schemas.microsoft.com/office/powerpoint/2010/main" val="3463524306"/>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7858" name="Rectangle 2"/>
          <p:cNvSpPr>
            <a:spLocks noGrp="1" noChangeArrowheads="1"/>
          </p:cNvSpPr>
          <p:nvPr>
            <p:ph type="title"/>
          </p:nvPr>
        </p:nvSpPr>
        <p:spPr>
          <a:xfrm>
            <a:off x="76200" y="-76200"/>
            <a:ext cx="8915400" cy="1981200"/>
          </a:xfrm>
        </p:spPr>
        <p:txBody>
          <a:bodyPr/>
          <a:lstStyle/>
          <a:p>
            <a:pPr eaLnBrk="1" hangingPunct="1"/>
            <a:r>
              <a:rPr lang="ar-JO" sz="3600" dirty="0">
                <a:solidFill>
                  <a:srgbClr val="FFFF00"/>
                </a:solidFill>
                <a:latin typeface="Arial" panose="020B0604020202020204" pitchFamily="34" charset="0"/>
                <a:cs typeface="Arial" panose="020B0604020202020204" pitchFamily="34" charset="0"/>
              </a:rPr>
              <a:t>تفسير أوغسطينوس الرمزي                                 لمثل السامري الصالح (لوقا ١٥)</a:t>
            </a:r>
            <a:endParaRPr lang="en-US" sz="3600" dirty="0">
              <a:solidFill>
                <a:srgbClr val="FFFF00"/>
              </a:solidFill>
              <a:latin typeface="Arial" panose="020B0604020202020204" pitchFamily="34" charset="0"/>
              <a:cs typeface="Arial" panose="020B0604020202020204" pitchFamily="34" charset="0"/>
            </a:endParaRPr>
          </a:p>
        </p:txBody>
      </p:sp>
      <p:sp>
        <p:nvSpPr>
          <p:cNvPr id="15363" name="Rectangle 3"/>
          <p:cNvSpPr>
            <a:spLocks noGrp="1" noChangeArrowheads="1"/>
          </p:cNvSpPr>
          <p:nvPr>
            <p:ph idx="1"/>
          </p:nvPr>
        </p:nvSpPr>
        <p:spPr>
          <a:xfrm>
            <a:off x="533400" y="1600201"/>
            <a:ext cx="8229600" cy="762000"/>
          </a:xfrm>
        </p:spPr>
        <p:txBody>
          <a:bodyPr/>
          <a:lstStyle/>
          <a:p>
            <a:pPr algn="r" eaLnBrk="1" hangingPunct="1">
              <a:buFont typeface="Wingdings" charset="0"/>
              <a:buNone/>
            </a:pPr>
            <a:r>
              <a:rPr lang="en-US" b="1" dirty="0">
                <a:solidFill>
                  <a:schemeClr val="bg1"/>
                </a:solidFill>
                <a:latin typeface="Arial" panose="020B0604020202020204" pitchFamily="34" charset="0"/>
                <a:cs typeface="Arial" panose="020B0604020202020204" pitchFamily="34" charset="0"/>
              </a:rPr>
              <a:t>	</a:t>
            </a:r>
            <a:r>
              <a:rPr lang="ar-JO" sz="2800" b="1" u="sng" dirty="0">
                <a:solidFill>
                  <a:schemeClr val="bg1"/>
                </a:solidFill>
                <a:latin typeface="Arial" panose="020B0604020202020204" pitchFamily="34" charset="0"/>
                <a:cs typeface="Arial" panose="020B0604020202020204" pitchFamily="34" charset="0"/>
              </a:rPr>
              <a:t>التفسير</a:t>
            </a:r>
            <a:r>
              <a:rPr lang="en-US" sz="2800" b="1" u="sng" dirty="0">
                <a:solidFill>
                  <a:schemeClr val="bg1"/>
                </a:solidFill>
                <a:latin typeface="Arial" panose="020B0604020202020204" pitchFamily="34" charset="0"/>
                <a:cs typeface="Arial" panose="020B0604020202020204" pitchFamily="34" charset="0"/>
              </a:rPr>
              <a:t>				</a:t>
            </a:r>
            <a:r>
              <a:rPr lang="ar-JO" sz="2800" b="1" u="sng" dirty="0">
                <a:solidFill>
                  <a:schemeClr val="bg1"/>
                </a:solidFill>
                <a:latin typeface="Arial" panose="020B0604020202020204" pitchFamily="34" charset="0"/>
                <a:cs typeface="Arial" panose="020B0604020202020204" pitchFamily="34" charset="0"/>
              </a:rPr>
              <a:t>النص</a:t>
            </a:r>
            <a:endParaRPr lang="en-US" b="1" u="sng" dirty="0">
              <a:solidFill>
                <a:schemeClr val="bg1"/>
              </a:solidFill>
              <a:latin typeface="Arial" panose="020B0604020202020204" pitchFamily="34" charset="0"/>
              <a:cs typeface="Arial" panose="020B0604020202020204" pitchFamily="34" charset="0"/>
            </a:endParaRPr>
          </a:p>
        </p:txBody>
      </p:sp>
      <p:sp>
        <p:nvSpPr>
          <p:cNvPr id="15365" name="Rectangle 5"/>
          <p:cNvSpPr>
            <a:spLocks noChangeArrowheads="1"/>
          </p:cNvSpPr>
          <p:nvPr/>
        </p:nvSpPr>
        <p:spPr bwMode="auto">
          <a:xfrm>
            <a:off x="533400" y="2209800"/>
            <a:ext cx="8458200" cy="4495800"/>
          </a:xfrm>
          <a:prstGeom prst="rect">
            <a:avLst/>
          </a:prstGeom>
          <a:noFill/>
          <a:ln w="9525">
            <a:noFill/>
            <a:miter lim="800000"/>
            <a:headEnd/>
            <a:tailEnd/>
          </a:ln>
          <a:effectLst/>
        </p:spPr>
        <p:txBody>
          <a:bodyPr lIns="91408" tIns="45704" rIns="91408" bIns="45704"/>
          <a:lstStyle/>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الرجل                                               آدم</a:t>
            </a:r>
            <a:endParaRPr kumimoji="0" lang="en-US" sz="2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اللصوص                                           الشيطان والأرواح الشريرة</a:t>
            </a:r>
            <a:endParaRPr kumimoji="0" lang="en-US" sz="2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عروه                                               أخذوا أخلاقه</a:t>
            </a:r>
            <a:endParaRPr kumimoji="0" lang="en-US" sz="2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ضربوه                                             أوقعوه في الخطية</a:t>
            </a:r>
            <a:endParaRPr kumimoji="0" lang="en-US" sz="2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الكاهن واللاوي                                    خدمة العهد القديم التي لم تفعل شيئاً لآدم</a:t>
            </a:r>
            <a:endParaRPr kumimoji="0" lang="en-US" sz="2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السامري الصالح                                  المسيح</a:t>
            </a:r>
            <a:endParaRPr kumimoji="0" lang="en-US" sz="2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ضمد جراحة بزيت وخمر</a:t>
            </a:r>
            <a:r>
              <a:rPr lang="en-US"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كبح خطيته مع منح الرجاء مع الحث على العمل </a:t>
            </a:r>
          </a:p>
          <a:p>
            <a:pPr marR="0" lvl="0" algn="r" defTabSz="914400" rtl="1" eaLnBrk="1" fontAlgn="base" latinLnBrk="0" hangingPunct="1">
              <a:lnSpc>
                <a:spcPct val="100000"/>
              </a:lnSpc>
              <a:spcBef>
                <a:spcPct val="20000"/>
              </a:spcBef>
              <a:spcAft>
                <a:spcPct val="0"/>
              </a:spcAft>
              <a:buClr>
                <a:srgbClr val="009999"/>
              </a:buClr>
              <a:buSzTx/>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a:t>
            </a:r>
            <a:r>
              <a:rPr lang="ar-JO" sz="2000" b="1" noProof="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بروح متحمسة</a:t>
            </a:r>
            <a:r>
              <a:rPr kumimoji="0" lang="en-US" sz="2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 </a:t>
            </a: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الفندق                                               الكنيسة</a:t>
            </a:r>
            <a:endParaRPr kumimoji="0" lang="en-US" sz="2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r" defTabSz="914400" rtl="1" eaLnBrk="1" fontAlgn="base" latinLnBrk="0" hangingPunct="1">
              <a:lnSpc>
                <a:spcPct val="100000"/>
              </a:lnSpc>
              <a:spcBef>
                <a:spcPct val="20000"/>
              </a:spcBef>
              <a:spcAft>
                <a:spcPct val="0"/>
              </a:spcAft>
              <a:buClr>
                <a:srgbClr val="009999"/>
              </a:buClr>
              <a:buSzTx/>
              <a:buFontTx/>
              <a:buBlip>
                <a:blip r:embed="rId2"/>
              </a:buBlip>
              <a:tabLst/>
              <a:defRPr/>
            </a:pPr>
            <a:r>
              <a:rPr lang="ar-JO" sz="20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صاحب الفندق                                      الرسول بولس</a:t>
            </a:r>
            <a:endParaRPr kumimoji="0" lang="en-US" sz="2000" b="1" i="0"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None/>
              <a:tabLst/>
              <a:defRPr/>
            </a:pPr>
            <a:endParaRPr kumimoji="0" lang="en-US" sz="20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a:p>
            <a:pPr marL="342781" marR="0" lvl="0" indent="-342781" algn="l" defTabSz="914400" rtl="0" eaLnBrk="1" fontAlgn="base" latinLnBrk="0" hangingPunct="1">
              <a:lnSpc>
                <a:spcPct val="100000"/>
              </a:lnSpc>
              <a:spcBef>
                <a:spcPct val="20000"/>
              </a:spcBef>
              <a:spcAft>
                <a:spcPct val="0"/>
              </a:spcAft>
              <a:buClr>
                <a:srgbClr val="009999"/>
              </a:buClr>
              <a:buSzTx/>
              <a:buFontTx/>
              <a:buBlip>
                <a:blip r:embed="rId2"/>
              </a:buBlip>
              <a:tabLst/>
              <a:defRPr/>
            </a:pPr>
            <a:endParaRPr kumimoji="0" lang="en-US" sz="2200" b="0"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 name="Rectangle 1"/>
          <p:cNvSpPr/>
          <p:nvPr/>
        </p:nvSpPr>
        <p:spPr>
          <a:xfrm rot="20200280">
            <a:off x="325311" y="3173477"/>
            <a:ext cx="8432806" cy="2215959"/>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3800" b="1" i="0"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rPr>
              <a:t>حقاً؟</a:t>
            </a:r>
            <a:endParaRPr kumimoji="0" lang="en-US" sz="13800" b="1" i="0" u="none" strike="noStrike" kern="1200" cap="none" spc="0" normalizeH="0" baseline="0" noProof="0" dirty="0">
              <a:ln w="12700">
                <a:solidFill>
                  <a:srgbClr val="000000">
                    <a:satMod val="155000"/>
                  </a:srgbClr>
                </a:solidFill>
                <a:prstDash val="solid"/>
              </a:ln>
              <a:solidFill>
                <a:srgbClr val="FF0000"/>
              </a:solidFill>
              <a:effectLst>
                <a:outerShdw blurRad="41275" dist="20320" dir="1800000" algn="tl" rotWithShape="0">
                  <a:srgbClr val="000000">
                    <a:alpha val="40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509848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fade">
                                      <p:cBhvr>
                                        <p:cTn id="7" dur="2000"/>
                                        <p:tgtEl>
                                          <p:spTgt spid="1536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65"/>
                                        </p:tgtEl>
                                        <p:attrNameLst>
                                          <p:attrName>style.visibility</p:attrName>
                                        </p:attrNameLst>
                                      </p:cBhvr>
                                      <p:to>
                                        <p:strVal val="visible"/>
                                      </p:to>
                                    </p:set>
                                    <p:animEffect transition="in" filter="fade">
                                      <p:cBhvr>
                                        <p:cTn id="12" dur="2000"/>
                                        <p:tgtEl>
                                          <p:spTgt spid="15365"/>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P spid="15365" grpId="0"/>
      <p:bldP spid="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Text Box 2"/>
          <p:cNvSpPr txBox="1">
            <a:spLocks noChangeArrowheads="1"/>
          </p:cNvSpPr>
          <p:nvPr/>
        </p:nvSpPr>
        <p:spPr bwMode="auto">
          <a:xfrm>
            <a:off x="8534404" y="152404"/>
            <a:ext cx="508408"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dirty="0">
                <a:solidFill>
                  <a:srgbClr val="FFFFFF"/>
                </a:solidFill>
                <a:cs typeface="Arial" charset="0"/>
              </a:rPr>
              <a:t>93</a:t>
            </a:r>
            <a:endParaRPr lang="en-US" dirty="0">
              <a:solidFill>
                <a:srgbClr val="FFFFFF"/>
              </a:solidFill>
              <a:cs typeface="Arial" charset="0"/>
            </a:endParaRPr>
          </a:p>
        </p:txBody>
      </p:sp>
      <p:grpSp>
        <p:nvGrpSpPr>
          <p:cNvPr id="296962" name="Group 3"/>
          <p:cNvGrpSpPr>
            <a:grpSpLocks/>
          </p:cNvGrpSpPr>
          <p:nvPr/>
        </p:nvGrpSpPr>
        <p:grpSpPr bwMode="auto">
          <a:xfrm>
            <a:off x="0" y="795338"/>
            <a:ext cx="9144000" cy="6062662"/>
            <a:chOff x="0" y="0"/>
            <a:chExt cx="4525" cy="3531"/>
          </a:xfrm>
        </p:grpSpPr>
        <p:grpSp>
          <p:nvGrpSpPr>
            <p:cNvPr id="296964" name="Group 4"/>
            <p:cNvGrpSpPr>
              <a:grpSpLocks/>
            </p:cNvGrpSpPr>
            <p:nvPr/>
          </p:nvGrpSpPr>
          <p:grpSpPr bwMode="auto">
            <a:xfrm>
              <a:off x="0" y="0"/>
              <a:ext cx="481" cy="864"/>
              <a:chOff x="0" y="0"/>
              <a:chExt cx="481" cy="864"/>
            </a:xfrm>
          </p:grpSpPr>
          <p:sp>
            <p:nvSpPr>
              <p:cNvPr id="297016" name="Rectangle 5"/>
              <p:cNvSpPr>
                <a:spLocks noChangeArrowheads="1"/>
              </p:cNvSpPr>
              <p:nvPr/>
            </p:nvSpPr>
            <p:spPr bwMode="auto">
              <a:xfrm>
                <a:off x="32" y="0"/>
                <a:ext cx="449"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a:r>
                  <a:rPr lang="ar-JO" altLang="zh-CN" sz="2200" b="1" dirty="0">
                    <a:solidFill>
                      <a:srgbClr val="FFFFFF"/>
                    </a:solidFill>
                    <a:cs typeface="Arial" charset="0"/>
                  </a:rPr>
                  <a:t>لا يوجد مراجع عن الملكوت</a:t>
                </a:r>
                <a:endParaRPr lang="en-US" altLang="zh-CN" sz="1100" dirty="0">
                  <a:solidFill>
                    <a:srgbClr val="FFFFFF"/>
                  </a:solidFill>
                  <a:cs typeface="Arial" charset="0"/>
                </a:endParaRPr>
              </a:p>
              <a:p>
                <a:pPr algn="ctr"/>
                <a:endParaRPr lang="en-US" altLang="zh-CN" sz="1100" dirty="0">
                  <a:solidFill>
                    <a:srgbClr val="FFFFFF"/>
                  </a:solidFill>
                  <a:cs typeface="Arial" charset="0"/>
                </a:endParaRPr>
              </a:p>
            </p:txBody>
          </p:sp>
          <p:sp>
            <p:nvSpPr>
              <p:cNvPr id="297017" name="Rectangle 6"/>
              <p:cNvSpPr>
                <a:spLocks noChangeArrowheads="1"/>
              </p:cNvSpPr>
              <p:nvPr/>
            </p:nvSpPr>
            <p:spPr bwMode="auto">
              <a:xfrm>
                <a:off x="0" y="0"/>
                <a:ext cx="4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65" name="Group 7"/>
            <p:cNvGrpSpPr>
              <a:grpSpLocks/>
            </p:cNvGrpSpPr>
            <p:nvPr/>
          </p:nvGrpSpPr>
          <p:grpSpPr bwMode="auto">
            <a:xfrm>
              <a:off x="456" y="0"/>
              <a:ext cx="385" cy="864"/>
              <a:chOff x="456" y="0"/>
              <a:chExt cx="385" cy="864"/>
            </a:xfrm>
          </p:grpSpPr>
          <p:sp>
            <p:nvSpPr>
              <p:cNvPr id="297014" name="Rectangle 8"/>
              <p:cNvSpPr>
                <a:spLocks noChangeArrowheads="1"/>
              </p:cNvSpPr>
              <p:nvPr/>
            </p:nvSpPr>
            <p:spPr bwMode="auto">
              <a:xfrm>
                <a:off x="488" y="0"/>
                <a:ext cx="321"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cs typeface="Arial" charset="0"/>
                  </a:rPr>
                  <a:t> </a:t>
                </a:r>
              </a:p>
              <a:p>
                <a:pPr algn="ctr"/>
                <a:r>
                  <a:rPr lang="ar-JO" altLang="zh-CN" sz="2200" b="1" dirty="0">
                    <a:solidFill>
                      <a:srgbClr val="FFFFFF"/>
                    </a:solidFill>
                    <a:cs typeface="Arial" charset="0"/>
                  </a:rPr>
                  <a:t>1</a:t>
                </a:r>
                <a:endParaRPr lang="en-US" altLang="zh-CN" sz="2200" b="1" dirty="0">
                  <a:solidFill>
                    <a:srgbClr val="FFFFFF"/>
                  </a:solidFill>
                  <a:cs typeface="Arial" charset="0"/>
                </a:endParaRPr>
              </a:p>
              <a:p>
                <a:pPr algn="ctr"/>
                <a:endParaRPr lang="en-US" altLang="zh-CN" sz="2200" b="1" dirty="0">
                  <a:solidFill>
                    <a:srgbClr val="FFFFFF"/>
                  </a:solidFill>
                  <a:cs typeface="Arial" charset="0"/>
                </a:endParaRPr>
              </a:p>
            </p:txBody>
          </p:sp>
          <p:sp>
            <p:nvSpPr>
              <p:cNvPr id="297015" name="Rectangle 9"/>
              <p:cNvSpPr>
                <a:spLocks noChangeArrowheads="1"/>
              </p:cNvSpPr>
              <p:nvPr/>
            </p:nvSpPr>
            <p:spPr bwMode="auto">
              <a:xfrm>
                <a:off x="456" y="0"/>
                <a:ext cx="385"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66" name="Group 10"/>
            <p:cNvGrpSpPr>
              <a:grpSpLocks/>
            </p:cNvGrpSpPr>
            <p:nvPr/>
          </p:nvGrpSpPr>
          <p:grpSpPr bwMode="auto">
            <a:xfrm>
              <a:off x="841" y="0"/>
              <a:ext cx="420" cy="864"/>
              <a:chOff x="841" y="0"/>
              <a:chExt cx="420" cy="864"/>
            </a:xfrm>
          </p:grpSpPr>
          <p:sp>
            <p:nvSpPr>
              <p:cNvPr id="297012" name="Rectangle 11"/>
              <p:cNvSpPr>
                <a:spLocks noChangeArrowheads="1"/>
              </p:cNvSpPr>
              <p:nvPr/>
            </p:nvSpPr>
            <p:spPr bwMode="auto">
              <a:xfrm>
                <a:off x="873" y="0"/>
                <a:ext cx="356"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cs typeface="Arial" charset="0"/>
                  </a:rPr>
                  <a:t> </a:t>
                </a:r>
              </a:p>
              <a:p>
                <a:pPr indent="50784" algn="ctr"/>
                <a:r>
                  <a:rPr lang="ar-JO" altLang="zh-CN" sz="2200" b="1" dirty="0">
                    <a:solidFill>
                      <a:srgbClr val="FFFFFF"/>
                    </a:solidFill>
                    <a:cs typeface="Arial" charset="0"/>
                  </a:rPr>
                  <a:t>0</a:t>
                </a:r>
                <a:endParaRPr lang="en-US" altLang="zh-CN" sz="2200" b="1" dirty="0">
                  <a:solidFill>
                    <a:srgbClr val="FFFFFF"/>
                  </a:solidFill>
                  <a:cs typeface="Arial" charset="0"/>
                </a:endParaRPr>
              </a:p>
              <a:p>
                <a:pPr indent="50784" algn="ctr"/>
                <a:endParaRPr lang="en-US" altLang="zh-CN" sz="2200" b="1" dirty="0">
                  <a:solidFill>
                    <a:srgbClr val="FFFFFF"/>
                  </a:solidFill>
                  <a:cs typeface="Arial" charset="0"/>
                </a:endParaRPr>
              </a:p>
            </p:txBody>
          </p:sp>
          <p:sp>
            <p:nvSpPr>
              <p:cNvPr id="297013" name="Rectangle 12"/>
              <p:cNvSpPr>
                <a:spLocks noChangeArrowheads="1"/>
              </p:cNvSpPr>
              <p:nvPr/>
            </p:nvSpPr>
            <p:spPr bwMode="auto">
              <a:xfrm>
                <a:off x="841" y="0"/>
                <a:ext cx="420"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67" name="Group 13"/>
            <p:cNvGrpSpPr>
              <a:grpSpLocks/>
            </p:cNvGrpSpPr>
            <p:nvPr/>
          </p:nvGrpSpPr>
          <p:grpSpPr bwMode="auto">
            <a:xfrm>
              <a:off x="1261" y="0"/>
              <a:ext cx="385" cy="864"/>
              <a:chOff x="1261" y="0"/>
              <a:chExt cx="385" cy="864"/>
            </a:xfrm>
          </p:grpSpPr>
          <p:sp>
            <p:nvSpPr>
              <p:cNvPr id="297010" name="Rectangle 14"/>
              <p:cNvSpPr>
                <a:spLocks noChangeArrowheads="1"/>
              </p:cNvSpPr>
              <p:nvPr/>
            </p:nvSpPr>
            <p:spPr bwMode="auto">
              <a:xfrm>
                <a:off x="1293" y="0"/>
                <a:ext cx="321"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cs typeface="Arial" charset="0"/>
                  </a:rPr>
                  <a:t> </a:t>
                </a:r>
              </a:p>
              <a:p>
                <a:pPr indent="50784" algn="ctr"/>
                <a:r>
                  <a:rPr lang="ar-JO" altLang="zh-CN" sz="2200" b="1" dirty="0">
                    <a:solidFill>
                      <a:srgbClr val="FFFFFF"/>
                    </a:solidFill>
                    <a:cs typeface="Arial" charset="0"/>
                  </a:rPr>
                  <a:t>8</a:t>
                </a:r>
                <a:endParaRPr lang="en-US" altLang="zh-CN" sz="2200" b="1" dirty="0">
                  <a:solidFill>
                    <a:srgbClr val="FFFFFF"/>
                  </a:solidFill>
                  <a:cs typeface="Arial" charset="0"/>
                </a:endParaRPr>
              </a:p>
              <a:p>
                <a:pPr indent="50784" algn="ctr"/>
                <a:endParaRPr lang="en-US" altLang="zh-CN" sz="2200" b="1" dirty="0">
                  <a:solidFill>
                    <a:srgbClr val="FFFFFF"/>
                  </a:solidFill>
                  <a:cs typeface="Arial" charset="0"/>
                </a:endParaRPr>
              </a:p>
            </p:txBody>
          </p:sp>
          <p:sp>
            <p:nvSpPr>
              <p:cNvPr id="297011" name="Rectangle 15"/>
              <p:cNvSpPr>
                <a:spLocks noChangeArrowheads="1"/>
              </p:cNvSpPr>
              <p:nvPr/>
            </p:nvSpPr>
            <p:spPr bwMode="auto">
              <a:xfrm>
                <a:off x="1261" y="0"/>
                <a:ext cx="385"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68" name="Group 16"/>
            <p:cNvGrpSpPr>
              <a:grpSpLocks/>
            </p:cNvGrpSpPr>
            <p:nvPr/>
          </p:nvGrpSpPr>
          <p:grpSpPr bwMode="auto">
            <a:xfrm>
              <a:off x="1646" y="0"/>
              <a:ext cx="492" cy="864"/>
              <a:chOff x="1646" y="0"/>
              <a:chExt cx="492" cy="864"/>
            </a:xfrm>
          </p:grpSpPr>
          <p:sp>
            <p:nvSpPr>
              <p:cNvPr id="297008" name="Rectangle 17"/>
              <p:cNvSpPr>
                <a:spLocks noChangeArrowheads="1"/>
              </p:cNvSpPr>
              <p:nvPr/>
            </p:nvSpPr>
            <p:spPr bwMode="auto">
              <a:xfrm>
                <a:off x="1678" y="0"/>
                <a:ext cx="428"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cs typeface="Arial" charset="0"/>
                  </a:rPr>
                  <a:t> </a:t>
                </a:r>
              </a:p>
              <a:p>
                <a:pPr indent="50784" algn="ctr"/>
                <a:r>
                  <a:rPr lang="ar-JO" altLang="zh-CN" sz="2200" b="1" dirty="0">
                    <a:solidFill>
                      <a:srgbClr val="FFFFFF"/>
                    </a:solidFill>
                    <a:cs typeface="Arial" charset="0"/>
                  </a:rPr>
                  <a:t>25</a:t>
                </a:r>
                <a:endParaRPr lang="en-US" altLang="zh-CN" sz="2200" b="1" dirty="0">
                  <a:solidFill>
                    <a:srgbClr val="FFFFFF"/>
                  </a:solidFill>
                  <a:cs typeface="Arial" charset="0"/>
                </a:endParaRPr>
              </a:p>
              <a:p>
                <a:pPr indent="50784" algn="ctr"/>
                <a:r>
                  <a:rPr lang="en-US" altLang="zh-CN" sz="2200" b="1" dirty="0">
                    <a:solidFill>
                      <a:srgbClr val="FFFFFF"/>
                    </a:solidFill>
                    <a:cs typeface="Arial" charset="0"/>
                  </a:rPr>
                  <a:t> </a:t>
                </a:r>
              </a:p>
              <a:p>
                <a:pPr indent="50784" algn="ctr"/>
                <a:endParaRPr lang="en-US" altLang="zh-CN" sz="2200" b="1" dirty="0">
                  <a:solidFill>
                    <a:srgbClr val="FFFFFF"/>
                  </a:solidFill>
                  <a:cs typeface="Arial" charset="0"/>
                </a:endParaRPr>
              </a:p>
            </p:txBody>
          </p:sp>
          <p:sp>
            <p:nvSpPr>
              <p:cNvPr id="297009" name="Rectangle 18"/>
              <p:cNvSpPr>
                <a:spLocks noChangeArrowheads="1"/>
              </p:cNvSpPr>
              <p:nvPr/>
            </p:nvSpPr>
            <p:spPr bwMode="auto">
              <a:xfrm>
                <a:off x="1646" y="0"/>
                <a:ext cx="492"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69" name="Group 19"/>
            <p:cNvGrpSpPr>
              <a:grpSpLocks/>
            </p:cNvGrpSpPr>
            <p:nvPr/>
          </p:nvGrpSpPr>
          <p:grpSpPr bwMode="auto">
            <a:xfrm>
              <a:off x="2138" y="0"/>
              <a:ext cx="456" cy="864"/>
              <a:chOff x="2138" y="0"/>
              <a:chExt cx="456" cy="864"/>
            </a:xfrm>
          </p:grpSpPr>
          <p:sp>
            <p:nvSpPr>
              <p:cNvPr id="297006" name="Rectangle 20"/>
              <p:cNvSpPr>
                <a:spLocks noChangeArrowheads="1"/>
              </p:cNvSpPr>
              <p:nvPr/>
            </p:nvSpPr>
            <p:spPr bwMode="auto">
              <a:xfrm>
                <a:off x="2170" y="0"/>
                <a:ext cx="392"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cs typeface="Arial" charset="0"/>
                  </a:rPr>
                  <a:t> </a:t>
                </a:r>
              </a:p>
              <a:p>
                <a:pPr indent="50784" algn="ctr"/>
                <a:r>
                  <a:rPr lang="ar-JO" altLang="zh-CN" sz="2200" b="1" dirty="0">
                    <a:solidFill>
                      <a:srgbClr val="FFFFFF"/>
                    </a:solidFill>
                    <a:cs typeface="Arial" charset="0"/>
                  </a:rPr>
                  <a:t>2</a:t>
                </a:r>
                <a:endParaRPr lang="en-US" altLang="zh-CN" sz="2200" b="1" dirty="0">
                  <a:solidFill>
                    <a:srgbClr val="FFFFFF"/>
                  </a:solidFill>
                  <a:cs typeface="Arial" charset="0"/>
                </a:endParaRPr>
              </a:p>
              <a:p>
                <a:pPr indent="50784" algn="ctr"/>
                <a:r>
                  <a:rPr lang="en-US" altLang="zh-CN" sz="2200" b="1" dirty="0">
                    <a:solidFill>
                      <a:srgbClr val="FFFFFF"/>
                    </a:solidFill>
                    <a:cs typeface="Arial" charset="0"/>
                  </a:rPr>
                  <a:t> </a:t>
                </a:r>
              </a:p>
              <a:p>
                <a:pPr indent="50784" algn="ctr"/>
                <a:endParaRPr lang="en-US" altLang="zh-CN" sz="2200" b="1" dirty="0">
                  <a:solidFill>
                    <a:srgbClr val="FFFFFF"/>
                  </a:solidFill>
                  <a:cs typeface="Arial" charset="0"/>
                </a:endParaRPr>
              </a:p>
            </p:txBody>
          </p:sp>
          <p:sp>
            <p:nvSpPr>
              <p:cNvPr id="297007" name="Rectangle 21"/>
              <p:cNvSpPr>
                <a:spLocks noChangeArrowheads="1"/>
              </p:cNvSpPr>
              <p:nvPr/>
            </p:nvSpPr>
            <p:spPr bwMode="auto">
              <a:xfrm>
                <a:off x="2138" y="0"/>
                <a:ext cx="4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0" name="Group 22"/>
            <p:cNvGrpSpPr>
              <a:grpSpLocks/>
            </p:cNvGrpSpPr>
            <p:nvPr/>
          </p:nvGrpSpPr>
          <p:grpSpPr bwMode="auto">
            <a:xfrm>
              <a:off x="2594" y="0"/>
              <a:ext cx="385" cy="864"/>
              <a:chOff x="2594" y="0"/>
              <a:chExt cx="385" cy="864"/>
            </a:xfrm>
          </p:grpSpPr>
          <p:sp>
            <p:nvSpPr>
              <p:cNvPr id="297004" name="Rectangle 23"/>
              <p:cNvSpPr>
                <a:spLocks noChangeArrowheads="1"/>
              </p:cNvSpPr>
              <p:nvPr/>
            </p:nvSpPr>
            <p:spPr bwMode="auto">
              <a:xfrm>
                <a:off x="2626" y="0"/>
                <a:ext cx="321"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cs typeface="Arial" charset="0"/>
                  </a:rPr>
                  <a:t> </a:t>
                </a:r>
              </a:p>
              <a:p>
                <a:pPr algn="ctr"/>
                <a:r>
                  <a:rPr lang="ar-JO" altLang="zh-CN" sz="2200" b="1" dirty="0">
                    <a:solidFill>
                      <a:srgbClr val="FFFFFF"/>
                    </a:solidFill>
                    <a:cs typeface="Arial" charset="0"/>
                  </a:rPr>
                  <a:t>4</a:t>
                </a:r>
                <a:endParaRPr lang="en-US" altLang="zh-CN" sz="2200" b="1" dirty="0">
                  <a:solidFill>
                    <a:srgbClr val="FFFFFF"/>
                  </a:solidFill>
                  <a:cs typeface="Arial" charset="0"/>
                </a:endParaRPr>
              </a:p>
              <a:p>
                <a:pPr algn="ctr"/>
                <a:endParaRPr lang="en-US" altLang="zh-CN" sz="2200" b="1" dirty="0">
                  <a:solidFill>
                    <a:srgbClr val="FFFFFF"/>
                  </a:solidFill>
                  <a:cs typeface="Arial" charset="0"/>
                </a:endParaRPr>
              </a:p>
            </p:txBody>
          </p:sp>
          <p:sp>
            <p:nvSpPr>
              <p:cNvPr id="297005" name="Rectangle 24"/>
              <p:cNvSpPr>
                <a:spLocks noChangeArrowheads="1"/>
              </p:cNvSpPr>
              <p:nvPr/>
            </p:nvSpPr>
            <p:spPr bwMode="auto">
              <a:xfrm>
                <a:off x="2594" y="0"/>
                <a:ext cx="385"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1" name="Group 25"/>
            <p:cNvGrpSpPr>
              <a:grpSpLocks/>
            </p:cNvGrpSpPr>
            <p:nvPr/>
          </p:nvGrpSpPr>
          <p:grpSpPr bwMode="auto">
            <a:xfrm>
              <a:off x="2979" y="0"/>
              <a:ext cx="456" cy="864"/>
              <a:chOff x="2979" y="0"/>
              <a:chExt cx="456" cy="864"/>
            </a:xfrm>
          </p:grpSpPr>
          <p:sp>
            <p:nvSpPr>
              <p:cNvPr id="297002" name="Rectangle 26"/>
              <p:cNvSpPr>
                <a:spLocks noChangeArrowheads="1"/>
              </p:cNvSpPr>
              <p:nvPr/>
            </p:nvSpPr>
            <p:spPr bwMode="auto">
              <a:xfrm>
                <a:off x="3011" y="0"/>
                <a:ext cx="392"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cs typeface="Arial" charset="0"/>
                  </a:rPr>
                  <a:t> </a:t>
                </a:r>
              </a:p>
              <a:p>
                <a:pPr algn="ctr"/>
                <a:r>
                  <a:rPr lang="ar-JO" altLang="zh-CN" sz="2200" b="1" dirty="0">
                    <a:solidFill>
                      <a:srgbClr val="FFFFFF"/>
                    </a:solidFill>
                    <a:cs typeface="Arial" charset="0"/>
                  </a:rPr>
                  <a:t>2</a:t>
                </a:r>
                <a:endParaRPr lang="en-US" altLang="zh-CN" sz="2200" b="1" dirty="0">
                  <a:solidFill>
                    <a:srgbClr val="FFFFFF"/>
                  </a:solidFill>
                  <a:cs typeface="Arial" charset="0"/>
                </a:endParaRPr>
              </a:p>
              <a:p>
                <a:pPr algn="ctr"/>
                <a:endParaRPr lang="en-US" altLang="zh-CN" sz="2200" b="1" dirty="0">
                  <a:solidFill>
                    <a:srgbClr val="FFFFFF"/>
                  </a:solidFill>
                  <a:cs typeface="Arial" charset="0"/>
                </a:endParaRPr>
              </a:p>
            </p:txBody>
          </p:sp>
          <p:sp>
            <p:nvSpPr>
              <p:cNvPr id="297003" name="Rectangle 27"/>
              <p:cNvSpPr>
                <a:spLocks noChangeArrowheads="1"/>
              </p:cNvSpPr>
              <p:nvPr/>
            </p:nvSpPr>
            <p:spPr bwMode="auto">
              <a:xfrm>
                <a:off x="2979" y="0"/>
                <a:ext cx="4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2" name="Group 28"/>
            <p:cNvGrpSpPr>
              <a:grpSpLocks/>
            </p:cNvGrpSpPr>
            <p:nvPr/>
          </p:nvGrpSpPr>
          <p:grpSpPr bwMode="auto">
            <a:xfrm>
              <a:off x="3435" y="0"/>
              <a:ext cx="556" cy="864"/>
              <a:chOff x="3435" y="0"/>
              <a:chExt cx="556" cy="864"/>
            </a:xfrm>
          </p:grpSpPr>
          <p:sp>
            <p:nvSpPr>
              <p:cNvPr id="297000" name="Rectangle 29"/>
              <p:cNvSpPr>
                <a:spLocks noChangeArrowheads="1"/>
              </p:cNvSpPr>
              <p:nvPr/>
            </p:nvSpPr>
            <p:spPr bwMode="auto">
              <a:xfrm>
                <a:off x="3467" y="0"/>
                <a:ext cx="492"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cs typeface="Arial" charset="0"/>
                  </a:rPr>
                  <a:t> </a:t>
                </a:r>
              </a:p>
              <a:p>
                <a:pPr algn="ctr"/>
                <a:r>
                  <a:rPr lang="ar-JO" altLang="zh-CN" sz="2200" b="1" dirty="0">
                    <a:solidFill>
                      <a:srgbClr val="FFFFFF"/>
                    </a:solidFill>
                    <a:cs typeface="Arial" charset="0"/>
                  </a:rPr>
                  <a:t>0</a:t>
                </a:r>
                <a:endParaRPr lang="en-US" altLang="zh-CN" sz="2200" b="1" dirty="0">
                  <a:solidFill>
                    <a:srgbClr val="FFFFFF"/>
                  </a:solidFill>
                  <a:cs typeface="Arial" charset="0"/>
                </a:endParaRPr>
              </a:p>
              <a:p>
                <a:pPr algn="ctr"/>
                <a:endParaRPr lang="en-US" altLang="zh-CN" sz="2200" b="1" dirty="0">
                  <a:solidFill>
                    <a:srgbClr val="FFFFFF"/>
                  </a:solidFill>
                  <a:cs typeface="Arial" charset="0"/>
                </a:endParaRPr>
              </a:p>
            </p:txBody>
          </p:sp>
          <p:sp>
            <p:nvSpPr>
              <p:cNvPr id="297001" name="Rectangle 30"/>
              <p:cNvSpPr>
                <a:spLocks noChangeArrowheads="1"/>
              </p:cNvSpPr>
              <p:nvPr/>
            </p:nvSpPr>
            <p:spPr bwMode="auto">
              <a:xfrm>
                <a:off x="3435" y="0"/>
                <a:ext cx="556"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3" name="Group 31"/>
            <p:cNvGrpSpPr>
              <a:grpSpLocks/>
            </p:cNvGrpSpPr>
            <p:nvPr/>
          </p:nvGrpSpPr>
          <p:grpSpPr bwMode="auto">
            <a:xfrm>
              <a:off x="3991" y="0"/>
              <a:ext cx="534" cy="864"/>
              <a:chOff x="3991" y="0"/>
              <a:chExt cx="534" cy="864"/>
            </a:xfrm>
          </p:grpSpPr>
          <p:sp>
            <p:nvSpPr>
              <p:cNvPr id="296998" name="Rectangle 32"/>
              <p:cNvSpPr>
                <a:spLocks noChangeArrowheads="1"/>
              </p:cNvSpPr>
              <p:nvPr/>
            </p:nvSpPr>
            <p:spPr bwMode="auto">
              <a:xfrm>
                <a:off x="4023" y="0"/>
                <a:ext cx="470" cy="86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cs typeface="Arial" charset="0"/>
                  </a:rPr>
                  <a:t> </a:t>
                </a:r>
              </a:p>
              <a:p>
                <a:pPr algn="ctr"/>
                <a:r>
                  <a:rPr lang="ar-JO" altLang="zh-CN" sz="2200" b="1" dirty="0">
                    <a:solidFill>
                      <a:srgbClr val="FFFFFF"/>
                    </a:solidFill>
                    <a:cs typeface="Arial" charset="0"/>
                  </a:rPr>
                  <a:t>0</a:t>
                </a:r>
                <a:endParaRPr lang="en-US" altLang="zh-CN" sz="2200" b="1" dirty="0">
                  <a:solidFill>
                    <a:srgbClr val="FFFFFF"/>
                  </a:solidFill>
                  <a:cs typeface="Arial" charset="0"/>
                </a:endParaRPr>
              </a:p>
              <a:p>
                <a:pPr algn="ctr"/>
                <a:endParaRPr lang="en-US" altLang="zh-CN" sz="2200" b="1" dirty="0">
                  <a:solidFill>
                    <a:srgbClr val="FFFFFF"/>
                  </a:solidFill>
                  <a:cs typeface="Arial" charset="0"/>
                </a:endParaRPr>
              </a:p>
            </p:txBody>
          </p:sp>
          <p:sp>
            <p:nvSpPr>
              <p:cNvPr id="296999" name="Rectangle 33"/>
              <p:cNvSpPr>
                <a:spLocks noChangeArrowheads="1"/>
              </p:cNvSpPr>
              <p:nvPr/>
            </p:nvSpPr>
            <p:spPr bwMode="auto">
              <a:xfrm>
                <a:off x="3991" y="0"/>
                <a:ext cx="534" cy="86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4" name="Group 34"/>
            <p:cNvGrpSpPr>
              <a:grpSpLocks/>
            </p:cNvGrpSpPr>
            <p:nvPr/>
          </p:nvGrpSpPr>
          <p:grpSpPr bwMode="auto">
            <a:xfrm>
              <a:off x="0" y="864"/>
              <a:ext cx="841" cy="691"/>
              <a:chOff x="0" y="864"/>
              <a:chExt cx="841" cy="691"/>
            </a:xfrm>
          </p:grpSpPr>
          <p:sp>
            <p:nvSpPr>
              <p:cNvPr id="296996" name="Rectangle 35"/>
              <p:cNvSpPr>
                <a:spLocks noChangeArrowheads="1"/>
              </p:cNvSpPr>
              <p:nvPr/>
            </p:nvSpPr>
            <p:spPr bwMode="auto">
              <a:xfrm>
                <a:off x="32" y="864"/>
                <a:ext cx="777"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endParaRPr lang="ar-JO" altLang="zh-CN" sz="2200" b="1" dirty="0">
                  <a:solidFill>
                    <a:srgbClr val="FFFFFF"/>
                  </a:solidFill>
                  <a:cs typeface="Arial" charset="0"/>
                </a:endParaRPr>
              </a:p>
              <a:p>
                <a:pPr algn="ctr" eaLnBrk="1" hangingPunct="1"/>
                <a:r>
                  <a:rPr lang="ar-JO" altLang="zh-CN" sz="2200" b="1" dirty="0">
                    <a:solidFill>
                      <a:srgbClr val="FFFFFF"/>
                    </a:solidFill>
                    <a:cs typeface="Arial" charset="0"/>
                  </a:rPr>
                  <a:t>30 سنة</a:t>
                </a:r>
                <a:endParaRPr lang="en-US" altLang="zh-CN" sz="2200" b="1" dirty="0">
                  <a:solidFill>
                    <a:srgbClr val="FFFFFF"/>
                  </a:solidFill>
                  <a:cs typeface="Arial" charset="0"/>
                </a:endParaRPr>
              </a:p>
            </p:txBody>
          </p:sp>
          <p:sp>
            <p:nvSpPr>
              <p:cNvPr id="296997" name="Rectangle 36"/>
              <p:cNvSpPr>
                <a:spLocks noChangeArrowheads="1"/>
              </p:cNvSpPr>
              <p:nvPr/>
            </p:nvSpPr>
            <p:spPr bwMode="auto">
              <a:xfrm>
                <a:off x="0" y="864"/>
                <a:ext cx="841"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5" name="Group 37"/>
            <p:cNvGrpSpPr>
              <a:grpSpLocks/>
            </p:cNvGrpSpPr>
            <p:nvPr/>
          </p:nvGrpSpPr>
          <p:grpSpPr bwMode="auto">
            <a:xfrm>
              <a:off x="841" y="864"/>
              <a:ext cx="805" cy="691"/>
              <a:chOff x="841" y="864"/>
              <a:chExt cx="805" cy="691"/>
            </a:xfrm>
          </p:grpSpPr>
          <p:sp>
            <p:nvSpPr>
              <p:cNvPr id="296994" name="Rectangle 38"/>
              <p:cNvSpPr>
                <a:spLocks noChangeArrowheads="1"/>
              </p:cNvSpPr>
              <p:nvPr/>
            </p:nvSpPr>
            <p:spPr bwMode="auto">
              <a:xfrm>
                <a:off x="873" y="864"/>
                <a:ext cx="741"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cs typeface="Arial" charset="0"/>
                  </a:rPr>
                  <a:t> </a:t>
                </a:r>
              </a:p>
              <a:p>
                <a:pPr indent="50784" algn="ctr"/>
                <a:r>
                  <a:rPr lang="ar-JO" altLang="zh-CN" sz="2200" b="1" dirty="0">
                    <a:solidFill>
                      <a:srgbClr val="FFFFFF"/>
                    </a:solidFill>
                    <a:cs typeface="Arial" charset="0"/>
                  </a:rPr>
                  <a:t>3 سنوات</a:t>
                </a:r>
                <a:endParaRPr lang="en-US" altLang="zh-CN" sz="2200" b="1" dirty="0">
                  <a:solidFill>
                    <a:srgbClr val="FFFFFF"/>
                  </a:solidFill>
                  <a:cs typeface="Arial" charset="0"/>
                </a:endParaRPr>
              </a:p>
              <a:p>
                <a:pPr indent="50784" algn="ctr"/>
                <a:endParaRPr lang="en-US" altLang="zh-CN" sz="2200" b="1" dirty="0">
                  <a:solidFill>
                    <a:srgbClr val="FFFFFF"/>
                  </a:solidFill>
                  <a:cs typeface="Arial" charset="0"/>
                </a:endParaRPr>
              </a:p>
            </p:txBody>
          </p:sp>
          <p:sp>
            <p:nvSpPr>
              <p:cNvPr id="296995" name="Rectangle 39"/>
              <p:cNvSpPr>
                <a:spLocks noChangeArrowheads="1"/>
              </p:cNvSpPr>
              <p:nvPr/>
            </p:nvSpPr>
            <p:spPr bwMode="auto">
              <a:xfrm>
                <a:off x="841" y="864"/>
                <a:ext cx="805"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6" name="Group 40"/>
            <p:cNvGrpSpPr>
              <a:grpSpLocks/>
            </p:cNvGrpSpPr>
            <p:nvPr/>
          </p:nvGrpSpPr>
          <p:grpSpPr bwMode="auto">
            <a:xfrm>
              <a:off x="1646" y="864"/>
              <a:ext cx="510" cy="691"/>
              <a:chOff x="1646" y="864"/>
              <a:chExt cx="510" cy="691"/>
            </a:xfrm>
          </p:grpSpPr>
          <p:sp>
            <p:nvSpPr>
              <p:cNvPr id="296992" name="Rectangle 41"/>
              <p:cNvSpPr>
                <a:spLocks noChangeArrowheads="1"/>
              </p:cNvSpPr>
              <p:nvPr/>
            </p:nvSpPr>
            <p:spPr bwMode="auto">
              <a:xfrm>
                <a:off x="1678" y="864"/>
                <a:ext cx="478"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endParaRPr lang="ar-JO" altLang="zh-CN" sz="2200" b="1" dirty="0">
                  <a:solidFill>
                    <a:srgbClr val="FFFFFF"/>
                  </a:solidFill>
                  <a:cs typeface="Arial" charset="0"/>
                </a:endParaRPr>
              </a:p>
              <a:p>
                <a:pPr algn="ctr" eaLnBrk="1" hangingPunct="1"/>
                <a:r>
                  <a:rPr lang="ar-JO" altLang="zh-CN" sz="2200" b="1" dirty="0">
                    <a:solidFill>
                      <a:srgbClr val="FFFFFF"/>
                    </a:solidFill>
                    <a:cs typeface="Arial" charset="0"/>
                  </a:rPr>
                  <a:t>3-4 شهور</a:t>
                </a:r>
                <a:endParaRPr lang="en-US" altLang="zh-CN" sz="2200" b="1" dirty="0">
                  <a:solidFill>
                    <a:srgbClr val="FFFFFF"/>
                  </a:solidFill>
                  <a:cs typeface="Arial" charset="0"/>
                </a:endParaRPr>
              </a:p>
            </p:txBody>
          </p:sp>
          <p:sp>
            <p:nvSpPr>
              <p:cNvPr id="296993" name="Rectangle 42"/>
              <p:cNvSpPr>
                <a:spLocks noChangeArrowheads="1"/>
              </p:cNvSpPr>
              <p:nvPr/>
            </p:nvSpPr>
            <p:spPr bwMode="auto">
              <a:xfrm>
                <a:off x="1646" y="864"/>
                <a:ext cx="492"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7" name="Group 43"/>
            <p:cNvGrpSpPr>
              <a:grpSpLocks/>
            </p:cNvGrpSpPr>
            <p:nvPr/>
          </p:nvGrpSpPr>
          <p:grpSpPr bwMode="auto">
            <a:xfrm>
              <a:off x="2138" y="864"/>
              <a:ext cx="2387" cy="691"/>
              <a:chOff x="2138" y="864"/>
              <a:chExt cx="2387" cy="691"/>
            </a:xfrm>
          </p:grpSpPr>
          <p:sp>
            <p:nvSpPr>
              <p:cNvPr id="296990" name="Rectangle 44"/>
              <p:cNvSpPr>
                <a:spLocks noChangeArrowheads="1"/>
              </p:cNvSpPr>
              <p:nvPr/>
            </p:nvSpPr>
            <p:spPr bwMode="auto">
              <a:xfrm>
                <a:off x="2170" y="864"/>
                <a:ext cx="2323" cy="69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cs typeface="Arial" charset="0"/>
                  </a:rPr>
                  <a:t> </a:t>
                </a:r>
              </a:p>
              <a:p>
                <a:pPr algn="ctr"/>
                <a:r>
                  <a:rPr lang="ar-JO" altLang="zh-CN" sz="2200" b="1" dirty="0">
                    <a:solidFill>
                      <a:srgbClr val="FFFFFF"/>
                    </a:solidFill>
                    <a:cs typeface="Arial" charset="0"/>
                  </a:rPr>
                  <a:t>8 أيام</a:t>
                </a:r>
                <a:endParaRPr lang="en-US" altLang="zh-CN" sz="2200" b="1" dirty="0">
                  <a:solidFill>
                    <a:srgbClr val="FFFFFF"/>
                  </a:solidFill>
                  <a:cs typeface="Arial" charset="0"/>
                </a:endParaRPr>
              </a:p>
              <a:p>
                <a:pPr algn="ctr"/>
                <a:r>
                  <a:rPr lang="en-US" altLang="zh-CN" sz="2200" b="1" dirty="0">
                    <a:solidFill>
                      <a:srgbClr val="FFFFFF"/>
                    </a:solidFill>
                    <a:cs typeface="Arial" charset="0"/>
                  </a:rPr>
                  <a:t> </a:t>
                </a:r>
              </a:p>
              <a:p>
                <a:pPr algn="ctr"/>
                <a:r>
                  <a:rPr lang="en-US" altLang="zh-CN" sz="2200" b="1" dirty="0">
                    <a:solidFill>
                      <a:srgbClr val="FFFFFF"/>
                    </a:solidFill>
                    <a:cs typeface="Arial" charset="0"/>
                  </a:rPr>
                  <a:t> </a:t>
                </a:r>
              </a:p>
              <a:p>
                <a:pPr algn="ctr"/>
                <a:endParaRPr lang="en-US" altLang="zh-CN" sz="2200" b="1" dirty="0">
                  <a:solidFill>
                    <a:srgbClr val="FFFFFF"/>
                  </a:solidFill>
                  <a:cs typeface="Arial" charset="0"/>
                </a:endParaRPr>
              </a:p>
            </p:txBody>
          </p:sp>
          <p:sp>
            <p:nvSpPr>
              <p:cNvPr id="296991" name="Rectangle 45"/>
              <p:cNvSpPr>
                <a:spLocks noChangeArrowheads="1"/>
              </p:cNvSpPr>
              <p:nvPr/>
            </p:nvSpPr>
            <p:spPr bwMode="auto">
              <a:xfrm>
                <a:off x="2138" y="864"/>
                <a:ext cx="2387" cy="691"/>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8" name="Group 46"/>
            <p:cNvGrpSpPr>
              <a:grpSpLocks/>
            </p:cNvGrpSpPr>
            <p:nvPr/>
          </p:nvGrpSpPr>
          <p:grpSpPr bwMode="auto">
            <a:xfrm>
              <a:off x="0" y="1555"/>
              <a:ext cx="1646" cy="595"/>
              <a:chOff x="0" y="1555"/>
              <a:chExt cx="1646" cy="595"/>
            </a:xfrm>
          </p:grpSpPr>
          <p:sp>
            <p:nvSpPr>
              <p:cNvPr id="296988" name="Rectangle 47"/>
              <p:cNvSpPr>
                <a:spLocks noChangeArrowheads="1"/>
              </p:cNvSpPr>
              <p:nvPr/>
            </p:nvSpPr>
            <p:spPr bwMode="auto">
              <a:xfrm>
                <a:off x="32" y="1555"/>
                <a:ext cx="1582" cy="59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indent="50784" algn="ctr" eaLnBrk="1" hangingPunct="1"/>
                <a:r>
                  <a:rPr lang="en-US" altLang="zh-CN" sz="2200" b="1" dirty="0">
                    <a:solidFill>
                      <a:srgbClr val="FFFFFF"/>
                    </a:solidFill>
                    <a:cs typeface="Arial" charset="0"/>
                  </a:rPr>
                  <a:t> </a:t>
                </a:r>
              </a:p>
              <a:p>
                <a:pPr indent="50784" algn="ctr"/>
                <a:r>
                  <a:rPr lang="ar-JO" altLang="zh-CN" sz="2200" b="1" dirty="0">
                    <a:solidFill>
                      <a:srgbClr val="FFFFFF"/>
                    </a:solidFill>
                    <a:cs typeface="Arial" charset="0"/>
                  </a:rPr>
                  <a:t>المعجزات سائدة</a:t>
                </a:r>
                <a:endParaRPr lang="en-US" altLang="zh-CN" sz="2200" b="1" dirty="0">
                  <a:solidFill>
                    <a:srgbClr val="FFFFFF"/>
                  </a:solidFill>
                  <a:cs typeface="Arial" charset="0"/>
                </a:endParaRPr>
              </a:p>
              <a:p>
                <a:pPr indent="50784" algn="ctr"/>
                <a:endParaRPr lang="en-US" altLang="zh-CN" sz="2200" b="1" dirty="0">
                  <a:solidFill>
                    <a:srgbClr val="FFFFFF"/>
                  </a:solidFill>
                  <a:cs typeface="Arial" charset="0"/>
                </a:endParaRPr>
              </a:p>
            </p:txBody>
          </p:sp>
          <p:sp>
            <p:nvSpPr>
              <p:cNvPr id="296989" name="Rectangle 48"/>
              <p:cNvSpPr>
                <a:spLocks noChangeArrowheads="1"/>
              </p:cNvSpPr>
              <p:nvPr/>
            </p:nvSpPr>
            <p:spPr bwMode="auto">
              <a:xfrm>
                <a:off x="0" y="1555"/>
                <a:ext cx="1646" cy="59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79" name="Group 49"/>
            <p:cNvGrpSpPr>
              <a:grpSpLocks/>
            </p:cNvGrpSpPr>
            <p:nvPr/>
          </p:nvGrpSpPr>
          <p:grpSpPr bwMode="auto">
            <a:xfrm>
              <a:off x="1646" y="1555"/>
              <a:ext cx="2879" cy="595"/>
              <a:chOff x="1646" y="1555"/>
              <a:chExt cx="2879" cy="595"/>
            </a:xfrm>
          </p:grpSpPr>
          <p:sp>
            <p:nvSpPr>
              <p:cNvPr id="296986" name="Rectangle 50"/>
              <p:cNvSpPr>
                <a:spLocks noChangeArrowheads="1"/>
              </p:cNvSpPr>
              <p:nvPr/>
            </p:nvSpPr>
            <p:spPr bwMode="auto">
              <a:xfrm>
                <a:off x="1678" y="1555"/>
                <a:ext cx="2815" cy="59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endParaRPr lang="ar-JO" altLang="zh-CN" sz="2200" b="1" dirty="0">
                  <a:solidFill>
                    <a:srgbClr val="FFFFFF"/>
                  </a:solidFill>
                  <a:cs typeface="Arial" charset="0"/>
                </a:endParaRPr>
              </a:p>
              <a:p>
                <a:pPr algn="ctr" eaLnBrk="1" hangingPunct="1"/>
                <a:r>
                  <a:rPr lang="ar-JO" altLang="zh-CN" sz="2200" b="1" dirty="0">
                    <a:solidFill>
                      <a:srgbClr val="FFFFFF"/>
                    </a:solidFill>
                    <a:cs typeface="Arial" charset="0"/>
                  </a:rPr>
                  <a:t>التعليم سائد</a:t>
                </a:r>
                <a:endParaRPr lang="en-US" altLang="zh-CN" sz="2200" b="1" dirty="0">
                  <a:solidFill>
                    <a:srgbClr val="FFFFFF"/>
                  </a:solidFill>
                  <a:cs typeface="Arial" charset="0"/>
                </a:endParaRPr>
              </a:p>
            </p:txBody>
          </p:sp>
          <p:sp>
            <p:nvSpPr>
              <p:cNvPr id="296987" name="Rectangle 51"/>
              <p:cNvSpPr>
                <a:spLocks noChangeArrowheads="1"/>
              </p:cNvSpPr>
              <p:nvPr/>
            </p:nvSpPr>
            <p:spPr bwMode="auto">
              <a:xfrm>
                <a:off x="1646" y="1555"/>
                <a:ext cx="2879" cy="595"/>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80" name="Group 52"/>
            <p:cNvGrpSpPr>
              <a:grpSpLocks/>
            </p:cNvGrpSpPr>
            <p:nvPr/>
          </p:nvGrpSpPr>
          <p:grpSpPr bwMode="auto">
            <a:xfrm>
              <a:off x="0" y="2150"/>
              <a:ext cx="4525" cy="633"/>
              <a:chOff x="0" y="2150"/>
              <a:chExt cx="4525" cy="633"/>
            </a:xfrm>
          </p:grpSpPr>
          <p:sp>
            <p:nvSpPr>
              <p:cNvPr id="296984" name="Rectangle 53"/>
              <p:cNvSpPr>
                <a:spLocks noChangeArrowheads="1"/>
              </p:cNvSpPr>
              <p:nvPr/>
            </p:nvSpPr>
            <p:spPr bwMode="auto">
              <a:xfrm>
                <a:off x="32" y="2150"/>
                <a:ext cx="4461"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cs typeface="Arial" charset="0"/>
                  </a:rPr>
                  <a:t> </a:t>
                </a:r>
              </a:p>
              <a:p>
                <a:pPr algn="ctr"/>
                <a:r>
                  <a:rPr lang="ar-JO" altLang="zh-CN" sz="2200" b="1" dirty="0">
                    <a:solidFill>
                      <a:srgbClr val="FFFFFF"/>
                    </a:solidFill>
                    <a:cs typeface="Arial" charset="0"/>
                  </a:rPr>
                  <a:t>قيصرية</a:t>
                </a:r>
                <a:endParaRPr lang="en-US" altLang="zh-CN" sz="2200" b="1" dirty="0">
                  <a:solidFill>
                    <a:srgbClr val="FFFFFF"/>
                  </a:solidFill>
                  <a:cs typeface="Arial" charset="0"/>
                </a:endParaRPr>
              </a:p>
              <a:p>
                <a:pPr algn="ctr"/>
                <a:r>
                  <a:rPr lang="en-US" altLang="zh-CN" sz="2200" b="1" dirty="0">
                    <a:solidFill>
                      <a:srgbClr val="FFFFFF"/>
                    </a:solidFill>
                    <a:cs typeface="Arial" charset="0"/>
                  </a:rPr>
                  <a:t> </a:t>
                </a:r>
              </a:p>
              <a:p>
                <a:pPr algn="ctr"/>
                <a:endParaRPr lang="en-US" altLang="zh-CN" sz="2200" b="1" dirty="0">
                  <a:solidFill>
                    <a:srgbClr val="FFFFFF"/>
                  </a:solidFill>
                  <a:cs typeface="Arial" charset="0"/>
                </a:endParaRPr>
              </a:p>
            </p:txBody>
          </p:sp>
          <p:sp>
            <p:nvSpPr>
              <p:cNvPr id="296985" name="Rectangle 54"/>
              <p:cNvSpPr>
                <a:spLocks noChangeArrowheads="1"/>
              </p:cNvSpPr>
              <p:nvPr/>
            </p:nvSpPr>
            <p:spPr bwMode="auto">
              <a:xfrm>
                <a:off x="0" y="2150"/>
                <a:ext cx="4525"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nvGrpSpPr>
            <p:cNvPr id="296981" name="Group 55"/>
            <p:cNvGrpSpPr>
              <a:grpSpLocks/>
            </p:cNvGrpSpPr>
            <p:nvPr/>
          </p:nvGrpSpPr>
          <p:grpSpPr bwMode="auto">
            <a:xfrm>
              <a:off x="0" y="2783"/>
              <a:ext cx="4525" cy="748"/>
              <a:chOff x="0" y="2783"/>
              <a:chExt cx="4525" cy="748"/>
            </a:xfrm>
          </p:grpSpPr>
          <p:sp>
            <p:nvSpPr>
              <p:cNvPr id="296982" name="Rectangle 56"/>
              <p:cNvSpPr>
                <a:spLocks noChangeArrowheads="1"/>
              </p:cNvSpPr>
              <p:nvPr/>
            </p:nvSpPr>
            <p:spPr bwMode="auto">
              <a:xfrm>
                <a:off x="32" y="2783"/>
                <a:ext cx="446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lstStyle/>
              <a:p>
                <a:pPr algn="ctr" eaLnBrk="1" hangingPunct="1"/>
                <a:r>
                  <a:rPr lang="en-US" altLang="zh-CN" sz="2200" b="1" dirty="0">
                    <a:solidFill>
                      <a:srgbClr val="FFFFFF"/>
                    </a:solidFill>
                    <a:cs typeface="Arial" charset="0"/>
                  </a:rPr>
                  <a:t> </a:t>
                </a:r>
              </a:p>
              <a:p>
                <a:pPr algn="ctr"/>
                <a:r>
                  <a:rPr lang="ar-JO" altLang="zh-CN" sz="2200" b="1" dirty="0">
                    <a:solidFill>
                      <a:srgbClr val="FFFFFF"/>
                    </a:solidFill>
                    <a:cs typeface="Arial" charset="0"/>
                  </a:rPr>
                  <a:t>كتب سنة 57-59 م</a:t>
                </a:r>
              </a:p>
              <a:p>
                <a:pPr algn="ctr"/>
                <a:r>
                  <a:rPr lang="ar-JO" altLang="zh-CN" sz="2200" b="1" dirty="0">
                    <a:solidFill>
                      <a:srgbClr val="FFFFFF"/>
                    </a:solidFill>
                    <a:cs typeface="Arial" charset="0"/>
                  </a:rPr>
                  <a:t>يغطي 5 ق.م – 33 م</a:t>
                </a:r>
                <a:endParaRPr lang="en-US" altLang="zh-CN" sz="2200" b="1" dirty="0">
                  <a:solidFill>
                    <a:srgbClr val="FFFFFF"/>
                  </a:solidFill>
                  <a:cs typeface="Arial" charset="0"/>
                </a:endParaRPr>
              </a:p>
              <a:p>
                <a:pPr algn="ctr"/>
                <a:r>
                  <a:rPr lang="en-US" altLang="zh-CN" sz="2200" b="1" dirty="0">
                    <a:solidFill>
                      <a:srgbClr val="FFFFFF"/>
                    </a:solidFill>
                    <a:cs typeface="Arial" charset="0"/>
                  </a:rPr>
                  <a:t> </a:t>
                </a:r>
              </a:p>
              <a:p>
                <a:pPr algn="ctr"/>
                <a:endParaRPr lang="en-US" altLang="zh-CN" sz="2200" b="1" dirty="0">
                  <a:solidFill>
                    <a:srgbClr val="FFFFFF"/>
                  </a:solidFill>
                  <a:cs typeface="Arial" charset="0"/>
                </a:endParaRPr>
              </a:p>
            </p:txBody>
          </p:sp>
          <p:sp>
            <p:nvSpPr>
              <p:cNvPr id="296983" name="Rectangle 57"/>
              <p:cNvSpPr>
                <a:spLocks noChangeArrowheads="1"/>
              </p:cNvSpPr>
              <p:nvPr/>
            </p:nvSpPr>
            <p:spPr bwMode="auto">
              <a:xfrm>
                <a:off x="0" y="2783"/>
                <a:ext cx="4525"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en-US">
                  <a:solidFill>
                    <a:srgbClr val="FFFFFF"/>
                  </a:solidFill>
                  <a:cs typeface="Arial" charset="0"/>
                </a:endParaRPr>
              </a:p>
            </p:txBody>
          </p:sp>
        </p:grpSp>
      </p:grpSp>
      <p:sp>
        <p:nvSpPr>
          <p:cNvPr id="296963" name="Rectangle 58"/>
          <p:cNvSpPr>
            <a:spLocks noGrp="1" noChangeArrowheads="1"/>
          </p:cNvSpPr>
          <p:nvPr>
            <p:ph type="title" idx="4294967295"/>
          </p:nvPr>
        </p:nvSpPr>
        <p:spPr>
          <a:xfrm>
            <a:off x="1143000" y="188913"/>
            <a:ext cx="7086600" cy="473075"/>
          </a:xfrm>
          <a:solidFill>
            <a:schemeClr val="tx2"/>
          </a:solidFill>
        </p:spPr>
        <p:txBody>
          <a:bodyPr anchor="t">
            <a:spAutoFit/>
          </a:bodyPr>
          <a:lstStyle/>
          <a:p>
            <a:pPr eaLnBrk="1" hangingPunct="1"/>
            <a:r>
              <a:rPr lang="ar-JO" sz="2400" b="1" dirty="0">
                <a:solidFill>
                  <a:schemeClr val="bg2"/>
                </a:solidFill>
                <a:latin typeface="Arial" panose="020B0604020202020204" pitchFamily="34" charset="0"/>
                <a:ea typeface="SimSun" charset="0"/>
                <a:cs typeface="Arial" panose="020B0604020202020204" pitchFamily="34" charset="0"/>
              </a:rPr>
              <a:t>تدوينات المملكة حسب أقسام لوقا</a:t>
            </a:r>
            <a:endParaRPr lang="en-US" sz="2400" b="1" dirty="0">
              <a:solidFill>
                <a:schemeClr val="bg2"/>
              </a:solidFill>
              <a:latin typeface="Arial" panose="020B0604020202020204" pitchFamily="34" charset="0"/>
              <a:ea typeface="SimSun" charset="0"/>
              <a:cs typeface="Arial" panose="020B0604020202020204" pitchFamily="34" charset="0"/>
            </a:endParaRPr>
          </a:p>
        </p:txBody>
      </p:sp>
    </p:spTree>
  </p:cSld>
  <p:clrMapOvr>
    <a:masterClrMapping/>
  </p:clrMapOvr>
  <p:transition/>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107951"/>
            <a:ext cx="7772400" cy="1470025"/>
          </a:xfrm>
        </p:spPr>
        <p:txBody>
          <a:bodyPr rtlCol="0">
            <a:noAutofit/>
            <a:scene3d>
              <a:camera prst="orthographicFront"/>
              <a:lightRig rig="glow" dir="tl">
                <a:rot lat="0" lon="0" rev="5400000"/>
              </a:lightRig>
            </a:scene3d>
            <a:sp3d contourW="12700">
              <a:bevelT w="25400" h="25400"/>
              <a:contourClr>
                <a:schemeClr val="accent6">
                  <a:shade val="73000"/>
                </a:schemeClr>
              </a:contourClr>
            </a:sp3d>
          </a:bodyPr>
          <a:lstStyle/>
          <a:p>
            <a:pPr rtl="1" eaLnBrk="1" fontAlgn="auto" hangingPunct="1">
              <a:spcAft>
                <a:spcPts val="0"/>
              </a:spcAft>
              <a:defRPr/>
            </a:pPr>
            <a:r>
              <a:rPr lang="ar-JO" sz="96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Arial" panose="020B0604020202020204" pitchFamily="34" charset="0"/>
                <a:ea typeface="+mj-ea"/>
                <a:cs typeface="Arial" panose="020B0604020202020204" pitchFamily="34" charset="0"/>
              </a:rPr>
              <a:t>حنان الله</a:t>
            </a:r>
            <a:endParaRPr lang="en-US" sz="9600" b="1"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glow rad="101600">
                  <a:schemeClr val="tx1">
                    <a:alpha val="75000"/>
                  </a:schemeClr>
                </a:glow>
                <a:outerShdw blurRad="80000" dist="40000" dir="5040000" algn="tl">
                  <a:srgbClr val="000000">
                    <a:alpha val="30000"/>
                  </a:srgbClr>
                </a:outerShdw>
              </a:effectLst>
              <a:latin typeface="Arial" panose="020B0604020202020204" pitchFamily="34" charset="0"/>
              <a:ea typeface="+mj-ea"/>
              <a:cs typeface="Arial" panose="020B0604020202020204" pitchFamily="34" charset="0"/>
            </a:endParaRPr>
          </a:p>
        </p:txBody>
      </p:sp>
      <p:sp>
        <p:nvSpPr>
          <p:cNvPr id="5" name="Title 1"/>
          <p:cNvSpPr txBox="1">
            <a:spLocks/>
          </p:cNvSpPr>
          <p:nvPr/>
        </p:nvSpPr>
        <p:spPr>
          <a:xfrm>
            <a:off x="-36511" y="5414963"/>
            <a:ext cx="9110663" cy="1470025"/>
          </a:xfrm>
          <a:prstGeom prst="rect">
            <a:avLst/>
          </a:prstGeom>
        </p:spPr>
        <p:txBody>
          <a:bodyPr lIns="91408" tIns="45704" rIns="91408" bIns="45704" anchor="ctr">
            <a:noAutofit/>
            <a:scene3d>
              <a:camera prst="orthographicFront"/>
              <a:lightRig rig="glow" dir="tl">
                <a:rot lat="0" lon="0" rev="5400000"/>
              </a:lightRig>
            </a:scene3d>
            <a:sp3d contourW="12700">
              <a:bevelT w="25400" h="25400"/>
              <a:contourClr>
                <a:schemeClr val="accent6">
                  <a:shade val="73000"/>
                </a:schemeClr>
              </a:contourClr>
            </a:sp3d>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9600" b="1" i="0" u="none" strike="noStrike" kern="1200" cap="none" spc="0" normalizeH="0" baseline="0" noProof="0"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uLnTx/>
                <a:uFillTx/>
                <a:latin typeface="Arial" panose="020B0604020202020204" pitchFamily="34" charset="0"/>
                <a:cs typeface="Arial" panose="020B0604020202020204" pitchFamily="34" charset="0"/>
              </a:rPr>
              <a:t>لوقا 10: 25-37</a:t>
            </a:r>
            <a:endParaRPr kumimoji="0" lang="en-US" sz="9600" b="1" i="0" u="none" strike="noStrike" kern="1200" cap="none" spc="0" normalizeH="0" baseline="0" noProof="0" dirty="0">
              <a:ln w="11430"/>
              <a:gradFill>
                <a:gsLst>
                  <a:gs pos="0">
                    <a:srgbClr val="F79646">
                      <a:tint val="90000"/>
                      <a:satMod val="120000"/>
                    </a:srgbClr>
                  </a:gs>
                  <a:gs pos="25000">
                    <a:srgbClr val="F79646">
                      <a:tint val="93000"/>
                      <a:satMod val="120000"/>
                    </a:srgbClr>
                  </a:gs>
                  <a:gs pos="50000">
                    <a:srgbClr val="F79646">
                      <a:shade val="89000"/>
                      <a:satMod val="110000"/>
                    </a:srgbClr>
                  </a:gs>
                  <a:gs pos="75000">
                    <a:srgbClr val="F79646">
                      <a:tint val="93000"/>
                      <a:satMod val="120000"/>
                    </a:srgbClr>
                  </a:gs>
                  <a:gs pos="100000">
                    <a:srgbClr val="F79646">
                      <a:tint val="90000"/>
                      <a:satMod val="120000"/>
                    </a:srgbClr>
                  </a:gs>
                </a:gsLst>
                <a:lin ang="5400000"/>
              </a:gradFill>
              <a:effectLst>
                <a:glow rad="101600">
                  <a:prstClr val="black">
                    <a:alpha val="75000"/>
                  </a:prstClr>
                </a:glow>
                <a:outerShdw blurRad="80000" dist="40000" dir="5040000" algn="tl">
                  <a:srgbClr val="000000">
                    <a:alpha val="30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11622964"/>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5 Reasons Jesus Doesn't Want us to be Like the Good Samaritan | The  Cripplegate">
            <a:extLst>
              <a:ext uri="{FF2B5EF4-FFF2-40B4-BE49-F238E27FC236}">
                <a16:creationId xmlns:a16="http://schemas.microsoft.com/office/drawing/2014/main" id="{AE7B0DDD-1D4B-4010-A85D-EAC9930423C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146308" y="2256697"/>
            <a:ext cx="2914650" cy="3108543"/>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السامري</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المسافر</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9" name="Straight Arrow Connector 8">
            <a:extLst>
              <a:ext uri="{FF2B5EF4-FFF2-40B4-BE49-F238E27FC236}">
                <a16:creationId xmlns:a16="http://schemas.microsoft.com/office/drawing/2014/main" id="{45CB299C-4352-4701-8DC0-6132F06D1001}"/>
              </a:ext>
            </a:extLst>
          </p:cNvPr>
          <p:cNvCxnSpPr>
            <a:cxnSpLocks/>
          </p:cNvCxnSpPr>
          <p:nvPr/>
        </p:nvCxnSpPr>
        <p:spPr bwMode="auto">
          <a:xfrm flipH="1">
            <a:off x="3761297" y="3810969"/>
            <a:ext cx="1315531"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10" name="Straight Arrow Connector 9">
            <a:extLst>
              <a:ext uri="{FF2B5EF4-FFF2-40B4-BE49-F238E27FC236}">
                <a16:creationId xmlns:a16="http://schemas.microsoft.com/office/drawing/2014/main" id="{6BC1E9AD-E255-4B8E-819E-868148D42138}"/>
              </a:ext>
            </a:extLst>
          </p:cNvPr>
          <p:cNvCxnSpPr>
            <a:cxnSpLocks/>
          </p:cNvCxnSpPr>
          <p:nvPr/>
        </p:nvCxnSpPr>
        <p:spPr bwMode="auto">
          <a:xfrm flipH="1">
            <a:off x="4324350" y="5086827"/>
            <a:ext cx="752476"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الكاهن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itle 6">
            <a:extLst>
              <a:ext uri="{FF2B5EF4-FFF2-40B4-BE49-F238E27FC236}">
                <a16:creationId xmlns:a16="http://schemas.microsoft.com/office/drawing/2014/main" id="{53E0A83A-3AB5-1062-2BD0-850E6F2A5EBB}"/>
              </a:ext>
            </a:extLst>
          </p:cNvPr>
          <p:cNvSpPr>
            <a:spLocks noGrp="1"/>
          </p:cNvSpPr>
          <p:nvPr>
            <p:ph type="title" idx="4294967295"/>
          </p:nvPr>
        </p:nvSpPr>
        <p:spPr>
          <a:xfrm>
            <a:off x="3131840" y="189548"/>
            <a:ext cx="5820796" cy="943200"/>
          </a:xfrm>
          <a:prstGeom prst="rect">
            <a:avLst/>
          </a:prstGeom>
        </p:spPr>
        <p:txBody>
          <a:bodyPr/>
          <a:lstStyle/>
          <a:p>
            <a:pPr algn="r" rtl="0" eaLnBrk="0" fontAlgn="base" hangingPunct="0"/>
            <a:r>
              <a:rPr lang="ar-SA" sz="4000" b="1" kern="1200" dirty="0">
                <a:solidFill>
                  <a:srgbClr val="000000"/>
                </a:solidFill>
                <a:effectLst/>
                <a:latin typeface="Arial" panose="020B0604020202020204" pitchFamily="34" charset="0"/>
                <a:ea typeface="ＭＳ Ｐゴシック" panose="020B0600070205080204" pitchFamily="34" charset="-128"/>
                <a:cs typeface="Arial" panose="020B0604020202020204" pitchFamily="34" charset="0"/>
              </a:rPr>
              <a:t>السامري الصالح (لوقا 10)</a:t>
            </a:r>
            <a:endParaRPr lang="en-US" dirty="0">
              <a:effectLst/>
            </a:endParaRPr>
          </a:p>
        </p:txBody>
      </p:sp>
    </p:spTree>
    <p:extLst>
      <p:ext uri="{BB962C8B-B14F-4D97-AF65-F5344CB8AC3E}">
        <p14:creationId xmlns:p14="http://schemas.microsoft.com/office/powerpoint/2010/main" val="1852135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4">
                                            <p:txEl>
                                              <p:pRg st="6" end="6"/>
                                            </p:txEl>
                                          </p:spTgt>
                                        </p:tgtEl>
                                        <p:attrNameLst>
                                          <p:attrName>style.visibility</p:attrName>
                                        </p:attrNameLst>
                                      </p:cBhvr>
                                      <p:to>
                                        <p:strVal val="visible"/>
                                      </p:to>
                                    </p:set>
                                    <p:animEffect transition="in" filter="fade">
                                      <p:cBhvr>
                                        <p:cTn id="10" dur="500"/>
                                        <p:tgtEl>
                                          <p:spTgt spid="4">
                                            <p:txEl>
                                              <p:pRg st="6" end="6"/>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nodeType="withEffect">
                                  <p:stCondLst>
                                    <p:cond delay="0"/>
                                  </p:stCondLst>
                                  <p:childTnLst>
                                    <p:set>
                                      <p:cBhvr>
                                        <p:cTn id="25" dur="1" fill="hold">
                                          <p:stCondLst>
                                            <p:cond delay="0"/>
                                          </p:stCondLst>
                                        </p:cTn>
                                        <p:tgtEl>
                                          <p:spTgt spid="4">
                                            <p:txEl>
                                              <p:pRg st="0" end="0"/>
                                            </p:txEl>
                                          </p:spTgt>
                                        </p:tgtEl>
                                        <p:attrNameLst>
                                          <p:attrName>style.visibility</p:attrName>
                                        </p:attrNameLst>
                                      </p:cBhvr>
                                      <p:to>
                                        <p:strVal val="visible"/>
                                      </p:to>
                                    </p:set>
                                    <p:animEffect transition="in" filter="fade">
                                      <p:cBhvr>
                                        <p:cTn id="26" dur="500"/>
                                        <p:tgtEl>
                                          <p:spTgt spid="4">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nodeType="withEffect">
                                  <p:stCondLst>
                                    <p:cond delay="0"/>
                                  </p:stCondLst>
                                  <p:childTnLst>
                                    <p:set>
                                      <p:cBhvr>
                                        <p:cTn id="33" dur="1" fill="hold">
                                          <p:stCondLst>
                                            <p:cond delay="0"/>
                                          </p:stCondLst>
                                        </p:cTn>
                                        <p:tgtEl>
                                          <p:spTgt spid="4">
                                            <p:txEl>
                                              <p:pRg st="3" end="3"/>
                                            </p:txEl>
                                          </p:spTgt>
                                        </p:tgtEl>
                                        <p:attrNameLst>
                                          <p:attrName>style.visibility</p:attrName>
                                        </p:attrNameLst>
                                      </p:cBhvr>
                                      <p:to>
                                        <p:strVal val="visible"/>
                                      </p:to>
                                    </p:set>
                                    <p:animEffect transition="in" filter="fade">
                                      <p:cBhvr>
                                        <p:cTn id="34"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4A8F446-39CC-44DC-AA63-F2711BDEAB80}"/>
              </a:ext>
            </a:extLst>
          </p:cNvPr>
          <p:cNvSpPr txBox="1"/>
          <p:nvPr/>
        </p:nvSpPr>
        <p:spPr>
          <a:xfrm>
            <a:off x="5076826" y="2256698"/>
            <a:ext cx="1390476" cy="523220"/>
          </a:xfrm>
          <a:prstGeom prst="rect">
            <a:avLst/>
          </a:prstGeom>
          <a:noFill/>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اللاوي</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1065936" y="1266100"/>
            <a:ext cx="0" cy="1109457"/>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cxnSp>
        <p:nvCxnSpPr>
          <p:cNvPr id="8" name="Straight Arrow Connector 7">
            <a:extLst>
              <a:ext uri="{FF2B5EF4-FFF2-40B4-BE49-F238E27FC236}">
                <a16:creationId xmlns:a16="http://schemas.microsoft.com/office/drawing/2014/main" id="{614D56A5-734A-42D7-BEC2-091ECFCD64BA}"/>
              </a:ext>
            </a:extLst>
          </p:cNvPr>
          <p:cNvCxnSpPr>
            <a:cxnSpLocks/>
          </p:cNvCxnSpPr>
          <p:nvPr/>
        </p:nvCxnSpPr>
        <p:spPr bwMode="auto">
          <a:xfrm flipH="1">
            <a:off x="3026004" y="2552307"/>
            <a:ext cx="2050822" cy="0"/>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600941" y="609528"/>
            <a:ext cx="1685059" cy="52322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الكاهن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7AA8B698-507B-4397-8E37-29CBAFC7B39E}"/>
              </a:ext>
            </a:extLst>
          </p:cNvPr>
          <p:cNvSpPr txBox="1"/>
          <p:nvPr/>
        </p:nvSpPr>
        <p:spPr>
          <a:xfrm>
            <a:off x="4754880" y="2874196"/>
            <a:ext cx="4210052" cy="1938992"/>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u="sng" dirty="0">
                <a:solidFill>
                  <a:srgbClr val="000000"/>
                </a:solidFill>
                <a:latin typeface="Arial" panose="020B0604020202020204" pitchFamily="34" charset="0"/>
                <a:cs typeface="Arial" panose="020B0604020202020204" pitchFamily="34" charset="0"/>
              </a:rPr>
              <a:t>لاويين 21: 1</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dirty="0">
                <a:solidFill>
                  <a:srgbClr val="000000"/>
                </a:solidFill>
                <a:latin typeface="Arial" panose="020B0604020202020204" pitchFamily="34" charset="0"/>
                <a:cs typeface="Arial" panose="020B0604020202020204" pitchFamily="34" charset="0"/>
              </a:rPr>
              <a:t>وقال الرب لموسى كلم الكهنة بني هارون وقل لهم</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 يتنجس أحد منكم لميت في قومه</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D6068859-2DA4-6FCD-011E-6D7B034899CB}"/>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9273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9A6DA80A-05A2-48C7-8536-55EF9DAE306C}"/>
              </a:ext>
            </a:extLst>
          </p:cNvPr>
          <p:cNvSpPr txBox="1"/>
          <p:nvPr/>
        </p:nvSpPr>
        <p:spPr>
          <a:xfrm>
            <a:off x="4644008" y="1532798"/>
            <a:ext cx="4422371" cy="2677656"/>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dirty="0">
                <a:solidFill>
                  <a:srgbClr val="000000"/>
                </a:solidFill>
                <a:latin typeface="Arial" panose="020B0604020202020204" pitchFamily="34" charset="0"/>
                <a:cs typeface="Arial" panose="020B0604020202020204" pitchFamily="34" charset="0"/>
              </a:rPr>
              <a:t>س: 36 فأي هؤلاء الثلاثة صار قريباً للذي وقع بين اللصوص؟</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dirty="0">
                <a:solidFill>
                  <a:srgbClr val="000000"/>
                </a:solidFill>
                <a:latin typeface="Arial" panose="020B0604020202020204" pitchFamily="34" charset="0"/>
                <a:cs typeface="Arial" panose="020B0604020202020204" pitchFamily="34" charset="0"/>
              </a:rPr>
              <a:t>ج: 37 فقال الذي صنع معه الرحمة</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dirty="0">
                <a:solidFill>
                  <a:srgbClr val="000000"/>
                </a:solidFill>
                <a:latin typeface="Arial" panose="020B0604020202020204" pitchFamily="34" charset="0"/>
                <a:cs typeface="Arial" panose="020B0604020202020204" pitchFamily="34" charset="0"/>
              </a:rPr>
              <a:t>تعليق: فقال له يسوع اذهب أنت ايضاً واصنع هكذا</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5791370"/>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الرحمة</a:t>
            </a:r>
            <a:endParaRPr kumimoji="0" lang="en-US" sz="4800" b="1" i="0"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A0D7F280-D20B-1567-5B55-8FB02C929855}"/>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93825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46FD22A-D886-400B-A872-FC08E20EEB13}"/>
              </a:ext>
            </a:extLst>
          </p:cNvPr>
          <p:cNvPicPr>
            <a:picLocks noChangeAspect="1"/>
          </p:cNvPicPr>
          <p:nvPr/>
        </p:nvPicPr>
        <p:blipFill rotWithShape="1">
          <a:blip r:embed="rId3">
            <a:clrChange>
              <a:clrFrom>
                <a:srgbClr val="030303"/>
              </a:clrFrom>
              <a:clrTo>
                <a:srgbClr val="030303">
                  <a:alpha val="0"/>
                </a:srgbClr>
              </a:clrTo>
            </a:clrChange>
          </a:blip>
          <a:srcRect l="5231" t="7778" r="3450"/>
          <a:stretch/>
        </p:blipFill>
        <p:spPr>
          <a:xfrm>
            <a:off x="228600" y="1200088"/>
            <a:ext cx="3333750" cy="2459566"/>
          </a:xfrm>
          <a:prstGeom prst="rect">
            <a:avLst/>
          </a:prstGeom>
        </p:spPr>
      </p:pic>
      <p:sp>
        <p:nvSpPr>
          <p:cNvPr id="6" name="TextBox 5">
            <a:extLst>
              <a:ext uri="{FF2B5EF4-FFF2-40B4-BE49-F238E27FC236}">
                <a16:creationId xmlns:a16="http://schemas.microsoft.com/office/drawing/2014/main" id="{A005C60C-A636-4707-AEEF-6697F06DDFEB}"/>
              </a:ext>
            </a:extLst>
          </p:cNvPr>
          <p:cNvSpPr txBox="1"/>
          <p:nvPr/>
        </p:nvSpPr>
        <p:spPr>
          <a:xfrm>
            <a:off x="4038600" y="1651170"/>
            <a:ext cx="4876800"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وسع الملخص</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6F3C188-DDC5-4095-91F3-79E360F653F3}"/>
              </a:ext>
            </a:extLst>
          </p:cNvPr>
          <p:cNvSpPr txBox="1">
            <a:spLocks noChangeArrowheads="1"/>
          </p:cNvSpPr>
          <p:nvPr/>
        </p:nvSpPr>
        <p:spPr>
          <a:xfrm>
            <a:off x="0" y="133851"/>
            <a:ext cx="9144000" cy="909772"/>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أحب قريبك</a:t>
            </a:r>
            <a:endParaRPr kumimoji="0" lang="en-US" sz="48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Box 7">
            <a:extLst>
              <a:ext uri="{FF2B5EF4-FFF2-40B4-BE49-F238E27FC236}">
                <a16:creationId xmlns:a16="http://schemas.microsoft.com/office/drawing/2014/main" id="{3BD890DC-2F01-4352-B0B6-E240E1EF95F9}"/>
              </a:ext>
            </a:extLst>
          </p:cNvPr>
          <p:cNvSpPr txBox="1"/>
          <p:nvPr/>
        </p:nvSpPr>
        <p:spPr>
          <a:xfrm>
            <a:off x="228600" y="4267201"/>
            <a:ext cx="3810000" cy="1384995"/>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u="sng" dirty="0">
                <a:solidFill>
                  <a:srgbClr val="FFFFFF"/>
                </a:solidFill>
                <a:latin typeface="Arial" panose="020B0604020202020204" pitchFamily="34" charset="0"/>
                <a:cs typeface="Arial" panose="020B0604020202020204" pitchFamily="34" charset="0"/>
              </a:rPr>
              <a:t>لاويين 19</a:t>
            </a:r>
            <a:endParaRPr kumimoji="0" lang="en-US" sz="2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dirty="0">
                <a:solidFill>
                  <a:srgbClr val="FFFFFF"/>
                </a:solidFill>
                <a:latin typeface="Arial" panose="020B0604020202020204" pitchFamily="34" charset="0"/>
                <a:cs typeface="Arial" panose="020B0604020202020204" pitchFamily="34" charset="0"/>
              </a:rPr>
              <a:t>ترينا كيف هي محبة القريب</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44EA8547-F29B-40C1-9E99-83EB7183AF8E}"/>
              </a:ext>
            </a:extLst>
          </p:cNvPr>
          <p:cNvSpPr txBox="1"/>
          <p:nvPr/>
        </p:nvSpPr>
        <p:spPr>
          <a:xfrm>
            <a:off x="4362450" y="2429871"/>
            <a:ext cx="4533900" cy="3108543"/>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FFFFFF"/>
                </a:solidFill>
                <a:latin typeface="Arial" panose="020B0604020202020204" pitchFamily="34" charset="0"/>
                <a:cs typeface="Arial" panose="020B0604020202020204" pitchFamily="34" charset="0"/>
              </a:rPr>
              <a:t>ع 9: زوايا الحقل في الحصاد</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ar-JO" sz="2800" dirty="0">
              <a:solidFill>
                <a:srgbClr val="FFFFFF"/>
              </a:solidFill>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FFFFFF"/>
                </a:solidFill>
                <a:latin typeface="Arial" panose="020B0604020202020204" pitchFamily="34" charset="0"/>
                <a:cs typeface="Arial" panose="020B0604020202020204" pitchFamily="34" charset="0"/>
              </a:rPr>
              <a:t>ع 18: تحب قريبك كنفسك</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FFFFFF"/>
                </a:solidFill>
                <a:latin typeface="Arial" panose="020B0604020202020204" pitchFamily="34" charset="0"/>
                <a:cs typeface="Arial" panose="020B0604020202020204" pitchFamily="34" charset="0"/>
              </a:rPr>
              <a:t>ع 33: تحب الأجنبي / الغريب كنفسك</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dirty="0">
                <a:solidFill>
                  <a:srgbClr val="FFFFFF"/>
                </a:solidFill>
                <a:latin typeface="Arial" panose="020B0604020202020204" pitchFamily="34" charset="0"/>
                <a:cs typeface="Arial" panose="020B0604020202020204" pitchFamily="34" charset="0"/>
              </a:rPr>
              <a:t>ع 34: لأنكم كنتم غرباء</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0632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500"/>
                                        <p:tgtEl>
                                          <p:spTgt spid="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xEl>
                                              <p:pRg st="2" end="2"/>
                                            </p:txEl>
                                          </p:spTgt>
                                        </p:tgtEl>
                                        <p:attrNameLst>
                                          <p:attrName>style.visibility</p:attrName>
                                        </p:attrNameLst>
                                      </p:cBhvr>
                                      <p:to>
                                        <p:strVal val="visible"/>
                                      </p:to>
                                    </p:set>
                                    <p:animEffect transition="in" filter="fade">
                                      <p:cBhvr>
                                        <p:cTn id="22" dur="500"/>
                                        <p:tgtEl>
                                          <p:spTgt spid="9">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
                                            <p:txEl>
                                              <p:pRg st="4" end="4"/>
                                            </p:txEl>
                                          </p:spTgt>
                                        </p:tgtEl>
                                        <p:attrNameLst>
                                          <p:attrName>style.visibility</p:attrName>
                                        </p:attrNameLst>
                                      </p:cBhvr>
                                      <p:to>
                                        <p:strVal val="visible"/>
                                      </p:to>
                                    </p:set>
                                    <p:animEffect transition="in" filter="fade">
                                      <p:cBhvr>
                                        <p:cTn id="27" dur="500"/>
                                        <p:tgtEl>
                                          <p:spTgt spid="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9">
                                            <p:txEl>
                                              <p:pRg st="5" end="5"/>
                                            </p:txEl>
                                          </p:spTgt>
                                        </p:tgtEl>
                                        <p:attrNameLst>
                                          <p:attrName>style.visibility</p:attrName>
                                        </p:attrNameLst>
                                      </p:cBhvr>
                                      <p:to>
                                        <p:strVal val="visible"/>
                                      </p:to>
                                    </p:set>
                                    <p:animEffect transition="in" filter="fade">
                                      <p:cBhvr>
                                        <p:cTn id="32" dur="500"/>
                                        <p:tgtEl>
                                          <p:spTgt spid="9">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9">
                                            <p:txEl>
                                              <p:pRg st="6" end="6"/>
                                            </p:txEl>
                                          </p:spTgt>
                                        </p:tgtEl>
                                        <p:attrNameLst>
                                          <p:attrName>style.visibility</p:attrName>
                                        </p:attrNameLst>
                                      </p:cBhvr>
                                      <p:to>
                                        <p:strVal val="visible"/>
                                      </p:to>
                                    </p:set>
                                    <p:animEffect transition="in" filter="fade">
                                      <p:cBhvr>
                                        <p:cTn id="37" dur="500"/>
                                        <p:tgtEl>
                                          <p:spTgt spid="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ABCA22E-5203-0346-8546-45B58BF7A9C8}"/>
              </a:ext>
            </a:extLst>
          </p:cNvPr>
          <p:cNvGrpSpPr/>
          <p:nvPr/>
        </p:nvGrpSpPr>
        <p:grpSpPr>
          <a:xfrm>
            <a:off x="0" y="0"/>
            <a:ext cx="9144000" cy="6858000"/>
            <a:chOff x="0" y="0"/>
            <a:chExt cx="9144000" cy="6858000"/>
          </a:xfrm>
        </p:grpSpPr>
        <p:pic>
          <p:nvPicPr>
            <p:cNvPr id="1026" name="Picture 2" descr="He loved us first by tataijucc.deviantart.com on @DeviantArt | Serious  quotes, Bible verse typography, God loves you">
              <a:extLst>
                <a:ext uri="{FF2B5EF4-FFF2-40B4-BE49-F238E27FC236}">
                  <a16:creationId xmlns:a16="http://schemas.microsoft.com/office/drawing/2014/main" id="{0F53C862-FB27-4D61-816E-94F8E9B9A8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38C21233-E933-8349-A74A-4723369F403B}"/>
                </a:ext>
              </a:extLst>
            </p:cNvPr>
            <p:cNvSpPr/>
            <p:nvPr/>
          </p:nvSpPr>
          <p:spPr bwMode="auto">
            <a:xfrm>
              <a:off x="2143760" y="75184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7" name="Rectangle 6">
              <a:extLst>
                <a:ext uri="{FF2B5EF4-FFF2-40B4-BE49-F238E27FC236}">
                  <a16:creationId xmlns:a16="http://schemas.microsoft.com/office/drawing/2014/main" id="{D12C9964-016C-7A4E-9D64-B5A3A8184BA9}"/>
                </a:ext>
              </a:extLst>
            </p:cNvPr>
            <p:cNvSpPr/>
            <p:nvPr/>
          </p:nvSpPr>
          <p:spPr bwMode="auto">
            <a:xfrm>
              <a:off x="2895600" y="2164080"/>
              <a:ext cx="5740400" cy="3688080"/>
            </a:xfrm>
            <a:prstGeom prst="rect">
              <a:avLst/>
            </a:prstGeom>
            <a:solidFill>
              <a:srgbClr val="9A968B"/>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2" name="TextBox 1">
            <a:extLst>
              <a:ext uri="{FF2B5EF4-FFF2-40B4-BE49-F238E27FC236}">
                <a16:creationId xmlns:a16="http://schemas.microsoft.com/office/drawing/2014/main" id="{0C7EF948-35D6-C74E-8F0F-D66CA5E83420}"/>
              </a:ext>
            </a:extLst>
          </p:cNvPr>
          <p:cNvSpPr txBox="1"/>
          <p:nvPr/>
        </p:nvSpPr>
        <p:spPr>
          <a:xfrm>
            <a:off x="5715008" y="5375141"/>
            <a:ext cx="2920992" cy="707886"/>
          </a:xfrm>
          <a:prstGeom prst="rect">
            <a:avLst/>
          </a:prstGeom>
          <a:noFill/>
        </p:spPr>
        <p:txBody>
          <a:bodyPr wrap="none" rtlCol="0">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40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1 يوحنا 4: 19</a:t>
            </a:r>
            <a:endParaRPr kumimoji="0" lang="en-US" sz="40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DACB19A4-62EA-5843-BC61-2978F73F1DA6}"/>
              </a:ext>
            </a:extLst>
          </p:cNvPr>
          <p:cNvSpPr txBox="1"/>
          <p:nvPr/>
        </p:nvSpPr>
        <p:spPr>
          <a:xfrm>
            <a:off x="2524760" y="419169"/>
            <a:ext cx="4978400" cy="4909036"/>
          </a:xfrm>
          <a:prstGeom prst="rect">
            <a:avLst/>
          </a:prstGeom>
          <a:noFill/>
        </p:spPr>
        <p:txBody>
          <a:bodyPr wrap="square" rtlCol="0">
            <a:spAutoFit/>
          </a:bodyPr>
          <a:lstStyle/>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نحن نحبه </a:t>
            </a:r>
          </a:p>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لأنه هو </a:t>
            </a:r>
          </a:p>
          <a:p>
            <a:pPr marL="0" marR="0" indent="0" algn="ctr" defTabSz="914400" rtl="0" eaLnBrk="0" fontAlgn="base" latinLnBrk="0" hangingPunct="0">
              <a:lnSpc>
                <a:spcPct val="100000"/>
              </a:lnSpc>
              <a:spcBef>
                <a:spcPct val="0"/>
              </a:spcBef>
              <a:spcAft>
                <a:spcPct val="0"/>
              </a:spcAft>
              <a:buClrTx/>
              <a:buSzTx/>
              <a:buFontTx/>
              <a:buNone/>
              <a:tabLst/>
            </a:pPr>
            <a:r>
              <a:rPr kumimoji="0" lang="ar-JO" sz="66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أحبنا</a:t>
            </a:r>
          </a:p>
          <a:p>
            <a:pPr marL="0" marR="0" indent="0" algn="ctr" defTabSz="914400" rtl="0" eaLnBrk="0" fontAlgn="base" latinLnBrk="0" hangingPunct="0">
              <a:lnSpc>
                <a:spcPct val="100000"/>
              </a:lnSpc>
              <a:spcBef>
                <a:spcPct val="0"/>
              </a:spcBef>
              <a:spcAft>
                <a:spcPct val="0"/>
              </a:spcAft>
              <a:buClrTx/>
              <a:buSzTx/>
              <a:buFontTx/>
              <a:buNone/>
              <a:tabLst/>
            </a:pPr>
            <a:r>
              <a:rPr lang="ar-JO" sz="11500" b="1" dirty="0">
                <a:solidFill>
                  <a:srgbClr val="FF0000"/>
                </a:solidFill>
                <a:latin typeface="Arial" panose="020B0604020202020204" pitchFamily="34" charset="0"/>
                <a:cs typeface="Arial" panose="020B0604020202020204" pitchFamily="34" charset="0"/>
              </a:rPr>
              <a:t>أولاً</a:t>
            </a:r>
            <a:endParaRPr kumimoji="0" lang="en-US" sz="11500" b="1" i="0" u="none" strike="noStrike" cap="none" normalizeH="0" baseline="0" dirty="0">
              <a:ln>
                <a:noFill/>
              </a:ln>
              <a:solidFill>
                <a:srgbClr val="FF0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6006179"/>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5 Reasons Jesus Doesn't Want us to be Like the Good Samaritan | The  Cripplegate">
            <a:extLst>
              <a:ext uri="{FF2B5EF4-FFF2-40B4-BE49-F238E27FC236}">
                <a16:creationId xmlns:a16="http://schemas.microsoft.com/office/drawing/2014/main" id="{5896089E-E0CB-486E-B211-EB14242213A6}"/>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9840"/>
          <a:stretch/>
        </p:blipFill>
        <p:spPr bwMode="auto">
          <a:xfrm>
            <a:off x="351563" y="1532798"/>
            <a:ext cx="4220439" cy="5236812"/>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a:extLst>
              <a:ext uri="{FF2B5EF4-FFF2-40B4-BE49-F238E27FC236}">
                <a16:creationId xmlns:a16="http://schemas.microsoft.com/office/drawing/2014/main" id="{C430FE59-02B6-4223-8EA8-051E50E871BE}"/>
              </a:ext>
            </a:extLst>
          </p:cNvPr>
          <p:cNvCxnSpPr>
            <a:cxnSpLocks/>
          </p:cNvCxnSpPr>
          <p:nvPr/>
        </p:nvCxnSpPr>
        <p:spPr bwMode="auto">
          <a:xfrm>
            <a:off x="2778358" y="1282724"/>
            <a:ext cx="0" cy="2146276"/>
          </a:xfrm>
          <a:prstGeom prst="straightConnector1">
            <a:avLst/>
          </a:prstGeom>
          <a:solidFill>
            <a:schemeClr val="accent1"/>
          </a:solidFill>
          <a:ln w="57150" cap="sq" cmpd="sng" algn="ctr">
            <a:solidFill>
              <a:srgbClr val="FF0000"/>
            </a:solidFill>
            <a:prstDash val="solid"/>
            <a:round/>
            <a:headEnd type="none" w="sm" len="sm"/>
            <a:tailEnd type="triangle" w="lg" len="lg"/>
          </a:ln>
          <a:effectLst/>
        </p:spPr>
      </p:cxnSp>
      <p:sp>
        <p:nvSpPr>
          <p:cNvPr id="11" name="TextBox 10">
            <a:extLst>
              <a:ext uri="{FF2B5EF4-FFF2-40B4-BE49-F238E27FC236}">
                <a16:creationId xmlns:a16="http://schemas.microsoft.com/office/drawing/2014/main" id="{D257A92F-31A2-45F6-903B-E107818EBC41}"/>
              </a:ext>
            </a:extLst>
          </p:cNvPr>
          <p:cNvSpPr txBox="1"/>
          <p:nvPr/>
        </p:nvSpPr>
        <p:spPr>
          <a:xfrm>
            <a:off x="1629300" y="641858"/>
            <a:ext cx="2422116" cy="523220"/>
          </a:xfrm>
          <a:prstGeom prst="rect">
            <a:avLst/>
          </a:prstGeom>
          <a:no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الكنيسة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9A6DA80A-05A2-48C7-8536-55EF9DAE306C}"/>
              </a:ext>
            </a:extLst>
          </p:cNvPr>
          <p:cNvSpPr txBox="1"/>
          <p:nvPr/>
        </p:nvSpPr>
        <p:spPr>
          <a:xfrm>
            <a:off x="4716016" y="1582342"/>
            <a:ext cx="4427985" cy="1754326"/>
          </a:xfrm>
          <a:prstGeom prst="rect">
            <a:avLst/>
          </a:prstGeom>
          <a:noFill/>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 36 فأي هؤلاء الثلاثة صار قريباً للذي وقع بين اللصوص؟</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 37 فقال الذي </a:t>
            </a:r>
            <a:r>
              <a:rPr kumimoji="0" lang="ar-JO" sz="1800" b="1"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cs typeface="Arial" panose="020B0604020202020204" pitchFamily="34" charset="0"/>
              </a:rPr>
              <a:t>صنع معه الرحمة</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تعليق: فقال له يسوع اذهب أنت ايضاً واصنع هكذا</a:t>
            </a:r>
          </a:p>
        </p:txBody>
      </p:sp>
      <p:sp>
        <p:nvSpPr>
          <p:cNvPr id="8" name="Rectangle 2">
            <a:extLst>
              <a:ext uri="{FF2B5EF4-FFF2-40B4-BE49-F238E27FC236}">
                <a16:creationId xmlns:a16="http://schemas.microsoft.com/office/drawing/2014/main" id="{2FB89DF7-703B-4260-823C-942D3B44CFD1}"/>
              </a:ext>
            </a:extLst>
          </p:cNvPr>
          <p:cNvSpPr txBox="1">
            <a:spLocks noChangeArrowheads="1"/>
          </p:cNvSpPr>
          <p:nvPr/>
        </p:nvSpPr>
        <p:spPr bwMode="auto">
          <a:xfrm>
            <a:off x="4362450" y="4264896"/>
            <a:ext cx="478155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الرحمة</a:t>
            </a:r>
            <a:endParaRPr kumimoji="0" lang="en-US" sz="4800" b="1" i="0"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B79597A6-AEE1-482E-9087-1C645C7E0471}"/>
              </a:ext>
            </a:extLst>
          </p:cNvPr>
          <p:cNvSpPr txBox="1">
            <a:spLocks noChangeArrowheads="1"/>
          </p:cNvSpPr>
          <p:nvPr/>
        </p:nvSpPr>
        <p:spPr bwMode="auto">
          <a:xfrm>
            <a:off x="400050" y="5710210"/>
            <a:ext cx="8743950" cy="4451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الإحتياجات العاجلة: الغذاء والمأوى </a:t>
            </a:r>
            <a:r>
              <a:rPr lang="ar-JO" sz="2800" b="1" dirty="0">
                <a:solidFill>
                  <a:srgbClr val="FFFFFF"/>
                </a:solidFill>
                <a:effectLst>
                  <a:glow rad="127000">
                    <a:srgbClr val="000000"/>
                  </a:glow>
                </a:effectLst>
                <a:highlight>
                  <a:srgbClr val="FFFF00"/>
                </a:highlight>
                <a:latin typeface="Arial" panose="020B0604020202020204" pitchFamily="34" charset="0"/>
                <a:ea typeface="ＭＳ Ｐゴシック" charset="0"/>
                <a:cs typeface="Arial" panose="020B0604020202020204" pitchFamily="34" charset="0"/>
              </a:rPr>
              <a:t>والرفقة</a:t>
            </a:r>
            <a:endParaRPr kumimoji="0" lang="en-US" sz="2800" b="1" i="0" u="none" strike="noStrike" kern="1200" cap="none" spc="0" normalizeH="0" baseline="0" noProof="0" dirty="0">
              <a:ln>
                <a:noFill/>
              </a:ln>
              <a:solidFill>
                <a:srgbClr val="FFFFFF"/>
              </a:solidFill>
              <a:effectLst>
                <a:glow rad="127000">
                  <a:srgbClr val="000000"/>
                </a:glow>
              </a:effectLst>
              <a:highlight>
                <a:srgbClr val="FFFF00"/>
              </a:highligh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C29B35-8D7E-4FEC-9C32-1C51B0927B0F}"/>
              </a:ext>
            </a:extLst>
          </p:cNvPr>
          <p:cNvSpPr txBox="1">
            <a:spLocks noChangeArrowheads="1"/>
          </p:cNvSpPr>
          <p:nvPr/>
        </p:nvSpPr>
        <p:spPr bwMode="auto">
          <a:xfrm>
            <a:off x="251521" y="6128546"/>
            <a:ext cx="8842084" cy="542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457200">
              <a:defRPr/>
            </a:pP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الاحتياجات طويلة المدى: </a:t>
            </a:r>
            <a:r>
              <a:rPr lang="ar-JO" sz="2800" b="1" dirty="0">
                <a:solidFill>
                  <a:srgbClr val="FFFFFF"/>
                </a:solidFill>
                <a:effectLst>
                  <a:glow rad="127000">
                    <a:srgbClr val="000000"/>
                  </a:glow>
                </a:effectLst>
                <a:highlight>
                  <a:srgbClr val="FFFF00"/>
                </a:highlight>
                <a:latin typeface="Arial" panose="020B0604020202020204" pitchFamily="34" charset="0"/>
                <a:ea typeface="ＭＳ Ｐゴシック" charset="0"/>
                <a:cs typeface="Arial" panose="020B0604020202020204" pitchFamily="34" charset="0"/>
              </a:rPr>
              <a:t>الوظيفة</a:t>
            </a:r>
            <a:r>
              <a:rPr lang="ar-JO" sz="2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والزوجة</a:t>
            </a:r>
            <a:endParaRPr kumimoji="0" lang="en-US" sz="2800" b="1" i="0" u="none" strike="noStrike" kern="1200" cap="none" spc="0" normalizeH="0" baseline="0" noProof="0" dirty="0">
              <a:ln>
                <a:noFill/>
              </a:ln>
              <a:solidFill>
                <a:srgbClr val="FF00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AE7BAD6C-B743-7E6B-7422-E2001B95B27A}"/>
              </a:ext>
            </a:extLst>
          </p:cNvPr>
          <p:cNvSpPr txBox="1"/>
          <p:nvPr/>
        </p:nvSpPr>
        <p:spPr>
          <a:xfrm>
            <a:off x="3026004" y="186984"/>
            <a:ext cx="5938479" cy="707886"/>
          </a:xfrm>
          <a:prstGeom prst="rect">
            <a:avLst/>
          </a:prstGeom>
          <a:noFill/>
        </p:spPr>
        <p:txBody>
          <a:bodyPr wrap="square">
            <a:spAutoFit/>
          </a:bodyPr>
          <a:lstStyle/>
          <a:p>
            <a:pPr algn="r"/>
            <a:r>
              <a:rPr lang="ar-SA" sz="4000" b="1" dirty="0">
                <a:latin typeface="Arial" panose="020B0604020202020204" pitchFamily="34" charset="0"/>
                <a:cs typeface="Arial" panose="020B0604020202020204" pitchFamily="34" charset="0"/>
              </a:rPr>
              <a:t>السامري الصالح (لوقا 10)</a:t>
            </a:r>
            <a:endParaRPr 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9431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Time is the Most Important Thing You Own">
            <a:extLst>
              <a:ext uri="{FF2B5EF4-FFF2-40B4-BE49-F238E27FC236}">
                <a16:creationId xmlns:a16="http://schemas.microsoft.com/office/drawing/2014/main" id="{7CB58863-55B5-0BB3-6EC2-0CFB92A379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891540"/>
            <a:ext cx="9123028" cy="5966460"/>
          </a:xfrm>
          <a:prstGeom prst="rect">
            <a:avLst/>
          </a:prstGeom>
          <a:noFill/>
          <a:extLst>
            <a:ext uri="{909E8E84-426E-40DD-AFC4-6F175D3DCCD1}">
              <a14:hiddenFill xmlns:a14="http://schemas.microsoft.com/office/drawing/2010/main">
                <a:solidFill>
                  <a:srgbClr val="FFFFFF"/>
                </a:solidFill>
              </a14:hiddenFill>
            </a:ext>
          </a:extLst>
        </p:spPr>
      </p:pic>
      <p:sp>
        <p:nvSpPr>
          <p:cNvPr id="331779" name="Title 1">
            <a:extLst>
              <a:ext uri="{FF2B5EF4-FFF2-40B4-BE49-F238E27FC236}">
                <a16:creationId xmlns:a16="http://schemas.microsoft.com/office/drawing/2014/main" id="{406C3E20-B1C9-2632-00F1-0C4FE79F0157}"/>
              </a:ext>
            </a:extLst>
          </p:cNvPr>
          <p:cNvSpPr>
            <a:spLocks noGrp="1"/>
          </p:cNvSpPr>
          <p:nvPr>
            <p:ph type="title" idx="4294967295"/>
          </p:nvPr>
        </p:nvSpPr>
        <p:spPr>
          <a:xfrm>
            <a:off x="0" y="1052736"/>
            <a:ext cx="7772400" cy="1143000"/>
          </a:xfrm>
        </p:spPr>
        <p:txBody>
          <a:bodyPr/>
          <a:lstStyle/>
          <a:p>
            <a:pPr eaLnBrk="1" hangingPunct="1"/>
            <a:r>
              <a:rPr lang="ar-SA" altLang="en-US" sz="6600" b="1"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sz="6600" b="1"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sz="6600" b="1" dirty="0" err="1">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r>
              <a:rPr lang="ar-SA" altLang="en-US" sz="6600" b="1"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endParaRPr lang="en-US" altLang="en-US" sz="6600" b="1" dirty="0">
              <a:solidFill>
                <a:srgbClr val="FFFFFF"/>
              </a:solidFill>
              <a:ea typeface="ＭＳ Ｐゴシック" panose="020B0600070205080204" pitchFamily="34" charset="-128"/>
              <a:cs typeface="Arial" panose="020B0604020202020204" pitchFamily="34" charset="0"/>
            </a:endParaRPr>
          </a:p>
        </p:txBody>
      </p:sp>
    </p:spTree>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38B8455-A7AC-5670-94E4-A0EC699FF4DE}"/>
              </a:ext>
            </a:extLst>
          </p:cNvPr>
          <p:cNvGrpSpPr/>
          <p:nvPr/>
        </p:nvGrpSpPr>
        <p:grpSpPr>
          <a:xfrm>
            <a:off x="-70599" y="1005840"/>
            <a:ext cx="9272841" cy="4846320"/>
            <a:chOff x="-70599" y="1005840"/>
            <a:chExt cx="9272841" cy="4846320"/>
          </a:xfrm>
        </p:grpSpPr>
        <p:pic>
          <p:nvPicPr>
            <p:cNvPr id="22530" name="Picture 2" descr="The most important thing is to enjoy your life... - StatusMind.com">
              <a:extLst>
                <a:ext uri="{FF2B5EF4-FFF2-40B4-BE49-F238E27FC236}">
                  <a16:creationId xmlns:a16="http://schemas.microsoft.com/office/drawing/2014/main" id="{441BDA8E-439B-7DA4-B777-164BD49532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42" y="1005840"/>
              <a:ext cx="9260484" cy="484632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BC1F420D-F9C7-1472-0F85-C13438259FC3}"/>
                </a:ext>
              </a:extLst>
            </p:cNvPr>
            <p:cNvSpPr/>
            <p:nvPr/>
          </p:nvSpPr>
          <p:spPr bwMode="auto">
            <a:xfrm>
              <a:off x="-58242" y="1005840"/>
              <a:ext cx="6199550"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3" name="Rectangle 2">
              <a:extLst>
                <a:ext uri="{FF2B5EF4-FFF2-40B4-BE49-F238E27FC236}">
                  <a16:creationId xmlns:a16="http://schemas.microsoft.com/office/drawing/2014/main" id="{BD424355-B5A3-28A4-434C-E3601025D68F}"/>
                </a:ext>
              </a:extLst>
            </p:cNvPr>
            <p:cNvSpPr/>
            <p:nvPr/>
          </p:nvSpPr>
          <p:spPr bwMode="auto">
            <a:xfrm>
              <a:off x="-58242" y="133947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4" name="Rectangle 3">
              <a:extLst>
                <a:ext uri="{FF2B5EF4-FFF2-40B4-BE49-F238E27FC236}">
                  <a16:creationId xmlns:a16="http://schemas.microsoft.com/office/drawing/2014/main" id="{CDA165A7-A570-5779-F9FE-EAFC87AB2887}"/>
                </a:ext>
              </a:extLst>
            </p:cNvPr>
            <p:cNvSpPr/>
            <p:nvPr/>
          </p:nvSpPr>
          <p:spPr bwMode="auto">
            <a:xfrm>
              <a:off x="-58242" y="182138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5" name="Rectangle 4">
              <a:extLst>
                <a:ext uri="{FF2B5EF4-FFF2-40B4-BE49-F238E27FC236}">
                  <a16:creationId xmlns:a16="http://schemas.microsoft.com/office/drawing/2014/main" id="{4EAC9E13-B9FA-74E5-9791-9BC24DDE5D23}"/>
                </a:ext>
              </a:extLst>
            </p:cNvPr>
            <p:cNvSpPr/>
            <p:nvPr/>
          </p:nvSpPr>
          <p:spPr bwMode="auto">
            <a:xfrm>
              <a:off x="-21172" y="2352726"/>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6" name="Rectangle 5">
              <a:extLst>
                <a:ext uri="{FF2B5EF4-FFF2-40B4-BE49-F238E27FC236}">
                  <a16:creationId xmlns:a16="http://schemas.microsoft.com/office/drawing/2014/main" id="{530F65D1-1FA5-CDFA-D92C-70D7E5FEF5E9}"/>
                </a:ext>
              </a:extLst>
            </p:cNvPr>
            <p:cNvSpPr/>
            <p:nvPr/>
          </p:nvSpPr>
          <p:spPr bwMode="auto">
            <a:xfrm>
              <a:off x="-70599" y="2859353"/>
              <a:ext cx="6014199" cy="551111"/>
            </a:xfrm>
            <a:prstGeom prst="rect">
              <a:avLst/>
            </a:prstGeom>
            <a:solidFill>
              <a:srgbClr val="ECECEC"/>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grpSp>
      <p:sp>
        <p:nvSpPr>
          <p:cNvPr id="900098" name="Rectangle 2"/>
          <p:cNvSpPr>
            <a:spLocks noGrp="1" noChangeArrowheads="1"/>
          </p:cNvSpPr>
          <p:nvPr>
            <p:ph type="ctrTitle"/>
          </p:nvPr>
        </p:nvSpPr>
        <p:spPr>
          <a:xfrm>
            <a:off x="127109" y="1117050"/>
            <a:ext cx="5272794" cy="3524146"/>
          </a:xfrm>
          <a:noFill/>
          <a:ln>
            <a:noFill/>
          </a:ln>
          <a:effectLst/>
        </p:spPr>
        <p:txBody>
          <a:bodyPr vert="horz" wrap="square" lIns="91435" tIns="45718" rIns="91435" bIns="45718" numCol="1" anchor="ctr" anchorCtr="0" compatLnSpc="1">
            <a:prstTxWarp prst="textNoShape">
              <a:avLst/>
            </a:prstTxWarp>
          </a:bodyPr>
          <a:lstStyle/>
          <a:p>
            <a:r>
              <a:rPr lang="ar-JO" sz="3600" b="1" dirty="0">
                <a:solidFill>
                  <a:schemeClr val="tx2"/>
                </a:solidFill>
                <a:effectLst>
                  <a:glow rad="127000">
                    <a:schemeClr val="bg1"/>
                  </a:glow>
                </a:effectLst>
                <a:latin typeface="Arial" charset="0"/>
                <a:ea typeface="ＭＳ Ｐゴシック" charset="0"/>
              </a:rPr>
              <a:t>أكثر الأشياء أهمية                 هو أن تستمتع بحياتك ـــــ         هذا كل ما يهم</a:t>
            </a:r>
            <a:br>
              <a:rPr lang="en-US" sz="3600" b="1" dirty="0">
                <a:solidFill>
                  <a:schemeClr val="tx2"/>
                </a:solidFill>
                <a:effectLst>
                  <a:glow rad="127000">
                    <a:schemeClr val="bg1"/>
                  </a:glow>
                </a:effectLst>
                <a:latin typeface="Arial" charset="0"/>
                <a:ea typeface="ＭＳ Ｐゴシック" charset="0"/>
              </a:rPr>
            </a:br>
            <a:br>
              <a:rPr lang="en-US" sz="3600" b="1" dirty="0">
                <a:solidFill>
                  <a:schemeClr val="tx2"/>
                </a:solidFill>
                <a:effectLst>
                  <a:glow rad="127000">
                    <a:schemeClr val="bg1"/>
                  </a:glow>
                </a:effectLst>
                <a:latin typeface="Arial" charset="0"/>
                <a:ea typeface="ＭＳ Ｐゴシック" charset="0"/>
              </a:rPr>
            </a:br>
            <a:r>
              <a:rPr lang="en-US" sz="3600" b="1" dirty="0">
                <a:solidFill>
                  <a:schemeClr val="tx2"/>
                </a:solidFill>
                <a:effectLst>
                  <a:glow rad="127000">
                    <a:schemeClr val="bg1"/>
                  </a:glow>
                </a:effectLst>
                <a:latin typeface="Arial" charset="0"/>
                <a:ea typeface="ＭＳ Ｐゴシック" charset="0"/>
              </a:rPr>
              <a:t>—</a:t>
            </a:r>
            <a:r>
              <a:rPr lang="ar-JO" sz="3600" b="1" dirty="0">
                <a:solidFill>
                  <a:schemeClr val="tx2"/>
                </a:solidFill>
                <a:effectLst>
                  <a:glow rad="127000">
                    <a:schemeClr val="bg1"/>
                  </a:glow>
                </a:effectLst>
                <a:latin typeface="Arial" charset="0"/>
                <a:ea typeface="ＭＳ Ｐゴシック" charset="0"/>
              </a:rPr>
              <a:t> أودري هيبورن </a:t>
            </a:r>
            <a:r>
              <a:rPr lang="en-US" sz="3600" b="1" dirty="0">
                <a:solidFill>
                  <a:schemeClr val="tx2"/>
                </a:solidFill>
                <a:effectLst>
                  <a:glow rad="127000">
                    <a:schemeClr val="bg1"/>
                  </a:glow>
                </a:effectLst>
                <a:latin typeface="Arial" charset="0"/>
                <a:ea typeface="ＭＳ Ｐゴシック" charset="0"/>
              </a:rPr>
              <a:t>—</a:t>
            </a:r>
          </a:p>
        </p:txBody>
      </p:sp>
    </p:spTree>
    <p:extLst>
      <p:ext uri="{BB962C8B-B14F-4D97-AF65-F5344CB8AC3E}">
        <p14:creationId xmlns:p14="http://schemas.microsoft.com/office/powerpoint/2010/main" val="1704657457"/>
      </p:ext>
    </p:extLst>
  </p:cSld>
  <p:clrMapOvr>
    <a:masterClrMapping/>
  </p:clrMapOvr>
  <p:transition/>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05740" y="-960120"/>
            <a:ext cx="9144000" cy="960120"/>
          </a:xfrm>
          <a:effectLst>
            <a:outerShdw blurRad="63500" dist="35921" dir="2700000" algn="ctr" rotWithShape="0">
              <a:schemeClr val="tx2">
                <a:alpha val="74998"/>
              </a:schemeClr>
            </a:outerShdw>
          </a:effectLst>
        </p:spPr>
        <p:txBody>
          <a:bodyPr anchor="ctr"/>
          <a:lstStyle/>
          <a:p>
            <a:pPr>
              <a:defRPr/>
            </a:pPr>
            <a:r>
              <a:rPr lang="en-US" b="1" dirty="0">
                <a:effectLst>
                  <a:glow rad="127000">
                    <a:schemeClr val="tx1"/>
                  </a:glow>
                </a:effectLst>
                <a:latin typeface="Arial" charset="0"/>
                <a:ea typeface="ＭＳ Ｐゴシック" charset="0"/>
                <a:cs typeface="ＭＳ Ｐゴシック" charset="0"/>
              </a:rPr>
              <a:t>"Happiness is most important"</a:t>
            </a:r>
          </a:p>
        </p:txBody>
      </p:sp>
      <p:pic>
        <p:nvPicPr>
          <p:cNvPr id="21506" name="Picture 2" descr="Marilyn Monroe quote: Happiness is the most important thing in the world,  without...">
            <a:extLst>
              <a:ext uri="{FF2B5EF4-FFF2-40B4-BE49-F238E27FC236}">
                <a16:creationId xmlns:a16="http://schemas.microsoft.com/office/drawing/2014/main" id="{FCADBCC3-CC70-80BB-9002-4A2B60A082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276350"/>
            <a:ext cx="9144000" cy="43037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0087309C-F2F0-E27C-3FC4-DA9C04A0FAE7}"/>
              </a:ext>
            </a:extLst>
          </p:cNvPr>
          <p:cNvSpPr txBox="1">
            <a:spLocks noChangeArrowheads="1"/>
          </p:cNvSpPr>
          <p:nvPr/>
        </p:nvSpPr>
        <p:spPr bwMode="auto">
          <a:xfrm>
            <a:off x="3373397" y="1779372"/>
            <a:ext cx="5585254" cy="296562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السعادة هي أكثر الأشياء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أهمية في العالم،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بدونها ستعيش حياة التعاسة</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lang="ar-JO" sz="3200" b="1" i="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مارلين مونرو </a:t>
            </a:r>
            <a:r>
              <a:rPr kumimoji="0" lang="en-US" sz="3200" b="1" i="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9137885"/>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الآية المفتاحية</a:t>
            </a:r>
            <a:endParaRPr lang="en-US" sz="48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"لِأَنَّ </a:t>
            </a:r>
            <a:r>
              <a:rPr kumimoji="0" lang="ar-JO" sz="44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ٱبْنَ</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44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ٱلْإِنْسَانِ</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قَدْ جَاءَ لِكَيْ يَطْلُبَ وَيُخَلِّصَ مَا قَدْ هَلَكَ"</a:t>
            </a:r>
            <a:endParaRPr kumimoji="0" lang="ar-SA"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132" rtl="0" eaLnBrk="0" fontAlgn="base" latinLnBrk="0" hangingPunct="0">
              <a:lnSpc>
                <a:spcPct val="100000"/>
              </a:lnSpc>
              <a:spcBef>
                <a:spcPct val="0"/>
              </a:spcBef>
              <a:spcAft>
                <a:spcPct val="0"/>
              </a:spcAft>
              <a:buClrTx/>
              <a:buSzTx/>
              <a:buFontTx/>
              <a:buNone/>
              <a:tabLst/>
              <a:defRPr/>
            </a:pPr>
            <a:r>
              <a:rPr lang="ar-SA"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(19: 10)</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472413" y="65344"/>
            <a:ext cx="508446"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143027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316418" name="Text Box 2"/>
          <p:cNvSpPr txBox="1">
            <a:spLocks noChangeArrowheads="1"/>
          </p:cNvSpPr>
          <p:nvPr/>
        </p:nvSpPr>
        <p:spPr bwMode="auto">
          <a:xfrm>
            <a:off x="4297805" y="25461"/>
            <a:ext cx="624590" cy="522774"/>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لوقا</a:t>
            </a:r>
            <a:endParaRPr kumimoji="0" lang="en-US" sz="2800" b="0"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316419" name="Text Box 3"/>
          <p:cNvSpPr txBox="1">
            <a:spLocks noChangeArrowheads="1"/>
          </p:cNvSpPr>
          <p:nvPr/>
        </p:nvSpPr>
        <p:spPr bwMode="auto">
          <a:xfrm>
            <a:off x="8534427" y="152426"/>
            <a:ext cx="50757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93</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16420" name="Text Box 4"/>
          <p:cNvSpPr txBox="1">
            <a:spLocks noChangeArrowheads="1"/>
          </p:cNvSpPr>
          <p:nvPr/>
        </p:nvSpPr>
        <p:spPr bwMode="auto">
          <a:xfrm>
            <a:off x="3479473" y="1066836"/>
            <a:ext cx="2261255" cy="1076772"/>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الكلمة المفتاحية</a:t>
            </a:r>
            <a:endPar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السيادة</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0421" name="Text Box 5"/>
          <p:cNvSpPr txBox="1">
            <a:spLocks noChangeArrowheads="1"/>
          </p:cNvSpPr>
          <p:nvPr/>
        </p:nvSpPr>
        <p:spPr bwMode="auto">
          <a:xfrm>
            <a:off x="1447800" y="3657635"/>
            <a:ext cx="6324600" cy="2061657"/>
          </a:xfrm>
          <a:prstGeom prst="rect">
            <a:avLst/>
          </a:prstGeom>
          <a:solidFill>
            <a:schemeClr val="tx1"/>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ar-JO" altLang="zh-CN" sz="3200" b="1" i="0" u="sng" strike="noStrike" kern="1200" cap="none" spc="0" normalizeH="0" baseline="0" noProof="0" dirty="0">
                <a:ln>
                  <a:noFill/>
                </a:ln>
                <a:solidFill>
                  <a:srgbClr val="000000"/>
                </a:solidFill>
                <a:effectLst/>
                <a:uLnTx/>
                <a:uFillTx/>
                <a:latin typeface="Arial" charset="0"/>
                <a:ea typeface="ＭＳ Ｐゴシック" charset="0"/>
                <a:cs typeface="Arial" charset="0"/>
              </a:rPr>
              <a:t>الآية المفتاحية</a:t>
            </a:r>
            <a:endPar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لأن ابن الإنسان قد جاء لكي يطلب ويخلص ما قد هلك</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ar-JO"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لوقا 19: 10</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60422" name="Rectangle 6"/>
          <p:cNvSpPr>
            <a:spLocks noGrp="1" noChangeArrowheads="1"/>
          </p:cNvSpPr>
          <p:nvPr>
            <p:ph type="title" idx="4294967295"/>
          </p:nvPr>
        </p:nvSpPr>
        <p:spPr>
          <a:xfrm>
            <a:off x="4038600" y="6400800"/>
            <a:ext cx="5105400" cy="457200"/>
          </a:xfrm>
        </p:spPr>
        <p:txBody>
          <a:bodyPr/>
          <a:lstStyle/>
          <a:p>
            <a:pPr eaLnBrk="1" hangingPunct="1">
              <a:defRPr/>
            </a:pPr>
            <a:r>
              <a:rPr lang="ar-JO" sz="2000" dirty="0">
                <a:latin typeface="Arial"/>
                <a:ea typeface="ＭＳ Ｐゴシック" charset="0"/>
                <a:cs typeface="Arial"/>
              </a:rPr>
              <a:t>الكلمة والآية المفتاحية في لوقا</a:t>
            </a:r>
            <a:endParaRPr lang="en-US" dirty="0">
              <a:latin typeface="Arial"/>
              <a:ea typeface="ＭＳ Ｐゴシック" charset="0"/>
              <a:cs typeface="Arial"/>
            </a:endParaRPr>
          </a:p>
        </p:txBody>
      </p:sp>
      <p:pic>
        <p:nvPicPr>
          <p:cNvPr id="316423" name="Picture 6" descr="IClifeG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421"/>
                                        </p:tgtEl>
                                        <p:attrNameLst>
                                          <p:attrName>style.visibility</p:attrName>
                                        </p:attrNameLst>
                                      </p:cBhvr>
                                      <p:to>
                                        <p:strVal val="visible"/>
                                      </p:to>
                                    </p:set>
                                    <p:anim calcmode="lin" valueType="num">
                                      <p:cBhvr additive="base">
                                        <p:cTn id="7" dur="500" fill="hold"/>
                                        <p:tgtEl>
                                          <p:spTgt spid="60421"/>
                                        </p:tgtEl>
                                        <p:attrNameLst>
                                          <p:attrName>ppt_x</p:attrName>
                                        </p:attrNameLst>
                                      </p:cBhvr>
                                      <p:tavLst>
                                        <p:tav tm="0">
                                          <p:val>
                                            <p:strVal val="#ppt_x"/>
                                          </p:val>
                                        </p:tav>
                                        <p:tav tm="100000">
                                          <p:val>
                                            <p:strVal val="#ppt_x"/>
                                          </p:val>
                                        </p:tav>
                                      </p:tavLst>
                                    </p:anim>
                                    <p:anim calcmode="lin" valueType="num">
                                      <p:cBhvr additive="base">
                                        <p:cTn id="8" dur="500" fill="hold"/>
                                        <p:tgtEl>
                                          <p:spTgt spid="60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1" grpId="0" animBg="1" autoUpdateAnimBg="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Rectangle 4">
            <a:extLst>
              <a:ext uri="{FF2B5EF4-FFF2-40B4-BE49-F238E27FC236}">
                <a16:creationId xmlns:a16="http://schemas.microsoft.com/office/drawing/2014/main" id="{0E802C3D-6435-1A00-FEDD-B2EAFFDF9BEA}"/>
              </a:ext>
            </a:extLst>
          </p:cNvPr>
          <p:cNvSpPr>
            <a:spLocks noChangeArrowheads="1"/>
          </p:cNvSpPr>
          <p:nvPr/>
        </p:nvSpPr>
        <p:spPr bwMode="auto">
          <a:xfrm>
            <a:off x="0" y="0"/>
            <a:ext cx="9144000" cy="6858000"/>
          </a:xfrm>
          <a:prstGeom prst="rect">
            <a:avLst/>
          </a:prstGeom>
          <a:solidFill>
            <a:schemeClr val="tx1"/>
          </a:solidFill>
          <a:ln w="12700" cap="sq">
            <a:solidFill>
              <a:schemeClr val="tx1"/>
            </a:solidFill>
            <a:round/>
            <a:headEnd type="none" w="sm" len="sm"/>
            <a:tailEnd type="none" w="sm" len="sm"/>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FD0FB718-EB29-5446-1B8F-675CEE260F93}"/>
              </a:ext>
            </a:extLst>
          </p:cNvPr>
          <p:cNvSpPr>
            <a:spLocks noGrp="1"/>
          </p:cNvSpPr>
          <p:nvPr>
            <p:ph type="title" idx="4294967295"/>
          </p:nvPr>
        </p:nvSpPr>
        <p:spPr>
          <a:xfrm>
            <a:off x="685800" y="76200"/>
            <a:ext cx="7772400" cy="1143000"/>
          </a:xfrm>
          <a:gradFill flip="none" rotWithShape="1">
            <a:gsLst>
              <a:gs pos="0">
                <a:srgbClr val="660066"/>
              </a:gs>
              <a:gs pos="65000">
                <a:schemeClr val="tx1"/>
              </a:gs>
            </a:gsLst>
            <a:lin ang="0" scaled="1"/>
            <a:tileRect/>
          </a:gradFill>
        </p:spPr>
        <p:txBody>
          <a:bodyPr/>
          <a:lstStyle/>
          <a:p>
            <a:pPr eaLnBrk="1" hangingPunct="1"/>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ما الأكثر أهم</a:t>
            </a:r>
            <a:r>
              <a:rPr lang="ar-JO"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a:t>
            </a:r>
            <a:r>
              <a:rPr lang="ar-SA"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rPr>
              <a:t>يَّة؟</a:t>
            </a:r>
            <a:endParaRPr lang="en-US" altLang="en-US" dirty="0">
              <a:solidFill>
                <a:srgbClr val="FFFFFF"/>
              </a:solidFill>
              <a:effectLst>
                <a:outerShdw blurRad="38100" dist="38100" dir="2700000" algn="tl">
                  <a:srgbClr val="000000"/>
                </a:outerShdw>
              </a:effectLst>
              <a:ea typeface="ＭＳ Ｐゴシック" panose="020B0600070205080204" pitchFamily="34" charset="-128"/>
              <a:cs typeface="Arial" panose="020B0604020202020204" pitchFamily="34" charset="0"/>
            </a:endParaRPr>
          </a:p>
        </p:txBody>
      </p:sp>
      <p:sp>
        <p:nvSpPr>
          <p:cNvPr id="333828" name="Content Placeholder 2">
            <a:extLst>
              <a:ext uri="{FF2B5EF4-FFF2-40B4-BE49-F238E27FC236}">
                <a16:creationId xmlns:a16="http://schemas.microsoft.com/office/drawing/2014/main" id="{D7165BD3-34D5-37AE-C8C7-827DA23D7772}"/>
              </a:ext>
            </a:extLst>
          </p:cNvPr>
          <p:cNvSpPr>
            <a:spLocks noGrp="1"/>
          </p:cNvSpPr>
          <p:nvPr>
            <p:ph idx="4294967295"/>
          </p:nvPr>
        </p:nvSpPr>
        <p:spPr>
          <a:xfrm>
            <a:off x="685800" y="1447800"/>
            <a:ext cx="8458200" cy="4501480"/>
          </a:xfrm>
        </p:spPr>
        <p:txBody>
          <a:bodyPr/>
          <a:lstStyle/>
          <a:p>
            <a:pPr marL="0" marR="0" lvl="0" indent="0" algn="ctr" defTabSz="457200" rtl="1" eaLnBrk="0" fontAlgn="base" latinLnBrk="0" hangingPunct="0">
              <a:lnSpc>
                <a:spcPct val="100000"/>
              </a:lnSpc>
              <a:spcBef>
                <a:spcPct val="0"/>
              </a:spcBef>
              <a:spcAft>
                <a:spcPct val="0"/>
              </a:spcAft>
              <a:buClrTx/>
              <a:buSzTx/>
              <a:buFontTx/>
              <a:buNone/>
              <a:tabLst/>
              <a:defRPr/>
            </a:pPr>
            <a:r>
              <a:rPr lang="ar-JO" b="1" kern="1200" dirty="0">
                <a:solidFill>
                  <a:schemeClr val="bg1"/>
                </a:solidFill>
                <a:latin typeface="Arial"/>
                <a:ea typeface="MS PGothic" pitchFamily="34" charset="-128"/>
                <a:cs typeface="Arial"/>
              </a:rPr>
              <a:t>مرقس 12: 29-31 أجاب يسوع: "«إِنَّ أَوَّلَ كُلِّ ٱلْوَصَايَا هِيَ: ٱسْمَعْ يَا إِسْرَائِيلُ. ٱلرَّبُّ إِلَهُنَا رَبٌّ وَاحِدٌ. 30 </a:t>
            </a:r>
            <a:r>
              <a:rPr lang="ar-JO" b="1" kern="1200" dirty="0">
                <a:solidFill>
                  <a:srgbClr val="FFFF00"/>
                </a:solidFill>
                <a:latin typeface="Arial"/>
                <a:ea typeface="MS PGothic" pitchFamily="34" charset="-128"/>
                <a:cs typeface="Arial"/>
              </a:rPr>
              <a:t>وَتُحِبُّ ٱلرَّبَّ </a:t>
            </a:r>
            <a:r>
              <a:rPr lang="ar-JO" b="1" kern="1200" dirty="0">
                <a:solidFill>
                  <a:schemeClr val="bg1"/>
                </a:solidFill>
                <a:latin typeface="Arial"/>
                <a:ea typeface="MS PGothic" pitchFamily="34" charset="-128"/>
                <a:cs typeface="Arial"/>
              </a:rPr>
              <a:t>إِلَهَكَ مِنْ كُلِّ قَلْبِكَ، وَمِنْ كُلِّ نَفْسِكَ، وَمِنْ كُلِّ فِكْرِكَ، وَمِنْ كُلِّ قُدْرَتِكَ. هَذِهِ هِيَ ٱلْوَصِيَّةُ ٱلْأُولَى".</a:t>
            </a: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a:p>
            <a:pPr marL="0" marR="0" lvl="0" indent="0" algn="r" defTabSz="457200" rtl="1" eaLnBrk="0" fontAlgn="base" latinLnBrk="0" hangingPunct="0">
              <a:lnSpc>
                <a:spcPct val="100000"/>
              </a:lnSpc>
              <a:spcBef>
                <a:spcPct val="0"/>
              </a:spcBef>
              <a:spcAft>
                <a:spcPct val="0"/>
              </a:spcAft>
              <a:buClrTx/>
              <a:buSzTx/>
              <a:buFontTx/>
              <a:buNone/>
              <a:tabLst/>
              <a:defRPr/>
            </a:pPr>
            <a:r>
              <a:rPr lang="ar-JO" b="1" kern="1200" dirty="0">
                <a:solidFill>
                  <a:schemeClr val="bg1"/>
                </a:solidFill>
                <a:latin typeface="Arial"/>
                <a:ea typeface="MS PGothic" pitchFamily="34" charset="-128"/>
                <a:cs typeface="Arial"/>
              </a:rPr>
              <a:t>"وَثَانِيَةٌ مِثْلُهَا هِيَ: </a:t>
            </a:r>
            <a:r>
              <a:rPr lang="ar-JO" b="1" kern="1200" dirty="0">
                <a:solidFill>
                  <a:srgbClr val="FFFF00"/>
                </a:solidFill>
                <a:latin typeface="Arial"/>
                <a:ea typeface="MS PGothic" pitchFamily="34" charset="-128"/>
                <a:cs typeface="Arial"/>
              </a:rPr>
              <a:t>تُحِبُّ قَرِيبَكَ كَنَفْسِكَ</a:t>
            </a:r>
            <a:r>
              <a:rPr lang="ar-JO" b="1" kern="1200" dirty="0">
                <a:solidFill>
                  <a:schemeClr val="bg1"/>
                </a:solidFill>
                <a:latin typeface="Arial"/>
                <a:ea typeface="MS PGothic" pitchFamily="34" charset="-128"/>
                <a:cs typeface="Arial"/>
              </a:rPr>
              <a:t>. لَيْسَ وَصِيَّةٌ أُخْرَى أَعْظَمَ مِنْ هَاتَيْنِ".</a:t>
            </a:r>
            <a:endParaRPr kumimoji="0" lang="ar-JO"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a:p>
            <a:pPr marL="0" marR="0" lvl="0" indent="0" algn="r" defTabSz="457200" rtl="1"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chemeClr val="bg1"/>
              </a:solidFill>
              <a:effectLst/>
              <a:uLnTx/>
              <a:uFillTx/>
              <a:latin typeface="Arial"/>
              <a:ea typeface="MS PGothic" pitchFamily="34" charset="-128"/>
              <a:cs typeface="Arial"/>
            </a:endParaRPr>
          </a:p>
        </p:txBody>
      </p:sp>
      <p:pic>
        <p:nvPicPr>
          <p:cNvPr id="333830" name="Picture 6" descr="190520_light_bulb_1.jpg">
            <a:extLst>
              <a:ext uri="{FF2B5EF4-FFF2-40B4-BE49-F238E27FC236}">
                <a16:creationId xmlns:a16="http://schemas.microsoft.com/office/drawing/2014/main" id="{88ACEE46-D24D-6124-ECE3-4749C2B52CD7}"/>
              </a:ext>
            </a:extLst>
          </p:cNvPr>
          <p:cNvPicPr>
            <a:picLocks noChangeAspect="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7772400" y="0"/>
            <a:ext cx="914400" cy="1217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رؤيتنا</a:t>
            </a:r>
            <a:endParaRPr lang="en-US" dirty="0">
              <a:latin typeface="Arial" panose="020B0604020202020204" pitchFamily="34" charset="0"/>
              <a:ea typeface="ＭＳ Ｐゴシック" charset="0"/>
              <a:cs typeface="Arial" panose="020B0604020202020204" pitchFamily="34"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الأمم</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 الكنيسة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108"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2872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11</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3183633902"/>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Text Box 2"/>
          <p:cNvSpPr txBox="1">
            <a:spLocks noChangeArrowheads="1"/>
          </p:cNvSpPr>
          <p:nvPr/>
        </p:nvSpPr>
        <p:spPr bwMode="auto">
          <a:xfrm>
            <a:off x="8534404" y="152404"/>
            <a:ext cx="508408"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dirty="0">
                <a:latin typeface="Arial" panose="020B0604020202020204" pitchFamily="34" charset="0"/>
                <a:cs typeface="Arial" panose="020B0604020202020204" pitchFamily="34" charset="0"/>
              </a:rPr>
              <a:t>98</a:t>
            </a:r>
            <a:endParaRPr lang="en-US" dirty="0">
              <a:latin typeface="Arial" panose="020B0604020202020204" pitchFamily="34" charset="0"/>
              <a:cs typeface="Arial" panose="020B0604020202020204" pitchFamily="34" charset="0"/>
            </a:endParaRPr>
          </a:p>
        </p:txBody>
      </p:sp>
      <p:sp>
        <p:nvSpPr>
          <p:cNvPr id="74755" name="Text Box 3"/>
          <p:cNvSpPr txBox="1">
            <a:spLocks noChangeArrowheads="1"/>
          </p:cNvSpPr>
          <p:nvPr/>
        </p:nvSpPr>
        <p:spPr bwMode="auto">
          <a:xfrm>
            <a:off x="209550" y="2879725"/>
            <a:ext cx="8763000"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(الفصل 22-23) يُظهر سرد الآلام خضوع المسيح لإرادة الآب باعتباره خروف الفصح البريء الذي يوفر من خلال الموت الغفران والحياة الأبدية لكل من يؤمن.</a:t>
            </a:r>
            <a:endParaRPr lang="en-US" sz="2200" b="1" dirty="0">
              <a:solidFill>
                <a:srgbClr val="FFFFFF"/>
              </a:solidFill>
              <a:latin typeface="Arial" panose="020B0604020202020204" pitchFamily="34" charset="0"/>
              <a:cs typeface="Arial" panose="020B0604020202020204" pitchFamily="34" charset="0"/>
            </a:endParaRPr>
          </a:p>
        </p:txBody>
      </p:sp>
      <p:sp>
        <p:nvSpPr>
          <p:cNvPr id="74756" name="Text Box 4"/>
          <p:cNvSpPr txBox="1">
            <a:spLocks noChangeArrowheads="1"/>
          </p:cNvSpPr>
          <p:nvPr/>
        </p:nvSpPr>
        <p:spPr bwMode="auto">
          <a:xfrm>
            <a:off x="285750" y="4800600"/>
            <a:ext cx="8610600"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(الفصل 24) إن قيامة المسيح وإرساليته وصعوده تثبت أن خدمته والموت الكفاري يستحق تقديمه إلى الأمم.</a:t>
            </a:r>
            <a:endParaRPr lang="en-US" sz="2200" b="1" dirty="0">
              <a:solidFill>
                <a:srgbClr val="FFFFFF"/>
              </a:solidFill>
              <a:latin typeface="Arial" panose="020B0604020202020204" pitchFamily="34" charset="0"/>
              <a:cs typeface="Arial" panose="020B0604020202020204" pitchFamily="34" charset="0"/>
            </a:endParaRPr>
          </a:p>
        </p:txBody>
      </p:sp>
      <p:sp>
        <p:nvSpPr>
          <p:cNvPr id="337924" name="Text Box 5"/>
          <p:cNvSpPr txBox="1">
            <a:spLocks noChangeArrowheads="1"/>
          </p:cNvSpPr>
          <p:nvPr/>
        </p:nvSpPr>
        <p:spPr bwMode="auto">
          <a:xfrm>
            <a:off x="247650" y="990601"/>
            <a:ext cx="8686800" cy="76940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altLang="zh-CN" sz="2200" b="1" dirty="0">
                <a:solidFill>
                  <a:srgbClr val="FFFFFF"/>
                </a:solidFill>
                <a:latin typeface="Arial" panose="020B0604020202020204" pitchFamily="34"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lang="en-US" sz="2200" b="1" dirty="0">
              <a:solidFill>
                <a:srgbClr val="FFFFFF"/>
              </a:solidFill>
              <a:latin typeface="Arial" panose="020B0604020202020204" pitchFamily="34" charset="0"/>
              <a:cs typeface="Arial" panose="020B0604020202020204" pitchFamily="34" charset="0"/>
            </a:endParaRPr>
          </a:p>
        </p:txBody>
      </p:sp>
      <p:sp>
        <p:nvSpPr>
          <p:cNvPr id="337925" name="Rectangle 6"/>
          <p:cNvSpPr>
            <a:spLocks noGrp="1" noChangeArrowheads="1"/>
          </p:cNvSpPr>
          <p:nvPr>
            <p:ph type="title" idx="4294967295"/>
          </p:nvPr>
        </p:nvSpPr>
        <p:spPr>
          <a:xfrm>
            <a:off x="2647950" y="304807"/>
            <a:ext cx="3886200" cy="525215"/>
          </a:xfrm>
          <a:solidFill>
            <a:schemeClr val="tx2"/>
          </a:solidFill>
        </p:spPr>
        <p:txBody>
          <a:bodyPr anchor="t">
            <a:spAutoFit/>
          </a:bodyPr>
          <a:lstStyle/>
          <a:p>
            <a:pPr eaLnBrk="1" hangingPunct="1"/>
            <a:r>
              <a:rPr lang="ar-JO" sz="2800" b="1" dirty="0">
                <a:solidFill>
                  <a:srgbClr val="000000"/>
                </a:solidFill>
                <a:latin typeface="Arial" panose="020B0604020202020204" pitchFamily="34" charset="0"/>
                <a:ea typeface="SimSun" charset="0"/>
                <a:cs typeface="Arial" panose="020B0604020202020204" pitchFamily="34" charset="0"/>
              </a:rPr>
              <a:t>ملخص القسم</a:t>
            </a:r>
            <a:endParaRPr lang="en-US" sz="2800" b="1" dirty="0">
              <a:solidFill>
                <a:srgbClr val="000000"/>
              </a:solidFill>
              <a:latin typeface="Arial" panose="020B0604020202020204" pitchFamily="34" charset="0"/>
              <a:ea typeface="SimSun"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74755"/>
                                        </p:tgtEl>
                                        <p:attrNameLst>
                                          <p:attrName>style.visibility</p:attrName>
                                        </p:attrNameLst>
                                      </p:cBhvr>
                                      <p:to>
                                        <p:strVal val="visible"/>
                                      </p:to>
                                    </p:set>
                                    <p:anim calcmode="lin" valueType="num">
                                      <p:cBhvr>
                                        <p:cTn id="7" dur="500" fill="hold"/>
                                        <p:tgtEl>
                                          <p:spTgt spid="74755"/>
                                        </p:tgtEl>
                                        <p:attrNameLst>
                                          <p:attrName>ppt_w</p:attrName>
                                        </p:attrNameLst>
                                      </p:cBhvr>
                                      <p:tavLst>
                                        <p:tav tm="0">
                                          <p:val>
                                            <p:fltVal val="0"/>
                                          </p:val>
                                        </p:tav>
                                        <p:tav tm="100000">
                                          <p:val>
                                            <p:strVal val="#ppt_w"/>
                                          </p:val>
                                        </p:tav>
                                      </p:tavLst>
                                    </p:anim>
                                    <p:anim calcmode="lin" valueType="num">
                                      <p:cBhvr>
                                        <p:cTn id="8" dur="500" fill="hold"/>
                                        <p:tgtEl>
                                          <p:spTgt spid="7475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74756"/>
                                        </p:tgtEl>
                                        <p:attrNameLst>
                                          <p:attrName>style.visibility</p:attrName>
                                        </p:attrNameLst>
                                      </p:cBhvr>
                                      <p:to>
                                        <p:strVal val="visible"/>
                                      </p:to>
                                    </p:set>
                                    <p:anim calcmode="lin" valueType="num">
                                      <p:cBhvr>
                                        <p:cTn id="13" dur="500" fill="hold"/>
                                        <p:tgtEl>
                                          <p:spTgt spid="74756"/>
                                        </p:tgtEl>
                                        <p:attrNameLst>
                                          <p:attrName>ppt_w</p:attrName>
                                        </p:attrNameLst>
                                      </p:cBhvr>
                                      <p:tavLst>
                                        <p:tav tm="0">
                                          <p:val>
                                            <p:fltVal val="0"/>
                                          </p:val>
                                        </p:tav>
                                        <p:tav tm="100000">
                                          <p:val>
                                            <p:strVal val="#ppt_w"/>
                                          </p:val>
                                        </p:tav>
                                      </p:tavLst>
                                    </p:anim>
                                    <p:anim calcmode="lin" valueType="num">
                                      <p:cBhvr>
                                        <p:cTn id="14" dur="500" fill="hold"/>
                                        <p:tgtEl>
                                          <p:spTgt spid="747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animBg="1" autoUpdateAnimBg="0"/>
      <p:bldP spid="74756" grpId="0" animBg="1" autoUpdateAnimBg="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27384"/>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5097474"/>
            <a:ext cx="8928100" cy="707801"/>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6BCBF4"/>
                </a:solidFill>
                <a:effectLst>
                  <a:glow rad="101600">
                    <a:srgbClr val="000000"/>
                  </a:glow>
                  <a:outerShdw blurRad="50800" dist="38100" dir="2700000" algn="tl" rotWithShape="0">
                    <a:srgbClr val="000000"/>
                  </a:outerShdw>
                </a:effectLst>
                <a:uLnTx/>
                <a:uFillTx/>
                <a:latin typeface="Arial" panose="020B0604020202020204" pitchFamily="34" charset="0"/>
                <a:cs typeface="Arial" panose="020B0604020202020204" pitchFamily="34" charset="0"/>
              </a:rPr>
              <a:t>يسوع يشفي رجلاً أخرس</a:t>
            </a:r>
            <a:endParaRPr kumimoji="0" lang="en-US" sz="4000" b="1" i="0" u="none" strike="noStrike" kern="1200" cap="none" spc="0" normalizeH="0" baseline="0" noProof="0" dirty="0">
              <a:ln>
                <a:noFill/>
              </a:ln>
              <a:solidFill>
                <a:srgbClr val="6BCBF4"/>
              </a:solidFill>
              <a:effectLst>
                <a:glow rad="101600">
                  <a:srgbClr val="000000"/>
                </a:glow>
                <a:outerShdw blurRad="50800" dist="38100" dir="2700000" algn="tl" rotWithShape="0">
                  <a:srgbClr val="000000"/>
                </a:outerShdw>
              </a:effectLst>
              <a:uLnTx/>
              <a:uFillTx/>
              <a:latin typeface="Arial" panose="020B0604020202020204" pitchFamily="34" charset="0"/>
              <a:cs typeface="Arial" panose="020B0604020202020204" pitchFamily="34" charset="0"/>
            </a:endParaRPr>
          </a:p>
        </p:txBody>
      </p:sp>
      <p:sp>
        <p:nvSpPr>
          <p:cNvPr id="4" name="TextBox 3"/>
          <p:cNvSpPr txBox="1"/>
          <p:nvPr/>
        </p:nvSpPr>
        <p:spPr>
          <a:xfrm>
            <a:off x="186989" y="4521409"/>
            <a:ext cx="8928100" cy="584638"/>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01600">
                    <a:srgbClr val="000000"/>
                  </a:glow>
                  <a:outerShdw blurRad="50800" dist="88900" dir="2700000" algn="tl" rotWithShape="0">
                    <a:srgbClr val="000000"/>
                  </a:outerShdw>
                </a:effectLst>
                <a:uLnTx/>
                <a:uFillTx/>
                <a:latin typeface="Arial" panose="020B0604020202020204" pitchFamily="34" charset="0"/>
                <a:cs typeface="Arial" panose="020B0604020202020204" pitchFamily="34" charset="0"/>
              </a:rPr>
              <a:t>متى 9: 32-34، لوقا 11: 14-23</a:t>
            </a:r>
            <a:endParaRPr kumimoji="0" lang="en-US" sz="3200" b="1" i="0" u="none" strike="noStrike" kern="1200" cap="none" spc="0" normalizeH="0" baseline="0" noProof="0" dirty="0">
              <a:ln>
                <a:noFill/>
              </a:ln>
              <a:solidFill>
                <a:srgbClr val="FFFFFF"/>
              </a:solidFill>
              <a:effectLst>
                <a:glow rad="101600">
                  <a:srgbClr val="000000"/>
                </a:glow>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 name="Group 14"/>
          <p:cNvGrpSpPr/>
          <p:nvPr/>
        </p:nvGrpSpPr>
        <p:grpSpPr>
          <a:xfrm>
            <a:off x="251520" y="188640"/>
            <a:ext cx="3312880" cy="1335878"/>
            <a:chOff x="5508104" y="620690"/>
            <a:chExt cx="3312880" cy="1335878"/>
          </a:xfrm>
        </p:grpSpPr>
        <p:grpSp>
          <p:nvGrpSpPr>
            <p:cNvPr id="16" name="Group 15"/>
            <p:cNvGrpSpPr/>
            <p:nvPr/>
          </p:nvGrpSpPr>
          <p:grpSpPr>
            <a:xfrm>
              <a:off x="5508104" y="620690"/>
              <a:ext cx="2376264" cy="1245862"/>
              <a:chOff x="5508104" y="620690"/>
              <a:chExt cx="2376264" cy="1245862"/>
            </a:xfrm>
          </p:grpSpPr>
          <p:pic>
            <p:nvPicPr>
              <p:cNvPr id="18" name="Picture 1" descr="22_John_Baptist_Prison_JPEG_1024.jpg"/>
              <p:cNvPicPr>
                <a:picLocks noChangeAspect="1"/>
              </p:cNvPicPr>
              <p:nvPr/>
            </p:nvPicPr>
            <p:blipFill rotWithShape="1">
              <a:blip r:embed="rId4" cstate="print"/>
              <a:srcRect l="14936" t="9783" r="12087" b="39201"/>
              <a:stretch/>
            </p:blipFill>
            <p:spPr bwMode="auto">
              <a:xfrm>
                <a:off x="5508104" y="620690"/>
                <a:ext cx="2376264" cy="1245862"/>
              </a:xfrm>
              <a:prstGeom prst="rect">
                <a:avLst/>
              </a:prstGeom>
              <a:noFill/>
              <a:ln w="9525">
                <a:noFill/>
                <a:miter lim="800000"/>
                <a:headEnd/>
                <a:tailEnd/>
              </a:ln>
            </p:spPr>
          </p:pic>
          <p:sp>
            <p:nvSpPr>
              <p:cNvPr id="19" name="Rectangle 18"/>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17" name="TextBox 16"/>
            <p:cNvSpPr txBox="1"/>
            <p:nvPr/>
          </p:nvSpPr>
          <p:spPr>
            <a:xfrm>
              <a:off x="6660232" y="692696"/>
              <a:ext cx="2160752" cy="1263872"/>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36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       كتابية       مجانية</a:t>
              </a:r>
              <a:endParaRPr kumimoji="0" lang="en-GB" sz="4800" b="0" i="0" u="none" strike="noStrike" kern="120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3745602"/>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308923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166757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18580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636751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51537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1057" name="Picture 1" descr="200751_Holy_Spiri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93682"/>
            <a:ext cx="9137650" cy="666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0" y="692151"/>
            <a:ext cx="9144000" cy="1441450"/>
          </a:xfrm>
        </p:spPr>
        <p:txBody>
          <a:bodyPr/>
          <a:lstStyle/>
          <a:p>
            <a:pPr algn="ctr" eaLnBrk="1" hangingPunct="1">
              <a:defRPr/>
            </a:pPr>
            <a:r>
              <a:rPr lang="ar-JO" sz="48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rPr>
              <a:t>يركز لوقا على الروح القدس</a:t>
            </a:r>
            <a:endParaRPr lang="en-US" sz="48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endParaRPr>
          </a:p>
        </p:txBody>
      </p:sp>
      <p:sp>
        <p:nvSpPr>
          <p:cNvPr id="2051" name="Rectangle 3"/>
          <p:cNvSpPr>
            <a:spLocks noGrp="1" noChangeArrowheads="1"/>
          </p:cNvSpPr>
          <p:nvPr>
            <p:ph type="subTitle" idx="1"/>
          </p:nvPr>
        </p:nvSpPr>
        <p:spPr>
          <a:xfrm>
            <a:off x="107950" y="2276475"/>
            <a:ext cx="9036050" cy="4581525"/>
          </a:xfrm>
        </p:spPr>
        <p:txBody>
          <a:bodyPr/>
          <a:lstStyle/>
          <a:p>
            <a:pPr marL="358649" indent="-358649" algn="r" rtl="1" eaLnBrk="1" hangingPunct="1">
              <a:buClr>
                <a:schemeClr val="tx1"/>
              </a:buClr>
              <a:buFont typeface="Arial"/>
              <a:buChar char="•"/>
              <a:defRPr/>
            </a:pPr>
            <a:r>
              <a:rPr lang="ar-JO"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rPr>
              <a:t>حلّ على مريم (1: 35)</a:t>
            </a:r>
            <a:endParaRPr lang="en-US"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rPr>
              <a:t>ملأ يوحنا (1: 15)، أليصابات (1: 41)، زكريا (1: 67)</a:t>
            </a:r>
            <a:endParaRPr lang="en-US"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rPr>
              <a:t>عمد المسيح (3: 22)</a:t>
            </a:r>
            <a:endParaRPr lang="en-US"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rPr>
              <a:t>حمى المسيح خلال التجربة (4: 1)</a:t>
            </a:r>
            <a:endParaRPr lang="en-US"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rPr>
              <a:t>مسح المسيح (4: 18)</a:t>
            </a:r>
            <a:endParaRPr lang="en-US"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endParaRPr>
          </a:p>
          <a:p>
            <a:pPr marL="358649" indent="-358649" algn="r" rtl="1" eaLnBrk="1" hangingPunct="1">
              <a:buClr>
                <a:schemeClr val="tx1"/>
              </a:buClr>
              <a:buFont typeface="Arial"/>
              <a:buChar char="•"/>
              <a:defRPr/>
            </a:pPr>
            <a:r>
              <a:rPr lang="ar-JO"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rPr>
              <a:t>أعطى المسيح فرحاً (10: 21) ... الخ</a:t>
            </a:r>
            <a:endParaRPr lang="en-US" sz="3600" dirty="0">
              <a:effectLst>
                <a:glow rad="266700">
                  <a:srgbClr val="000000">
                    <a:alpha val="75000"/>
                  </a:srgbClr>
                </a:glow>
              </a:effectLst>
              <a:latin typeface="Arial" panose="020B0604020202020204" pitchFamily="34" charset="0"/>
              <a:ea typeface="ＭＳ Ｐゴシック" pitchFamily="-112" charset="-128"/>
              <a:cs typeface="Arial" panose="020B0604020202020204" pitchFamily="34" charset="0"/>
            </a:endParaRPr>
          </a:p>
        </p:txBody>
      </p:sp>
      <p:sp>
        <p:nvSpPr>
          <p:cNvPr id="7" name="Text Box 1028"/>
          <p:cNvSpPr txBox="1">
            <a:spLocks noChangeArrowheads="1"/>
          </p:cNvSpPr>
          <p:nvPr/>
        </p:nvSpPr>
        <p:spPr bwMode="auto">
          <a:xfrm>
            <a:off x="0" y="-28574"/>
            <a:ext cx="9144000" cy="547688"/>
          </a:xfrm>
          <a:prstGeom prst="rect">
            <a:avLst/>
          </a:prstGeom>
          <a:solidFill>
            <a:srgbClr val="010201"/>
          </a:solidFill>
          <a:ln w="9525">
            <a:noFill/>
            <a:miter lim="800000"/>
            <a:headEnd/>
            <a:tailEnd/>
          </a:ln>
          <a:effectLst/>
        </p:spPr>
        <p:txBody>
          <a:bodyPr lIns="91408" tIns="45704" rIns="91408" bIns="45704"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algn="ctr">
              <a:defRPr/>
            </a:pPr>
            <a:r>
              <a:rPr lang="ar-JO" b="1" i="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السيادة في لوقا</a:t>
            </a:r>
            <a:endParaRPr lang="en-US" b="1" i="1"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01061" name="Text Box 3"/>
          <p:cNvSpPr txBox="1">
            <a:spLocks noChangeArrowheads="1"/>
          </p:cNvSpPr>
          <p:nvPr/>
        </p:nvSpPr>
        <p:spPr bwMode="auto">
          <a:xfrm>
            <a:off x="8401058" y="77793"/>
            <a:ext cx="79374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96 ج</a:t>
            </a:r>
            <a:endParaRPr lang="en-US"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5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5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51">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5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1" grpId="0" build="p"/>
    </p:bldLst>
  </p:timing>
</p:sld>
</file>

<file path=ppt/slides/slide4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36300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38937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678472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06119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717680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2900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2843257871"/>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p:cNvPicPr>
            <a:picLocks noChangeAspect="1" noChangeArrowheads="1"/>
          </p:cNvPicPr>
          <p:nvPr/>
        </p:nvPicPr>
        <p:blipFill>
          <a:blip r:embed="rId3" cstate="screen">
            <a:clrChange>
              <a:clrFrom>
                <a:srgbClr val="FFFFFF"/>
              </a:clrFrom>
              <a:clrTo>
                <a:srgbClr val="FFFFFF">
                  <a:alpha val="0"/>
                </a:srgbClr>
              </a:clrTo>
            </a:clrChange>
            <a:lum bright="-40000" contrast="40000"/>
            <a:extLst>
              <a:ext uri="{28A0092B-C50C-407E-A947-70E740481C1C}">
                <a14:useLocalDpi xmlns:a14="http://schemas.microsoft.com/office/drawing/2010/main"/>
              </a:ext>
            </a:extLst>
          </a:blip>
          <a:srcRect/>
          <a:stretch>
            <a:fillRect/>
          </a:stretch>
        </p:blipFill>
        <p:spPr bwMode="auto">
          <a:xfrm>
            <a:off x="7" y="0"/>
            <a:ext cx="5427663" cy="68580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39970" name="Text Box 3"/>
          <p:cNvSpPr txBox="1">
            <a:spLocks noChangeArrowheads="1"/>
          </p:cNvSpPr>
          <p:nvPr/>
        </p:nvSpPr>
        <p:spPr bwMode="auto">
          <a:xfrm>
            <a:off x="8502651" y="5"/>
            <a:ext cx="67031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dirty="0">
                <a:solidFill>
                  <a:srgbClr val="FFFFCC"/>
                </a:solidFill>
                <a:cs typeface="Arial" charset="0"/>
              </a:rPr>
              <a:t>102</a:t>
            </a:r>
            <a:endParaRPr lang="en-US" dirty="0">
              <a:solidFill>
                <a:srgbClr val="FFFFCC"/>
              </a:solidFill>
              <a:cs typeface="Arial" charset="0"/>
            </a:endParaRPr>
          </a:p>
        </p:txBody>
      </p:sp>
      <p:sp>
        <p:nvSpPr>
          <p:cNvPr id="339971" name="Rectangle 4"/>
          <p:cNvSpPr>
            <a:spLocks noGrp="1" noChangeArrowheads="1"/>
          </p:cNvSpPr>
          <p:nvPr>
            <p:ph type="title" idx="4294967295"/>
          </p:nvPr>
        </p:nvSpPr>
        <p:spPr>
          <a:xfrm>
            <a:off x="6132678" y="1628690"/>
            <a:ext cx="1911036" cy="646298"/>
          </a:xfrm>
          <a:solidFill>
            <a:schemeClr val="tx1"/>
          </a:solidFill>
        </p:spPr>
        <p:txBody>
          <a:bodyPr wrap="none">
            <a:spAutoFit/>
          </a:bodyPr>
          <a:lstStyle/>
          <a:p>
            <a:pPr eaLnBrk="1" hangingPunct="1"/>
            <a:r>
              <a:rPr lang="ar-JO" sz="3600" b="1" dirty="0">
                <a:solidFill>
                  <a:schemeClr val="bg2"/>
                </a:solidFill>
                <a:latin typeface="Arial" charset="0"/>
              </a:rPr>
              <a:t>أمثال يسوع</a:t>
            </a:r>
            <a:endParaRPr lang="en-US" sz="3600" b="1" dirty="0">
              <a:solidFill>
                <a:schemeClr val="bg2"/>
              </a:solidFill>
              <a:latin typeface="Arial" charset="0"/>
            </a:endParaRPr>
          </a:p>
        </p:txBody>
      </p:sp>
    </p:spTree>
  </p:cSld>
  <p:clrMapOvr>
    <a:masterClrMapping/>
  </p:clrMapOvr>
  <p:transition/>
</p:sld>
</file>

<file path=ppt/slides/slide4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12</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4136536639"/>
      </p:ext>
    </p:extLst>
  </p:cSld>
  <p:clrMapOvr>
    <a:overrideClrMapping bg1="lt1" tx1="dk1" bg2="lt2" tx2="dk2" accent1="accent1" accent2="accent2" accent3="accent3" accent4="accent4" accent5="accent5" accent6="accent6" hlink="hlink" folHlink="folHlink"/>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1026"/>
          <p:cNvSpPr>
            <a:spLocks noGrp="1" noChangeArrowheads="1"/>
          </p:cNvSpPr>
          <p:nvPr>
            <p:ph type="title" idx="4294967295"/>
          </p:nvPr>
        </p:nvSpPr>
        <p:spPr>
          <a:xfrm>
            <a:off x="1295400" y="609600"/>
            <a:ext cx="7848600" cy="762000"/>
          </a:xfrm>
          <a:solidFill>
            <a:srgbClr val="000000"/>
          </a:solidFill>
        </p:spPr>
        <p:txBody>
          <a:bodyPr/>
          <a:lstStyle/>
          <a:p>
            <a:r>
              <a:rPr lang="ar-SA" dirty="0">
                <a:solidFill>
                  <a:schemeClr val="bg1"/>
                </a:solidFill>
                <a:latin typeface="Arial" panose="020B0604020202020204" pitchFamily="34" charset="0"/>
                <a:ea typeface="ＭＳ Ｐゴシック" charset="0"/>
                <a:cs typeface="Arial" panose="020B0604020202020204" pitchFamily="34" charset="0"/>
              </a:rPr>
              <a:t>لوقا</a:t>
            </a:r>
            <a:r>
              <a:rPr lang="en-US" dirty="0">
                <a:solidFill>
                  <a:schemeClr val="bg1"/>
                </a:solidFill>
                <a:latin typeface="Arial" panose="020B0604020202020204" pitchFamily="34" charset="0"/>
                <a:ea typeface="ＭＳ Ｐゴシック" charset="0"/>
                <a:cs typeface="Arial" panose="020B0604020202020204" pitchFamily="34" charset="0"/>
              </a:rPr>
              <a:t> 12:2</a:t>
            </a:r>
          </a:p>
        </p:txBody>
      </p:sp>
      <p:pic>
        <p:nvPicPr>
          <p:cNvPr id="2" name="Picture 1" descr="Luke 12:2 [widescreen].png"/>
          <p:cNvPicPr>
            <a:picLocks noChangeAspect="1"/>
          </p:cNvPicPr>
          <p:nvPr/>
        </p:nvPicPr>
        <p:blipFill rotWithShape="1">
          <a:blip r:embed="rId2">
            <a:extLst>
              <a:ext uri="{28A0092B-C50C-407E-A947-70E740481C1C}">
                <a14:useLocalDpi xmlns:a14="http://schemas.microsoft.com/office/drawing/2010/main" val="0"/>
              </a:ext>
            </a:extLst>
          </a:blip>
          <a:srcRect t="6132" b="7602"/>
          <a:stretch/>
        </p:blipFill>
        <p:spPr>
          <a:xfrm>
            <a:off x="0" y="0"/>
            <a:ext cx="9144000" cy="4437112"/>
          </a:xfrm>
          <a:prstGeom prst="rect">
            <a:avLst/>
          </a:prstGeom>
        </p:spPr>
      </p:pic>
      <p:sp>
        <p:nvSpPr>
          <p:cNvPr id="71683" name="Rectangle 1027"/>
          <p:cNvSpPr>
            <a:spLocks noChangeArrowheads="1"/>
          </p:cNvSpPr>
          <p:nvPr/>
        </p:nvSpPr>
        <p:spPr bwMode="auto">
          <a:xfrm rot="21417358">
            <a:off x="-46488" y="858698"/>
            <a:ext cx="9450328" cy="2587352"/>
          </a:xfrm>
          <a:prstGeom prst="rect">
            <a:avLst/>
          </a:prstGeom>
          <a:solidFill>
            <a:srgbClr val="CC662B"/>
          </a:solidFill>
          <a:ln w="9525">
            <a:noFill/>
            <a:miter lim="800000"/>
            <a:headEnd/>
            <a:tailEnd/>
          </a:ln>
          <a:effectLst/>
        </p:spPr>
        <p:txBody>
          <a:bodyPr lIns="91408" tIns="45704" rIns="91408" bIns="45704" anchor="ctr"/>
          <a:lstStyle/>
          <a:p>
            <a:pPr marL="536575" marR="0" lvl="0" defTabSz="914400" rtl="0" eaLnBrk="0" fontAlgn="base" latinLnBrk="0" hangingPunct="0">
              <a:lnSpc>
                <a:spcPct val="100000"/>
              </a:lnSpc>
              <a:spcBef>
                <a:spcPct val="0"/>
              </a:spcBef>
              <a:spcAft>
                <a:spcPct val="0"/>
              </a:spcAft>
              <a:buClrTx/>
              <a:buSzTx/>
              <a:buFontTx/>
              <a:buNone/>
              <a:defRPr/>
            </a:pPr>
            <a:r>
              <a:rPr kumimoji="0" lang="ar-JO" sz="48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فليس مكتوم لن يستعلن </a:t>
            </a:r>
          </a:p>
          <a:p>
            <a:pPr marL="536575" marR="0" lvl="0" defTabSz="914400" rtl="0" eaLnBrk="0" fontAlgn="base" latinLnBrk="0" hangingPunct="0">
              <a:lnSpc>
                <a:spcPct val="100000"/>
              </a:lnSpc>
              <a:spcBef>
                <a:spcPct val="0"/>
              </a:spcBef>
              <a:spcAft>
                <a:spcPct val="0"/>
              </a:spcAft>
              <a:buClrTx/>
              <a:buSzTx/>
              <a:buFontTx/>
              <a:buNone/>
              <a:defRPr/>
            </a:pPr>
            <a:r>
              <a:rPr kumimoji="0" lang="ar-JO" sz="48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ولا خفي لن يعرف</a:t>
            </a:r>
            <a:endParaRPr kumimoji="0" lang="en-US" sz="40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endParaRPr>
          </a:p>
        </p:txBody>
      </p:sp>
      <p:sp>
        <p:nvSpPr>
          <p:cNvPr id="5" name="Rectangle 1027">
            <a:extLst>
              <a:ext uri="{FF2B5EF4-FFF2-40B4-BE49-F238E27FC236}">
                <a16:creationId xmlns:a16="http://schemas.microsoft.com/office/drawing/2014/main" id="{BB274542-990B-3F45-B365-18FF8C353D97}"/>
              </a:ext>
            </a:extLst>
          </p:cNvPr>
          <p:cNvSpPr>
            <a:spLocks noChangeArrowheads="1"/>
          </p:cNvSpPr>
          <p:nvPr/>
        </p:nvSpPr>
        <p:spPr bwMode="auto">
          <a:xfrm>
            <a:off x="5652120" y="3429000"/>
            <a:ext cx="3150096" cy="764704"/>
          </a:xfrm>
          <a:prstGeom prst="rect">
            <a:avLst/>
          </a:prstGeom>
          <a:solidFill>
            <a:srgbClr val="361B19"/>
          </a:solidFill>
          <a:ln w="9525">
            <a:noFill/>
            <a:miter lim="800000"/>
            <a:headEnd/>
            <a:tailEnd/>
          </a:ln>
          <a:effectLst/>
        </p:spPr>
        <p:txBody>
          <a:bodyPr lIns="91408" tIns="45704" rIns="91408" bIns="45704"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cs typeface="Arial" panose="020B0604020202020204" pitchFamily="34" charset="0"/>
              </a:rPr>
              <a:t>لوقا ١٢ : ٢</a:t>
            </a:r>
          </a:p>
        </p:txBody>
      </p:sp>
    </p:spTree>
    <p:extLst>
      <p:ext uri="{BB962C8B-B14F-4D97-AF65-F5344CB8AC3E}">
        <p14:creationId xmlns:p14="http://schemas.microsoft.com/office/powerpoint/2010/main" val="3250097297"/>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لوقا</a:t>
            </a:r>
            <a:r>
              <a:rPr kumimoji="0" lang="en-US" altLang="zh-CN" sz="2400" b="0" i="0"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0" i="0"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6" name="Text Box 3"/>
          <p:cNvSpPr txBox="1">
            <a:spLocks noChangeArrowheads="1"/>
          </p:cNvSpPr>
          <p:nvPr/>
        </p:nvSpPr>
        <p:spPr bwMode="auto">
          <a:xfrm>
            <a:off x="8534402" y="152401"/>
            <a:ext cx="508446"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7" name="Text Box 4"/>
          <p:cNvSpPr txBox="1">
            <a:spLocks noChangeArrowheads="1"/>
          </p:cNvSpPr>
          <p:nvPr/>
        </p:nvSpPr>
        <p:spPr bwMode="auto">
          <a:xfrm>
            <a:off x="183800" y="838200"/>
            <a:ext cx="8877651" cy="397030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البيان الموجز</a:t>
            </a:r>
            <a:endParaRPr kumimoji="0" lang="en-US"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dirty="0">
                <a:latin typeface="Arial" panose="020B0604020202020204" pitchFamily="34" charset="0"/>
                <a:ea typeface="Accordance" panose="00000400000000000000" pitchFamily="2" charset="-78"/>
                <a:cs typeface="Arial" panose="020B0604020202020204" pitchFamily="34" charset="0"/>
              </a:rPr>
              <a:t>الملخّص والتطبيق</a:t>
            </a:r>
            <a:endParaRPr lang="en-US" sz="2800" dirty="0">
              <a:latin typeface="Arial" panose="020B0604020202020204" pitchFamily="34" charset="0"/>
              <a:ea typeface="Accordance" panose="00000400000000000000" pitchFamily="2" charset="-78"/>
              <a:cs typeface="Arial" panose="020B0604020202020204" pitchFamily="34" charset="0"/>
            </a:endParaRPr>
          </a:p>
        </p:txBody>
      </p:sp>
      <p:sp>
        <p:nvSpPr>
          <p:cNvPr id="6" name="Text Box 5">
            <a:extLst>
              <a:ext uri="{FF2B5EF4-FFF2-40B4-BE49-F238E27FC236}">
                <a16:creationId xmlns:a16="http://schemas.microsoft.com/office/drawing/2014/main" id="{5D71D7ED-BA82-F557-D176-F470CADF9255}"/>
              </a:ext>
            </a:extLst>
          </p:cNvPr>
          <p:cNvSpPr txBox="1">
            <a:spLocks noChangeArrowheads="1"/>
          </p:cNvSpPr>
          <p:nvPr/>
        </p:nvSpPr>
        <p:spPr bwMode="auto">
          <a:xfrm>
            <a:off x="76200" y="5257800"/>
            <a:ext cx="9144000" cy="1569628"/>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SA" altLang="zh-CN" sz="3200" b="1" u="sng" dirty="0">
                <a:solidFill>
                  <a:srgbClr val="000000"/>
                </a:solidFill>
                <a:latin typeface="Arial" panose="020B0604020202020204" pitchFamily="34" charset="0"/>
                <a:cs typeface="Arial" panose="020B0604020202020204" pitchFamily="34" charset="0"/>
              </a:rPr>
              <a:t>التطبيقات</a:t>
            </a:r>
            <a:endParaRPr lang="en-US" altLang="zh-CN" sz="3200" b="1" dirty="0">
              <a:solidFill>
                <a:srgbClr val="000000"/>
              </a:solidFill>
              <a:latin typeface="Arial" panose="020B0604020202020204" pitchFamily="34" charset="0"/>
              <a:cs typeface="Arial" panose="020B0604020202020204" pitchFamily="34" charset="0"/>
            </a:endParaRPr>
          </a:p>
          <a:p>
            <a:pPr algn="ctr" eaLnBrk="1" hangingPunct="1"/>
            <a:r>
              <a:rPr lang="en-US" altLang="zh-CN" sz="3200" b="1" dirty="0">
                <a:solidFill>
                  <a:srgbClr val="000000"/>
                </a:solidFill>
                <a:latin typeface="Arial" panose="020B0604020202020204" pitchFamily="34" charset="0"/>
                <a:cs typeface="Arial" panose="020B0604020202020204" pitchFamily="34" charset="0"/>
              </a:rPr>
              <a:t> </a:t>
            </a:r>
            <a:r>
              <a:rPr lang="ar-JO" altLang="zh-CN" sz="3200" b="1" dirty="0">
                <a:solidFill>
                  <a:srgbClr val="000000"/>
                </a:solidFill>
                <a:latin typeface="Arial" panose="020B0604020202020204" pitchFamily="34" charset="0"/>
                <a:cs typeface="Arial" panose="020B0604020202020204" pitchFamily="34" charset="0"/>
              </a:rPr>
              <a:t>هل أدركت سيادة الله في حياتك ليوصلك إلى المسيح؟</a:t>
            </a:r>
          </a:p>
          <a:p>
            <a:pPr algn="ctr" eaLnBrk="1" hangingPunct="1"/>
            <a:endParaRPr lang="en-US" sz="32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61200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ox(in)">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P spid="6" grpId="0" animBg="1"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7" name="Picture 3" descr="Rev 5.5 City Background.jpg"/>
          <p:cNvPicPr>
            <a:picLocks noChangeAspect="1"/>
          </p:cNvPicPr>
          <p:nvPr/>
        </p:nvPicPr>
        <p:blipFill>
          <a:blip r:embed="rId2">
            <a:lum bright="-20000"/>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2018" name="Rectangle 1026"/>
          <p:cNvSpPr>
            <a:spLocks noGrp="1" noChangeArrowheads="1"/>
          </p:cNvSpPr>
          <p:nvPr>
            <p:ph type="title" idx="4294967295"/>
          </p:nvPr>
        </p:nvSpPr>
        <p:spPr>
          <a:xfrm>
            <a:off x="685800" y="609601"/>
            <a:ext cx="7848600" cy="762000"/>
          </a:xfrm>
          <a:solidFill>
            <a:srgbClr val="000000"/>
          </a:solidFill>
        </p:spPr>
        <p:txBody>
          <a:bodyPr/>
          <a:lstStyle/>
          <a:p>
            <a:pPr>
              <a:defRPr/>
            </a:pPr>
            <a:r>
              <a:rPr lang="ar-SA" b="1" dirty="0">
                <a:solidFill>
                  <a:srgbClr val="FFFFFF"/>
                </a:solidFill>
                <a:effectLst>
                  <a:glow rad="101600">
                    <a:srgbClr val="000000"/>
                  </a:glow>
                </a:effectLst>
                <a:latin typeface="Arial" panose="020B0604020202020204" pitchFamily="34" charset="0"/>
                <a:cs typeface="Arial" panose="020B0604020202020204" pitchFamily="34" charset="0"/>
              </a:rPr>
              <a:t>لوقا ١٢ : ٣٥-٣٨</a:t>
            </a:r>
          </a:p>
        </p:txBody>
      </p:sp>
      <p:sp>
        <p:nvSpPr>
          <p:cNvPr id="71683" name="Rectangle 1027"/>
          <p:cNvSpPr>
            <a:spLocks noChangeArrowheads="1"/>
          </p:cNvSpPr>
          <p:nvPr/>
        </p:nvSpPr>
        <p:spPr bwMode="auto">
          <a:xfrm>
            <a:off x="304800" y="1752600"/>
            <a:ext cx="8610600" cy="4800600"/>
          </a:xfrm>
          <a:prstGeom prst="rect">
            <a:avLst/>
          </a:prstGeom>
          <a:noFill/>
          <a:ln w="9525">
            <a:noFill/>
            <a:miter lim="800000"/>
            <a:headEnd/>
            <a:tailEnd/>
          </a:ln>
          <a:effectLst/>
        </p:spPr>
        <p:txBody>
          <a:bodyPr lIns="91408" tIns="45704" rIns="91408" bIns="45704" anchor="ctr"/>
          <a:lstStyle/>
          <a:p>
            <a:pPr algn="ctr">
              <a:defRPr/>
            </a:pP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٣٥ لِتَكُنْ أَحْقَاؤُكُمْ </a:t>
            </a:r>
            <a:r>
              <a:rPr lang="ar-SA" sz="3600" b="1" dirty="0" err="1">
                <a:solidFill>
                  <a:srgbClr val="FFFFFF"/>
                </a:solidFill>
                <a:effectLst>
                  <a:glow rad="101600">
                    <a:srgbClr val="000000"/>
                  </a:glow>
                </a:effectLst>
                <a:latin typeface="Arial" panose="020B0604020202020204" pitchFamily="34" charset="0"/>
                <a:cs typeface="Arial" panose="020B0604020202020204" pitchFamily="34" charset="0"/>
              </a:rPr>
              <a:t>مُمَنْطَقَةً</a:t>
            </a: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 وَسُرُجُكُمْ مُوقَدَةً ٣٦ وَأَنْتُمْ مِثْلُ أُنَاسٍ يَنْتَظِرُونَ سَيِّدَهُمْ مَتَى يَرْجِعُ مِنَ الْعُرْسِ حَتَّى إِذَا جَاءَ وَقَرَعَ يَفْتَحُونَ لَهُ لِلْوَقْتِ. ٣٧ طُوبَى لأُولَئِكَ الْعَبِيدِ الَّذِينَ إِذَا جَاءَ سَيِّدُهُمْ يَجِدُهُمْ سَاهِرِينَ. اَلْحَقَّ أَقُولُ لَكُمْ إِنَّهُ يَتَمَنْطَقُ </a:t>
            </a:r>
            <a:r>
              <a:rPr lang="ar-SA" sz="3600" b="1" dirty="0" err="1">
                <a:solidFill>
                  <a:srgbClr val="FFFFFF"/>
                </a:solidFill>
                <a:effectLst>
                  <a:glow rad="101600">
                    <a:srgbClr val="000000"/>
                  </a:glow>
                </a:effectLst>
                <a:latin typeface="Arial" panose="020B0604020202020204" pitchFamily="34" charset="0"/>
                <a:cs typeface="Arial" panose="020B0604020202020204" pitchFamily="34" charset="0"/>
              </a:rPr>
              <a:t>وَيُتْكِئُهُمْ</a:t>
            </a:r>
            <a:r>
              <a:rPr lang="ar-SA" sz="3600" b="1" dirty="0">
                <a:solidFill>
                  <a:srgbClr val="FFFFFF"/>
                </a:solidFill>
                <a:effectLst>
                  <a:glow rad="101600">
                    <a:srgbClr val="000000"/>
                  </a:glow>
                </a:effectLst>
                <a:latin typeface="Arial" panose="020B0604020202020204" pitchFamily="34" charset="0"/>
                <a:cs typeface="Arial" panose="020B0604020202020204" pitchFamily="34" charset="0"/>
              </a:rPr>
              <a:t> وَيَتَقَدَّمُ وَيَخْدِمُهُمْ. ٣٨ وَإِنْ أَتَى فِي الْهَزِيعِ الثَّانِي أَوْ أَتَى فِي الْهَزِيعِ الثَّالِثِ وَوَجَدَهُمْ هَكَذَا فَطُوبَى لأُولَئِكَ الْعَبِيدِ.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nodeType="clickEffect">
                                  <p:stCondLst>
                                    <p:cond delay="0"/>
                                  </p:stCondLst>
                                  <p:childTnLst>
                                    <p:set>
                                      <p:cBhvr>
                                        <p:cTn id="6" dur="1" fill="hold">
                                          <p:stCondLst>
                                            <p:cond delay="0"/>
                                          </p:stCondLst>
                                        </p:cTn>
                                        <p:tgtEl>
                                          <p:spTgt spid="71683"/>
                                        </p:tgtEl>
                                        <p:attrNameLst>
                                          <p:attrName>style.visibility</p:attrName>
                                        </p:attrNameLst>
                                      </p:cBhvr>
                                      <p:to>
                                        <p:strVal val="visible"/>
                                      </p:to>
                                    </p:set>
                                    <p:animEffect transition="in" filter="fade">
                                      <p:cBhvr>
                                        <p:cTn id="7" dur="1000"/>
                                        <p:tgtEl>
                                          <p:spTgt spid="71683"/>
                                        </p:tgtEl>
                                      </p:cBhvr>
                                    </p:animEffect>
                                    <p:anim calcmode="lin" valueType="num">
                                      <p:cBhvr>
                                        <p:cTn id="8" dur="1000" fill="hold"/>
                                        <p:tgtEl>
                                          <p:spTgt spid="71683"/>
                                        </p:tgtEl>
                                        <p:attrNameLst>
                                          <p:attrName>ppt_x</p:attrName>
                                        </p:attrNameLst>
                                      </p:cBhvr>
                                      <p:tavLst>
                                        <p:tav tm="0">
                                          <p:val>
                                            <p:strVal val="#ppt_x"/>
                                          </p:val>
                                        </p:tav>
                                        <p:tav tm="100000">
                                          <p:val>
                                            <p:strVal val="#ppt_x"/>
                                          </p:val>
                                        </p:tav>
                                      </p:tavLst>
                                    </p:anim>
                                    <p:anim calcmode="lin" valueType="num">
                                      <p:cBhvr>
                                        <p:cTn id="9" dur="900" decel="100000" fill="hold"/>
                                        <p:tgtEl>
                                          <p:spTgt spid="7168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7168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459778" name="Rectangle 2"/>
          <p:cNvSpPr>
            <a:spLocks noGrp="1" noChangeArrowheads="1"/>
          </p:cNvSpPr>
          <p:nvPr>
            <p:ph type="title" idx="4294967295"/>
          </p:nvPr>
        </p:nvSpPr>
        <p:spPr/>
        <p:txBody>
          <a:bodyPr/>
          <a:lstStyle/>
          <a:p>
            <a:pPr eaLnBrk="1" hangingPunct="1"/>
            <a:r>
              <a:rPr lang="en-US">
                <a:solidFill>
                  <a:schemeClr val="bg2"/>
                </a:solidFill>
                <a:latin typeface="Times New Roman" charset="0"/>
              </a:rPr>
              <a:t>Black</a:t>
            </a:r>
          </a:p>
        </p:txBody>
      </p:sp>
    </p:spTree>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b="1" dirty="0">
                <a:solidFill>
                  <a:srgbClr val="FFFFFF"/>
                </a:solidFill>
                <a:latin typeface="Arial" charset="0"/>
                <a:ea typeface="ＭＳ Ｐゴシック" charset="0"/>
              </a:rPr>
              <a:t>مسح العهد الجديد</a:t>
            </a:r>
            <a:r>
              <a:rPr lang="en-US" sz="3200" b="1" dirty="0">
                <a:solidFill>
                  <a:srgbClr val="FFFFFF"/>
                </a:solidFill>
                <a:latin typeface="Arial" charset="0"/>
                <a:ea typeface="ＭＳ Ｐゴシック" charset="0"/>
              </a:rPr>
              <a:t> • 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charset="0"/>
                <a:cs typeface="Arial" charset="0"/>
              </a:rPr>
              <a:t>أحصل عل</a:t>
            </a:r>
            <a:r>
              <a:rPr lang="ar-JO" sz="4000" b="1" dirty="0">
                <a:solidFill>
                  <a:srgbClr val="FFFFFF"/>
                </a:solidFill>
                <a:latin typeface="Arial" charset="0"/>
                <a:cs typeface="Arial" charset="0"/>
              </a:rPr>
              <a:t>ى</a:t>
            </a:r>
            <a:r>
              <a:rPr lang="ar-EG" sz="4000" b="1" dirty="0">
                <a:solidFill>
                  <a:srgbClr val="FFFFFF"/>
                </a:solidFill>
                <a:latin typeface="Arial" charset="0"/>
                <a:cs typeface="Arial" charset="0"/>
              </a:rPr>
              <a:t> هذا العرض</a:t>
            </a:r>
            <a:r>
              <a:rPr lang="ar-JO" sz="4000" b="1" dirty="0">
                <a:solidFill>
                  <a:srgbClr val="FFFFFF"/>
                </a:solidFill>
                <a:latin typeface="Arial" charset="0"/>
                <a:cs typeface="Arial" charset="0"/>
              </a:rPr>
              <a:t> التقديمي</a:t>
            </a:r>
            <a:r>
              <a:rPr lang="ar-EG" sz="4000" b="1" dirty="0">
                <a:solidFill>
                  <a:srgbClr val="FFFFFF"/>
                </a:solidFill>
                <a:latin typeface="Arial" charset="0"/>
                <a:cs typeface="Arial" charset="0"/>
              </a:rPr>
              <a:t> مجانا</a:t>
            </a:r>
            <a:r>
              <a:rPr lang="ar-JO" sz="4000" b="1" dirty="0">
                <a:solidFill>
                  <a:srgbClr val="FFFFFF"/>
                </a:solidFill>
                <a:latin typeface="Arial" charset="0"/>
                <a:cs typeface="Arial" charset="0"/>
              </a:rPr>
              <a:t>ً</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Text Box 2"/>
          <p:cNvSpPr txBox="1">
            <a:spLocks noChangeArrowheads="1"/>
          </p:cNvSpPr>
          <p:nvPr/>
        </p:nvSpPr>
        <p:spPr bwMode="auto">
          <a:xfrm>
            <a:off x="8534404" y="152404"/>
            <a:ext cx="508408"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dirty="0">
                <a:cs typeface="Arial" charset="0"/>
              </a:rPr>
              <a:t>94</a:t>
            </a:r>
            <a:endParaRPr lang="en-US" dirty="0">
              <a:cs typeface="Arial" charset="0"/>
            </a:endParaRPr>
          </a:p>
        </p:txBody>
      </p:sp>
      <p:sp>
        <p:nvSpPr>
          <p:cNvPr id="305154" name="Rectangle 4"/>
          <p:cNvSpPr>
            <a:spLocks noGrp="1" noChangeArrowheads="1"/>
          </p:cNvSpPr>
          <p:nvPr>
            <p:ph type="title"/>
          </p:nvPr>
        </p:nvSpPr>
        <p:spPr>
          <a:xfrm>
            <a:off x="3429000" y="609600"/>
            <a:ext cx="2514600" cy="590147"/>
          </a:xfrm>
          <a:solidFill>
            <a:schemeClr val="tx2"/>
          </a:solidFill>
        </p:spPr>
        <p:txBody>
          <a:bodyPr anchor="t">
            <a:spAutoFit/>
          </a:bodyPr>
          <a:lstStyle/>
          <a:p>
            <a:pPr eaLnBrk="1" hangingPunct="1"/>
            <a:r>
              <a:rPr lang="ar-JO" sz="3200" b="1" dirty="0">
                <a:solidFill>
                  <a:srgbClr val="000000"/>
                </a:solidFill>
                <a:latin typeface="Arial" charset="0"/>
                <a:ea typeface="SimSun" charset="0"/>
                <a:cs typeface="SimSun" charset="0"/>
              </a:rPr>
              <a:t>العنوان</a:t>
            </a:r>
            <a:endParaRPr lang="en-US" sz="3200" b="1" dirty="0">
              <a:solidFill>
                <a:srgbClr val="000000"/>
              </a:solidFill>
              <a:latin typeface="Arial" charset="0"/>
              <a:ea typeface="SimSun" charset="0"/>
              <a:cs typeface="SimSun" charset="0"/>
            </a:endParaRPr>
          </a:p>
        </p:txBody>
      </p:sp>
      <p:sp>
        <p:nvSpPr>
          <p:cNvPr id="44037" name="Rectangle 5"/>
          <p:cNvSpPr>
            <a:spLocks noChangeArrowheads="1"/>
          </p:cNvSpPr>
          <p:nvPr/>
        </p:nvSpPr>
        <p:spPr bwMode="auto">
          <a:xfrm>
            <a:off x="7620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lstStyle/>
          <a:p>
            <a:pPr marL="342781" indent="-342781" algn="r" rtl="1" eaLnBrk="1" hangingPunct="1">
              <a:buFont typeface="Wingdings" charset="0"/>
              <a:buChar char="§"/>
            </a:pPr>
            <a:r>
              <a:rPr lang="ar-JO" altLang="zh-CN" sz="3200" b="1" dirty="0">
                <a:solidFill>
                  <a:srgbClr val="FFFFFF"/>
                </a:solidFill>
                <a:cs typeface="Arial" charset="0"/>
              </a:rPr>
              <a:t>تمت إضافة العنوان اليوناني (كاتا، لوقا أي بحسب لوقا) إلى هذا المجلد في وقت مبكر جدًا.</a:t>
            </a:r>
          </a:p>
          <a:p>
            <a:pPr algn="ctr" eaLnBrk="1" hangingPunct="1"/>
            <a:endParaRPr lang="en-US" altLang="zh-CN" sz="3200" b="1" dirty="0">
              <a:solidFill>
                <a:srgbClr val="FFFFFF"/>
              </a:solidFill>
              <a:cs typeface="Arial" charset="0"/>
            </a:endParaRPr>
          </a:p>
          <a:p>
            <a:pPr marL="342781" indent="-342781" algn="r" rtl="1" eaLnBrk="1" hangingPunct="1">
              <a:buFont typeface="Wingdings" charset="0"/>
              <a:buChar char="§"/>
            </a:pPr>
            <a:r>
              <a:rPr lang="ar-JO" altLang="zh-CN" sz="3200" b="1" dirty="0">
                <a:solidFill>
                  <a:srgbClr val="FFFFFF"/>
                </a:solidFill>
                <a:cs typeface="Arial" charset="0"/>
              </a:rPr>
              <a:t>إن كون سفر أعمال الرسل بمثابة مجلد مصاحب واضح في أن كلا السفرين موجهان إلى ثاوفيلس (لوقا 1: 3؛ أعمال الرسل 1: 1).</a:t>
            </a:r>
            <a:endParaRPr lang="en-US" sz="3200" dirty="0">
              <a:solidFill>
                <a:srgbClr val="FFFFFF"/>
              </a:solidFill>
              <a:cs typeface="Arial" charset="0"/>
            </a:endParaRPr>
          </a:p>
        </p:txBody>
      </p:sp>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latin typeface="Arial" panose="020B0604020202020204" pitchFamily="34" charset="0"/>
                <a:cs typeface="Arial" panose="020B0604020202020204" pitchFamily="34" charset="0"/>
              </a:rPr>
              <a:t>من هو لوقا ؟</a:t>
            </a:r>
            <a:endParaRPr kumimoji="0" lang="en-US"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طبيب</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رفيق سفر مع بولس</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مؤرخ وكاتب واضح</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الخارجي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اتفق آباء الكنيسة من النصف الثاني من القرن الثاني أن لوقا الطبيب المحبوب (كو 4: 14) كتب الإنجيل الذي يحمل اسمه</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المبكر على أن لوقا هو الكاتب هو القانون الموراتوري والمقدمة ضد الماركونية</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المزيد من الإقتباسات عن تأليف لوقا للسفر قدمت من قبل إيريناوس، ترتليان، اكليمندس الإسكندري، أوريجانوس، يوسابيوس وجيروم</a:t>
            </a: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07988" marR="0" lvl="0" indent="-407988" algn="ctr" defTabSz="914400" rtl="1"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الدليل الداخلي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عدة عناصر تؤكد أن لوقا وأعمال كتبا من قبل كاتب واحد</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AutoNum type="arabicPeriod"/>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أقسام بلغة المتكلم الجمع في سفر الأعمال</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مصطلحات طبية تقنية أكثر تتناسب مع تأليف السفر من قبل طبيب</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9252" name="Rectangle 5"/>
          <p:cNvSpPr>
            <a:spLocks noGrp="1" noChangeArrowheads="1"/>
          </p:cNvSpPr>
          <p:nvPr>
            <p:ph type="title" idx="4294967295"/>
          </p:nvPr>
        </p:nvSpPr>
        <p:spPr>
          <a:xfrm>
            <a:off x="4138253" y="76207"/>
            <a:ext cx="869084" cy="461633"/>
          </a:xfrm>
          <a:solidFill>
            <a:schemeClr val="tx2"/>
          </a:solidFill>
        </p:spPr>
        <p:txBody>
          <a:bodyPr wrap="none" anchor="t">
            <a:spAutoFit/>
          </a:bodyPr>
          <a:lstStyle/>
          <a:p>
            <a:pPr eaLnBrk="1" hangingPunct="1"/>
            <a:r>
              <a:rPr lang="ar-JO" sz="2400" b="1" dirty="0">
                <a:solidFill>
                  <a:srgbClr val="000000"/>
                </a:solidFill>
                <a:latin typeface="Arial" panose="020B0604020202020204" pitchFamily="34" charset="0"/>
                <a:ea typeface="SimSun" charset="0"/>
                <a:cs typeface="Arial" panose="020B0604020202020204" pitchFamily="34" charset="0"/>
              </a:rPr>
              <a:t>التأليف</a:t>
            </a:r>
            <a:endParaRPr lang="en-US" sz="2400" b="1" dirty="0">
              <a:solidFill>
                <a:srgbClr val="000000"/>
              </a:solidFill>
              <a:latin typeface="Arial" panose="020B0604020202020204" pitchFamily="34" charset="0"/>
              <a:ea typeface="SimSun" charset="0"/>
              <a:cs typeface="Arial" panose="020B0604020202020204" pitchFamily="34" charset="0"/>
            </a:endParaRPr>
          </a:p>
        </p:txBody>
      </p:sp>
      <p:sp>
        <p:nvSpPr>
          <p:cNvPr id="2" name="Text Box 2">
            <a:extLst>
              <a:ext uri="{FF2B5EF4-FFF2-40B4-BE49-F238E27FC236}">
                <a16:creationId xmlns:a16="http://schemas.microsoft.com/office/drawing/2014/main" id="{D38DBFE8-B76E-1A1A-D55D-C1F2F03C7012}"/>
              </a:ext>
            </a:extLst>
          </p:cNvPr>
          <p:cNvSpPr txBox="1">
            <a:spLocks noChangeArrowheads="1"/>
          </p:cNvSpPr>
          <p:nvPr/>
        </p:nvSpPr>
        <p:spPr bwMode="auto">
          <a:xfrm>
            <a:off x="8509553" y="15039"/>
            <a:ext cx="530850"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94</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نظرة على العهد الجديد (تاريخ)</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Gospels &amp; Acts</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ext Box 3">
            <a:extLst>
              <a:ext uri="{FF2B5EF4-FFF2-40B4-BE49-F238E27FC236}">
                <a16:creationId xmlns:a16="http://schemas.microsoft.com/office/drawing/2014/main" id="{A37C404C-A07C-DB3B-90DC-D5AA0A13C70B}"/>
              </a:ext>
            </a:extLst>
          </p:cNvPr>
          <p:cNvSpPr txBox="1">
            <a:spLocks noChangeArrowheads="1"/>
          </p:cNvSpPr>
          <p:nvPr/>
        </p:nvSpPr>
        <p:spPr bwMode="auto">
          <a:xfrm>
            <a:off x="1" y="5214950"/>
            <a:ext cx="9228682" cy="156962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التاريخ</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ينتهي سفر الأعمال بسجن بولس لمدة سنتين، نهايتهما في 62 م وقد كتب إنجيل لوقا قبل سفر الأعمال . التوقع المحتمل الأفضل أن لوقا كتب قصته خلال سجن بولس لسنتين في قيصرية (حزيران 57- آب 59)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0" grpId="0" animBg="1"/>
      <p:bldP spid="2"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eaLnBrk="1" hangingPunct="1">
              <a:defRPr/>
            </a:pPr>
            <a:r>
              <a:rPr kumimoji="0" lang="ar-JO" b="1" dirty="0">
                <a:solidFill>
                  <a:srgbClr val="000000"/>
                </a:solidFill>
                <a:latin typeface="Arial" panose="020B0604020202020204" pitchFamily="34" charset="0"/>
                <a:cs typeface="Arial" panose="020B0604020202020204" pitchFamily="34" charset="0"/>
              </a:rPr>
              <a:t>من هو ثاوفيلس ؟</a:t>
            </a:r>
            <a:endParaRPr kumimoji="0" lang="en-US" b="1" dirty="0">
              <a:solidFill>
                <a:srgbClr val="000000"/>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a:t>
            </a:r>
            <a:r>
              <a:rPr kumimoji="0" lang="ar-JO" sz="32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حبيب الرب</a:t>
            </a:r>
            <a:r>
              <a:rPr kumimoji="0" lang="en-US" sz="32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مؤمن بيسوع</a:t>
            </a:r>
            <a:endParaRPr kumimoji="0" lang="en-US" sz="32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ربما يكون هو المستفيد الثري</a:t>
            </a:r>
            <a:endParaRPr kumimoji="0" lang="en-US" sz="32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8347294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14400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48132" name="Text Box 4"/>
          <p:cNvSpPr txBox="1">
            <a:spLocks noChangeArrowheads="1"/>
          </p:cNvSpPr>
          <p:nvPr/>
        </p:nvSpPr>
        <p:spPr bwMode="auto">
          <a:xfrm>
            <a:off x="3635896" y="764712"/>
            <a:ext cx="5429358" cy="5632279"/>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الأصل / المستلمون</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على افتراض أن التاريخ المقدم صحيح فقد كتب لوقا من قيصرية ويتضح أنه كتب إلى ثاوفيلس .</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العنوان (العزيز) لثاوفيلس يشير إلى أنه كان موظفاً حكومياً مسؤولاً وله وضع اجتماعي مرموق وربما تولى مسؤولية نشر لوقا وأعمال الرسل</a:t>
            </a:r>
            <a:r>
              <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endParaRPr kumimoji="0" lang="en-US" sz="36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b="1" dirty="0">
                <a:solidFill>
                  <a:schemeClr val="bg2"/>
                </a:solidFill>
                <a:latin typeface="Arial" panose="020B0604020202020204" pitchFamily="34" charset="0"/>
                <a:ea typeface="SimSun" charset="0"/>
                <a:cs typeface="Arial" panose="020B0604020202020204" pitchFamily="34" charset="0"/>
              </a:rPr>
              <a:t>الظروف</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35221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b="1" dirty="0">
                <a:solidFill>
                  <a:schemeClr val="bg2"/>
                </a:solidFill>
                <a:latin typeface="Arial" panose="020B0604020202020204" pitchFamily="34" charset="0"/>
                <a:ea typeface="SimSun" charset="0"/>
                <a:cs typeface="Arial" panose="020B0604020202020204" pitchFamily="34" charset="0"/>
              </a:rPr>
              <a:t>الظروف</a:t>
            </a:r>
            <a:endParaRPr lang="en-US" dirty="0">
              <a:latin typeface="Arial" panose="020B0604020202020204" pitchFamily="34" charset="0"/>
              <a:cs typeface="Arial" panose="020B0604020202020204" pitchFamily="34" charset="0"/>
            </a:endParaRPr>
          </a:p>
        </p:txBody>
      </p:sp>
      <p:sp>
        <p:nvSpPr>
          <p:cNvPr id="7" name="Text Box 4"/>
          <p:cNvSpPr txBox="1">
            <a:spLocks noChangeArrowheads="1"/>
          </p:cNvSpPr>
          <p:nvPr/>
        </p:nvSpPr>
        <p:spPr bwMode="auto">
          <a:xfrm>
            <a:off x="0" y="4869161"/>
            <a:ext cx="9144000" cy="1569628"/>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24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بالتزامن مع الكتابة للأمم فإن لوقا يترجم المصطلحات الآرامية ويتتبع نسب المسيح بالرجوع إلى آدم، ويشير للحكام الرومان للتأكيد على الناحية الزمنية، ويتجنب ذكر تتميم النبوات ويقتبس من الترجمة السبعينية ويوضح العادات اليهودية وجغرافيا أرض إسرائيل </a:t>
            </a:r>
            <a:r>
              <a:rPr kumimoji="0" lang="en-US" altLang="zh-CN" sz="2400" b="1"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025201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لوقا</a:t>
            </a:r>
            <a:r>
              <a:rPr kumimoji="0" lang="en-US" altLang="zh-CN" sz="2400" b="0" i="0"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0" i="0" u="none" strike="noStrike" kern="1200" cap="none" spc="0" normalizeH="0" baseline="0" noProof="0" dirty="0">
              <a:ln>
                <a:noFill/>
              </a:ln>
              <a:solidFill>
                <a:srgbClr val="220011"/>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6" name="Text Box 3"/>
          <p:cNvSpPr txBox="1">
            <a:spLocks noChangeArrowheads="1"/>
          </p:cNvSpPr>
          <p:nvPr/>
        </p:nvSpPr>
        <p:spPr bwMode="auto">
          <a:xfrm>
            <a:off x="8534402" y="152401"/>
            <a:ext cx="508446"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3107" name="Text Box 4"/>
          <p:cNvSpPr txBox="1">
            <a:spLocks noChangeArrowheads="1"/>
          </p:cNvSpPr>
          <p:nvPr/>
        </p:nvSpPr>
        <p:spPr bwMode="auto">
          <a:xfrm>
            <a:off x="183800" y="838200"/>
            <a:ext cx="8877651" cy="3970306"/>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البيان الموجز</a:t>
            </a:r>
            <a:endParaRPr kumimoji="0" lang="en-US"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1"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dirty="0">
                <a:latin typeface="Arial" panose="020B0604020202020204" pitchFamily="34" charset="0"/>
                <a:ea typeface="Accordance" panose="00000400000000000000" pitchFamily="2" charset="-78"/>
                <a:cs typeface="Arial" panose="020B0604020202020204" pitchFamily="34" charset="0"/>
              </a:rPr>
              <a:t>الملخّص والتطبيق</a:t>
            </a:r>
            <a:endParaRPr lang="en-US" sz="2800" dirty="0">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1645225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08408"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charset="0"/>
                <a:ea typeface="ＭＳ Ｐゴシック" charset="0"/>
                <a:cs typeface="Arial" charset="0"/>
              </a:rPr>
              <a:t>94</a:t>
            </a:r>
            <a:endParaRPr kumimoji="0" lang="en-US" sz="2400" b="0" i="0" u="none" strike="noStrike" kern="1200" cap="none" spc="0" normalizeH="0" baseline="0" noProof="0" dirty="0">
              <a:ln>
                <a:noFill/>
              </a:ln>
              <a:solidFill>
                <a:srgbClr val="FFFFCC"/>
              </a:solidFill>
              <a:effectLst/>
              <a:uLnTx/>
              <a:uFillTx/>
              <a:latin typeface="Arial" charset="0"/>
              <a:ea typeface="ＭＳ Ｐゴシック" charset="0"/>
              <a:cs typeface="Arial" charset="0"/>
            </a:endParaRPr>
          </a:p>
        </p:txBody>
      </p:sp>
      <p:sp>
        <p:nvSpPr>
          <p:cNvPr id="50179" name="Text Box 3"/>
          <p:cNvSpPr txBox="1">
            <a:spLocks noChangeArrowheads="1"/>
          </p:cNvSpPr>
          <p:nvPr/>
        </p:nvSpPr>
        <p:spPr bwMode="auto">
          <a:xfrm>
            <a:off x="0" y="971551"/>
            <a:ext cx="9144000" cy="612472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بلا شك فإن ثاوفيلس يعتبر لوقا مصدراً مميزاً لتزويده بقصة منظمة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عن حياة المسيح</a:t>
            </a: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كتب لوقا ليقوي إيمان المسيحي الثري من خلال إظهار أن إيمانه يقف على حقائق تاريخية ثابتة</a:t>
            </a: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لعل الأهم من ذلك أن لوقا سعى ليوضح لجمهوره الأوسع من الأمم كيف مات </a:t>
            </a: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المسيح للعالم أجمع بعد أن رفضه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ar-JO" sz="2800" b="1" dirty="0">
                <a:solidFill>
                  <a:schemeClr val="bg2"/>
                </a:solidFill>
                <a:latin typeface="Arial" charset="0"/>
                <a:ea typeface="SimSun" charset="0"/>
                <a:cs typeface="SimSun" charset="0"/>
              </a:rPr>
              <a:t>المناسبة</a:t>
            </a:r>
            <a:endParaRPr lang="en-US" sz="2800" b="1" dirty="0">
              <a:solidFill>
                <a:schemeClr val="bg2"/>
              </a:solidFill>
              <a:latin typeface="Arial" charset="0"/>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08408"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95</a:t>
            </a: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2227" name="Text Box 3"/>
          <p:cNvSpPr txBox="1">
            <a:spLocks noChangeArrowheads="1"/>
          </p:cNvSpPr>
          <p:nvPr/>
        </p:nvSpPr>
        <p:spPr bwMode="auto">
          <a:xfrm rot="-1200000">
            <a:off x="1148637" y="1512445"/>
            <a:ext cx="110632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الملكوت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rot="-1200000">
            <a:off x="2471832" y="2679251"/>
            <a:ext cx="20905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تعليمي / تنويري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29" name="Text Box 5"/>
          <p:cNvSpPr txBox="1">
            <a:spLocks noChangeArrowheads="1"/>
          </p:cNvSpPr>
          <p:nvPr/>
        </p:nvSpPr>
        <p:spPr bwMode="auto">
          <a:xfrm rot="-1200000">
            <a:off x="1416098" y="4722370"/>
            <a:ext cx="209858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خلاصي / كرازي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0" name="Text Box 6"/>
          <p:cNvSpPr txBox="1">
            <a:spLocks noChangeArrowheads="1"/>
          </p:cNvSpPr>
          <p:nvPr/>
        </p:nvSpPr>
        <p:spPr bwMode="auto">
          <a:xfrm rot="-1200000">
            <a:off x="2380728" y="6032050"/>
            <a:ext cx="90274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دفاعي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rot="1200000">
            <a:off x="6867321" y="1826770"/>
            <a:ext cx="83702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كنسي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2" name="Text Box 8"/>
          <p:cNvSpPr txBox="1">
            <a:spLocks noChangeArrowheads="1"/>
          </p:cNvSpPr>
          <p:nvPr/>
        </p:nvSpPr>
        <p:spPr bwMode="auto">
          <a:xfrm rot="1200000">
            <a:off x="6310229" y="4188970"/>
            <a:ext cx="17972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رواية تاريخية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2233" name="Text Box 9"/>
          <p:cNvSpPr txBox="1">
            <a:spLocks noChangeArrowheads="1"/>
          </p:cNvSpPr>
          <p:nvPr/>
        </p:nvSpPr>
        <p:spPr bwMode="auto">
          <a:xfrm rot="1200000">
            <a:off x="5656290" y="5865370"/>
            <a:ext cx="111754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مصالحة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ar-JO" sz="2800" b="1" dirty="0">
                <a:solidFill>
                  <a:schemeClr val="bg2"/>
                </a:solidFill>
                <a:latin typeface="Arial" panose="020B0604020202020204" pitchFamily="34" charset="0"/>
                <a:ea typeface="SimSun" charset="0"/>
                <a:cs typeface="Arial" panose="020B0604020202020204" pitchFamily="34" charset="0"/>
              </a:rPr>
              <a:t>القصد</a:t>
            </a:r>
            <a:endParaRPr lang="en-US" sz="2800" b="1" dirty="0">
              <a:solidFill>
                <a:schemeClr val="bg2"/>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08408"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96</a:t>
            </a: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4275" name="Text Box 3"/>
          <p:cNvSpPr txBox="1">
            <a:spLocks noChangeArrowheads="1"/>
          </p:cNvSpPr>
          <p:nvPr/>
        </p:nvSpPr>
        <p:spPr bwMode="auto">
          <a:xfrm>
            <a:off x="972614" y="1143007"/>
            <a:ext cx="155997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أسلوب رائع</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6" name="Text Box 4"/>
          <p:cNvSpPr txBox="1">
            <a:spLocks noChangeArrowheads="1"/>
          </p:cNvSpPr>
          <p:nvPr/>
        </p:nvSpPr>
        <p:spPr bwMode="auto">
          <a:xfrm>
            <a:off x="1042261" y="2133607"/>
            <a:ext cx="78091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7" name="Text Box 5"/>
          <p:cNvSpPr txBox="1">
            <a:spLocks noChangeArrowheads="1"/>
          </p:cNvSpPr>
          <p:nvPr/>
        </p:nvSpPr>
        <p:spPr bwMode="auto">
          <a:xfrm>
            <a:off x="1468129" y="3429007"/>
            <a:ext cx="10229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الغفران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8" name="Text Box 6"/>
          <p:cNvSpPr txBox="1">
            <a:spLocks noChangeArrowheads="1"/>
          </p:cNvSpPr>
          <p:nvPr/>
        </p:nvSpPr>
        <p:spPr bwMode="auto">
          <a:xfrm>
            <a:off x="1002110" y="4495807"/>
            <a:ext cx="169783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الروح القدس</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742676" y="5410207"/>
            <a:ext cx="200080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التاريخ العلماني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0" name="Text Box 8"/>
          <p:cNvSpPr txBox="1">
            <a:spLocks noChangeArrowheads="1"/>
          </p:cNvSpPr>
          <p:nvPr/>
        </p:nvSpPr>
        <p:spPr bwMode="auto">
          <a:xfrm>
            <a:off x="1231675" y="6338895"/>
            <a:ext cx="100533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شمولي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1" name="Text Box 9"/>
          <p:cNvSpPr txBox="1">
            <a:spLocks noChangeArrowheads="1"/>
          </p:cNvSpPr>
          <p:nvPr/>
        </p:nvSpPr>
        <p:spPr bwMode="auto">
          <a:xfrm>
            <a:off x="3567186" y="1447807"/>
            <a:ext cx="77931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صلاة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2" name="Text Box 10"/>
          <p:cNvSpPr txBox="1">
            <a:spLocks noChangeArrowheads="1"/>
          </p:cNvSpPr>
          <p:nvPr/>
        </p:nvSpPr>
        <p:spPr bwMode="auto">
          <a:xfrm>
            <a:off x="4199189" y="2514607"/>
            <a:ext cx="74405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المال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3" name="Text Box 11"/>
          <p:cNvSpPr txBox="1">
            <a:spLocks noChangeArrowheads="1"/>
          </p:cNvSpPr>
          <p:nvPr/>
        </p:nvSpPr>
        <p:spPr bwMode="auto">
          <a:xfrm>
            <a:off x="4122231" y="3429007"/>
            <a:ext cx="899541"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الهيكل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4" name="Text Box 12"/>
          <p:cNvSpPr txBox="1">
            <a:spLocks noChangeArrowheads="1"/>
          </p:cNvSpPr>
          <p:nvPr/>
        </p:nvSpPr>
        <p:spPr bwMode="auto">
          <a:xfrm>
            <a:off x="3912964" y="4149087"/>
            <a:ext cx="215469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 الفدائية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5" name="Text Box 13"/>
          <p:cNvSpPr txBox="1">
            <a:spLocks noChangeArrowheads="1"/>
          </p:cNvSpPr>
          <p:nvPr/>
        </p:nvSpPr>
        <p:spPr bwMode="auto">
          <a:xfrm>
            <a:off x="6767451" y="990607"/>
            <a:ext cx="64466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مجد</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6" name="Text Box 14"/>
          <p:cNvSpPr txBox="1">
            <a:spLocks noChangeArrowheads="1"/>
          </p:cNvSpPr>
          <p:nvPr/>
        </p:nvSpPr>
        <p:spPr bwMode="auto">
          <a:xfrm>
            <a:off x="4168734" y="5673087"/>
            <a:ext cx="80336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7" name="Text Box 15"/>
          <p:cNvSpPr txBox="1">
            <a:spLocks noChangeArrowheads="1"/>
          </p:cNvSpPr>
          <p:nvPr/>
        </p:nvSpPr>
        <p:spPr bwMode="auto">
          <a:xfrm>
            <a:off x="5288633" y="1143007"/>
            <a:ext cx="655885"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فرح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8" name="Text Box 16"/>
          <p:cNvSpPr txBox="1">
            <a:spLocks noChangeArrowheads="1"/>
          </p:cNvSpPr>
          <p:nvPr/>
        </p:nvSpPr>
        <p:spPr bwMode="auto">
          <a:xfrm>
            <a:off x="5851279" y="1844682"/>
            <a:ext cx="183088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بشرية المسيح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89" name="Text Box 17"/>
          <p:cNvSpPr txBox="1">
            <a:spLocks noChangeArrowheads="1"/>
          </p:cNvSpPr>
          <p:nvPr/>
        </p:nvSpPr>
        <p:spPr bwMode="auto">
          <a:xfrm>
            <a:off x="6086723" y="2909895"/>
            <a:ext cx="12361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السبعينية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90" name="Text Box 18"/>
          <p:cNvSpPr txBox="1">
            <a:spLocks noChangeArrowheads="1"/>
          </p:cNvSpPr>
          <p:nvPr/>
        </p:nvSpPr>
        <p:spPr bwMode="auto">
          <a:xfrm>
            <a:off x="4474920" y="4834887"/>
            <a:ext cx="347396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العهد الإبراهيمي والداوودي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4291" name="Text Box 19"/>
          <p:cNvSpPr txBox="1">
            <a:spLocks noChangeArrowheads="1"/>
          </p:cNvSpPr>
          <p:nvPr/>
        </p:nvSpPr>
        <p:spPr bwMode="auto">
          <a:xfrm>
            <a:off x="7400515" y="4114807"/>
            <a:ext cx="71679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الأمم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ar-JO" sz="2800" b="1" dirty="0">
                <a:solidFill>
                  <a:schemeClr val="bg2"/>
                </a:solidFill>
                <a:latin typeface="Arial" panose="020B0604020202020204" pitchFamily="34" charset="0"/>
                <a:ea typeface="SimSun" charset="0"/>
                <a:cs typeface="Arial" panose="020B0604020202020204" pitchFamily="34" charset="0"/>
              </a:rPr>
              <a:t>الخصائص</a:t>
            </a:r>
            <a:endParaRPr lang="en-US" sz="2800" b="1" dirty="0">
              <a:solidFill>
                <a:schemeClr val="bg2"/>
              </a:solidFill>
              <a:latin typeface="Arial" panose="020B0604020202020204" pitchFamily="34" charset="0"/>
              <a:ea typeface="SimSun" charset="0"/>
              <a:cs typeface="Arial" panose="020B0604020202020204" pitchFamily="34" charset="0"/>
            </a:endParaRPr>
          </a:p>
        </p:txBody>
      </p:sp>
      <p:sp>
        <p:nvSpPr>
          <p:cNvPr id="21" name="Text Box 18"/>
          <p:cNvSpPr txBox="1">
            <a:spLocks noChangeArrowheads="1"/>
          </p:cNvSpPr>
          <p:nvPr/>
        </p:nvSpPr>
        <p:spPr bwMode="auto">
          <a:xfrm>
            <a:off x="6005157" y="6290156"/>
            <a:ext cx="23310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التركيز على المرأة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08408"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96</a:t>
            </a: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6323" name="Text Box 3"/>
          <p:cNvSpPr txBox="1">
            <a:spLocks noChangeArrowheads="1"/>
          </p:cNvSpPr>
          <p:nvPr/>
        </p:nvSpPr>
        <p:spPr bwMode="auto">
          <a:xfrm>
            <a:off x="0" y="1458913"/>
            <a:ext cx="9144000" cy="4524283"/>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anose="020B0604020202020204" pitchFamily="34" charset="0"/>
                <a:cs typeface="Arial" pitchFamily="34" charset="0"/>
              </a:rPr>
              <a:t>كُتب إنجيل لوقا من فكر أممي إلى فكر الأمميين لتأكيد إيمان ثاوفيلس ولكن أيضًا للإجابة عن كيف يمكن للمخلص اليهودي أن يكون مخلصًا للأمم.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anose="020B0604020202020204" pitchFamily="34" charset="0"/>
                <a:cs typeface="Arial" pitchFamily="34" charset="0"/>
              </a:rPr>
              <a:t>يقوم لوقا بهذه المهمة ببراعة من خلال تتبع رسالة الملكوت الموجهة إلهياً من اليهود إلى الأمم . بما أن إسرائيل رفضت مسيحها يمكن لجميع الناس أن ينالوا الخلاص بالإيمان البسيط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anose="020B0604020202020204" pitchFamily="34" charset="0"/>
                <a:cs typeface="Arial" pitchFamily="34" charset="0"/>
              </a:rPr>
              <a:t>و تستمر هذه الرسالة في سفر لوقا في أعمال الرسل الذي يؤرخ رسالة الملكوت منذ استقبالها من قبل يهود أورشليم إلى الأمم في أقصى جزء من الإمبراطورية الرومانية.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ar-JO" sz="2800" b="1" dirty="0">
                <a:solidFill>
                  <a:srgbClr val="000000"/>
                </a:solidFill>
                <a:latin typeface="Arial" panose="020B0604020202020204" pitchFamily="34" charset="0"/>
                <a:ea typeface="SimSun" charset="0"/>
                <a:cs typeface="Arial" panose="020B0604020202020204" pitchFamily="34" charset="0"/>
              </a:rPr>
              <a:t>الحجة</a:t>
            </a:r>
            <a:endParaRPr lang="en-US" sz="2800" b="1" dirty="0">
              <a:solidFill>
                <a:srgbClr val="000000"/>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97</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sp>
        <p:nvSpPr>
          <p:cNvPr id="58372" name="Text Box 4"/>
          <p:cNvSpPr txBox="1">
            <a:spLocks noChangeArrowheads="1"/>
          </p:cNvSpPr>
          <p:nvPr/>
        </p:nvSpPr>
        <p:spPr bwMode="auto">
          <a:xfrm>
            <a:off x="864824" y="838201"/>
            <a:ext cx="218354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المصادر 1: 1-4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3" name="Text Box 5"/>
          <p:cNvSpPr txBox="1">
            <a:spLocks noChangeArrowheads="1"/>
          </p:cNvSpPr>
          <p:nvPr/>
        </p:nvSpPr>
        <p:spPr bwMode="auto">
          <a:xfrm>
            <a:off x="4104001" y="3981452"/>
            <a:ext cx="204408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العاطفة 22-23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4" name="Text Box 6"/>
          <p:cNvSpPr txBox="1">
            <a:spLocks noChangeArrowheads="1"/>
          </p:cNvSpPr>
          <p:nvPr/>
        </p:nvSpPr>
        <p:spPr bwMode="auto">
          <a:xfrm>
            <a:off x="5639386" y="5029205"/>
            <a:ext cx="2480102"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الأحداث الأخيرة 24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6" name="Text Box 8"/>
          <p:cNvSpPr txBox="1">
            <a:spLocks noChangeArrowheads="1"/>
          </p:cNvSpPr>
          <p:nvPr/>
        </p:nvSpPr>
        <p:spPr bwMode="auto">
          <a:xfrm>
            <a:off x="1743027" y="1885957"/>
            <a:ext cx="4087914"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ما قبل الحياة العامة 1: 5-4: 13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377" name="Text Box 9"/>
          <p:cNvSpPr txBox="1">
            <a:spLocks noChangeArrowheads="1"/>
          </p:cNvSpPr>
          <p:nvPr/>
        </p:nvSpPr>
        <p:spPr bwMode="auto">
          <a:xfrm>
            <a:off x="3016075" y="2933702"/>
            <a:ext cx="3129318"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الخدمة 4: 14- 21: 38</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ar-JO" sz="2800" b="1" dirty="0">
                <a:solidFill>
                  <a:srgbClr val="000000"/>
                </a:solidFill>
                <a:latin typeface="Arial" panose="020B0604020202020204" pitchFamily="34" charset="0"/>
                <a:ea typeface="SimSun" charset="0"/>
                <a:cs typeface="Arial" panose="020B0604020202020204" pitchFamily="34" charset="0"/>
              </a:rPr>
              <a:t>الفرضية</a:t>
            </a:r>
            <a:endParaRPr lang="en-US" sz="2800" b="1" dirty="0">
              <a:solidFill>
                <a:srgbClr val="000000"/>
              </a:solidFill>
              <a:latin typeface="Arial" panose="020B0604020202020204" pitchFamily="34" charset="0"/>
              <a:ea typeface="SimSun" charset="0"/>
              <a:cs typeface="Arial" panose="020B0604020202020204" pitchFamily="34" charset="0"/>
            </a:endParaRP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Nuh</a:t>
            </a:r>
            <a:endParaRPr kumimoji="0" lang="en-US" sz="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Asyur</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Arpakhsad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Lud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Hul</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Geter</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(Kej10:23;1Taw1:17</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Eber</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Peleg</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Yoktan</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(Kej10:25</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Geneologi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Yesus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Kritus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Luk</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3:23-38)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mengesani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keturunan</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melalui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Sem</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Arial" panose="020B0604020202020204" pitchFamily="34" charset="0"/>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619672" y="975433"/>
            <a:ext cx="6194542" cy="1080120"/>
          </a:xfrm>
          <a:effectLst/>
        </p:spPr>
        <p:txBody>
          <a:bodyPr/>
          <a:lstStyle/>
          <a:p>
            <a:pPr algn="r" rtl="1">
              <a:defRPr/>
            </a:pPr>
            <a:r>
              <a:rPr lang="ar-JO" sz="8800" b="1" dirty="0">
                <a:solidFill>
                  <a:schemeClr val="tx2"/>
                </a:solidFill>
                <a:effectLst>
                  <a:glow rad="127000">
                    <a:schemeClr val="bg1"/>
                  </a:glow>
                </a:effectLst>
                <a:latin typeface="Arial" panose="020B0604020202020204" pitchFamily="34" charset="0"/>
                <a:ea typeface="Accordance" panose="00000400000000000000" pitchFamily="2" charset="-78"/>
                <a:cs typeface="Arial" panose="020B0604020202020204" pitchFamily="34" charset="0"/>
              </a:rPr>
              <a:t>كنْ ثابتاً</a:t>
            </a:r>
            <a:endParaRPr lang="en-US" sz="8800" b="1" dirty="0">
              <a:solidFill>
                <a:schemeClr val="tx2"/>
              </a:solidFill>
              <a:effectLst>
                <a:glow rad="127000">
                  <a:schemeClr val="bg1"/>
                </a:glow>
              </a:effectLst>
              <a:latin typeface="Arial" panose="020B0604020202020204" pitchFamily="34" charset="0"/>
              <a:ea typeface="Accordance" panose="00000400000000000000" pitchFamily="2" charset="-78"/>
              <a:cs typeface="Arial" panose="020B0604020202020204" pitchFamily="34" charset="0"/>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b="1" i="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5707063"/>
            <a:ext cx="9228216" cy="1150937"/>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lang="ar-JO" sz="2000" b="1" i="0"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a:t>
            </a:r>
            <a:r>
              <a:rPr kumimoji="0" lang="ar-JO" sz="2000" b="1" i="0" u="none" strike="noStrike" kern="120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rPr>
              <a:t>. ريك جريفيث  * مؤسَّسة الدراسات اللاهوتيَّة الأردنيَّة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ar-JO" sz="2000" b="1" i="0" u="none" strike="noStrike" kern="120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rPr>
              <a:t>يمكن تنزيل جميع الملفَّات بلغاتٍ كثيرةٍ مجَّانًا من الموقع الإلكترونيّ: </a:t>
            </a:r>
          </a:p>
          <a:p>
            <a:pPr marL="0" marR="0" lvl="0" indent="0" algn="ctr" defTabSz="914300" rtl="1" eaLnBrk="1" fontAlgn="base" latinLnBrk="0" hangingPunct="1">
              <a:lnSpc>
                <a:spcPct val="100000"/>
              </a:lnSpc>
              <a:spcBef>
                <a:spcPct val="20000"/>
              </a:spcBef>
              <a:spcAft>
                <a:spcPts val="0"/>
              </a:spcAft>
              <a:buClr>
                <a:srgbClr val="FFCC00"/>
              </a:buClr>
              <a:buSzPct val="70000"/>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3" name="Picture 2" descr="Ok PNG Transparent Images | PNG All">
            <a:extLst>
              <a:ext uri="{FF2B5EF4-FFF2-40B4-BE49-F238E27FC236}">
                <a16:creationId xmlns:a16="http://schemas.microsoft.com/office/drawing/2014/main" id="{469DA94B-97DF-CE77-4BDB-FB5BCE842495}"/>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467544" y="1084918"/>
            <a:ext cx="4593598" cy="4593598"/>
          </a:xfrm>
          <a:prstGeom prst="rect">
            <a:avLst/>
          </a:prstGeom>
        </p:spPr>
      </p:pic>
    </p:spTree>
    <p:extLst>
      <p:ext uri="{BB962C8B-B14F-4D97-AF65-F5344CB8AC3E}">
        <p14:creationId xmlns:p14="http://schemas.microsoft.com/office/powerpoint/2010/main" val="24765275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panose="020B0604020202020204" pitchFamily="34" charset="0"/>
                <a:ea typeface="ＭＳ Ｐゴシック" charset="0"/>
                <a:cs typeface="Arial" panose="020B0604020202020204" pitchFamily="34" charset="0"/>
              </a:rPr>
              <a:t>Are you a believer?</a:t>
            </a:r>
          </a:p>
        </p:txBody>
      </p:sp>
      <p:pic>
        <p:nvPicPr>
          <p:cNvPr id="23554" name="Picture 2" descr="https://thumbs.gfycat.com/YellowishFlickeringAfricangroundhornbill-size_restricted.gif">
            <a:extLst>
              <a:ext uri="{FF2B5EF4-FFF2-40B4-BE49-F238E27FC236}">
                <a16:creationId xmlns:a16="http://schemas.microsoft.com/office/drawing/2014/main" id="{84B50344-ED95-B944-911E-91FF904EEC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7000" y="232008"/>
            <a:ext cx="6350000" cy="635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1342176"/>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بأنَّه قد وُضِعَتْ بذور الحياة على الأرض بواسطة كائناتٍ فضائيَّة، وهُم الذين بدأوا عمليَّة التطوُّر البيولوجيّ</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725125" cy="6858000"/>
            <a:chOff x="-34163" y="0"/>
            <a:chExt cx="4725125"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1" y="5616924"/>
              <a:ext cx="4690963"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ريتشارد دوكنز</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يؤمن الملايين...</a:t>
            </a:r>
            <a:endParaRPr lang="en-US"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6342172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716016" y="2384060"/>
            <a:ext cx="433092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يسوع ذهب إلى الهند لكي يتعلَّم على أيدي المعلِّمين الروحيِّين هناك</a:t>
            </a:r>
            <a:endParaRPr kumimoji="0" lang="en-US" sz="8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يؤمن الملايين...</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7" name="Picture 2" descr="https://images-na.ssl-images-amazon.com/images/I/517zg%2B5XP1L.jpg">
            <a:extLst>
              <a:ext uri="{FF2B5EF4-FFF2-40B4-BE49-F238E27FC236}">
                <a16:creationId xmlns:a16="http://schemas.microsoft.com/office/drawing/2014/main" id="{ED79DD15-488C-3B46-B9ED-59580AFDEC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064" y="-25826"/>
            <a:ext cx="4546948" cy="6868502"/>
          </a:xfrm>
          <a:prstGeom prst="rect">
            <a:avLst/>
          </a:prstGeom>
          <a:noFill/>
          <a:extLst>
            <a:ext uri="{909E8E84-426E-40DD-AFC4-6F175D3DCCD1}">
              <a14:hiddenFill xmlns:a14="http://schemas.microsoft.com/office/drawing/2010/main">
                <a:solidFill>
                  <a:srgbClr val="FFFFFF"/>
                </a:solidFill>
              </a14:hiddenFill>
            </a:ext>
          </a:extLst>
        </p:spPr>
      </p:pic>
      <p:pic>
        <p:nvPicPr>
          <p:cNvPr id="25602" name="Picture 2" descr="https://krishnaorg-ad70.kxcdn.com/wp-content/uploads/2011/06/Jesus-Christ-and-Krishna1.jpg">
            <a:extLst>
              <a:ext uri="{FF2B5EF4-FFF2-40B4-BE49-F238E27FC236}">
                <a16:creationId xmlns:a16="http://schemas.microsoft.com/office/drawing/2014/main" id="{8AB13CC8-6F13-534D-9F0B-FC3C91C2EBB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47664" y="1448780"/>
            <a:ext cx="7013005" cy="39604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48144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5602"/>
                                        </p:tgtEl>
                                        <p:attrNameLst>
                                          <p:attrName>style.visibility</p:attrName>
                                        </p:attrNameLst>
                                      </p:cBhvr>
                                      <p:to>
                                        <p:strVal val="visible"/>
                                      </p:to>
                                    </p:set>
                                    <p:animEffect transition="in" filter="blinds(horizontal)">
                                      <p:cBhvr>
                                        <p:cTn id="7" dur="500"/>
                                        <p:tgtEl>
                                          <p:spTgt spid="25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14">
            <a:extLst>
              <a:ext uri="{FF2B5EF4-FFF2-40B4-BE49-F238E27FC236}">
                <a16:creationId xmlns:a16="http://schemas.microsoft.com/office/drawing/2014/main" id="{B3A80551-48E5-8F42-8F9A-8EF1E355B3C8}"/>
              </a:ext>
            </a:extLst>
          </p:cNvPr>
          <p:cNvGrpSpPr/>
          <p:nvPr/>
        </p:nvGrpSpPr>
        <p:grpSpPr>
          <a:xfrm>
            <a:off x="1475657" y="21183"/>
            <a:ext cx="6594231" cy="6858000"/>
            <a:chOff x="1475656" y="0"/>
            <a:chExt cx="6594231" cy="6858000"/>
          </a:xfrm>
        </p:grpSpPr>
        <p:pic>
          <p:nvPicPr>
            <p:cNvPr id="27650" name="Picture 2" descr="https://donmcminn.com/wp-content/uploads/2015/10/skeptic-cartoon.gif">
              <a:extLst>
                <a:ext uri="{FF2B5EF4-FFF2-40B4-BE49-F238E27FC236}">
                  <a16:creationId xmlns:a16="http://schemas.microsoft.com/office/drawing/2014/main" id="{0F49A0F2-0323-AC4C-B306-C3434941BF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5656" y="0"/>
              <a:ext cx="6594231" cy="6858000"/>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16">
              <a:extLst>
                <a:ext uri="{FF2B5EF4-FFF2-40B4-BE49-F238E27FC236}">
                  <a16:creationId xmlns:a16="http://schemas.microsoft.com/office/drawing/2014/main" id="{09B5EE5A-658C-4947-A89D-B9B1E48B6EE3}"/>
                </a:ext>
              </a:extLst>
            </p:cNvPr>
            <p:cNvGrpSpPr/>
            <p:nvPr/>
          </p:nvGrpSpPr>
          <p:grpSpPr>
            <a:xfrm>
              <a:off x="2206850" y="95449"/>
              <a:ext cx="5591598" cy="3397311"/>
              <a:chOff x="2206850" y="95449"/>
              <a:chExt cx="5591598" cy="3397311"/>
            </a:xfrm>
          </p:grpSpPr>
          <p:sp>
            <p:nvSpPr>
              <p:cNvPr id="2" name="Rectangle 17">
                <a:extLst>
                  <a:ext uri="{FF2B5EF4-FFF2-40B4-BE49-F238E27FC236}">
                    <a16:creationId xmlns:a16="http://schemas.microsoft.com/office/drawing/2014/main" id="{8FFB64E4-5DF9-DC49-8E4E-44E05E8012C8}"/>
                  </a:ext>
                </a:extLst>
              </p:cNvPr>
              <p:cNvSpPr/>
              <p:nvPr/>
            </p:nvSpPr>
            <p:spPr bwMode="auto">
              <a:xfrm>
                <a:off x="2411760" y="95449"/>
                <a:ext cx="3528392" cy="1079399"/>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a:t>
                </a: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 مرحبا </a:t>
                </a:r>
                <a:r>
                  <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الجمعيَّة الوطنيَّة للمتشكِّكين</a:t>
                </a:r>
              </a:p>
            </p:txBody>
          </p:sp>
          <p:sp>
            <p:nvSpPr>
              <p:cNvPr id="3" name="Oval 18">
                <a:extLst>
                  <a:ext uri="{FF2B5EF4-FFF2-40B4-BE49-F238E27FC236}">
                    <a16:creationId xmlns:a16="http://schemas.microsoft.com/office/drawing/2014/main" id="{F230B8B0-DCDC-3B42-A984-18B8CB65133F}"/>
                  </a:ext>
                </a:extLst>
              </p:cNvPr>
              <p:cNvSpPr/>
              <p:nvPr/>
            </p:nvSpPr>
            <p:spPr bwMode="auto">
              <a:xfrm>
                <a:off x="2206850" y="1268760"/>
                <a:ext cx="2581173" cy="1517840"/>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لا أعتقد أنَّنا التقينا سابقًا</a:t>
                </a:r>
                <a:endParaRPr kumimoji="0" lang="en-US"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7" name="Oval 19">
                <a:extLst>
                  <a:ext uri="{FF2B5EF4-FFF2-40B4-BE49-F238E27FC236}">
                    <a16:creationId xmlns:a16="http://schemas.microsoft.com/office/drawing/2014/main" id="{599C0FCC-300A-F941-9D8B-698453F8EA31}"/>
                  </a:ext>
                </a:extLst>
              </p:cNvPr>
              <p:cNvSpPr/>
              <p:nvPr/>
            </p:nvSpPr>
            <p:spPr bwMode="auto">
              <a:xfrm>
                <a:off x="5032730" y="1600695"/>
                <a:ext cx="2635612" cy="1375075"/>
              </a:xfrm>
              <a:prstGeom prst="ellipse">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8" name="Oval 20">
                <a:extLst>
                  <a:ext uri="{FF2B5EF4-FFF2-40B4-BE49-F238E27FC236}">
                    <a16:creationId xmlns:a16="http://schemas.microsoft.com/office/drawing/2014/main" id="{8B102AD2-8EFD-FF40-9A6A-4F3BC34273DE}"/>
                  </a:ext>
                </a:extLst>
              </p:cNvPr>
              <p:cNvSpPr/>
              <p:nvPr/>
            </p:nvSpPr>
            <p:spPr bwMode="auto">
              <a:xfrm>
                <a:off x="5125835" y="1282453"/>
                <a:ext cx="2672613" cy="2210307"/>
              </a:xfrm>
              <a:prstGeom prst="ellipse">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أنا لا أُصدِّق أنَّك لا تعتقد أنَّنا التقينا سابقاً</a:t>
                </a:r>
                <a:endParaRPr kumimoji="0" lang="en-US" sz="32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grpSp>
      <p:sp>
        <p:nvSpPr>
          <p:cNvPr id="900098" name="Rectangle 2"/>
          <p:cNvSpPr>
            <a:spLocks noGrp="1" noChangeArrowheads="1"/>
          </p:cNvSpPr>
          <p:nvPr>
            <p:ph type="ctrTitle"/>
          </p:nvPr>
        </p:nvSpPr>
        <p:spPr>
          <a:xfrm rot="16200000">
            <a:off x="-2677623" y="2704719"/>
            <a:ext cx="6858001" cy="1448557"/>
          </a:xfrm>
          <a:effectLst>
            <a:outerShdw blurRad="63500" dist="35921" dir="2700000" algn="ctr" rotWithShape="0">
              <a:schemeClr val="tx2">
                <a:alpha val="74998"/>
              </a:schemeClr>
            </a:outerShdw>
          </a:effectLst>
        </p:spPr>
        <p:txBody>
          <a:bodyPr/>
          <a:lstStyle/>
          <a:p>
            <a:pPr rtl="1">
              <a:defRPr/>
            </a:pPr>
            <a:r>
              <a:rPr lang="ar-JO" sz="5400" b="1" dirty="0">
                <a:effectLst>
                  <a:glow rad="127000">
                    <a:schemeClr val="tx1"/>
                  </a:glow>
                </a:effectLst>
                <a:latin typeface="Traditional Arabic" panose="02020603050405020304" pitchFamily="18" charset="-78"/>
                <a:ea typeface="ＭＳ Ｐゴシック" charset="0"/>
                <a:cs typeface="Traditional Arabic" panose="02020603050405020304" pitchFamily="18" charset="-78"/>
              </a:rPr>
              <a:t>كنْ متشكِّكاً</a:t>
            </a:r>
            <a:endParaRPr lang="en-US" sz="5400" b="1" dirty="0">
              <a:effectLst>
                <a:glow rad="127000">
                  <a:schemeClr val="tx1"/>
                </a:glow>
              </a:effectLst>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1360401894"/>
      </p:ext>
    </p:extLst>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a:cs typeface="+mj-cs"/>
              </a:rPr>
              <a:t>بيان الملكوت</a:t>
            </a:r>
            <a:endParaRPr lang="en-US" sz="3600" b="1" dirty="0">
              <a:solidFill>
                <a:schemeClr val="bg1"/>
              </a:solidFill>
              <a:effectLst>
                <a:glow rad="101600">
                  <a:schemeClr val="tx1">
                    <a:alpha val="99000"/>
                  </a:schemeClr>
                </a:glow>
              </a:effectLst>
              <a:latin typeface="Arial"/>
              <a:cs typeface="+mj-cs"/>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cs typeface="+mj-cs"/>
            </a:endParaRPr>
          </a:p>
        </p:txBody>
      </p:sp>
      <p:sp>
        <p:nvSpPr>
          <p:cNvPr id="4" name="Rectangle 2"/>
          <p:cNvSpPr txBox="1">
            <a:spLocks noChangeArrowheads="1"/>
          </p:cNvSpPr>
          <p:nvPr/>
        </p:nvSpPr>
        <p:spPr bwMode="auto">
          <a:xfrm>
            <a:off x="0" y="1602007"/>
            <a:ext cx="9144000" cy="31942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j-cs"/>
              </a:rPr>
              <a:t>مفهوم "الملكوت" و"ملكوت الله" يظهر على الأقل 42 مرة (مثال، 1: 33؛ 4: 43؛ 6: 20؛ 7: 28؛ 8: 1، 10؛ 9: 2، 11، 27، 60، 62؛ 10: 9، 11؛ 11: 2، 17، 18، 20؛ 12: 31، 32؛ 13: 18، 20، 28، 29؛ 14: 15؛ 16: 16؛ 17: 20أ، 20ب، 21؛ 18: 16، 17، 24، 25، 29؛ 19: 11؛ 21: 10، 31؛ 22: 16، 18، 29، 30؛ 23: 42، 51).</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mj-cs"/>
              </a:rPr>
              <a:t>27أ</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mj-cs"/>
            </a:endParaRP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j-cs"/>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mj-cs"/>
            </a:endParaRPr>
          </a:p>
        </p:txBody>
      </p:sp>
    </p:spTree>
    <p:extLst>
      <p:ext uri="{BB962C8B-B14F-4D97-AF65-F5344CB8AC3E}">
        <p14:creationId xmlns:p14="http://schemas.microsoft.com/office/powerpoint/2010/main" val="3617863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b="1" dirty="0">
                <a:effectLst>
                  <a:glow rad="127000">
                    <a:schemeClr val="tx1"/>
                  </a:glow>
                </a:effectLst>
                <a:latin typeface="Arial" panose="020B0604020202020204" pitchFamily="34" charset="0"/>
                <a:ea typeface="ＭＳ Ｐゴシック" charset="0"/>
                <a:cs typeface="Arial" panose="020B0604020202020204" pitchFamily="34" charset="0"/>
              </a:rPr>
              <a:t>كنْ متشكِّكاً</a:t>
            </a:r>
            <a:endParaRPr lang="en-US"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22312194"/>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SA" sz="6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كيف يمكن أن نكون </a:t>
            </a:r>
            <a:r>
              <a:rPr lang="ar-JO" sz="6400" b="1" dirty="0">
                <a:effectLst>
                  <a:glow rad="127000">
                    <a:schemeClr val="tx1"/>
                  </a:glow>
                </a:effectLst>
                <a:latin typeface="Arial" panose="020B0604020202020204" pitchFamily="34" charset="0"/>
                <a:cs typeface="Arial" panose="020B0604020202020204" pitchFamily="34" charset="0"/>
              </a:rPr>
              <a:t>متأكِّدين</a:t>
            </a:r>
            <a:r>
              <a:rPr lang="ar-JO" sz="6400" b="1" dirty="0">
                <a:solidFill>
                  <a:srgbClr val="FFFF00"/>
                </a:solidFill>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 </a:t>
            </a:r>
            <a:r>
              <a:rPr lang="ar-JO" sz="6400" b="1" dirty="0">
                <a:effectLst>
                  <a:glow rad="127000">
                    <a:schemeClr val="tx1"/>
                  </a:glow>
                </a:effectLst>
                <a:latin typeface="Arial" panose="020B0604020202020204" pitchFamily="34" charset="0"/>
                <a:cs typeface="Arial" panose="020B0604020202020204" pitchFamily="34" charset="0"/>
              </a:rPr>
              <a:t>و</a:t>
            </a:r>
            <a:r>
              <a:rPr lang="ar-JO" sz="6400" b="1" dirty="0">
                <a:solidFill>
                  <a:srgbClr val="FFFF00"/>
                </a:solidFill>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ثابتين </a:t>
            </a:r>
            <a:r>
              <a:rPr lang="ar-JO" sz="6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في حقيقة</a:t>
            </a:r>
            <a:r>
              <a:rPr lang="ar-SA" sz="6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 إيماننا بيسوع؟</a:t>
            </a:r>
            <a:endParaRPr lang="en-US" sz="6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32"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4969607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22530" name="Picture 2" descr="Related image">
            <a:extLst>
              <a:ext uri="{FF2B5EF4-FFF2-40B4-BE49-F238E27FC236}">
                <a16:creationId xmlns:a16="http://schemas.microsoft.com/office/drawing/2014/main" id="{77F5184B-B5BC-8C4F-86D5-74B9969E6F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3075" y="0"/>
            <a:ext cx="565785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1687985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626" name="Picture 2" descr="https://storage.hidabroot.com/articles/15477_tumb_750Xauto.jpg">
            <a:extLst>
              <a:ext uri="{FF2B5EF4-FFF2-40B4-BE49-F238E27FC236}">
                <a16:creationId xmlns:a16="http://schemas.microsoft.com/office/drawing/2014/main" id="{FAAF2A1C-16B2-B548-B46F-9EADBA417ED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244"/>
          <a:stretch/>
        </p:blipFill>
        <p:spPr bwMode="auto">
          <a:xfrm>
            <a:off x="32433" y="-15847"/>
            <a:ext cx="9086516" cy="6873847"/>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384060"/>
            <a:ext cx="4690964" cy="422988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الكنيسة في عهدها الباكر كانت تمارس سِفاح القُربى</a:t>
            </a:r>
            <a:endParaRPr kumimoji="0" lang="en-US" sz="8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rtl="1">
              <a:defRPr/>
            </a:pPr>
            <a:r>
              <a:rPr lang="ar-JO"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آمَن الملايين...</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1865178"/>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80" name="Picture 4" descr="Related image">
            <a:extLst>
              <a:ext uri="{FF2B5EF4-FFF2-40B4-BE49-F238E27FC236}">
                <a16:creationId xmlns:a16="http://schemas.microsoft.com/office/drawing/2014/main" id="{B1C43BF6-245F-8A4F-BE7F-FE8A59448A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622"/>
            <a:ext cx="5472426" cy="6879621"/>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5364088" y="1359351"/>
            <a:ext cx="3754860" cy="5093985"/>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بأنَّ المسيحيِّين في عهد الكنيسة الباكرة كانوا من آكلي لحوم البشر</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572000" y="232008"/>
            <a:ext cx="4572000" cy="1540808"/>
          </a:xfrm>
          <a:effectLst>
            <a:outerShdw blurRad="63500" dist="35921" dir="2700000" algn="ctr" rotWithShape="0">
              <a:schemeClr val="tx2">
                <a:alpha val="74998"/>
              </a:schemeClr>
            </a:outerShdw>
          </a:effectLst>
        </p:spPr>
        <p:txBody>
          <a:bodyPr/>
          <a:lstStyle/>
          <a:p>
            <a:pPr rtl="1">
              <a:defRPr/>
            </a:pPr>
            <a:r>
              <a:rPr lang="ar-JO"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آمَن الملايين...</a:t>
            </a:r>
            <a:endParaRPr lang="en-US" sz="54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3370904"/>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7101408"/>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66" name="Text Box 6"/>
          <p:cNvSpPr txBox="1">
            <a:spLocks noChangeArrowheads="1"/>
          </p:cNvSpPr>
          <p:nvPr/>
        </p:nvSpPr>
        <p:spPr bwMode="auto">
          <a:xfrm>
            <a:off x="63500" y="1124744"/>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1" name="Text Box 16"/>
          <p:cNvSpPr txBox="1">
            <a:spLocks noChangeArrowheads="1"/>
          </p:cNvSpPr>
          <p:nvPr/>
        </p:nvSpPr>
        <p:spPr bwMode="auto">
          <a:xfrm>
            <a:off x="1866900" y="2298804"/>
            <a:ext cx="838200" cy="661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1998255"/>
            <a:ext cx="685800" cy="10926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1958038"/>
            <a:ext cx="990600" cy="13773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34956"/>
            <a:ext cx="990600" cy="1400383"/>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34956"/>
            <a:ext cx="990600" cy="140038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35496" y="-101262"/>
            <a:ext cx="8020000" cy="1323439"/>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إلى العهد الجديد (وفق تسلسلٍ زمنيّ)</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0" name="Text Box 19"/>
          <p:cNvSpPr txBox="1">
            <a:spLocks noChangeArrowheads="1"/>
          </p:cNvSpPr>
          <p:nvPr/>
        </p:nvSpPr>
        <p:spPr bwMode="auto">
          <a:xfrm>
            <a:off x="152400" y="5723408"/>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الأناجيل وأعمال الرسل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41678"/>
            <a:ext cx="990600" cy="136191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76200" y="2136612"/>
            <a:ext cx="990600" cy="10926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ar-JO" sz="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53" name="Text Box 10"/>
          <p:cNvSpPr txBox="1">
            <a:spLocks noChangeArrowheads="1"/>
          </p:cNvSpPr>
          <p:nvPr/>
        </p:nvSpPr>
        <p:spPr bwMode="auto">
          <a:xfrm>
            <a:off x="2286000" y="6588060"/>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9" name="Text Box 20"/>
          <p:cNvSpPr txBox="1">
            <a:spLocks noChangeArrowheads="1"/>
          </p:cNvSpPr>
          <p:nvPr/>
        </p:nvSpPr>
        <p:spPr bwMode="auto">
          <a:xfrm>
            <a:off x="3352800" y="6247532"/>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الرحلات التبشيريَّة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40" name="Text Box 9"/>
          <p:cNvSpPr txBox="1">
            <a:spLocks noChangeArrowheads="1"/>
          </p:cNvSpPr>
          <p:nvPr/>
        </p:nvSpPr>
        <p:spPr bwMode="auto">
          <a:xfrm>
            <a:off x="2286000" y="6156012"/>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41" name="Text Box 20"/>
          <p:cNvSpPr txBox="1">
            <a:spLocks noChangeArrowheads="1"/>
          </p:cNvSpPr>
          <p:nvPr/>
        </p:nvSpPr>
        <p:spPr bwMode="auto">
          <a:xfrm>
            <a:off x="3352800" y="6607572"/>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أوقاتٌ في السجن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11862" y="1972049"/>
            <a:ext cx="1018064"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04197"/>
            <a:ext cx="987552" cy="1400383"/>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grpSp>
        <p:nvGrpSpPr>
          <p:cNvPr id="2" name="Group 7">
            <a:extLst>
              <a:ext uri="{FF2B5EF4-FFF2-40B4-BE49-F238E27FC236}">
                <a16:creationId xmlns:a16="http://schemas.microsoft.com/office/drawing/2014/main" id="{26150E49-40A6-E5C2-5DD2-56C93FB887F9}"/>
              </a:ext>
            </a:extLst>
          </p:cNvPr>
          <p:cNvGrpSpPr>
            <a:grpSpLocks/>
          </p:cNvGrpSpPr>
          <p:nvPr/>
        </p:nvGrpSpPr>
        <p:grpSpPr bwMode="auto">
          <a:xfrm>
            <a:off x="838200" y="4136677"/>
            <a:ext cx="3886200" cy="1452563"/>
            <a:chOff x="144" y="2736"/>
            <a:chExt cx="2544" cy="1104"/>
          </a:xfrm>
        </p:grpSpPr>
        <p:sp>
          <p:nvSpPr>
            <p:cNvPr id="3" name="Rectangle 8">
              <a:extLst>
                <a:ext uri="{FF2B5EF4-FFF2-40B4-BE49-F238E27FC236}">
                  <a16:creationId xmlns:a16="http://schemas.microsoft.com/office/drawing/2014/main" id="{FC901D19-4BA3-42E0-34C7-AC80BDE21C5E}"/>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 name="Text Box 9">
              <a:extLst>
                <a:ext uri="{FF2B5EF4-FFF2-40B4-BE49-F238E27FC236}">
                  <a16:creationId xmlns:a16="http://schemas.microsoft.com/office/drawing/2014/main" id="{32FEBADD-8BEE-2F84-0F67-56D6A3E41435}"/>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 name="Text Box 19">
            <a:extLst>
              <a:ext uri="{FF2B5EF4-FFF2-40B4-BE49-F238E27FC236}">
                <a16:creationId xmlns:a16="http://schemas.microsoft.com/office/drawing/2014/main" id="{A294D8C5-E1A1-2172-C199-C2141F854DBA}"/>
              </a:ext>
            </a:extLst>
          </p:cNvPr>
          <p:cNvSpPr txBox="1">
            <a:spLocks noChangeArrowheads="1"/>
          </p:cNvSpPr>
          <p:nvPr/>
        </p:nvSpPr>
        <p:spPr bwMode="auto">
          <a:xfrm>
            <a:off x="959030" y="4148173"/>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Text Box 20">
            <a:extLst>
              <a:ext uri="{FF2B5EF4-FFF2-40B4-BE49-F238E27FC236}">
                <a16:creationId xmlns:a16="http://schemas.microsoft.com/office/drawing/2014/main" id="{FB7D1EFC-01CE-BB18-26E9-9162571EA3AE}"/>
              </a:ext>
            </a:extLst>
          </p:cNvPr>
          <p:cNvSpPr txBox="1">
            <a:spLocks noChangeArrowheads="1"/>
          </p:cNvSpPr>
          <p:nvPr/>
        </p:nvSpPr>
        <p:spPr bwMode="auto">
          <a:xfrm>
            <a:off x="2665203" y="4147851"/>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Text Box 21">
            <a:extLst>
              <a:ext uri="{FF2B5EF4-FFF2-40B4-BE49-F238E27FC236}">
                <a16:creationId xmlns:a16="http://schemas.microsoft.com/office/drawing/2014/main" id="{9CFFC615-1589-C0C5-4ABF-90B606ABA12E}"/>
              </a:ext>
            </a:extLst>
          </p:cNvPr>
          <p:cNvSpPr txBox="1">
            <a:spLocks noChangeArrowheads="1"/>
          </p:cNvSpPr>
          <p:nvPr/>
        </p:nvSpPr>
        <p:spPr bwMode="auto">
          <a:xfrm>
            <a:off x="2665203" y="4587924"/>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Text Box 22">
            <a:extLst>
              <a:ext uri="{FF2B5EF4-FFF2-40B4-BE49-F238E27FC236}">
                <a16:creationId xmlns:a16="http://schemas.microsoft.com/office/drawing/2014/main" id="{FE83B0E9-A6CA-9328-24A1-A023FCFCEF3A}"/>
              </a:ext>
            </a:extLst>
          </p:cNvPr>
          <p:cNvSpPr txBox="1">
            <a:spLocks noChangeArrowheads="1"/>
          </p:cNvSpPr>
          <p:nvPr/>
        </p:nvSpPr>
        <p:spPr bwMode="auto">
          <a:xfrm>
            <a:off x="3806679" y="4147851"/>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كور</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Text Box 23">
            <a:extLst>
              <a:ext uri="{FF2B5EF4-FFF2-40B4-BE49-F238E27FC236}">
                <a16:creationId xmlns:a16="http://schemas.microsoft.com/office/drawing/2014/main" id="{5FA2B0FD-6375-2EF1-20EA-F939D4FB7769}"/>
              </a:ext>
            </a:extLst>
          </p:cNvPr>
          <p:cNvSpPr txBox="1">
            <a:spLocks noChangeArrowheads="1"/>
          </p:cNvSpPr>
          <p:nvPr/>
        </p:nvSpPr>
        <p:spPr bwMode="auto">
          <a:xfrm>
            <a:off x="3806679" y="460480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كور</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Text Box 24">
            <a:extLst>
              <a:ext uri="{FF2B5EF4-FFF2-40B4-BE49-F238E27FC236}">
                <a16:creationId xmlns:a16="http://schemas.microsoft.com/office/drawing/2014/main" id="{383740FE-E86A-4E86-64B5-5A8B1F788B7C}"/>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رومية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Text Box 19">
            <a:extLst>
              <a:ext uri="{FF2B5EF4-FFF2-40B4-BE49-F238E27FC236}">
                <a16:creationId xmlns:a16="http://schemas.microsoft.com/office/drawing/2014/main" id="{1F5BD762-72B9-85B6-A173-F9BEF8617E6E}"/>
              </a:ext>
            </a:extLst>
          </p:cNvPr>
          <p:cNvSpPr txBox="1">
            <a:spLocks noChangeArrowheads="1"/>
          </p:cNvSpPr>
          <p:nvPr/>
        </p:nvSpPr>
        <p:spPr bwMode="auto">
          <a:xfrm>
            <a:off x="152400" y="6165304"/>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Text Box 19">
            <a:extLst>
              <a:ext uri="{FF2B5EF4-FFF2-40B4-BE49-F238E27FC236}">
                <a16:creationId xmlns:a16="http://schemas.microsoft.com/office/drawing/2014/main" id="{8CDE8286-350E-C2BB-1F01-3995ED1D5619}"/>
              </a:ext>
            </a:extLst>
          </p:cNvPr>
          <p:cNvSpPr txBox="1">
            <a:spLocks noChangeArrowheads="1"/>
          </p:cNvSpPr>
          <p:nvPr/>
        </p:nvSpPr>
        <p:spPr bwMode="auto">
          <a:xfrm>
            <a:off x="152400" y="6597352"/>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العامَّة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Text Box 19">
            <a:extLst>
              <a:ext uri="{FF2B5EF4-FFF2-40B4-BE49-F238E27FC236}">
                <a16:creationId xmlns:a16="http://schemas.microsoft.com/office/drawing/2014/main" id="{C8773830-E204-9B9A-7FB8-C1038EC6DEA8}"/>
              </a:ext>
            </a:extLst>
          </p:cNvPr>
          <p:cNvSpPr txBox="1">
            <a:spLocks noChangeArrowheads="1"/>
          </p:cNvSpPr>
          <p:nvPr/>
        </p:nvSpPr>
        <p:spPr bwMode="auto">
          <a:xfrm>
            <a:off x="959030" y="4604806"/>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يعقوب</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5641BFEA-93F7-2A66-B9FD-C54B94D097DE}"/>
              </a:ext>
            </a:extLst>
          </p:cNvPr>
          <p:cNvSpPr txBox="1"/>
          <p:nvPr/>
        </p:nvSpPr>
        <p:spPr>
          <a:xfrm>
            <a:off x="6876256" y="6567735"/>
            <a:ext cx="1905545" cy="461665"/>
          </a:xfrm>
          <a:prstGeom prst="rect">
            <a:avLst/>
          </a:prstGeom>
          <a:noFill/>
        </p:spPr>
        <p:txBody>
          <a:bodyPr wrap="square" rtlCol="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وفق تسلسلٍ زمنيّ</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50" grpId="0" animBg="1"/>
      <p:bldP spid="13"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10" name="Rectangle 2"/>
          <p:cNvSpPr>
            <a:spLocks noGrp="1" noChangeArrowheads="1"/>
          </p:cNvSpPr>
          <p:nvPr>
            <p:ph type="ctrTitle"/>
          </p:nvPr>
        </p:nvSpPr>
        <p:spPr>
          <a:xfrm>
            <a:off x="685800" y="2286000"/>
            <a:ext cx="7772400" cy="1143000"/>
          </a:xfrm>
        </p:spPr>
        <p:txBody>
          <a:bodyPr/>
          <a:lstStyle/>
          <a:p>
            <a:pPr rtl="1" eaLnBrk="1" hangingPunct="1"/>
            <a:r>
              <a:rPr lang="en-US">
                <a:latin typeface="Arial" panose="020B0604020202020204" pitchFamily="34" charset="0"/>
                <a:ea typeface="ＭＳ Ｐゴシック" charset="-128"/>
                <a:cs typeface="Arial" panose="020B0604020202020204" pitchFamily="34" charset="0"/>
              </a:rPr>
              <a:t>Romans 15:14-19</a:t>
            </a:r>
          </a:p>
        </p:txBody>
      </p:sp>
      <p:pic>
        <p:nvPicPr>
          <p:cNvPr id="1015811" name="Picture 1" descr="man-praying-on-one-knee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527800"/>
          </a:xfrm>
          <a:prstGeom prst="rect">
            <a:avLst/>
          </a:prstGeom>
          <a:noFill/>
          <a:ln w="9525">
            <a:noFill/>
            <a:miter lim="800000"/>
            <a:headEnd/>
            <a:tailEnd/>
          </a:ln>
        </p:spPr>
      </p:pic>
      <p:sp>
        <p:nvSpPr>
          <p:cNvPr id="1015812" name="TextBox 4"/>
          <p:cNvSpPr txBox="1">
            <a:spLocks noChangeArrowheads="1"/>
          </p:cNvSpPr>
          <p:nvPr/>
        </p:nvSpPr>
        <p:spPr bwMode="auto">
          <a:xfrm>
            <a:off x="35496" y="-8229"/>
            <a:ext cx="9032304" cy="3693319"/>
          </a:xfrm>
          <a:prstGeom prst="rect">
            <a:avLst/>
          </a:prstGeom>
          <a:noFill/>
          <a:ln w="9525">
            <a:noFill/>
            <a:miter lim="800000"/>
            <a:headEnd/>
            <a:tailEnd/>
          </a:ln>
        </p:spPr>
        <p:txBody>
          <a:bodyPr wrap="square">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rPr>
              <a:t>كتب بولس إلى كنيسة رومية...</a:t>
            </a:r>
            <a:endParaRPr kumimoji="0" lang="en-US" sz="54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altLang="ja-JP" sz="4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a:t>
            </a:r>
            <a:r>
              <a:rPr kumimoji="0" lang="ar-JO" sz="4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حتَّى إنّي </a:t>
            </a:r>
            <a:r>
              <a:rPr kumimoji="0" lang="ar-JO" sz="4800" b="1" i="0" u="none" strike="noStrike" kern="1200" cap="none" spc="0" normalizeH="0" baseline="0" noProof="0" dirty="0">
                <a:ln>
                  <a:noFill/>
                </a:ln>
                <a:solidFill>
                  <a:srgbClr val="FFFF00"/>
                </a:solidFill>
                <a:effectLst>
                  <a:glow rad="139700">
                    <a:srgbClr val="000000"/>
                  </a:glow>
                </a:effectLst>
                <a:uLnTx/>
                <a:uFillTx/>
                <a:latin typeface="Arial" panose="020B0604020202020204" pitchFamily="34" charset="0"/>
                <a:cs typeface="Arial" panose="020B0604020202020204" pitchFamily="34" charset="0"/>
              </a:rPr>
              <a:t>مِنْ أورُشَليمَ وما حَوْلها إلَى إللّيريكونَ</a:t>
            </a:r>
            <a:r>
              <a:rPr kumimoji="0" lang="ar-JO" sz="4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قد أكمَلتُ التَّبشيرَ بإنجيلِ المَسيحِ</a:t>
            </a:r>
            <a:r>
              <a:rPr kumimoji="0" lang="ar-JO" altLang="ja-JP" sz="4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 (رومية 15: 19).</a:t>
            </a:r>
            <a:endParaRPr kumimoji="0" lang="en-US" sz="4800" b="1" i="0" u="none" strike="noStrike" kern="1200" cap="none" spc="0" normalizeH="0" baseline="0" noProof="0" dirty="0">
              <a:ln>
                <a:noFill/>
              </a:ln>
              <a:solidFill>
                <a:srgbClr val="FFFFFF"/>
              </a:solidFill>
              <a:effectLst>
                <a:glow rad="1397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9409472"/>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rtl="1" eaLnBrk="1" hangingPunct="1">
              <a:defRPr/>
            </a:pPr>
            <a:r>
              <a:rPr lang="ar-JO" sz="6000" b="1" dirty="0">
                <a:latin typeface="Arial" panose="020B0604020202020204" pitchFamily="34" charset="0"/>
                <a:ea typeface="Accordance" panose="00000400000000000000" pitchFamily="2" charset="-78"/>
                <a:cs typeface="Arial" panose="020B0604020202020204" pitchFamily="34" charset="0"/>
              </a:rPr>
              <a:t>خدمة بولس غرباً</a:t>
            </a:r>
            <a:endParaRPr lang="en-US" sz="6000" b="1" dirty="0">
              <a:latin typeface="Arial" panose="020B0604020202020204" pitchFamily="34" charset="0"/>
              <a:ea typeface="Accordance" panose="00000400000000000000" pitchFamily="2" charset="-78"/>
              <a:cs typeface="Arial" panose="020B0604020202020204" pitchFamily="34" charset="0"/>
            </a:endParaRPr>
          </a:p>
        </p:txBody>
      </p:sp>
      <p:sp>
        <p:nvSpPr>
          <p:cNvPr id="450565" name="Text Box 5"/>
          <p:cNvSpPr txBox="1">
            <a:spLocks noChangeArrowheads="1"/>
          </p:cNvSpPr>
          <p:nvPr/>
        </p:nvSpPr>
        <p:spPr bwMode="auto">
          <a:xfrm>
            <a:off x="7223001" y="4724400"/>
            <a:ext cx="978153"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أورشليم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0566" name="Text Box 6"/>
          <p:cNvSpPr txBox="1">
            <a:spLocks noChangeArrowheads="1"/>
          </p:cNvSpPr>
          <p:nvPr/>
        </p:nvSpPr>
        <p:spPr bwMode="auto">
          <a:xfrm>
            <a:off x="5177647" y="3124200"/>
            <a:ext cx="1112805"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إللِّيريكونَ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10559298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0" y="0"/>
            <a:ext cx="9144000" cy="2348880"/>
          </a:xfrm>
        </p:spPr>
        <p:txBody>
          <a:bodyPr/>
          <a:lstStyle/>
          <a:p>
            <a:pPr rtl="1"/>
            <a:r>
              <a:rPr lang="ar-JO" sz="6000" b="1" dirty="0">
                <a:latin typeface="Arial" panose="020B0604020202020204" pitchFamily="34" charset="0"/>
                <a:cs typeface="Arial" panose="020B0604020202020204" pitchFamily="34" charset="0"/>
              </a:rPr>
              <a:t>"المسيحيَّة هي ديانةٌ غربيَّة"</a:t>
            </a:r>
            <a:endParaRPr lang="en-US" sz="6000" b="1" dirty="0">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stretch>
            <a:fillRect/>
          </a:stretch>
        </p:blipFill>
        <p:spPr>
          <a:xfrm>
            <a:off x="-15358" y="2305712"/>
            <a:ext cx="9159358" cy="4579679"/>
          </a:xfrm>
          <a:prstGeom prst="rect">
            <a:avLst/>
          </a:prstGeom>
        </p:spPr>
      </p:pic>
      <p:sp>
        <p:nvSpPr>
          <p:cNvPr id="5" name="Title 1"/>
          <p:cNvSpPr txBox="1">
            <a:spLocks/>
          </p:cNvSpPr>
          <p:nvPr/>
        </p:nvSpPr>
        <p:spPr bwMode="auto">
          <a:xfrm>
            <a:off x="-27269" y="6021288"/>
            <a:ext cx="9144000"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2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4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6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80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Osaka"/>
                <a:cs typeface="Arial" panose="020B0604020202020204" pitchFamily="34" charset="0"/>
              </a:rPr>
              <a:t>هل هذا صحيح؟</a:t>
            </a:r>
            <a:endParaRPr kumimoji="1" lang="en-US" sz="54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56688728"/>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pPr rtl="1"/>
            <a:r>
              <a:rPr lang="ar-JO" sz="4800" b="1" dirty="0">
                <a:solidFill>
                  <a:srgbClr val="FFFFFF"/>
                </a:solidFill>
                <a:latin typeface="Arial" panose="020B0604020202020204" pitchFamily="34" charset="0"/>
                <a:ea typeface="Accordance" panose="00000400000000000000" pitchFamily="2" charset="-78"/>
                <a:cs typeface="Arial" panose="020B0604020202020204" pitchFamily="34" charset="0"/>
              </a:rPr>
              <a:t>السؤال الذي كان في أذهان قرَّاء إنجيل لوقا:</a:t>
            </a:r>
            <a:br>
              <a:rPr lang="en-US" sz="4800" b="1" dirty="0">
                <a:solidFill>
                  <a:srgbClr val="FFFFFF"/>
                </a:solidFill>
                <a:latin typeface="Arial" panose="020B0604020202020204" pitchFamily="34" charset="0"/>
                <a:ea typeface="Accordance" panose="00000400000000000000" pitchFamily="2" charset="-78"/>
                <a:cs typeface="Arial" panose="020B0604020202020204" pitchFamily="34" charset="0"/>
              </a:rPr>
            </a:b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هل يمكن لهذا الشرقيِّ (يسوع) أن يكون مُخَلِّصاً لشخصٍ غربيٍّ مِثْلي (أمميّ)؟</a:t>
            </a:r>
            <a:endParaRPr lang="en-US" b="1" dirty="0">
              <a:solidFill>
                <a:srgbClr val="FFFFFF"/>
              </a:solidFill>
              <a:latin typeface="Arial" panose="020B0604020202020204" pitchFamily="34" charset="0"/>
              <a:ea typeface="Accordance" panose="00000400000000000000" pitchFamily="2" charset="-78"/>
              <a:cs typeface="Arial" panose="020B0604020202020204" pitchFamily="34" charset="0"/>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لماذا يعتقد الناس أنَّ المسيحيَّة دينٌ غربيّ؟</a:t>
            </a:r>
            <a:endPar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107504" y="5412021"/>
            <a:ext cx="7581900" cy="1252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يسوع </a:t>
            </a:r>
            <a:r>
              <a:rPr kumimoji="0" lang="ar-JO" sz="6000" b="1" i="0" u="sng"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لـم</a:t>
            </a:r>
            <a:r>
              <a:rPr kumimoji="0" lang="ar-JO" sz="60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يكنْ </a:t>
            </a:r>
            <a:r>
              <a:rPr kumimoji="0" lang="ar-JO" sz="6000" b="1" i="0"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أ</a:t>
            </a:r>
            <a:r>
              <a:rPr kumimoji="0" lang="ar-JO" sz="6000" b="1" i="0"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م</a:t>
            </a:r>
            <a:r>
              <a:rPr kumimoji="0" lang="ar-JO" sz="6000" b="1" i="0"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i="0" u="none" strike="noStrike" kern="1200" cap="none" spc="0" normalizeH="0" baseline="0" noProof="0" dirty="0">
                <a:ln>
                  <a:noFill/>
                </a:ln>
                <a:solidFill>
                  <a:srgbClr val="333399">
                    <a:lumMod val="75000"/>
                  </a:srgbClr>
                </a:solidFill>
                <a:effectLst/>
                <a:uLnTx/>
                <a:uFillTx/>
                <a:latin typeface="Arial" panose="020B0604020202020204" pitchFamily="34" charset="0"/>
                <a:ea typeface="Accordance" panose="00000400000000000000" pitchFamily="2" charset="-78"/>
                <a:cs typeface="Arial" panose="020B0604020202020204" pitchFamily="34" charset="0"/>
              </a:rPr>
              <a:t>ر</a:t>
            </a:r>
            <a:r>
              <a:rPr kumimoji="0" lang="ar-JO" sz="6000" b="1" i="0"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ك</a:t>
            </a:r>
            <a:r>
              <a:rPr kumimoji="0" lang="ar-JO" sz="6000" b="1" i="0"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ي</a:t>
            </a:r>
            <a:r>
              <a:rPr kumimoji="0" lang="ar-JO" sz="6000" b="1" i="0" u="none" strike="noStrike" kern="1200" cap="none" spc="0" normalizeH="0" baseline="0" noProof="0" dirty="0">
                <a:ln>
                  <a:noFill/>
                </a:ln>
                <a:solidFill>
                  <a:srgbClr val="FF0000"/>
                </a:solidFill>
                <a:effectLst/>
                <a:uLnTx/>
                <a:uFillTx/>
                <a:latin typeface="Arial" panose="020B0604020202020204" pitchFamily="34" charset="0"/>
                <a:ea typeface="Accordance" panose="00000400000000000000" pitchFamily="2" charset="-78"/>
                <a:cs typeface="Arial" panose="020B0604020202020204" pitchFamily="34" charset="0"/>
              </a:rPr>
              <a:t>ًّا</a:t>
            </a:r>
            <a:r>
              <a:rPr kumimoji="0" lang="ar-JO" sz="6000" b="1" i="0"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rPr>
              <a:t>!</a:t>
            </a:r>
            <a:endParaRPr kumimoji="0" lang="en-US" sz="8000" b="1" i="0" u="none" strike="noStrike" kern="1200" cap="none" spc="0" normalizeH="0" baseline="0" noProof="0" dirty="0">
              <a:ln>
                <a:noFill/>
              </a:ln>
              <a:solidFill>
                <a:srgbClr val="333399"/>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1386756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المسيح هو التتميم للعهد الإبراهيمي والعهد الداوودي    (1: 54-55، 69، 72-73).</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العهد الجديد أيضًا مذكور مرة ( 22: 20)</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حيث الكأس في مائدة الرب تتمم الوعد بالغفران في إرميا 31: 34.</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54305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sp>
        <p:nvSpPr>
          <p:cNvPr id="40966" name="Text Box 6"/>
          <p:cNvSpPr txBox="1">
            <a:spLocks noChangeArrowheads="1"/>
          </p:cNvSpPr>
          <p:nvPr/>
        </p:nvSpPr>
        <p:spPr bwMode="auto">
          <a:xfrm>
            <a:off x="63500" y="1158809"/>
            <a:ext cx="6413500" cy="1015598"/>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49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المَجْمع  </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2" name="Text Box 17"/>
          <p:cNvSpPr txBox="1">
            <a:spLocks noChangeArrowheads="1"/>
          </p:cNvSpPr>
          <p:nvPr/>
        </p:nvSpPr>
        <p:spPr bwMode="auto">
          <a:xfrm>
            <a:off x="4724400" y="2060848"/>
            <a:ext cx="685800"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آب 59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محاكمات</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ربيع 68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5" name="Text Box 21"/>
          <p:cNvSpPr txBox="1">
            <a:spLocks noChangeArrowheads="1"/>
          </p:cNvSpPr>
          <p:nvPr/>
        </p:nvSpPr>
        <p:spPr bwMode="auto">
          <a:xfrm>
            <a:off x="0" y="3276600"/>
            <a:ext cx="9144000" cy="7078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48-</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49</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خريف 67 – 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01" name="Text Box 9"/>
          <p:cNvSpPr txBox="1">
            <a:spLocks noChangeArrowheads="1"/>
          </p:cNvSpPr>
          <p:nvPr/>
        </p:nvSpPr>
        <p:spPr bwMode="auto">
          <a:xfrm>
            <a:off x="6389712"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62 -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خريف 67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إلى العهد الجديد (تاريخيّ)</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لوقا</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نيسان 50-</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أيلول 52</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بحر إيجة</a:t>
            </a:r>
            <a:endParaRPr kumimoji="0" lang="en-US" sz="2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17137" name="Text Box 17"/>
          <p:cNvSpPr txBox="1">
            <a:spLocks noChangeArrowheads="1"/>
          </p:cNvSpPr>
          <p:nvPr/>
        </p:nvSpPr>
        <p:spPr bwMode="auto">
          <a:xfrm>
            <a:off x="-62989" y="2154183"/>
            <a:ext cx="990600" cy="1146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35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صيف 35-37م</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دمشق</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أنطاكيَّة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ربيع 53-</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أيَّار 57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أسيَّا</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شباط 60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آذار 62</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2" name="Text Box 3">
            <a:extLst>
              <a:ext uri="{FF2B5EF4-FFF2-40B4-BE49-F238E27FC236}">
                <a16:creationId xmlns:a16="http://schemas.microsoft.com/office/drawing/2014/main" id="{58E84786-3966-B1AC-AF2D-539EA3DFCE8A}"/>
              </a:ext>
            </a:extLst>
          </p:cNvPr>
          <p:cNvSpPr txBox="1">
            <a:spLocks noChangeArrowheads="1"/>
          </p:cNvSpPr>
          <p:nvPr/>
        </p:nvSpPr>
        <p:spPr bwMode="auto">
          <a:xfrm>
            <a:off x="-53975" y="4916428"/>
            <a:ext cx="9251950" cy="2554513"/>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sng"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تاريخ الكتابة</a:t>
            </a:r>
            <a:endParaRPr kumimoji="0" lang="en-US" altLang="zh-CN"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ينتهي سِفْر أعمال الرسل بسجن بولس مدَّة سنتين والتي انتهت سنة 62م، وإنجيل لوقا كُتِب قبْلَ سِفْر أعمال الرسل. إنَّ أفضل تقديرٍ هو أنَّ لوقا على الأرجح كتب إنجيله في أثناء سجن بولس في قيصريَّة مدَّة سنتين (حزيران 57 – آب 59م)</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4" presetClass="entr" presetSubtype="16"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ox(in)">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2"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91490"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a:solidFill>
                <a:srgbClr val="000000"/>
              </a:solidFill>
              <a:latin typeface="Arial" panose="020B0604020202020204" pitchFamily="34" charset="0"/>
              <a:ea typeface="MS Gothic" charset="0"/>
              <a:cs typeface="Arial" panose="020B0604020202020204" pitchFamily="34" charset="0"/>
            </a:endParaRPr>
          </a:p>
        </p:txBody>
      </p:sp>
      <p:sp>
        <p:nvSpPr>
          <p:cNvPr id="19149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994" tIns="40995" rIns="81994" bIns="40995" anchor="ctr"/>
          <a:lstStyle/>
          <a:p>
            <a:endParaRPr lang="en-US">
              <a:solidFill>
                <a:srgbClr val="000000"/>
              </a:solidFill>
              <a:latin typeface="Arial" panose="020B0604020202020204" pitchFamily="34" charset="0"/>
              <a:ea typeface="MS Gothic" charset="0"/>
              <a:cs typeface="Arial" panose="020B0604020202020204" pitchFamily="34" charset="0"/>
            </a:endParaRPr>
          </a:p>
        </p:txBody>
      </p:sp>
      <p:sp>
        <p:nvSpPr>
          <p:cNvPr id="29700" name="AutoShape 4"/>
          <p:cNvSpPr>
            <a:spLocks noChangeArrowheads="1"/>
          </p:cNvSpPr>
          <p:nvPr/>
        </p:nvSpPr>
        <p:spPr bwMode="auto">
          <a:xfrm>
            <a:off x="4725990" y="88900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a:solidFill>
                <a:srgbClr val="000000"/>
              </a:solidFill>
              <a:latin typeface="Arial" panose="020B0604020202020204" pitchFamily="34" charset="0"/>
              <a:ea typeface="MS Gothic"/>
              <a:cs typeface="Arial" panose="020B0604020202020204" pitchFamily="34" charset="0"/>
            </a:endParaRPr>
          </a:p>
        </p:txBody>
      </p:sp>
      <p:sp>
        <p:nvSpPr>
          <p:cNvPr id="29701" name="AutoShape 5"/>
          <p:cNvSpPr>
            <a:spLocks noChangeArrowheads="1"/>
          </p:cNvSpPr>
          <p:nvPr/>
        </p:nvSpPr>
        <p:spPr bwMode="auto">
          <a:xfrm>
            <a:off x="1339856" y="3565531"/>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a:solidFill>
                <a:srgbClr val="000000"/>
              </a:solidFill>
              <a:latin typeface="Arial" panose="020B0604020202020204" pitchFamily="34" charset="0"/>
              <a:ea typeface="MS Gothic"/>
              <a:cs typeface="Arial" panose="020B0604020202020204" pitchFamily="34" charset="0"/>
            </a:endParaRPr>
          </a:p>
        </p:txBody>
      </p:sp>
      <p:sp>
        <p:nvSpPr>
          <p:cNvPr id="29702" name="AutoShape 6"/>
          <p:cNvSpPr>
            <a:spLocks noChangeArrowheads="1"/>
          </p:cNvSpPr>
          <p:nvPr/>
        </p:nvSpPr>
        <p:spPr bwMode="auto">
          <a:xfrm>
            <a:off x="1338263" y="882656"/>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a:solidFill>
                <a:srgbClr val="000000"/>
              </a:solidFill>
              <a:latin typeface="Arial" panose="020B0604020202020204" pitchFamily="34" charset="0"/>
              <a:ea typeface="MS Gothic"/>
              <a:cs typeface="Arial" panose="020B0604020202020204" pitchFamily="34" charset="0"/>
            </a:endParaRPr>
          </a:p>
        </p:txBody>
      </p:sp>
      <p:sp>
        <p:nvSpPr>
          <p:cNvPr id="67592" name="Rectangle 7"/>
          <p:cNvSpPr>
            <a:spLocks noChangeArrowheads="1"/>
          </p:cNvSpPr>
          <p:nvPr/>
        </p:nvSpPr>
        <p:spPr bwMode="auto">
          <a:xfrm>
            <a:off x="2287588" y="3692526"/>
            <a:ext cx="2036762"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لوقا</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67593" name="Rectangle 8"/>
          <p:cNvSpPr>
            <a:spLocks noChangeArrowheads="1"/>
          </p:cNvSpPr>
          <p:nvPr/>
        </p:nvSpPr>
        <p:spPr bwMode="auto">
          <a:xfrm>
            <a:off x="1757363" y="1004889"/>
            <a:ext cx="2355850"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lgn="ct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متى</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67594" name="Rectangle 9"/>
          <p:cNvSpPr>
            <a:spLocks noChangeArrowheads="1"/>
          </p:cNvSpPr>
          <p:nvPr/>
        </p:nvSpPr>
        <p:spPr bwMode="auto">
          <a:xfrm>
            <a:off x="5588006" y="1025526"/>
            <a:ext cx="2036763"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مرقس</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191498" name="Rectangle 10"/>
          <p:cNvSpPr>
            <a:spLocks noChangeArrowheads="1"/>
          </p:cNvSpPr>
          <p:nvPr/>
        </p:nvSpPr>
        <p:spPr bwMode="auto">
          <a:xfrm>
            <a:off x="1785918" y="1560513"/>
            <a:ext cx="2139971"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اليهود</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499" name="Rectangle 11"/>
          <p:cNvSpPr>
            <a:spLocks noChangeArrowheads="1"/>
          </p:cNvSpPr>
          <p:nvPr/>
        </p:nvSpPr>
        <p:spPr bwMode="auto">
          <a:xfrm>
            <a:off x="5143504" y="1570038"/>
            <a:ext cx="2522535"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الرومان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0" name="Rectangle 12"/>
          <p:cNvSpPr>
            <a:spLocks noChangeArrowheads="1"/>
          </p:cNvSpPr>
          <p:nvPr/>
        </p:nvSpPr>
        <p:spPr bwMode="auto">
          <a:xfrm>
            <a:off x="1071538" y="4237038"/>
            <a:ext cx="3157567"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lgn="ct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اليونانيين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2"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a:solidFill>
                <a:srgbClr val="000000"/>
              </a:solidFill>
              <a:latin typeface="Arial" panose="020B0604020202020204" pitchFamily="34" charset="0"/>
              <a:ea typeface="MS Gothic" charset="0"/>
              <a:cs typeface="Arial" panose="020B0604020202020204" pitchFamily="34" charset="0"/>
            </a:endParaRPr>
          </a:p>
        </p:txBody>
      </p:sp>
      <p:sp>
        <p:nvSpPr>
          <p:cNvPr id="191504" name="Rectangle 16"/>
          <p:cNvSpPr>
            <a:spLocks noChangeArrowheads="1"/>
          </p:cNvSpPr>
          <p:nvPr/>
        </p:nvSpPr>
        <p:spPr bwMode="auto">
          <a:xfrm>
            <a:off x="5070475" y="2579694"/>
            <a:ext cx="890588"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a:solidFill>
                <a:srgbClr val="000000"/>
              </a:solidFill>
              <a:latin typeface="Arial" panose="020B0604020202020204" pitchFamily="34" charset="0"/>
              <a:ea typeface="MS Gothic" charset="0"/>
              <a:cs typeface="Arial" panose="020B0604020202020204" pitchFamily="34" charset="0"/>
            </a:endParaRPr>
          </a:p>
        </p:txBody>
      </p:sp>
      <p:sp>
        <p:nvSpPr>
          <p:cNvPr id="191551" name="Rectangle 19"/>
          <p:cNvSpPr>
            <a:spLocks noChangeArrowheads="1"/>
          </p:cNvSpPr>
          <p:nvPr/>
        </p:nvSpPr>
        <p:spPr bwMode="auto">
          <a:xfrm>
            <a:off x="2424647" y="2070104"/>
            <a:ext cx="1766354"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كملك</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9" name="Rectangle 22"/>
          <p:cNvSpPr>
            <a:spLocks noChangeArrowheads="1"/>
          </p:cNvSpPr>
          <p:nvPr/>
        </p:nvSpPr>
        <p:spPr bwMode="auto">
          <a:xfrm>
            <a:off x="5882714" y="2065341"/>
            <a:ext cx="1765861"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كخادم</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08" name="Rectangle 24"/>
          <p:cNvSpPr>
            <a:spLocks noChangeArrowheads="1"/>
          </p:cNvSpPr>
          <p:nvPr/>
        </p:nvSpPr>
        <p:spPr bwMode="auto">
          <a:xfrm>
            <a:off x="1674817"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a:solidFill>
                <a:srgbClr val="000000"/>
              </a:solidFill>
              <a:latin typeface="Arial" panose="020B0604020202020204" pitchFamily="34" charset="0"/>
              <a:ea typeface="MS Gothic" charset="0"/>
              <a:cs typeface="Arial" panose="020B0604020202020204" pitchFamily="34" charset="0"/>
            </a:endParaRPr>
          </a:p>
        </p:txBody>
      </p:sp>
      <p:sp>
        <p:nvSpPr>
          <p:cNvPr id="191547" name="Rectangle 27"/>
          <p:cNvSpPr>
            <a:spLocks noChangeArrowheads="1"/>
          </p:cNvSpPr>
          <p:nvPr/>
        </p:nvSpPr>
        <p:spPr bwMode="auto">
          <a:xfrm>
            <a:off x="1357290" y="4735514"/>
            <a:ext cx="2849585" cy="474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الله / الإنسان</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10" name="Rectangle 28"/>
          <p:cNvSpPr>
            <a:spLocks noChangeArrowheads="1"/>
          </p:cNvSpPr>
          <p:nvPr/>
        </p:nvSpPr>
        <p:spPr bwMode="auto">
          <a:xfrm>
            <a:off x="5011738" y="5246694"/>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p>
            <a:endParaRPr lang="en-US">
              <a:solidFill>
                <a:srgbClr val="000000"/>
              </a:solidFill>
              <a:latin typeface="Arial" panose="020B0604020202020204" pitchFamily="34" charset="0"/>
              <a:ea typeface="MS Gothic" charset="0"/>
              <a:cs typeface="Arial" panose="020B0604020202020204" pitchFamily="34" charset="0"/>
            </a:endParaRPr>
          </a:p>
        </p:txBody>
      </p:sp>
      <p:sp>
        <p:nvSpPr>
          <p:cNvPr id="191545" name="Rectangle 31"/>
          <p:cNvSpPr>
            <a:spLocks noChangeArrowheads="1"/>
          </p:cNvSpPr>
          <p:nvPr/>
        </p:nvSpPr>
        <p:spPr bwMode="auto">
          <a:xfrm>
            <a:off x="1928794" y="2764743"/>
            <a:ext cx="2265381" cy="4705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قاله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2" name="Rectangle 33"/>
          <p:cNvSpPr>
            <a:spLocks noChangeArrowheads="1"/>
          </p:cNvSpPr>
          <p:nvPr/>
        </p:nvSpPr>
        <p:spPr bwMode="auto">
          <a:xfrm>
            <a:off x="1357290" y="5397155"/>
            <a:ext cx="2387623" cy="474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شعر به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41" name="Rectangle 37"/>
          <p:cNvSpPr>
            <a:spLocks noChangeArrowheads="1"/>
          </p:cNvSpPr>
          <p:nvPr/>
        </p:nvSpPr>
        <p:spPr bwMode="auto">
          <a:xfrm>
            <a:off x="5286380" y="2743789"/>
            <a:ext cx="1782764" cy="4741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فعله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29734" name="AutoShape 38"/>
          <p:cNvSpPr>
            <a:spLocks noChangeArrowheads="1"/>
          </p:cNvSpPr>
          <p:nvPr/>
        </p:nvSpPr>
        <p:spPr bwMode="auto">
          <a:xfrm>
            <a:off x="4724400" y="3544894"/>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994" tIns="40995" rIns="81994" bIns="40995" anchor="ctr"/>
          <a:lstStyle/>
          <a:p>
            <a:pPr>
              <a:defRPr/>
            </a:pPr>
            <a:endParaRPr lang="en-US">
              <a:solidFill>
                <a:srgbClr val="000000"/>
              </a:solidFill>
              <a:latin typeface="Arial" panose="020B0604020202020204" pitchFamily="34" charset="0"/>
              <a:ea typeface="MS Gothic"/>
              <a:cs typeface="Arial" panose="020B0604020202020204" pitchFamily="34" charset="0"/>
            </a:endParaRPr>
          </a:p>
        </p:txBody>
      </p:sp>
      <p:grpSp>
        <p:nvGrpSpPr>
          <p:cNvPr id="191515" name="Group 39"/>
          <p:cNvGrpSpPr>
            <a:grpSpLocks/>
          </p:cNvGrpSpPr>
          <p:nvPr/>
        </p:nvGrpSpPr>
        <p:grpSpPr bwMode="auto">
          <a:xfrm>
            <a:off x="1412875" y="946156"/>
            <a:ext cx="3860800" cy="3332163"/>
            <a:chOff x="979" y="675"/>
            <a:chExt cx="2675" cy="2379"/>
          </a:xfrm>
        </p:grpSpPr>
        <p:sp>
          <p:nvSpPr>
            <p:cNvPr id="191536" name="Rectangle 40"/>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2</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7" name="Rectangle 41"/>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3</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8" name="Rectangle 42"/>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4</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sp>
          <p:nvSpPr>
            <p:cNvPr id="191539" name="Rectangle 43"/>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3600" b="1" dirty="0">
                  <a:solidFill>
                    <a:srgbClr val="FAFD00"/>
                  </a:solidFill>
                  <a:latin typeface="Arial" panose="020B0604020202020204" pitchFamily="34" charset="0"/>
                  <a:ea typeface="MS Gothic" charset="0"/>
                  <a:cs typeface="Arial" panose="020B0604020202020204" pitchFamily="34" charset="0"/>
                </a:rPr>
                <a:t>1</a:t>
              </a:r>
              <a:endParaRPr lang="en-GB" sz="3600" b="1" dirty="0">
                <a:solidFill>
                  <a:srgbClr val="FAFD00"/>
                </a:solidFill>
                <a:latin typeface="Arial" panose="020B0604020202020204" pitchFamily="34" charset="0"/>
                <a:ea typeface="MS Gothic" charset="0"/>
                <a:cs typeface="Arial" panose="020B0604020202020204" pitchFamily="34" charset="0"/>
              </a:endParaRPr>
            </a:p>
          </p:txBody>
        </p:sp>
      </p:grpSp>
      <p:sp>
        <p:nvSpPr>
          <p:cNvPr id="67613" name="Rectangle 44"/>
          <p:cNvSpPr>
            <a:spLocks noChangeArrowheads="1"/>
          </p:cNvSpPr>
          <p:nvPr/>
        </p:nvSpPr>
        <p:spPr bwMode="auto">
          <a:xfrm>
            <a:off x="5562606" y="3684589"/>
            <a:ext cx="1476375" cy="572672"/>
          </a:xfrm>
          <a:prstGeom prst="rect">
            <a:avLst/>
          </a:prstGeom>
          <a:noFill/>
          <a:ln w="9525">
            <a:noFill/>
            <a:round/>
            <a:headEnd/>
            <a:tailEnd/>
          </a:ln>
          <a:effectLst>
            <a:outerShdw blurRad="63500" dist="35921" dir="2700000" algn="ctr" rotWithShape="0">
              <a:schemeClr val="tx1">
                <a:alpha val="74998"/>
              </a:schemeClr>
            </a:outerShdw>
          </a:effectLst>
        </p:spPr>
        <p:txBody>
          <a:bodyPr lIns="81023" tIns="39705" rIns="81023" bIns="39705">
            <a:spAutoFit/>
          </a:bodyPr>
          <a:lstStyle/>
          <a:p>
            <a:pPr>
              <a:spcBef>
                <a:spcPts val="2025"/>
              </a:spcBef>
              <a:buClr>
                <a:srgbClr val="66FF99"/>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defRPr/>
            </a:pPr>
            <a:r>
              <a:rPr lang="ar-JO" sz="3200" b="1" dirty="0">
                <a:solidFill>
                  <a:srgbClr val="66FF99"/>
                </a:solidFill>
                <a:latin typeface="Arial" panose="020B0604020202020204" pitchFamily="34" charset="0"/>
                <a:ea typeface="MS Gothic" charset="0"/>
                <a:cs typeface="Arial" panose="020B0604020202020204" pitchFamily="34" charset="0"/>
              </a:rPr>
              <a:t>يوحنا</a:t>
            </a:r>
            <a:endParaRPr lang="en-GB" sz="3200" b="1" dirty="0">
              <a:solidFill>
                <a:srgbClr val="66FF99"/>
              </a:solidFill>
              <a:latin typeface="Arial" panose="020B0604020202020204" pitchFamily="34" charset="0"/>
              <a:ea typeface="MS Gothic" charset="0"/>
              <a:cs typeface="Arial" panose="020B0604020202020204" pitchFamily="34" charset="0"/>
            </a:endParaRPr>
          </a:p>
        </p:txBody>
      </p:sp>
      <p:sp>
        <p:nvSpPr>
          <p:cNvPr id="191517" name="Rectangle 45"/>
          <p:cNvSpPr>
            <a:spLocks noChangeArrowheads="1"/>
          </p:cNvSpPr>
          <p:nvPr/>
        </p:nvSpPr>
        <p:spPr bwMode="auto">
          <a:xfrm>
            <a:off x="5000628" y="4241800"/>
            <a:ext cx="2660647" cy="4649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23" tIns="39705" rIns="81023" bIns="39705">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إلى الكنيسة</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35" name="Rectangle 49"/>
          <p:cNvSpPr>
            <a:spLocks noChangeArrowheads="1"/>
          </p:cNvSpPr>
          <p:nvPr/>
        </p:nvSpPr>
        <p:spPr bwMode="auto">
          <a:xfrm>
            <a:off x="5903493" y="4729163"/>
            <a:ext cx="1073570"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الله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32" name="Rectangle 51"/>
          <p:cNvSpPr>
            <a:spLocks noChangeArrowheads="1"/>
          </p:cNvSpPr>
          <p:nvPr/>
        </p:nvSpPr>
        <p:spPr bwMode="auto">
          <a:xfrm>
            <a:off x="5906665" y="5412567"/>
            <a:ext cx="1767310" cy="47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8574" algn="l"/>
                <a:tab pos="1638738" algn="l"/>
                <a:tab pos="2458899" algn="l"/>
                <a:tab pos="3279061" algn="l"/>
                <a:tab pos="4099223" algn="l"/>
                <a:tab pos="4919386" algn="l"/>
                <a:tab pos="5737961" algn="l"/>
                <a:tab pos="6558123" algn="l"/>
                <a:tab pos="7378285" algn="l"/>
                <a:tab pos="8198447" algn="l"/>
                <a:tab pos="9018609" algn="l"/>
              </a:tabLst>
            </a:pPr>
            <a:r>
              <a:rPr lang="ar-JO" sz="2500" b="1" dirty="0">
                <a:solidFill>
                  <a:srgbClr val="0033CC"/>
                </a:solidFill>
                <a:latin typeface="Arial" panose="020B0604020202020204" pitchFamily="34" charset="0"/>
                <a:ea typeface="MS Gothic" charset="0"/>
                <a:cs typeface="Arial" panose="020B0604020202020204" pitchFamily="34" charset="0"/>
              </a:rPr>
              <a:t>ما قصده</a:t>
            </a:r>
            <a:endParaRPr lang="en-GB" sz="2500" b="1" dirty="0">
              <a:solidFill>
                <a:srgbClr val="0033CC"/>
              </a:solidFill>
              <a:latin typeface="Arial" panose="020B0604020202020204" pitchFamily="34" charset="0"/>
              <a:ea typeface="MS Gothic" charset="0"/>
              <a:cs typeface="Arial" panose="020B0604020202020204" pitchFamily="34" charset="0"/>
            </a:endParaRPr>
          </a:p>
        </p:txBody>
      </p:sp>
      <p:sp>
        <p:nvSpPr>
          <p:cNvPr id="191521" name="Text Box 53"/>
          <p:cNvSpPr txBox="1">
            <a:spLocks noChangeArrowheads="1"/>
          </p:cNvSpPr>
          <p:nvPr/>
        </p:nvSpPr>
        <p:spPr bwMode="auto">
          <a:xfrm>
            <a:off x="8748675" y="4076"/>
            <a:ext cx="227096" cy="361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Arial" panose="020B0604020202020204" pitchFamily="34" charset="0"/>
                <a:ea typeface="MS Gothic" charset="0"/>
                <a:cs typeface="Arial" panose="020B0604020202020204" pitchFamily="34" charset="0"/>
              </a:rPr>
              <a:t> </a:t>
            </a:r>
          </a:p>
        </p:txBody>
      </p:sp>
      <p:sp>
        <p:nvSpPr>
          <p:cNvPr id="29750" name="Text Box 54"/>
          <p:cNvSpPr txBox="1">
            <a:spLocks noChangeArrowheads="1"/>
          </p:cNvSpPr>
          <p:nvPr/>
        </p:nvSpPr>
        <p:spPr bwMode="auto">
          <a:xfrm>
            <a:off x="1071539" y="4292602"/>
            <a:ext cx="3125812" cy="823409"/>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2"/>
              </a:spcBef>
              <a:buClr>
                <a:srgbClr val="FFEA18"/>
              </a:buClr>
              <a:defRPr/>
            </a:pPr>
            <a:r>
              <a:rPr lang="ar-JO" sz="4800" b="1" dirty="0">
                <a:solidFill>
                  <a:srgbClr val="FFEA18"/>
                </a:solidFill>
                <a:latin typeface="Arial" panose="020B0604020202020204" pitchFamily="34" charset="0"/>
                <a:ea typeface="MS Gothic" charset="0"/>
                <a:cs typeface="Arial" panose="020B0604020202020204" pitchFamily="34" charset="0"/>
              </a:rPr>
              <a:t>57-59 م</a:t>
            </a:r>
          </a:p>
        </p:txBody>
      </p:sp>
      <p:sp>
        <p:nvSpPr>
          <p:cNvPr id="29751" name="Text Box 55"/>
          <p:cNvSpPr txBox="1">
            <a:spLocks noChangeArrowheads="1"/>
          </p:cNvSpPr>
          <p:nvPr/>
        </p:nvSpPr>
        <p:spPr bwMode="auto">
          <a:xfrm>
            <a:off x="4714876" y="4264027"/>
            <a:ext cx="2965449" cy="1326111"/>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025"/>
              </a:spcBef>
              <a:buClr>
                <a:srgbClr val="FFEA18"/>
              </a:buClr>
              <a:defRPr/>
            </a:pPr>
            <a:r>
              <a:rPr lang="ar-JO" sz="3200" b="1" dirty="0">
                <a:solidFill>
                  <a:srgbClr val="FFEA18"/>
                </a:solidFill>
                <a:latin typeface="Arial" panose="020B0604020202020204" pitchFamily="34" charset="0"/>
                <a:ea typeface="MS Gothic" charset="0"/>
                <a:cs typeface="Arial" panose="020B0604020202020204" pitchFamily="34" charset="0"/>
              </a:rPr>
              <a:t>69 م</a:t>
            </a:r>
          </a:p>
          <a:p>
            <a:pPr algn="ctr" eaLnBrk="1" hangingPunct="1">
              <a:spcBef>
                <a:spcPts val="2025"/>
              </a:spcBef>
              <a:buClr>
                <a:srgbClr val="FFEA18"/>
              </a:buClr>
              <a:defRPr/>
            </a:pPr>
            <a:r>
              <a:rPr lang="ar-JO" sz="3200" b="1" i="1" dirty="0">
                <a:solidFill>
                  <a:srgbClr val="FFFFFF"/>
                </a:solidFill>
                <a:latin typeface="Arial" panose="020B0604020202020204" pitchFamily="34" charset="0"/>
                <a:ea typeface="MS Gothic" charset="0"/>
                <a:cs typeface="Arial" panose="020B0604020202020204" pitchFamily="34" charset="0"/>
              </a:rPr>
              <a:t>بعد الإزائية</a:t>
            </a:r>
            <a:endParaRPr lang="en-GB" sz="3200" b="1" dirty="0">
              <a:solidFill>
                <a:srgbClr val="FFFFFF"/>
              </a:solidFill>
              <a:latin typeface="Arial" panose="020B0604020202020204" pitchFamily="34" charset="0"/>
              <a:ea typeface="MS Gothic" charset="0"/>
              <a:cs typeface="Arial" panose="020B0604020202020204" pitchFamily="34" charset="0"/>
            </a:endParaRPr>
          </a:p>
        </p:txBody>
      </p:sp>
      <p:sp>
        <p:nvSpPr>
          <p:cNvPr id="29752" name="Text Box 56"/>
          <p:cNvSpPr txBox="1">
            <a:spLocks noChangeArrowheads="1"/>
          </p:cNvSpPr>
          <p:nvPr/>
        </p:nvSpPr>
        <p:spPr bwMode="auto">
          <a:xfrm>
            <a:off x="4786314" y="1665292"/>
            <a:ext cx="2605092" cy="823409"/>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2"/>
              </a:spcBef>
              <a:buClr>
                <a:srgbClr val="FFEA18"/>
              </a:buClr>
              <a:defRPr/>
            </a:pPr>
            <a:r>
              <a:rPr lang="ar-JO" sz="4800" b="1" dirty="0">
                <a:solidFill>
                  <a:srgbClr val="FFEA18"/>
                </a:solidFill>
                <a:latin typeface="Arial" panose="020B0604020202020204" pitchFamily="34" charset="0"/>
                <a:ea typeface="MS Gothic" charset="0"/>
                <a:cs typeface="Arial" panose="020B0604020202020204" pitchFamily="34" charset="0"/>
              </a:rPr>
              <a:t>64-68 م</a:t>
            </a:r>
            <a:endParaRPr lang="en-GB" sz="4800" b="1" dirty="0">
              <a:solidFill>
                <a:srgbClr val="FFEA18"/>
              </a:solidFill>
              <a:latin typeface="Arial" panose="020B0604020202020204" pitchFamily="34" charset="0"/>
              <a:ea typeface="MS Gothic" charset="0"/>
              <a:cs typeface="Arial" panose="020B0604020202020204" pitchFamily="34" charset="0"/>
            </a:endParaRPr>
          </a:p>
        </p:txBody>
      </p:sp>
      <p:sp>
        <p:nvSpPr>
          <p:cNvPr id="29753" name="Text Box 57"/>
          <p:cNvSpPr txBox="1">
            <a:spLocks noChangeArrowheads="1"/>
          </p:cNvSpPr>
          <p:nvPr/>
        </p:nvSpPr>
        <p:spPr bwMode="auto">
          <a:xfrm>
            <a:off x="1285852" y="1706563"/>
            <a:ext cx="2900386" cy="638743"/>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80700" tIns="41963" rIns="80700" bIns="4196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688"/>
              </a:spcBef>
              <a:buClr>
                <a:srgbClr val="FFEA18"/>
              </a:buClr>
              <a:defRPr/>
            </a:pPr>
            <a:r>
              <a:rPr lang="ar-JO" sz="3600" b="1" dirty="0">
                <a:solidFill>
                  <a:srgbClr val="FFEA18"/>
                </a:solidFill>
                <a:latin typeface="Arial" panose="020B0604020202020204" pitchFamily="34" charset="0"/>
                <a:ea typeface="MS Gothic" charset="0"/>
                <a:cs typeface="Arial" panose="020B0604020202020204" pitchFamily="34" charset="0"/>
              </a:rPr>
              <a:t>الأربعينات</a:t>
            </a:r>
            <a:endParaRPr lang="en-GB" sz="3600" b="1" dirty="0">
              <a:solidFill>
                <a:srgbClr val="FFEA18"/>
              </a:solidFill>
              <a:latin typeface="Arial" panose="020B0604020202020204" pitchFamily="34" charset="0"/>
              <a:ea typeface="MS Gothic" charset="0"/>
              <a:cs typeface="Arial" panose="020B0604020202020204" pitchFamily="34" charset="0"/>
            </a:endParaRPr>
          </a:p>
        </p:txBody>
      </p:sp>
      <p:sp>
        <p:nvSpPr>
          <p:cNvPr id="191526" name="Text Box 58"/>
          <p:cNvSpPr txBox="1">
            <a:spLocks noChangeArrowheads="1"/>
          </p:cNvSpPr>
          <p:nvPr/>
        </p:nvSpPr>
        <p:spPr bwMode="auto">
          <a:xfrm>
            <a:off x="8020051" y="6538914"/>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latin typeface="Arial" panose="020B0604020202020204" pitchFamily="34" charset="0"/>
              <a:ea typeface="MS Gothic" charset="0"/>
              <a:cs typeface="Arial" panose="020B0604020202020204" pitchFamily="34" charset="0"/>
            </a:endParaRPr>
          </a:p>
        </p:txBody>
      </p:sp>
      <p:sp>
        <p:nvSpPr>
          <p:cNvPr id="191527" name="Text Box 60"/>
          <p:cNvSpPr txBox="1">
            <a:spLocks noChangeArrowheads="1"/>
          </p:cNvSpPr>
          <p:nvPr/>
        </p:nvSpPr>
        <p:spPr bwMode="auto">
          <a:xfrm>
            <a:off x="8574088" y="6135688"/>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994" tIns="40995" rIns="81994" bIns="4099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latin typeface="Arial" panose="020B0604020202020204" pitchFamily="34" charset="0"/>
              <a:ea typeface="MS Gothic" charset="0"/>
              <a:cs typeface="Arial" panose="020B0604020202020204" pitchFamily="34" charset="0"/>
            </a:endParaRPr>
          </a:p>
        </p:txBody>
      </p:sp>
      <p:sp>
        <p:nvSpPr>
          <p:cNvPr id="191528" name="Text Box 61"/>
          <p:cNvSpPr txBox="1">
            <a:spLocks noChangeArrowheads="1"/>
          </p:cNvSpPr>
          <p:nvPr/>
        </p:nvSpPr>
        <p:spPr bwMode="auto">
          <a:xfrm>
            <a:off x="8364985" y="6540007"/>
            <a:ext cx="291216" cy="2232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Arial" panose="020B0604020202020204" pitchFamily="34" charset="0"/>
                <a:ea typeface="MS Gothic" charset="0"/>
                <a:cs typeface="Arial" panose="020B0604020202020204" pitchFamily="34" charset="0"/>
              </a:rPr>
              <a:t>27</a:t>
            </a:r>
          </a:p>
        </p:txBody>
      </p:sp>
      <p:sp>
        <p:nvSpPr>
          <p:cNvPr id="191529" name="Text Box 62"/>
          <p:cNvSpPr txBox="1">
            <a:spLocks noChangeArrowheads="1"/>
          </p:cNvSpPr>
          <p:nvPr/>
        </p:nvSpPr>
        <p:spPr bwMode="auto">
          <a:xfrm>
            <a:off x="8703257" y="6482487"/>
            <a:ext cx="262362" cy="3001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00" tIns="41963" rIns="80700" bIns="4196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Arial" panose="020B0604020202020204" pitchFamily="34" charset="0"/>
                <a:ea typeface="MS Gothic" charset="0"/>
                <a:cs typeface="Arial" panose="020B0604020202020204" pitchFamily="34" charset="0"/>
              </a:rPr>
              <a:t>4</a:t>
            </a:r>
          </a:p>
        </p:txBody>
      </p:sp>
      <p:sp>
        <p:nvSpPr>
          <p:cNvPr id="64" name="Title 63"/>
          <p:cNvSpPr>
            <a:spLocks noGrp="1"/>
          </p:cNvSpPr>
          <p:nvPr>
            <p:ph type="title" idx="4294967295"/>
          </p:nvPr>
        </p:nvSpPr>
        <p:spPr bwMode="auto">
          <a:xfrm>
            <a:off x="457200" y="228600"/>
            <a:ext cx="82296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lstStyle/>
          <a:p>
            <a:r>
              <a:rPr lang="ar-JO" sz="2900" b="1" dirty="0">
                <a:solidFill>
                  <a:srgbClr val="FFEA18"/>
                </a:solidFill>
                <a:latin typeface="Arial" panose="020B0604020202020204" pitchFamily="34" charset="0"/>
                <a:cs typeface="Arial" panose="020B0604020202020204" pitchFamily="34" charset="0"/>
              </a:rPr>
              <a:t>متى أعتقد أنها كتبت</a:t>
            </a:r>
            <a:endParaRPr lang="en-US" dirty="0">
              <a:latin typeface="Arial" panose="020B0604020202020204" pitchFamily="34" charset="0"/>
              <a:cs typeface="Arial" panose="020B0604020202020204" pitchFamily="34" charset="0"/>
            </a:endParaRPr>
          </a:p>
        </p:txBody>
      </p:sp>
      <p:sp>
        <p:nvSpPr>
          <p:cNvPr id="65" name="TextBox 64"/>
          <p:cNvSpPr txBox="1"/>
          <p:nvPr/>
        </p:nvSpPr>
        <p:spPr>
          <a:xfrm>
            <a:off x="8610604" y="5"/>
            <a:ext cx="530785" cy="461600"/>
          </a:xfrm>
          <a:prstGeom prst="rect">
            <a:avLst/>
          </a:prstGeom>
          <a:noFill/>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ar-JO" b="1" dirty="0">
                <a:solidFill>
                  <a:srgbClr val="FFFFFF"/>
                </a:solidFill>
                <a:effectLst>
                  <a:outerShdw blurRad="38100" dist="38100" dir="2700000" algn="tl">
                    <a:srgbClr val="DDDDDD"/>
                  </a:outerShdw>
                </a:effectLst>
                <a:latin typeface="Arial" panose="020B0604020202020204" pitchFamily="34" charset="0"/>
                <a:ea typeface="MS Gothic" charset="0"/>
                <a:cs typeface="Arial" panose="020B0604020202020204" pitchFamily="34" charset="0"/>
              </a:rPr>
              <a:t>52</a:t>
            </a:r>
            <a:endParaRPr lang="en-US" b="1" dirty="0">
              <a:solidFill>
                <a:srgbClr val="FFFFFF"/>
              </a:solidFill>
              <a:effectLst>
                <a:outerShdw blurRad="38100" dist="38100" dir="2700000" algn="tl">
                  <a:srgbClr val="DDDDDD"/>
                </a:outerShdw>
              </a:effectLst>
              <a:latin typeface="Arial" panose="020B0604020202020204" pitchFamily="34" charset="0"/>
              <a:ea typeface="MS Gothic"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3"/>
          <p:cNvSpPr>
            <a:spLocks noChangeArrowheads="1"/>
          </p:cNvSpPr>
          <p:nvPr/>
        </p:nvSpPr>
        <p:spPr bwMode="auto">
          <a:xfrm>
            <a:off x="-107949" y="-26988"/>
            <a:ext cx="9432925" cy="6884988"/>
          </a:xfrm>
          <a:prstGeom prst="rect">
            <a:avLst/>
          </a:prstGeom>
          <a:solidFill>
            <a:schemeClr val="bg2"/>
          </a:solidFill>
          <a:ln w="9525">
            <a:solidFill>
              <a:schemeClr val="tx1"/>
            </a:solidFill>
            <a:round/>
            <a:headEnd/>
            <a:tailEnd/>
          </a:ln>
        </p:spPr>
        <p:txBody>
          <a:bodyPr lIns="91408" tIns="45704" rIns="91408" bIns="45704"/>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65218" name="Title 1"/>
          <p:cNvSpPr>
            <a:spLocks noGrp="1"/>
          </p:cNvSpPr>
          <p:nvPr>
            <p:ph type="title"/>
          </p:nvPr>
        </p:nvSpPr>
        <p:spPr>
          <a:xfrm>
            <a:off x="3995738" y="260351"/>
            <a:ext cx="5148262" cy="2171700"/>
          </a:xfrm>
        </p:spPr>
        <p:txBody>
          <a:bodyPr/>
          <a:lstStyle/>
          <a:p>
            <a:pPr rtl="1"/>
            <a:r>
              <a:rPr lang="ar-JO" dirty="0">
                <a:latin typeface="Arial" panose="020B0604020202020204" pitchFamily="34" charset="0"/>
                <a:cs typeface="Arial" panose="020B0604020202020204" pitchFamily="34" charset="0"/>
              </a:rPr>
              <a:t>رسم اليونانيُّون صورةً مثاليَّةً حول "الرجل الكامل"</a:t>
            </a:r>
            <a:endParaRPr lang="en-US" dirty="0">
              <a:latin typeface="Arial" panose="020B0604020202020204" pitchFamily="34" charset="0"/>
              <a:cs typeface="Arial" panose="020B0604020202020204" pitchFamily="34" charset="0"/>
            </a:endParaRPr>
          </a:p>
        </p:txBody>
      </p:sp>
      <p:pic>
        <p:nvPicPr>
          <p:cNvPr id="265219"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7943" y="-20637"/>
            <a:ext cx="4194175"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5220" name="Picture 5"/>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48038" y="2997200"/>
            <a:ext cx="58420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2470262"/>
      </p:ext>
    </p:extLst>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p:txBody>
          <a:bodyPr/>
          <a:lstStyle/>
          <a:p>
            <a:pPr rtl="1" eaLnBrk="1" hangingPunct="1">
              <a:defRPr/>
            </a:pPr>
            <a:r>
              <a:rPr lang="en-US" dirty="0">
                <a:latin typeface="Traditional Arabic" panose="02020603050405020304" pitchFamily="18" charset="-78"/>
                <a:cs typeface="Traditional Arabic" panose="02020603050405020304" pitchFamily="18" charset="-78"/>
              </a:rPr>
              <a:t>Men </a:t>
            </a:r>
            <a:r>
              <a:rPr lang="en-US" dirty="0" err="1">
                <a:latin typeface="Traditional Arabic" panose="02020603050405020304" pitchFamily="18" charset="-78"/>
                <a:cs typeface="Traditional Arabic" panose="02020603050405020304" pitchFamily="18" charset="-78"/>
              </a:rPr>
              <a:t>aren</a:t>
            </a:r>
            <a:r>
              <a:rPr lang="fr-FR" altLang="ja-JP" dirty="0">
                <a:latin typeface="Traditional Arabic" panose="02020603050405020304" pitchFamily="18" charset="-78"/>
                <a:cs typeface="Traditional Arabic" panose="02020603050405020304" pitchFamily="18" charset="-78"/>
              </a:rPr>
              <a:t>'</a:t>
            </a:r>
            <a:r>
              <a:rPr lang="en-US" dirty="0">
                <a:latin typeface="Traditional Arabic" panose="02020603050405020304" pitchFamily="18" charset="-78"/>
                <a:cs typeface="Traditional Arabic" panose="02020603050405020304" pitchFamily="18" charset="-78"/>
              </a:rPr>
              <a:t>t perfect either</a:t>
            </a:r>
          </a:p>
        </p:txBody>
      </p:sp>
      <p:pic>
        <p:nvPicPr>
          <p:cNvPr id="17412"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372600" cy="73279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 name="Rectangle 1"/>
          <p:cNvSpPr/>
          <p:nvPr/>
        </p:nvSpPr>
        <p:spPr bwMode="auto">
          <a:xfrm>
            <a:off x="7" y="0"/>
            <a:ext cx="5364163" cy="2420938"/>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9" name="Rectangle 8"/>
          <p:cNvSpPr/>
          <p:nvPr/>
        </p:nvSpPr>
        <p:spPr bwMode="auto">
          <a:xfrm>
            <a:off x="34925" y="1628775"/>
            <a:ext cx="3443288" cy="2420938"/>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10" name="Rectangle 9"/>
          <p:cNvSpPr/>
          <p:nvPr/>
        </p:nvSpPr>
        <p:spPr bwMode="auto">
          <a:xfrm>
            <a:off x="34925" y="2636838"/>
            <a:ext cx="2413000" cy="2420937"/>
          </a:xfrm>
          <a:prstGeom prst="rect">
            <a:avLst/>
          </a:prstGeom>
          <a:solidFill>
            <a:srgbClr val="FFFFFF"/>
          </a:solidFill>
          <a:ln>
            <a:noFill/>
          </a:ln>
          <a:effectLst/>
        </p:spPr>
        <p:txBody>
          <a:bodyPr wrap="none" lIns="91408" tIns="45704" rIns="91408" bIns="45704"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17413" name="Text Box 5"/>
          <p:cNvSpPr txBox="1">
            <a:spLocks noChangeArrowheads="1"/>
          </p:cNvSpPr>
          <p:nvPr/>
        </p:nvSpPr>
        <p:spPr bwMode="auto">
          <a:xfrm>
            <a:off x="34926" y="541340"/>
            <a:ext cx="4583712" cy="1446518"/>
          </a:xfrm>
          <a:prstGeom prst="rect">
            <a:avLst/>
          </a:prstGeom>
          <a:noFill/>
          <a:ln>
            <a:noFill/>
          </a:ln>
          <a:effectLst/>
          <a:extLst>
            <a:ext uri="{909E8E84-426E-40dd-AFC4-6F175D3DCCD1}">
              <a14:hiddenFill xmlns="" xmlns:a14="http://schemas.microsoft.com/office/drawing/2010/main">
                <a:solidFill>
                  <a:schemeClr val="bg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08" tIns="45704" rIns="91408" bIns="45704">
            <a:spAutoFit/>
          </a:bodyPr>
          <a:lstStyle/>
          <a:p>
            <a:pPr marL="0" marR="0" lvl="0" indent="0" defTabSz="914400" rtl="1" eaLnBrk="0" fontAlgn="base" latinLnBrk="0" hangingPunct="0">
              <a:lnSpc>
                <a:spcPct val="100000"/>
              </a:lnSpc>
              <a:spcBef>
                <a:spcPct val="50000"/>
              </a:spcBef>
              <a:spcAft>
                <a:spcPct val="0"/>
              </a:spcAft>
              <a:buClrTx/>
              <a:buSzTx/>
              <a:buFontTx/>
              <a:buNone/>
              <a:tabLst/>
              <a:defRPr/>
            </a:pPr>
            <a:r>
              <a:rPr kumimoji="0" lang="ar-JO" altLang="zh-CN" sz="88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rPr>
              <a:t>في انتظار...</a:t>
            </a:r>
            <a:endParaRPr kumimoji="0" lang="zh-CN" altLang="en-US" sz="88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endParaRPr>
          </a:p>
        </p:txBody>
      </p:sp>
      <p:sp>
        <p:nvSpPr>
          <p:cNvPr id="11" name="Text Box 5"/>
          <p:cNvSpPr txBox="1">
            <a:spLocks noChangeArrowheads="1"/>
          </p:cNvSpPr>
          <p:nvPr/>
        </p:nvSpPr>
        <p:spPr bwMode="auto">
          <a:xfrm>
            <a:off x="-38601" y="1925533"/>
            <a:ext cx="3443288" cy="2123626"/>
          </a:xfrm>
          <a:prstGeom prst="rect">
            <a:avLst/>
          </a:prstGeom>
          <a:noFill/>
          <a:ln>
            <a:noFill/>
          </a:ln>
          <a:effectLst/>
          <a:extLst>
            <a:ext uri="{909E8E84-426E-40dd-AFC4-6F175D3DCCD1}">
              <a14:hiddenFill xmlns="" xmlns:a14="http://schemas.microsoft.com/office/drawing/2010/main">
                <a:solidFill>
                  <a:schemeClr val="bg2"/>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91408" tIns="45704" rIns="91408" bIns="45704">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JO" altLang="zh-CN" sz="66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rPr>
              <a:t>الرجل الكامل والمثاليّ.</a:t>
            </a:r>
            <a:endParaRPr kumimoji="0" lang="zh-CN" altLang="en-US" sz="6600" b="1" i="0" u="none" strike="noStrike" kern="1200" cap="none" spc="0" normalizeH="0" baseline="0" noProof="0" dirty="0">
              <a:ln>
                <a:noFill/>
              </a:ln>
              <a:solidFill>
                <a:srgbClr val="00273B"/>
              </a:solidFill>
              <a:effectLst/>
              <a:uLnTx/>
              <a:uFillTx/>
              <a:latin typeface="Traditional Arabic" panose="02020603050405020304" pitchFamily="18" charset="-78"/>
              <a:ea typeface="SimSun" charset="0"/>
              <a:cs typeface="Traditional Arabic" panose="02020603050405020304" pitchFamily="18" charset="-78"/>
            </a:endParaRPr>
          </a:p>
        </p:txBody>
      </p:sp>
    </p:spTree>
    <p:extLst>
      <p:ext uri="{BB962C8B-B14F-4D97-AF65-F5344CB8AC3E}">
        <p14:creationId xmlns:p14="http://schemas.microsoft.com/office/powerpoint/2010/main" val="2887638326"/>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26829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240838"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8291" name="Rectangle 5"/>
          <p:cNvSpPr>
            <a:spLocks noChangeArrowheads="1"/>
          </p:cNvSpPr>
          <p:nvPr/>
        </p:nvSpPr>
        <p:spPr bwMode="auto">
          <a:xfrm>
            <a:off x="5029200" y="0"/>
            <a:ext cx="2514600" cy="838200"/>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68292" name="Rectangle 6"/>
          <p:cNvSpPr>
            <a:spLocks noChangeArrowheads="1"/>
          </p:cNvSpPr>
          <p:nvPr/>
        </p:nvSpPr>
        <p:spPr bwMode="auto">
          <a:xfrm>
            <a:off x="228600" y="4495800"/>
            <a:ext cx="2286000" cy="838200"/>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68293" name="Rectangle 7"/>
          <p:cNvSpPr>
            <a:spLocks noChangeArrowheads="1"/>
          </p:cNvSpPr>
          <p:nvPr/>
        </p:nvSpPr>
        <p:spPr bwMode="auto">
          <a:xfrm>
            <a:off x="0" y="4953000"/>
            <a:ext cx="4495800" cy="1905000"/>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cs typeface="Arial" panose="020B0604020202020204" pitchFamily="34" charset="0"/>
            </a:endParaRPr>
          </a:p>
        </p:txBody>
      </p:sp>
      <p:sp>
        <p:nvSpPr>
          <p:cNvPr id="268294" name="WordArt 3"/>
          <p:cNvSpPr>
            <a:spLocks noChangeArrowheads="1" noChangeShapeType="1" noTextEdit="1"/>
          </p:cNvSpPr>
          <p:nvPr/>
        </p:nvSpPr>
        <p:spPr bwMode="auto">
          <a:xfrm>
            <a:off x="304801" y="4114800"/>
            <a:ext cx="3810000" cy="2743200"/>
          </a:xfrm>
          <a:prstGeom prst="rect">
            <a:avLst/>
          </a:prstGeom>
        </p:spPr>
        <p:txBody>
          <a:bodyPr wrap="none" lIns="91408" tIns="45704" rIns="91408" bIns="4570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لوقا</a:t>
            </a:r>
            <a:endParaRPr kumimoji="0" lang="en-US" sz="3600" b="0" i="0" u="none" strike="noStrike" kern="10" cap="none" spc="0" normalizeH="0" baseline="0" noProof="0" dirty="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268295" name="Rectangle 4"/>
          <p:cNvSpPr>
            <a:spLocks noGrp="1" noChangeArrowheads="1"/>
          </p:cNvSpPr>
          <p:nvPr>
            <p:ph type="title"/>
          </p:nvPr>
        </p:nvSpPr>
        <p:spPr>
          <a:xfrm>
            <a:off x="3779838" y="116632"/>
            <a:ext cx="5076825" cy="1502618"/>
          </a:xfrm>
        </p:spPr>
        <p:txBody>
          <a:bodyPr/>
          <a:lstStyle/>
          <a:p>
            <a:pPr algn="r" rtl="1" eaLnBrk="1" hangingPunct="1"/>
            <a:r>
              <a:rPr lang="ar-JO" sz="6000" b="1" dirty="0">
                <a:solidFill>
                  <a:srgbClr val="000000"/>
                </a:solidFill>
                <a:latin typeface="Arial" panose="020B0604020202020204" pitchFamily="34" charset="0"/>
                <a:cs typeface="Arial" panose="020B0604020202020204" pitchFamily="34" charset="0"/>
              </a:rPr>
              <a:t>الرجل الكامل      هو يسوع!</a:t>
            </a:r>
            <a:endParaRPr lang="en-US" sz="6000" b="1" dirty="0">
              <a:latin typeface="Arial" panose="020B0604020202020204" pitchFamily="34" charset="0"/>
              <a:cs typeface="Arial" panose="020B0604020202020204" pitchFamily="34" charset="0"/>
            </a:endParaRPr>
          </a:p>
        </p:txBody>
      </p:sp>
      <p:sp>
        <p:nvSpPr>
          <p:cNvPr id="268296" name="TextBox 1"/>
          <p:cNvSpPr txBox="1">
            <a:spLocks noChangeArrowheads="1"/>
          </p:cNvSpPr>
          <p:nvPr/>
        </p:nvSpPr>
        <p:spPr bwMode="auto">
          <a:xfrm rot="-837101">
            <a:off x="-3719513" y="838207"/>
            <a:ext cx="2571750"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rPr>
              <a:t>PELAN SEORANG LELAKI SEMPURNA</a:t>
            </a:r>
          </a:p>
        </p:txBody>
      </p:sp>
      <p:sp>
        <p:nvSpPr>
          <p:cNvPr id="268297" name="TextBox 8"/>
          <p:cNvSpPr txBox="1">
            <a:spLocks noChangeArrowheads="1"/>
          </p:cNvSpPr>
          <p:nvPr/>
        </p:nvSpPr>
        <p:spPr bwMode="auto">
          <a:xfrm rot="-1352519">
            <a:off x="-1965325" y="890588"/>
            <a:ext cx="844550" cy="307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220011"/>
                </a:solidFill>
                <a:effectLst/>
                <a:uLnTx/>
                <a:uFillTx/>
                <a:latin typeface="Arial" panose="020B0604020202020204" pitchFamily="34" charset="0"/>
                <a:cs typeface="Arial" panose="020B0604020202020204" pitchFamily="34" charset="0"/>
              </a:rPr>
              <a:t>Yesus</a:t>
            </a:r>
          </a:p>
        </p:txBody>
      </p:sp>
      <p:sp>
        <p:nvSpPr>
          <p:cNvPr id="268298" name="TextBox 8"/>
          <p:cNvSpPr txBox="1">
            <a:spLocks noChangeArrowheads="1"/>
          </p:cNvSpPr>
          <p:nvPr/>
        </p:nvSpPr>
        <p:spPr bwMode="auto">
          <a:xfrm rot="-1352519">
            <a:off x="-1404938" y="1530357"/>
            <a:ext cx="600075" cy="2762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220011"/>
                </a:solidFill>
                <a:effectLst/>
                <a:uLnTx/>
                <a:uFillTx/>
                <a:latin typeface="Arial" panose="020B0604020202020204" pitchFamily="34" charset="0"/>
                <a:cs typeface="Arial" panose="020B0604020202020204" pitchFamily="34" charset="0"/>
              </a:rPr>
              <a:t>Kasih</a:t>
            </a:r>
          </a:p>
        </p:txBody>
      </p:sp>
      <p:sp>
        <p:nvSpPr>
          <p:cNvPr id="268299" name="TextBox 8"/>
          <p:cNvSpPr txBox="1">
            <a:spLocks noChangeArrowheads="1"/>
          </p:cNvSpPr>
          <p:nvPr/>
        </p:nvSpPr>
        <p:spPr bwMode="auto">
          <a:xfrm rot="-1352519">
            <a:off x="-1211263" y="2036458"/>
            <a:ext cx="668338" cy="230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220011"/>
                </a:solidFill>
                <a:effectLst/>
                <a:uLnTx/>
                <a:uFillTx/>
                <a:latin typeface="Arial" panose="020B0604020202020204" pitchFamily="34" charset="0"/>
                <a:cs typeface="Arial" panose="020B0604020202020204" pitchFamily="34" charset="0"/>
              </a:rPr>
              <a:t>Kekuatan</a:t>
            </a:r>
          </a:p>
        </p:txBody>
      </p:sp>
      <p:sp>
        <p:nvSpPr>
          <p:cNvPr id="268300" name="TextBox 8"/>
          <p:cNvSpPr txBox="1">
            <a:spLocks noChangeArrowheads="1"/>
          </p:cNvSpPr>
          <p:nvPr/>
        </p:nvSpPr>
        <p:spPr bwMode="auto">
          <a:xfrm rot="1864423">
            <a:off x="-663574" y="2703520"/>
            <a:ext cx="676275" cy="2762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220011"/>
                </a:solidFill>
                <a:effectLst/>
                <a:uLnTx/>
                <a:uFillTx/>
                <a:latin typeface="Arial" panose="020B0604020202020204" pitchFamily="34" charset="0"/>
                <a:cs typeface="Arial" panose="020B0604020202020204" pitchFamily="34" charset="0"/>
              </a:rPr>
              <a:t>Sabar</a:t>
            </a:r>
          </a:p>
        </p:txBody>
      </p:sp>
      <p:sp>
        <p:nvSpPr>
          <p:cNvPr id="268301" name="TextBox 8"/>
          <p:cNvSpPr txBox="1">
            <a:spLocks noChangeArrowheads="1"/>
          </p:cNvSpPr>
          <p:nvPr/>
        </p:nvSpPr>
        <p:spPr bwMode="auto">
          <a:xfrm rot="-1474457">
            <a:off x="-1962149" y="4117982"/>
            <a:ext cx="669925" cy="246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20011"/>
                </a:solidFill>
                <a:effectLst/>
                <a:uLnTx/>
                <a:uFillTx/>
                <a:latin typeface="Arial" panose="020B0604020202020204" pitchFamily="34" charset="0"/>
                <a:cs typeface="Arial" panose="020B0604020202020204" pitchFamily="34" charset="0"/>
              </a:rPr>
              <a:t>Skala</a:t>
            </a:r>
          </a:p>
        </p:txBody>
      </p:sp>
      <p:sp>
        <p:nvSpPr>
          <p:cNvPr id="268302" name="TextBox 8"/>
          <p:cNvSpPr txBox="1">
            <a:spLocks noChangeArrowheads="1"/>
          </p:cNvSpPr>
          <p:nvPr/>
        </p:nvSpPr>
        <p:spPr bwMode="auto">
          <a:xfrm rot="-1352519">
            <a:off x="-3284537" y="1930407"/>
            <a:ext cx="600075" cy="4619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220011"/>
                </a:solidFill>
                <a:effectLst/>
                <a:uLnTx/>
                <a:uFillTx/>
                <a:latin typeface="Arial" panose="020B0604020202020204" pitchFamily="34" charset="0"/>
                <a:cs typeface="Arial" panose="020B0604020202020204" pitchFamily="34" charset="0"/>
              </a:rPr>
              <a:t>Baik Hati</a:t>
            </a:r>
          </a:p>
        </p:txBody>
      </p:sp>
      <p:sp>
        <p:nvSpPr>
          <p:cNvPr id="268303" name="TextBox 8"/>
          <p:cNvSpPr txBox="1">
            <a:spLocks noChangeArrowheads="1"/>
          </p:cNvSpPr>
          <p:nvPr/>
        </p:nvSpPr>
        <p:spPr bwMode="auto">
          <a:xfrm rot="-2075959">
            <a:off x="-3067050" y="2625725"/>
            <a:ext cx="866775" cy="27781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220011"/>
                </a:solidFill>
                <a:effectLst/>
                <a:uLnTx/>
                <a:uFillTx/>
                <a:latin typeface="Arial" panose="020B0604020202020204" pitchFamily="34" charset="0"/>
                <a:cs typeface="Arial" panose="020B0604020202020204" pitchFamily="34" charset="0"/>
              </a:rPr>
              <a:t>Karakter</a:t>
            </a:r>
            <a:endParaRPr kumimoji="0" lang="en-US" sz="1200" b="0" i="0" u="none" strike="noStrike" kern="1200" cap="none" spc="0" normalizeH="0" baseline="0" noProof="0" dirty="0">
              <a:ln>
                <a:noFill/>
              </a:ln>
              <a:solidFill>
                <a:srgbClr val="220011"/>
              </a:solidFill>
              <a:effectLst/>
              <a:uLnTx/>
              <a:uFillTx/>
              <a:latin typeface="Arial" panose="020B0604020202020204" pitchFamily="34" charset="0"/>
              <a:cs typeface="Arial" panose="020B0604020202020204" pitchFamily="34" charset="0"/>
            </a:endParaRPr>
          </a:p>
        </p:txBody>
      </p:sp>
      <p:sp>
        <p:nvSpPr>
          <p:cNvPr id="16" name="TextBox 8"/>
          <p:cNvSpPr txBox="1">
            <a:spLocks noChangeArrowheads="1"/>
          </p:cNvSpPr>
          <p:nvPr/>
        </p:nvSpPr>
        <p:spPr bwMode="auto">
          <a:xfrm>
            <a:off x="-2559050" y="3517901"/>
            <a:ext cx="669925" cy="26548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err="1">
                <a:ln>
                  <a:noFill/>
                </a:ln>
                <a:solidFill>
                  <a:srgbClr val="220011"/>
                </a:solidFill>
                <a:effectLst/>
                <a:uLnTx/>
                <a:uFillTx/>
                <a:cs typeface="Arial" panose="020B0604020202020204" pitchFamily="34" charset="0"/>
              </a:rPr>
              <a:t>Ampun</a:t>
            </a:r>
            <a:endParaRPr kumimoji="0" lang="en-US" altLang="en-US" sz="1100" b="0" i="0" u="none" strike="noStrike" kern="1200" cap="none" spc="0" normalizeH="0" baseline="0" noProof="0" dirty="0">
              <a:ln>
                <a:noFill/>
              </a:ln>
              <a:solidFill>
                <a:srgbClr val="220011"/>
              </a:solidFill>
              <a:effectLst/>
              <a:uLnTx/>
              <a:uFillTx/>
              <a:cs typeface="Arial" panose="020B0604020202020204" pitchFamily="34" charset="0"/>
            </a:endParaRPr>
          </a:p>
        </p:txBody>
      </p:sp>
      <p:sp>
        <p:nvSpPr>
          <p:cNvPr id="17" name="TextBox 8"/>
          <p:cNvSpPr txBox="1">
            <a:spLocks noChangeArrowheads="1"/>
          </p:cNvSpPr>
          <p:nvPr/>
        </p:nvSpPr>
        <p:spPr bwMode="auto">
          <a:xfrm rot="19524689">
            <a:off x="-2305050" y="3718534"/>
            <a:ext cx="669925" cy="26548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pitchFamily="34" charset="0"/>
                <a:ea typeface="ＭＳ Ｐゴシック" pitchFamily="34" charset="-128"/>
              </a:defRPr>
            </a:lvl1pPr>
            <a:lvl2pPr marL="742950" indent="-285750">
              <a:defRPr sz="2400">
                <a:solidFill>
                  <a:schemeClr val="tx1"/>
                </a:solidFill>
                <a:latin typeface="Arial" pitchFamily="34" charset="0"/>
                <a:ea typeface="ＭＳ Ｐゴシック" pitchFamily="34" charset="-128"/>
              </a:defRPr>
            </a:lvl2pPr>
            <a:lvl3pPr marL="1143000" indent="-228600">
              <a:defRPr sz="2400">
                <a:solidFill>
                  <a:schemeClr val="tx1"/>
                </a:solidFill>
                <a:latin typeface="Arial" pitchFamily="34" charset="0"/>
                <a:ea typeface="ＭＳ Ｐゴシック" pitchFamily="34" charset="-128"/>
              </a:defRPr>
            </a:lvl3pPr>
            <a:lvl4pPr marL="1600200" indent="-228600">
              <a:defRPr sz="2400">
                <a:solidFill>
                  <a:schemeClr val="tx1"/>
                </a:solidFill>
                <a:latin typeface="Arial" pitchFamily="34" charset="0"/>
                <a:ea typeface="ＭＳ Ｐゴシック" pitchFamily="34" charset="-128"/>
              </a:defRPr>
            </a:lvl4pPr>
            <a:lvl5pPr marL="2057400" indent="-22860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dirty="0" err="1">
                <a:ln>
                  <a:noFill/>
                </a:ln>
                <a:solidFill>
                  <a:srgbClr val="220011"/>
                </a:solidFill>
                <a:effectLst/>
                <a:uLnTx/>
                <a:uFillTx/>
                <a:cs typeface="Arial" panose="020B0604020202020204" pitchFamily="34" charset="0"/>
              </a:rPr>
              <a:t>Rajin</a:t>
            </a:r>
            <a:endParaRPr kumimoji="0" lang="en-US" altLang="en-US" sz="1100" b="0" i="0" u="none" strike="noStrike" kern="1200" cap="none" spc="0" normalizeH="0" baseline="0" noProof="0" dirty="0">
              <a:ln>
                <a:noFill/>
              </a:ln>
              <a:solidFill>
                <a:srgbClr val="220011"/>
              </a:solidFill>
              <a:effectLst/>
              <a:uLnTx/>
              <a:uFillTx/>
              <a:cs typeface="Arial" panose="020B0604020202020204" pitchFamily="34" charset="0"/>
            </a:endParaRPr>
          </a:p>
        </p:txBody>
      </p:sp>
    </p:spTree>
    <p:extLst>
      <p:ext uri="{BB962C8B-B14F-4D97-AF65-F5344CB8AC3E}">
        <p14:creationId xmlns:p14="http://schemas.microsoft.com/office/powerpoint/2010/main" val="2595422132"/>
      </p:ext>
    </p:extLst>
  </p:cSld>
  <p:clrMapOvr>
    <a:masterClrMapping/>
  </p:clrMapOvr>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latin typeface="Arial" panose="020B0604020202020204" pitchFamily="34" charset="0"/>
                <a:cs typeface="Arial" panose="020B0604020202020204" pitchFamily="34" charset="0"/>
              </a:rPr>
              <a:t>مَن هو لوقا؟</a:t>
            </a:r>
            <a:endParaRPr kumimoji="0" lang="en-US"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طبيب</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رفيق سَفَرٍ لبولس</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مؤرِّخٌ وكاتبٌ فصيحٌ وواضح</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Arial" panose="020B0604020202020204" pitchFamily="34" charset="0"/>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a:outerShdw blurRad="63500" dist="35921" dir="2700000" algn="ctr" rotWithShape="0">
              <a:srgbClr val="000000">
                <a:alpha val="74998"/>
              </a:srgbClr>
            </a:outerShdw>
          </a:effectLst>
        </p:spPr>
        <p:txBody>
          <a:bodyPr/>
          <a:lstStyle/>
          <a:p>
            <a:pPr rtl="1" eaLnBrk="1" hangingPunct="1">
              <a:defRPr/>
            </a:pPr>
            <a:r>
              <a:rPr kumimoji="0" lang="ar-JO" b="1" dirty="0">
                <a:solidFill>
                  <a:srgbClr val="000000"/>
                </a:solidFill>
                <a:latin typeface="Arial" panose="020B0604020202020204" pitchFamily="34" charset="0"/>
                <a:cs typeface="Arial" panose="020B0604020202020204" pitchFamily="34" charset="0"/>
              </a:rPr>
              <a:t>مَن هو ثاوفيلس؟</a:t>
            </a:r>
            <a:endParaRPr kumimoji="0" lang="en-US" b="1" dirty="0">
              <a:solidFill>
                <a:srgbClr val="000000"/>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5623" y="4725144"/>
            <a:ext cx="9144000" cy="2132856"/>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40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"الـمُحِبُّ لله"</a:t>
            </a:r>
            <a:endParaRPr kumimoji="0" lang="en-US" sz="40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مؤمنٌ بيسوع</a:t>
            </a:r>
            <a:endPar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ربما يكون أحد الداعمين والمتبرِّعين من الأثرياء</a:t>
            </a:r>
            <a:endPar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197392536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 xmlns:a14="http://schemas.microsoft.com/office/drawing/2010/main">
                <a:solidFill>
                  <a:srgbClr val="FFFFFF"/>
                </a:solidFill>
              </a14:hiddenFill>
            </a:ext>
          </a:extLst>
        </p:spPr>
      </p:pic>
      <p:grpSp>
        <p:nvGrpSpPr>
          <p:cNvPr id="5" name="Group 4"/>
          <p:cNvGrpSpPr/>
          <p:nvPr/>
        </p:nvGrpSpPr>
        <p:grpSpPr>
          <a:xfrm>
            <a:off x="7020272" y="3284984"/>
            <a:ext cx="1680747" cy="1569660"/>
            <a:chOff x="7107472" y="3390950"/>
            <a:chExt cx="1680747" cy="1569660"/>
          </a:xfrm>
        </p:grpSpPr>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55532" name="Text Box 76"/>
            <p:cNvSpPr txBox="1">
              <a:spLocks noChangeArrowheads="1"/>
            </p:cNvSpPr>
            <p:nvPr/>
          </p:nvSpPr>
          <p:spPr bwMode="auto">
            <a:xfrm>
              <a:off x="7107472" y="3390950"/>
              <a:ext cx="1680747" cy="1569660"/>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قيصريَّة</a:t>
              </a:r>
              <a:endParaRPr kumimoji="0" lang="en-US"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endParaRPr>
            </a:p>
          </p:txBody>
        </p:sp>
      </p:grpSp>
      <p:pic>
        <p:nvPicPr>
          <p:cNvPr id="11" name="Picture 36"/>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88767" y="2855291"/>
            <a:ext cx="652450" cy="721529"/>
          </a:xfrm>
          <a:prstGeom prst="rect">
            <a:avLst/>
          </a:prstGeom>
          <a:noFill/>
          <a:ln w="76200">
            <a:noFill/>
            <a:miter lim="800000"/>
            <a:headEnd/>
            <a:tailEnd/>
          </a:ln>
          <a:extLst>
            <a:ext uri="{909E8E84-426E-40dd-AFC4-6F175D3DCCD1}">
              <a14:hiddenFill xmlns="" xmlns:a14="http://schemas.microsoft.com/office/drawing/2010/main">
                <a:solidFill>
                  <a:srgbClr val="FFFFFF"/>
                </a:solidFill>
              </a14:hiddenFill>
            </a:ext>
          </a:extLst>
        </p:spPr>
      </p:pic>
      <p:sp>
        <p:nvSpPr>
          <p:cNvPr id="2" name="Title 1"/>
          <p:cNvSpPr>
            <a:spLocks noGrp="1"/>
          </p:cNvSpPr>
          <p:nvPr>
            <p:ph type="title" idx="4294967295"/>
          </p:nvPr>
        </p:nvSpPr>
        <p:spPr>
          <a:xfrm>
            <a:off x="680028" y="4973480"/>
            <a:ext cx="4536504" cy="1947815"/>
          </a:xfrm>
          <a:effectLst/>
        </p:spPr>
        <p:txBody>
          <a:bodyPr/>
          <a:lstStyle/>
          <a:p>
            <a:pPr algn="r" rtl="1"/>
            <a:r>
              <a:rPr lang="ar-JO"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rPr>
              <a:t>أين عاش الكاتب والقرَّاء لهذا الإنجيل؟</a:t>
            </a:r>
            <a:endParaRPr lang="en-US" sz="4800" b="1" dirty="0">
              <a:solidFill>
                <a:srgbClr val="FFFFFF"/>
              </a:solidFill>
              <a:effectLst>
                <a:outerShdw blurRad="50800" dist="88900" dir="2700000" algn="tl" rotWithShape="0">
                  <a:srgbClr val="000000"/>
                </a:outerShdw>
              </a:effectLst>
              <a:latin typeface="Arial" panose="020B0604020202020204" pitchFamily="34" charset="0"/>
              <a:cs typeface="Arial" panose="020B0604020202020204" pitchFamily="34" charset="0"/>
            </a:endParaRPr>
          </a:p>
        </p:txBody>
      </p:sp>
      <p:sp>
        <p:nvSpPr>
          <p:cNvPr id="19" name="Text Box 76"/>
          <p:cNvSpPr txBox="1">
            <a:spLocks noChangeArrowheads="1"/>
          </p:cNvSpPr>
          <p:nvPr/>
        </p:nvSpPr>
        <p:spPr bwMode="auto">
          <a:xfrm>
            <a:off x="8001000" y="-9994"/>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lIns="91427" tIns="45714" rIns="91427" bIns="45714">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69</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1105657" y="2272195"/>
            <a:ext cx="6850418" cy="1587775"/>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المنشأ: قيصريَّة، إسرائيل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الوجهة المقصودة: ثاوفيلس</a:t>
            </a:r>
            <a:endParaRPr kumimoji="0" lang="en-US"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1669165" y="-77178"/>
            <a:ext cx="5544616" cy="881904"/>
          </a:xfrm>
          <a:prstGeom prst="rect">
            <a:avLst/>
          </a:prstGeom>
          <a:noFill/>
          <a:ln w="12700">
            <a:noFill/>
            <a:miter lim="800000"/>
            <a:headEnd/>
            <a:tailEnd/>
          </a:ln>
          <a:effectLst/>
        </p:spPr>
        <p:txBody>
          <a:bodyPr vert="horz" wrap="square" lIns="90474" tIns="44444" rIns="90474" bIns="44444"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grpSp>
        <p:nvGrpSpPr>
          <p:cNvPr id="3" name="Group 2"/>
          <p:cNvGrpSpPr/>
          <p:nvPr/>
        </p:nvGrpSpPr>
        <p:grpSpPr>
          <a:xfrm>
            <a:off x="4572000" y="4437112"/>
            <a:ext cx="2040787" cy="1323439"/>
            <a:chOff x="7103213" y="2924943"/>
            <a:chExt cx="2040787" cy="1323439"/>
          </a:xfrm>
        </p:grpSpPr>
        <p:sp>
          <p:nvSpPr>
            <p:cNvPr id="14"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Text Box 76"/>
            <p:cNvSpPr txBox="1">
              <a:spLocks noChangeArrowheads="1"/>
            </p:cNvSpPr>
            <p:nvPr/>
          </p:nvSpPr>
          <p:spPr bwMode="auto">
            <a:xfrm>
              <a:off x="7103213" y="2924943"/>
              <a:ext cx="2040787" cy="1323439"/>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الاسكندريَّة؟</a:t>
              </a:r>
              <a:endParaRPr kumimoji="0" lang="en-US" sz="40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6" name="Oval 58"/>
          <p:cNvSpPr>
            <a:spLocks noChangeArrowheads="1"/>
          </p:cNvSpPr>
          <p:nvPr/>
        </p:nvSpPr>
        <p:spPr bwMode="auto">
          <a:xfrm>
            <a:off x="5734634" y="180243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2" name="Right Arrow 21"/>
          <p:cNvSpPr/>
          <p:nvPr/>
        </p:nvSpPr>
        <p:spPr bwMode="auto">
          <a:xfrm rot="12866720">
            <a:off x="6061633" y="3469057"/>
            <a:ext cx="1061730"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27" tIns="45714" rIns="91427" bIns="45714" numCol="1" rtlCol="0" anchor="t" anchorCtr="0" compatLnSpc="1">
            <a:prstTxWarp prst="textNoShape">
              <a:avLst/>
            </a:prstTxWarp>
          </a:bodyP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1" name="Group 20"/>
          <p:cNvGrpSpPr/>
          <p:nvPr/>
        </p:nvGrpSpPr>
        <p:grpSpPr>
          <a:xfrm>
            <a:off x="35497" y="44625"/>
            <a:ext cx="2040787" cy="769441"/>
            <a:chOff x="7103213" y="2996952"/>
            <a:chExt cx="2040787" cy="769441"/>
          </a:xfrm>
        </p:grpSpPr>
        <p:sp>
          <p:nvSpPr>
            <p:cNvPr id="23"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4" name="Text Box 76"/>
            <p:cNvSpPr txBox="1">
              <a:spLocks noChangeArrowheads="1"/>
            </p:cNvSpPr>
            <p:nvPr/>
          </p:nvSpPr>
          <p:spPr bwMode="auto">
            <a:xfrm>
              <a:off x="7103213" y="2996952"/>
              <a:ext cx="2040787" cy="769441"/>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روما؟</a:t>
              </a:r>
              <a:endParaRPr kumimoji="0" lang="en-US" sz="4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6" name="TextBox 5">
            <a:extLst>
              <a:ext uri="{FF2B5EF4-FFF2-40B4-BE49-F238E27FC236}">
                <a16:creationId xmlns:a16="http://schemas.microsoft.com/office/drawing/2014/main" id="{2607741B-DF9E-8F6F-5D9D-0D1C877EE6D0}"/>
              </a:ext>
            </a:extLst>
          </p:cNvPr>
          <p:cNvSpPr txBox="1"/>
          <p:nvPr/>
        </p:nvSpPr>
        <p:spPr>
          <a:xfrm>
            <a:off x="3779912" y="1098364"/>
            <a:ext cx="3197784" cy="830997"/>
          </a:xfrm>
          <a:prstGeom prst="rect">
            <a:avLst/>
          </a:prstGeom>
          <a:noFill/>
        </p:spPr>
        <p:txBody>
          <a:bodyPr wrap="square" rtlCol="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أسيَّا</a:t>
            </a:r>
            <a:r>
              <a:rPr kumimoji="0" lang="ar-JO" sz="2400" b="1" i="0" u="none" strike="noStrike" kern="1200" cap="none" spc="0" normalizeH="0" baseline="0" noProof="0" dirty="0">
                <a:ln>
                  <a:noFill/>
                </a:ln>
                <a:solidFill>
                  <a:srgbClr val="114FFB">
                    <a:lumMod val="60000"/>
                    <a:lumOff val="40000"/>
                  </a:srgbClr>
                </a:solidFill>
                <a:effectLst/>
                <a:uLnTx/>
                <a:uFillTx/>
                <a:latin typeface="Arial" panose="020B0604020202020204" pitchFamily="34" charset="0"/>
                <a:cs typeface="Arial" panose="020B0604020202020204" pitchFamily="34" charset="0"/>
              </a:rPr>
              <a:t> </a:t>
            </a:r>
            <a:r>
              <a:rPr kumimoji="0" lang="ar-JO"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rPr>
              <a:t>الصُغرَى؟</a:t>
            </a:r>
            <a:endParaRPr kumimoji="0" lang="en-US" sz="48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pitchFamily="-105" charset="-128"/>
              <a:cs typeface="Arial" panose="020B0604020202020204" pitchFamily="34" charset="0"/>
            </a:endParaRPr>
          </a:p>
        </p:txBody>
      </p:sp>
    </p:spTree>
    <p:extLst>
      <p:ext uri="{BB962C8B-B14F-4D97-AF65-F5344CB8AC3E}">
        <p14:creationId xmlns:p14="http://schemas.microsoft.com/office/powerpoint/2010/main" val="3440076218"/>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1000" fill="hold"/>
                                        <p:tgtEl>
                                          <p:spTgt spid="21"/>
                                        </p:tgtEl>
                                        <p:attrNameLst>
                                          <p:attrName>ppt_w</p:attrName>
                                        </p:attrNameLst>
                                      </p:cBhvr>
                                      <p:tavLst>
                                        <p:tav tm="0">
                                          <p:val>
                                            <p:strVal val="#ppt_w*0.70"/>
                                          </p:val>
                                        </p:tav>
                                        <p:tav tm="100000">
                                          <p:val>
                                            <p:strVal val="#ppt_w"/>
                                          </p:val>
                                        </p:tav>
                                      </p:tavLst>
                                    </p:anim>
                                    <p:anim calcmode="lin" valueType="num">
                                      <p:cBhvr>
                                        <p:cTn id="15" dur="1000" fill="hold"/>
                                        <p:tgtEl>
                                          <p:spTgt spid="21"/>
                                        </p:tgtEl>
                                        <p:attrNameLst>
                                          <p:attrName>ppt_h</p:attrName>
                                        </p:attrNameLst>
                                      </p:cBhvr>
                                      <p:tavLst>
                                        <p:tav tm="0">
                                          <p:val>
                                            <p:strVal val="#ppt_h"/>
                                          </p:val>
                                        </p:tav>
                                        <p:tav tm="100000">
                                          <p:val>
                                            <p:strVal val="#ppt_h"/>
                                          </p:val>
                                        </p:tav>
                                      </p:tavLst>
                                    </p:anim>
                                    <p:animEffect transition="in" filter="fade">
                                      <p:cBhvr>
                                        <p:cTn id="16" dur="10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1000" fill="hold"/>
                                        <p:tgtEl>
                                          <p:spTgt spid="5"/>
                                        </p:tgtEl>
                                        <p:attrNameLst>
                                          <p:attrName>ppt_w</p:attrName>
                                        </p:attrNameLst>
                                      </p:cBhvr>
                                      <p:tavLst>
                                        <p:tav tm="0">
                                          <p:val>
                                            <p:strVal val="#ppt_w*0.70"/>
                                          </p:val>
                                        </p:tav>
                                        <p:tav tm="100000">
                                          <p:val>
                                            <p:strVal val="#ppt_w"/>
                                          </p:val>
                                        </p:tav>
                                      </p:tavLst>
                                    </p:anim>
                                    <p:anim calcmode="lin" valueType="num">
                                      <p:cBhvr>
                                        <p:cTn id="22" dur="1000" fill="hold"/>
                                        <p:tgtEl>
                                          <p:spTgt spid="5"/>
                                        </p:tgtEl>
                                        <p:attrNameLst>
                                          <p:attrName>ppt_h</p:attrName>
                                        </p:attrNameLst>
                                      </p:cBhvr>
                                      <p:tavLst>
                                        <p:tav tm="0">
                                          <p:val>
                                            <p:strVal val="#ppt_h"/>
                                          </p:val>
                                        </p:tav>
                                        <p:tav tm="100000">
                                          <p:val>
                                            <p:strVal val="#ppt_h"/>
                                          </p:val>
                                        </p:tav>
                                      </p:tavLst>
                                    </p:anim>
                                    <p:animEffect transition="in" filter="fade">
                                      <p:cBhvr>
                                        <p:cTn id="23" dur="1000"/>
                                        <p:tgtEl>
                                          <p:spTgt spid="5"/>
                                        </p:tgtEl>
                                      </p:cBhvr>
                                    </p:animEffect>
                                  </p:childTnLst>
                                </p:cTn>
                              </p:par>
                            </p:childTnLst>
                          </p:cTn>
                        </p:par>
                        <p:par>
                          <p:cTn id="24" fill="hold">
                            <p:stCondLst>
                              <p:cond delay="1000"/>
                            </p:stCondLst>
                            <p:childTnLst>
                              <p:par>
                                <p:cTn id="25" presetID="3" presetClass="exit" presetSubtype="10" fill="hold" nodeType="afterEffect">
                                  <p:stCondLst>
                                    <p:cond delay="0"/>
                                  </p:stCondLst>
                                  <p:childTnLst>
                                    <p:animEffect transition="out" filter="blinds(horizontal)">
                                      <p:cBhvr>
                                        <p:cTn id="26" dur="500"/>
                                        <p:tgtEl>
                                          <p:spTgt spid="21"/>
                                        </p:tgtEl>
                                      </p:cBhvr>
                                    </p:animEffect>
                                    <p:set>
                                      <p:cBhvr>
                                        <p:cTn id="27" dur="1" fill="hold">
                                          <p:stCondLst>
                                            <p:cond delay="499"/>
                                          </p:stCondLst>
                                        </p:cTn>
                                        <p:tgtEl>
                                          <p:spTgt spid="21"/>
                                        </p:tgtEl>
                                        <p:attrNameLst>
                                          <p:attrName>style.visibility</p:attrName>
                                        </p:attrNameLst>
                                      </p:cBhvr>
                                      <p:to>
                                        <p:strVal val="hidden"/>
                                      </p:to>
                                    </p:set>
                                  </p:childTnLst>
                                </p:cTn>
                              </p:par>
                            </p:childTnLst>
                          </p:cTn>
                        </p:par>
                        <p:par>
                          <p:cTn id="28" fill="hold">
                            <p:stCondLst>
                              <p:cond delay="1500"/>
                            </p:stCondLst>
                            <p:childTnLst>
                              <p:par>
                                <p:cTn id="29" presetID="3" presetClass="exit" presetSubtype="10" fill="hold" nodeType="afterEffect">
                                  <p:stCondLst>
                                    <p:cond delay="0"/>
                                  </p:stCondLst>
                                  <p:childTnLst>
                                    <p:animEffect transition="out" filter="blinds(horizontal)">
                                      <p:cBhvr>
                                        <p:cTn id="30" dur="500"/>
                                        <p:tgtEl>
                                          <p:spTgt spid="3"/>
                                        </p:tgtEl>
                                      </p:cBhvr>
                                    </p:animEffect>
                                    <p:set>
                                      <p:cBhvr>
                                        <p:cTn id="31" dur="1" fill="hold">
                                          <p:stCondLst>
                                            <p:cond delay="499"/>
                                          </p:stCondLst>
                                        </p:cTn>
                                        <p:tgtEl>
                                          <p:spTgt spid="3"/>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wipe(down)">
                                      <p:cBhvr>
                                        <p:cTn id="36" dur="500"/>
                                        <p:tgtEl>
                                          <p:spTgt spid="22"/>
                                        </p:tgtEl>
                                      </p:cBhvr>
                                    </p:animEffect>
                                  </p:childTnLst>
                                </p:cTn>
                              </p:par>
                              <p:par>
                                <p:cTn id="37" presetID="55" presetClass="entr" presetSubtype="0"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1000" fill="hold"/>
                                        <p:tgtEl>
                                          <p:spTgt spid="12"/>
                                        </p:tgtEl>
                                        <p:attrNameLst>
                                          <p:attrName>ppt_w</p:attrName>
                                        </p:attrNameLst>
                                      </p:cBhvr>
                                      <p:tavLst>
                                        <p:tav tm="0">
                                          <p:val>
                                            <p:strVal val="#ppt_w*0.70"/>
                                          </p:val>
                                        </p:tav>
                                        <p:tav tm="100000">
                                          <p:val>
                                            <p:strVal val="#ppt_w"/>
                                          </p:val>
                                        </p:tav>
                                      </p:tavLst>
                                    </p:anim>
                                    <p:anim calcmode="lin" valueType="num">
                                      <p:cBhvr>
                                        <p:cTn id="40" dur="1000" fill="hold"/>
                                        <p:tgtEl>
                                          <p:spTgt spid="12"/>
                                        </p:tgtEl>
                                        <p:attrNameLst>
                                          <p:attrName>ppt_h</p:attrName>
                                        </p:attrNameLst>
                                      </p:cBhvr>
                                      <p:tavLst>
                                        <p:tav tm="0">
                                          <p:val>
                                            <p:strVal val="#ppt_h"/>
                                          </p:val>
                                        </p:tav>
                                        <p:tav tm="100000">
                                          <p:val>
                                            <p:strVal val="#ppt_h"/>
                                          </p:val>
                                        </p:tav>
                                      </p:tavLst>
                                    </p:anim>
                                    <p:animEffect transition="in" filter="fade">
                                      <p:cBhvr>
                                        <p:cTn id="41"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SA"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كيف يمكن أن </a:t>
            </a:r>
            <a:r>
              <a:rPr lang="ar-SA" sz="5400" b="1" dirty="0">
                <a:effectLst>
                  <a:glow rad="127000">
                    <a:schemeClr val="tx1"/>
                  </a:glow>
                </a:effectLst>
                <a:latin typeface="Arial" panose="020B0604020202020204" pitchFamily="34" charset="0"/>
                <a:cs typeface="Arial" panose="020B0604020202020204" pitchFamily="34" charset="0"/>
              </a:rPr>
              <a:t>نكون متأك</a:t>
            </a:r>
            <a:r>
              <a:rPr lang="ar-JO" sz="5400" b="1" dirty="0">
                <a:effectLst>
                  <a:glow rad="127000">
                    <a:schemeClr val="tx1"/>
                  </a:glow>
                </a:effectLst>
                <a:latin typeface="Arial" panose="020B0604020202020204" pitchFamily="34" charset="0"/>
                <a:cs typeface="Arial" panose="020B0604020202020204" pitchFamily="34" charset="0"/>
              </a:rPr>
              <a:t>ِّ</a:t>
            </a:r>
            <a:r>
              <a:rPr lang="ar-SA" sz="5400" b="1" dirty="0">
                <a:effectLst>
                  <a:glow rad="127000">
                    <a:schemeClr val="tx1"/>
                  </a:glow>
                </a:effectLst>
                <a:latin typeface="Arial" panose="020B0604020202020204" pitchFamily="34" charset="0"/>
                <a:cs typeface="Arial" panose="020B0604020202020204" pitchFamily="34" charset="0"/>
              </a:rPr>
              <a:t>دين</a:t>
            </a:r>
            <a:r>
              <a:rPr lang="ar-JO" sz="5400" b="1" dirty="0">
                <a:effectLst>
                  <a:glow rad="127000">
                    <a:schemeClr val="tx1"/>
                  </a:glow>
                </a:effectLst>
                <a:latin typeface="Arial" panose="020B0604020202020204" pitchFamily="34" charset="0"/>
                <a:cs typeface="Arial" panose="020B0604020202020204" pitchFamily="34" charset="0"/>
              </a:rPr>
              <a:t> </a:t>
            </a:r>
            <a:r>
              <a:rPr lang="ar-JO" sz="5400" b="1" dirty="0">
                <a:solidFill>
                  <a:srgbClr val="FFFF00"/>
                </a:solidFill>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وثابتين</a:t>
            </a:r>
            <a:r>
              <a:rPr lang="ar-SA"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 </a:t>
            </a:r>
            <a:r>
              <a:rPr lang="ar-JO"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في</a:t>
            </a:r>
            <a:r>
              <a:rPr lang="ar-SA"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 </a:t>
            </a:r>
            <a:r>
              <a:rPr lang="ar-JO"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حقيقة </a:t>
            </a:r>
            <a:r>
              <a:rPr lang="ar-SA"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إيماننا بيسوع؟</a:t>
            </a:r>
            <a:endParaRPr lang="en-US" sz="5400" b="1"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32"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3662301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1408" tIns="45704" rIns="91408" bIns="45704"/>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406"/>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latin typeface="Arial" charset="0"/>
                <a:ea typeface="Osaka" charset="0"/>
                <a:cs typeface="Arial" charset="0"/>
              </a:rPr>
              <a:t>لوقا</a:t>
            </a:r>
            <a:r>
              <a:rPr lang="en-US" sz="8800" dirty="0">
                <a:latin typeface="Arial" charset="0"/>
                <a:ea typeface="Osaka" charset="0"/>
                <a:cs typeface="Arial" charset="0"/>
              </a:rPr>
              <a:t> </a:t>
            </a:r>
            <a:r>
              <a:rPr lang="ar-JO" sz="8800" dirty="0">
                <a:latin typeface="Arial" charset="0"/>
                <a:ea typeface="Osaka" charset="0"/>
                <a:cs typeface="Arial" charset="0"/>
              </a:rPr>
              <a:t>1</a:t>
            </a:r>
            <a:r>
              <a:rPr lang="en-US" sz="8800" dirty="0">
                <a:latin typeface="Arial" charset="0"/>
                <a:ea typeface="Osaka" charset="0"/>
                <a:cs typeface="Arial" charset="0"/>
              </a:rPr>
              <a:t> </a:t>
            </a:r>
          </a:p>
        </p:txBody>
      </p:sp>
    </p:spTree>
    <p:extLst>
      <p:ext uri="{BB962C8B-B14F-4D97-AF65-F5344CB8AC3E}">
        <p14:creationId xmlns:p14="http://schemas.microsoft.com/office/powerpoint/2010/main" val="331997727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939834"/>
            <a:ext cx="9144000" cy="37588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يتم ملاحظة مهمة المسيح الفدائية، وعادةً يتم الاقتباس و/أو التلميح إلى </a:t>
            </a:r>
            <a:r>
              <a:rPr lang="ar-JO" sz="2800" b="1" dirty="0" err="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أ</a:t>
            </a:r>
            <a:r>
              <a:rPr kumimoji="0" lang="ar-JO"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شعياء 53 و40-66 (22: 37؛ 24: 27، 44، 46). هو المخلّص للأمم المؤمنين تمامًا كاليهود، لذا فيسوع المخلص العالمي الذي يدفع عن خطايا العالم أجمع.</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ea typeface="Accordance" panose="00000400000000000000" pitchFamily="2" charset="-78"/>
                <a:cs typeface="Arial" panose="020B0604020202020204" pitchFamily="34" charset="0"/>
              </a:rPr>
              <a:t>27أ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26112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b="1" dirty="0">
                <a:solidFill>
                  <a:srgbClr val="000000"/>
                </a:solidFill>
                <a:effectLst/>
                <a:latin typeface="Arial" panose="020B0604020202020204" pitchFamily="34" charset="0"/>
                <a:ea typeface="Accordance" panose="00000400000000000000" pitchFamily="2" charset="-78"/>
                <a:cs typeface="Arial" panose="020B0604020202020204" pitchFamily="34" charset="0"/>
              </a:rPr>
              <a:t>كيف نكون </a:t>
            </a:r>
            <a:br>
              <a:rPr lang="ar-SA" sz="3600" b="1" dirty="0">
                <a:solidFill>
                  <a:srgbClr val="000000"/>
                </a:solidFill>
                <a:effectLst/>
                <a:latin typeface="Arial" panose="020B0604020202020204" pitchFamily="34" charset="0"/>
                <a:ea typeface="Accordance" panose="00000400000000000000" pitchFamily="2" charset="-78"/>
                <a:cs typeface="Arial" panose="020B0604020202020204" pitchFamily="34" charset="0"/>
              </a:rPr>
            </a:br>
            <a:r>
              <a:rPr lang="ar-SA" sz="3600" b="1" dirty="0">
                <a:solidFill>
                  <a:srgbClr val="000000"/>
                </a:solidFill>
                <a:latin typeface="Arial" panose="020B0604020202020204" pitchFamily="34" charset="0"/>
                <a:cs typeface="Arial" panose="020B0604020202020204" pitchFamily="34" charset="0"/>
              </a:rPr>
              <a:t>متأك</a:t>
            </a:r>
            <a:r>
              <a:rPr lang="ar-JO"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rPr>
              <a:t>ِّ</a:t>
            </a:r>
            <a:r>
              <a:rPr lang="ar-SA" sz="3600" b="1" dirty="0">
                <a:solidFill>
                  <a:srgbClr val="000000"/>
                </a:solidFill>
                <a:latin typeface="Arial" panose="020B0604020202020204" pitchFamily="34" charset="0"/>
                <a:cs typeface="Arial" panose="020B0604020202020204" pitchFamily="34" charset="0"/>
              </a:rPr>
              <a:t>دين</a:t>
            </a:r>
            <a:r>
              <a:rPr lang="ar-JO"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rPr>
              <a:t> وثابتين</a:t>
            </a:r>
            <a:r>
              <a:rPr lang="ar-SA"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rPr>
              <a:t>...</a:t>
            </a:r>
            <a:endParaRPr kumimoji="0" lang="en-US"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i="0"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 بها</a:t>
            </a: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في حقيقة إيماننا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486130192"/>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0436" y="0"/>
            <a:ext cx="9272407" cy="6957392"/>
          </a:xfrm>
          <a:prstGeom prst="rect">
            <a:avLst/>
          </a:prstGeom>
        </p:spPr>
      </p:pic>
      <p:sp>
        <p:nvSpPr>
          <p:cNvPr id="5" name="Rectangle 4"/>
          <p:cNvSpPr/>
          <p:nvPr/>
        </p:nvSpPr>
        <p:spPr>
          <a:xfrm>
            <a:off x="1043608" y="1370460"/>
            <a:ext cx="7200801" cy="3785652"/>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لوقا ١ : ١-٢</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١ إِذْ كَانَ كَثِيرُونَ قَدْ أَخَذُوا بِتَأْلِيفِ قِصَّةٍ فِي الأُمُورِ الْمُتَيَقَّنَةِ عِنْدَنَا </a:t>
            </a:r>
            <a:br>
              <a:rPr kumimoji="0" lang="en-US" sz="48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br>
            <a:r>
              <a:rPr kumimoji="0" lang="ar-SA" sz="48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٢ كَمَا سَلَّمَهَا إِلَيْنَا الَّذِينَ كَانُوا مُنْذُ الْبَدْءِ مُعَايِنِينَ وَخُدَّاماً لِلْكَلِمَةِ</a:t>
            </a:r>
            <a:endParaRPr kumimoji="0" lang="en-US" sz="48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63342023"/>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21B2D6-3E62-9143-84D5-BBCB7BDA54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8" y="0"/>
            <a:ext cx="9139943" cy="6858000"/>
          </a:xfrm>
          <a:prstGeom prst="rect">
            <a:avLst/>
          </a:prstGeom>
        </p:spPr>
      </p:pic>
      <p:sp>
        <p:nvSpPr>
          <p:cNvPr id="5" name="Rectangle 4"/>
          <p:cNvSpPr/>
          <p:nvPr/>
        </p:nvSpPr>
        <p:spPr>
          <a:xfrm>
            <a:off x="1187623" y="1064925"/>
            <a:ext cx="7056785" cy="4524315"/>
          </a:xfrm>
          <a:prstGeom prst="rect">
            <a:avLst/>
          </a:prstGeom>
          <a:noFill/>
          <a:ln>
            <a:noFill/>
          </a:ln>
        </p:spPr>
        <p:txBody>
          <a:bodyPr vert="horz" wrap="square" lIns="91440" tIns="45720" rIns="91440" bIns="45720" numCol="1" rtlCol="0" anchor="ctr"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لوقا ١ : ٣-٤</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٣ رَأَيْتُ أَنَا أَيْضاً إِذْ قَدْ تَتَبَّعْتُ كُلَّ شَيْءٍ مِنَ الأَوَّلِ بِتَدْقِيقٍ أَنْ أَكْتُبَ عَلَى التَّوَالِي إِلَيْكَ أَيُّهَا الْعَزِيزُ </a:t>
            </a:r>
            <a:r>
              <a:rPr kumimoji="0" lang="ar-SA" sz="4800" b="1" i="0" u="none" strike="noStrike" kern="1200" cap="none" spc="0" normalizeH="0" baseline="0" noProof="0" dirty="0" err="1">
                <a:ln>
                  <a:noFill/>
                </a:ln>
                <a:solidFill>
                  <a:prstClr val="black"/>
                </a:solidFill>
                <a:effectLst/>
                <a:uLnTx/>
                <a:uFillTx/>
                <a:latin typeface="Arial" panose="020B0604020202020204" pitchFamily="34" charset="0"/>
                <a:cs typeface="Arial" panose="020B0604020202020204" pitchFamily="34" charset="0"/>
              </a:rPr>
              <a:t>ثَاوُفِيلُسُ</a:t>
            </a:r>
            <a:r>
              <a:rPr kumimoji="0" lang="ar-SA" sz="48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٤ لِتَعْرِفَ صِحَّةَ الْكَلاَمِ الَّذِي عُلِّمْتَ بِهِ. </a:t>
            </a:r>
          </a:p>
        </p:txBody>
      </p:sp>
    </p:spTree>
    <p:extLst>
      <p:ext uri="{BB962C8B-B14F-4D97-AF65-F5344CB8AC3E}">
        <p14:creationId xmlns:p14="http://schemas.microsoft.com/office/powerpoint/2010/main" val="2922523145"/>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b="1" dirty="0">
                <a:solidFill>
                  <a:srgbClr val="000000"/>
                </a:solidFill>
                <a:effectLst/>
                <a:latin typeface="Arial" panose="020B0604020202020204" pitchFamily="34" charset="0"/>
                <a:ea typeface="Accordance" panose="00000400000000000000" pitchFamily="2" charset="-78"/>
                <a:cs typeface="Arial" panose="020B0604020202020204" pitchFamily="34" charset="0"/>
              </a:rPr>
              <a:t>كيف نكون </a:t>
            </a:r>
            <a:br>
              <a:rPr lang="ar-SA" sz="3600" b="1" dirty="0">
                <a:solidFill>
                  <a:srgbClr val="000000"/>
                </a:solidFill>
                <a:effectLst/>
                <a:latin typeface="Arial" panose="020B0604020202020204" pitchFamily="34" charset="0"/>
                <a:ea typeface="Accordance" panose="00000400000000000000" pitchFamily="2" charset="-78"/>
                <a:cs typeface="Arial" panose="020B0604020202020204" pitchFamily="34" charset="0"/>
              </a:rPr>
            </a:br>
            <a:r>
              <a:rPr lang="ar-SA" sz="3600" b="1" dirty="0">
                <a:solidFill>
                  <a:srgbClr val="000000"/>
                </a:solidFill>
                <a:latin typeface="Arial" panose="020B0604020202020204" pitchFamily="34" charset="0"/>
                <a:cs typeface="Arial" panose="020B0604020202020204" pitchFamily="34" charset="0"/>
              </a:rPr>
              <a:t>متأك</a:t>
            </a:r>
            <a:r>
              <a:rPr lang="ar-JO"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rPr>
              <a:t>ِّ</a:t>
            </a:r>
            <a:r>
              <a:rPr lang="ar-SA" sz="3600" b="1" dirty="0">
                <a:solidFill>
                  <a:srgbClr val="000000"/>
                </a:solidFill>
                <a:latin typeface="Arial" panose="020B0604020202020204" pitchFamily="34" charset="0"/>
                <a:cs typeface="Arial" panose="020B0604020202020204" pitchFamily="34" charset="0"/>
              </a:rPr>
              <a:t>دين</a:t>
            </a:r>
            <a:r>
              <a:rPr lang="ar-JO"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rPr>
              <a:t> وثابتين</a:t>
            </a:r>
            <a:r>
              <a:rPr lang="ar-SA"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rPr>
              <a:t>...</a:t>
            </a:r>
            <a:endParaRPr kumimoji="0" lang="en-US" sz="3600" b="1" dirty="0">
              <a:solidFill>
                <a:srgbClr val="C00000"/>
              </a:solidFill>
              <a:effectLst/>
              <a:latin typeface="Arial" panose="020B0604020202020204" pitchFamily="34" charset="0"/>
              <a:ea typeface="Accordance" panose="00000400000000000000" pitchFamily="2" charset="-78"/>
              <a:cs typeface="Arial" panose="020B0604020202020204" pitchFamily="34" charset="0"/>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أرسل الله يسوع ليكون مُخَلِّص اليهود </a:t>
            </a:r>
            <a:r>
              <a:rPr kumimoji="0" lang="ar-JO" sz="2800" b="1" i="0"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والعالَم</a:t>
            </a:r>
            <a:br>
              <a:rPr kumimoji="0" lang="en-US" sz="2800" b="1" i="0"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5 – 4: 13).</a:t>
            </a:r>
            <a:endParaRPr kumimoji="0" lang="en-US"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1"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المصادر حول حياة المسيح </a:t>
            </a:r>
            <a:r>
              <a:rPr kumimoji="0" lang="ar-JO" sz="2800" b="1" i="0" u="none" strike="noStrike" kern="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موثوقٌ بها</a:t>
            </a:r>
            <a:r>
              <a:rPr kumimoji="0" lang="ar-JO" sz="2800" b="1" i="0"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(لوقا 1: 1-4).</a:t>
            </a: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08520" y="120638"/>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في حقيقة إيماننا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بيسوع</a:t>
            </a:r>
            <a:endParaRPr kumimoji="0" lang="en-US" sz="3600" b="1" i="0" u="none" strike="noStrike" kern="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24189630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5"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1754294"/>
          </a:xfrm>
          <a:prstGeom prst="rect">
            <a:avLst/>
          </a:prstGeom>
          <a:noFill/>
        </p:spPr>
        <p:txBody>
          <a:bodyPr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يتلقَّى زكريَّا وعداً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بولادة ابنٍ له</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107503" y="11708"/>
            <a:ext cx="5859233" cy="707854"/>
          </a:xfrm>
          <a:prstGeom prst="rect">
            <a:avLst/>
          </a:prstGeom>
          <a:noFill/>
        </p:spPr>
        <p:txBody>
          <a:bodyPr wrap="non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rPr>
              <a:t>لوقا 1: 5-25، 39-45، 57-80</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124854" y="4538721"/>
            <a:ext cx="2646946" cy="1592508"/>
            <a:chOff x="5508104" y="620689"/>
            <a:chExt cx="3456896" cy="159250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cs typeface="Arial" panose="020B0604020202020204" pitchFamily="34" charset="0"/>
                </a:endParaRPr>
              </a:p>
            </p:txBody>
          </p:sp>
        </p:grpSp>
        <p:sp>
          <p:nvSpPr>
            <p:cNvPr id="15" name="TextBox 14"/>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صور</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كتابية</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cs typeface="Arial" panose="020B0604020202020204" pitchFamily="34" charset="0"/>
                </a:rPr>
                <a:t>مجانية</a:t>
              </a:r>
            </a:p>
          </p:txBody>
        </p:sp>
      </p:grpSp>
    </p:spTree>
    <p:extLst>
      <p:ext uri="{BB962C8B-B14F-4D97-AF65-F5344CB8AC3E}">
        <p14:creationId xmlns:p14="http://schemas.microsoft.com/office/powerpoint/2010/main" val="133407320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يسوع</a:t>
            </a:r>
            <a:br>
              <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(نبوة </a:t>
            </a:r>
            <a:r>
              <a:rPr lang="ar-JO" sz="3600" b="1" dirty="0" err="1">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مسيانية</a:t>
            </a:r>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يسوع هو حقًا إنسان تبدأ سلسلة نسبه من آدم (3: 37)، الذي، مثل يسوع، كان إنسانًا كاملاً.</a:t>
            </a:r>
            <a:endParaRPr lang="en-US" dirty="0">
              <a:latin typeface="Arial" panose="020B0604020202020204" pitchFamily="34" charset="0"/>
              <a:cs typeface="Arial" panose="020B0604020202020204" pitchFamily="34" charset="0"/>
            </a:endParaRPr>
          </a:p>
          <a:p>
            <a:endParaRPr lang="ar-JO" dirty="0">
              <a:latin typeface="Arial" panose="020B0604020202020204" pitchFamily="34" charset="0"/>
              <a:cs typeface="Arial" panose="020B0604020202020204" pitchFamily="34" charset="0"/>
            </a:endParaRPr>
          </a:p>
          <a:p>
            <a:r>
              <a:rPr lang="ar-JO" dirty="0">
                <a:latin typeface="Arial" panose="020B0604020202020204" pitchFamily="34" charset="0"/>
                <a:cs typeface="Arial" panose="020B0604020202020204" pitchFamily="34" charset="0"/>
              </a:rPr>
              <a:t>لقد تمم المسيح هذا الدور خاصة من خلال استخدام اللقب "ابن الإنسان" –مصطلح مستخدم في دانيال 7: 13-14 للمسيح الذي سيأتي بالملكوت.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0811272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7.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4.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2.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3.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6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21104</TotalTime>
  <Words>16037</Words>
  <Application>Microsoft Macintosh PowerPoint</Application>
  <PresentationFormat>On-screen Show (4:3)</PresentationFormat>
  <Paragraphs>2856</Paragraphs>
  <Slides>422</Slides>
  <Notes>350</Notes>
  <HiddenSlides>0</HiddenSlides>
  <MMClips>0</MMClips>
  <ScaleCrop>false</ScaleCrop>
  <HeadingPairs>
    <vt:vector size="6" baseType="variant">
      <vt:variant>
        <vt:lpstr>Fonts Used</vt:lpstr>
      </vt:variant>
      <vt:variant>
        <vt:i4>21</vt:i4>
      </vt:variant>
      <vt:variant>
        <vt:lpstr>Theme</vt:lpstr>
      </vt:variant>
      <vt:variant>
        <vt:i4>84</vt:i4>
      </vt:variant>
      <vt:variant>
        <vt:lpstr>Slide Titles</vt:lpstr>
      </vt:variant>
      <vt:variant>
        <vt:i4>422</vt:i4>
      </vt:variant>
    </vt:vector>
  </HeadingPairs>
  <TitlesOfParts>
    <vt:vector size="527" baseType="lpstr">
      <vt:lpstr>26</vt:lpstr>
      <vt:lpstr>BONES</vt:lpstr>
      <vt:lpstr>Inter</vt:lpstr>
      <vt:lpstr>MS Gothic</vt:lpstr>
      <vt:lpstr>ＭＳ Ｐゴシック</vt:lpstr>
      <vt:lpstr>Osaka</vt:lpstr>
      <vt:lpstr>Times</vt:lpstr>
      <vt:lpstr>Accordance</vt:lpstr>
      <vt:lpstr>Arial</vt:lpstr>
      <vt:lpstr>Arial Black</vt:lpstr>
      <vt:lpstr>Avenir Black</vt:lpstr>
      <vt:lpstr>Calibri</vt:lpstr>
      <vt:lpstr>Comic Sans MS</vt:lpstr>
      <vt:lpstr>Garamond</vt:lpstr>
      <vt:lpstr>Helvetica</vt:lpstr>
      <vt:lpstr>Impact</vt:lpstr>
      <vt:lpstr>Monotype Corsiva</vt:lpstr>
      <vt:lpstr>Monotype Sorts</vt:lpstr>
      <vt:lpstr>Times New Roman</vt:lpstr>
      <vt:lpstr>Traditional Arabic</vt:lpstr>
      <vt:lpstr>Wingdings</vt:lpstr>
      <vt:lpstr>Blank Presentation</vt:lpstr>
      <vt:lpstr>Default Design</vt:lpstr>
      <vt:lpstr>Ribbons</vt:lpstr>
      <vt:lpstr>2_Default Design</vt:lpstr>
      <vt:lpstr>1_Fireball</vt:lpstr>
      <vt:lpstr>Soaring</vt:lpstr>
      <vt:lpstr>1_Ribbons</vt:lpstr>
      <vt:lpstr>4_Default Design</vt:lpstr>
      <vt:lpstr>3_Default Design</vt:lpstr>
      <vt:lpstr>Office Theme</vt:lpstr>
      <vt:lpstr>Cascade</vt:lpstr>
      <vt:lpstr>4_Blank Presentation</vt:lpstr>
      <vt:lpstr>6_Default Design</vt:lpstr>
      <vt:lpstr>7_Default Design</vt:lpstr>
      <vt:lpstr>8_Default Design</vt:lpstr>
      <vt:lpstr>1_PPT White on Black Format</vt:lpstr>
      <vt:lpstr>14_Default Design</vt:lpstr>
      <vt:lpstr>15_Default Design</vt:lpstr>
      <vt:lpstr>9_Blank Presentation</vt:lpstr>
      <vt:lpstr>10_Blank Presentation</vt:lpstr>
      <vt:lpstr>11_Blank Presentation</vt:lpstr>
      <vt:lpstr>12_Blank Presentation</vt:lpstr>
      <vt:lpstr>4_Office Theme</vt:lpstr>
      <vt:lpstr>14_Blank Presentation</vt:lpstr>
      <vt:lpstr>15_Blank Presentation</vt:lpstr>
      <vt:lpstr>16_Blank Presentation</vt:lpstr>
      <vt:lpstr>10_Office Theme</vt:lpstr>
      <vt:lpstr>8_Blank Presentation</vt:lpstr>
      <vt:lpstr>5_Office Theme</vt:lpstr>
      <vt:lpstr>17_Blank Presentation</vt:lpstr>
      <vt:lpstr>18_Blank Presentation</vt:lpstr>
      <vt:lpstr>1_Office Theme</vt:lpstr>
      <vt:lpstr>49_Blank Presentation</vt:lpstr>
      <vt:lpstr>3_Blank Presentation</vt:lpstr>
      <vt:lpstr>Blue Diagonal</vt:lpstr>
      <vt:lpstr>7_Office Theme</vt:lpstr>
      <vt:lpstr>19_Blank Presentation</vt:lpstr>
      <vt:lpstr>2_Office Theme</vt:lpstr>
      <vt:lpstr>8_Office Theme</vt:lpstr>
      <vt:lpstr>10_Default Design</vt:lpstr>
      <vt:lpstr>4_Ribbons</vt:lpstr>
      <vt:lpstr>55_Blank Presentation</vt:lpstr>
      <vt:lpstr>9_Office Theme</vt:lpstr>
      <vt:lpstr>1_Dad`s Tie</vt:lpstr>
      <vt:lpstr>50_Blank Presentation</vt:lpstr>
      <vt:lpstr>Stream</vt:lpstr>
      <vt:lpstr>1_Capsules</vt:lpstr>
      <vt:lpstr>12_Default Design</vt:lpstr>
      <vt:lpstr>2_Ribbons</vt:lpstr>
      <vt:lpstr>13_Office Theme</vt:lpstr>
      <vt:lpstr>3_Fireball</vt:lpstr>
      <vt:lpstr>2_Blank Presentation</vt:lpstr>
      <vt:lpstr>1_Portfolio</vt:lpstr>
      <vt:lpstr>1_Blends</vt:lpstr>
      <vt:lpstr>2_blstripc.ppt - Blue Stripes</vt:lpstr>
      <vt:lpstr>17_Default Design</vt:lpstr>
      <vt:lpstr>Fireworks</vt:lpstr>
      <vt:lpstr>18_Default Design</vt:lpstr>
      <vt:lpstr>1_Selling a Product or Service</vt:lpstr>
      <vt:lpstr>6_Pulse</vt:lpstr>
      <vt:lpstr>13_Default Design</vt:lpstr>
      <vt:lpstr>66_Blank Presentation</vt:lpstr>
      <vt:lpstr>16_Default Design</vt:lpstr>
      <vt:lpstr>1_Stream</vt:lpstr>
      <vt:lpstr>3_Bar Code</vt:lpstr>
      <vt:lpstr>3_Ribbons</vt:lpstr>
      <vt:lpstr>1_Default Design</vt:lpstr>
      <vt:lpstr>White on Black Background</vt:lpstr>
      <vt:lpstr>20_Blank Presentation</vt:lpstr>
      <vt:lpstr>21_Blank Presentation</vt:lpstr>
      <vt:lpstr>6_Office Theme</vt:lpstr>
      <vt:lpstr>11_Office Theme</vt:lpstr>
      <vt:lpstr>19_Default Design</vt:lpstr>
      <vt:lpstr>2_Mountain</vt:lpstr>
      <vt:lpstr>20_Default Design</vt:lpstr>
      <vt:lpstr>Candybar</vt:lpstr>
      <vt:lpstr>12_Office Theme</vt:lpstr>
      <vt:lpstr>11_Default Design</vt:lpstr>
      <vt:lpstr>2_Bar Code</vt:lpstr>
      <vt:lpstr>untitled 1</vt:lpstr>
      <vt:lpstr>1_Soaring</vt:lpstr>
      <vt:lpstr>61_Default Design</vt:lpstr>
      <vt:lpstr>25_Default Design</vt:lpstr>
      <vt:lpstr>51_Blank Presentation</vt:lpstr>
      <vt:lpstr>لوقا Title Slide</vt:lpstr>
      <vt:lpstr>الكلمة المفتاحية</vt:lpstr>
      <vt:lpstr>الموضوع الرئيسي</vt:lpstr>
      <vt:lpstr>الآية المفتاحية</vt:lpstr>
      <vt:lpstr>الملخّص والتطبيق</vt:lpstr>
      <vt:lpstr>بيان الملكوت</vt:lpstr>
      <vt:lpstr>العهد</vt:lpstr>
      <vt:lpstr>الفداء</vt:lpstr>
      <vt:lpstr>يسوع (نبوة مسيانية)</vt:lpstr>
      <vt:lpstr>جدول إنجيل لوقا</vt:lpstr>
      <vt:lpstr>"الرجل الكامل"</vt:lpstr>
      <vt:lpstr>كن متأكدًا</vt:lpstr>
      <vt:lpstr>الملايين يؤمنون...</vt:lpstr>
      <vt:lpstr>كن مشككاً</vt:lpstr>
      <vt:lpstr>كيف يمكن أن نكون متأكدين من إيماننا بيسوع؟</vt:lpstr>
      <vt:lpstr>خدمة بولس في الغرب</vt:lpstr>
      <vt:lpstr>سؤال قرّاء لوقا: هل يمكن لهذا الشرقي (يسوع) أن يكون مخلصًا لغربي مثلي (أممي)؟</vt:lpstr>
      <vt:lpstr>كيف نكون  متأكدين...</vt:lpstr>
      <vt:lpstr>الكتاب المقدس الذي لا يتغير</vt:lpstr>
      <vt:lpstr>Black</vt:lpstr>
      <vt:lpstr>مخطط ملخص العهد الجديد</vt:lpstr>
      <vt:lpstr>Give Thanks 1/4</vt:lpstr>
      <vt:lpstr>Give Thanks 2/4</vt:lpstr>
      <vt:lpstr>Give Thanks 3/4</vt:lpstr>
      <vt:lpstr>Give Thanks 4/4</vt:lpstr>
      <vt:lpstr>تحدث عنها ...</vt:lpstr>
      <vt:lpstr>متى: إنجيل الخطاب</vt:lpstr>
      <vt:lpstr>متى</vt:lpstr>
      <vt:lpstr>متى في تسعة أقسام</vt:lpstr>
      <vt:lpstr>مقارنة الأناجيل الأربعة</vt:lpstr>
      <vt:lpstr>مقارنة الأناجيل الأربعة</vt:lpstr>
      <vt:lpstr>مقارنة الأناجيل الأربعة</vt:lpstr>
      <vt:lpstr>هل التاريخ ...</vt:lpstr>
      <vt:lpstr>PowerPoint Presentation</vt:lpstr>
      <vt:lpstr>نظرة عامة على العهد الجديد</vt:lpstr>
      <vt:lpstr>كتاب العهد الجديد</vt:lpstr>
      <vt:lpstr>"الرجل الكامل"</vt:lpstr>
      <vt:lpstr>جدول إنجيل لوقا</vt:lpstr>
      <vt:lpstr>تدوينات المملكة حسب أقسام لوقا</vt:lpstr>
      <vt:lpstr>الكلمة والآية المفتاحية في لوقا</vt:lpstr>
      <vt:lpstr>يركز لوقا على الروح القدس</vt:lpstr>
      <vt:lpstr>الملخّص والتطبيق</vt:lpstr>
      <vt:lpstr>العنوان</vt:lpstr>
      <vt:lpstr>من هو لوقا ؟</vt:lpstr>
      <vt:lpstr>التأليف</vt:lpstr>
      <vt:lpstr>نظرة على العهد الجديد (تاريخ)</vt:lpstr>
      <vt:lpstr>من هو ثاوفيلس ؟</vt:lpstr>
      <vt:lpstr>الظروف</vt:lpstr>
      <vt:lpstr>الظروف</vt:lpstr>
      <vt:lpstr>المناسبة</vt:lpstr>
      <vt:lpstr>القصد</vt:lpstr>
      <vt:lpstr>الخصائص</vt:lpstr>
      <vt:lpstr>الحجة</vt:lpstr>
      <vt:lpstr>الفرضية</vt:lpstr>
      <vt:lpstr>كنْ ثابتاً</vt:lpstr>
      <vt:lpstr>Are you a believer?</vt:lpstr>
      <vt:lpstr>يؤمن الملايين...</vt:lpstr>
      <vt:lpstr>يؤمن الملايين...</vt:lpstr>
      <vt:lpstr>كنْ متشكِّكاً</vt:lpstr>
      <vt:lpstr>كنْ متشكِّكاً</vt:lpstr>
      <vt:lpstr>كيف يمكن أن نكون متأكِّدين وثابتين في حقيقة إيماننا بيسوع؟</vt:lpstr>
      <vt:lpstr>Background</vt:lpstr>
      <vt:lpstr>آمَن الملايين...</vt:lpstr>
      <vt:lpstr>آمَن الملايين...</vt:lpstr>
      <vt:lpstr>نظرةٌ عامَّةٌ إلى العهد الجديد (وفق تسلسلٍ زمنيّ)</vt:lpstr>
      <vt:lpstr>Romans 15:14-19</vt:lpstr>
      <vt:lpstr>خدمة بولس غرباً</vt:lpstr>
      <vt:lpstr>"المسيحيَّة هي ديانةٌ غربيَّة"</vt:lpstr>
      <vt:lpstr>السؤال الذي كان في أذهان قرَّاء إنجيل لوقا: هل يمكن لهذا الشرقيِّ (يسوع) أن يكون مُخَلِّصاً لشخصٍ غربيٍّ مِثْلي (أمميّ)؟</vt:lpstr>
      <vt:lpstr>نظرةٌ عامَّةٌ إلى العهد الجديد (تاريخيّ)</vt:lpstr>
      <vt:lpstr>متى أعتقد أنها كتبت</vt:lpstr>
      <vt:lpstr>رسم اليونانيُّون صورةً مثاليَّةً حول "الرجل الكامل"</vt:lpstr>
      <vt:lpstr>Men aren't perfect either</vt:lpstr>
      <vt:lpstr>الرجل الكامل      هو يسوع!</vt:lpstr>
      <vt:lpstr>مَن هو لوقا؟</vt:lpstr>
      <vt:lpstr>مَن هو ثاوفيلس؟</vt:lpstr>
      <vt:lpstr>أين عاش الكاتب والقرَّاء لهذا الإنجيل؟</vt:lpstr>
      <vt:lpstr>كيف يمكن أن نكون متأكِّدين وثابتين في حقيقة إيماننا بيسوع؟</vt:lpstr>
      <vt:lpstr>Slides on  لوقا 1 </vt:lpstr>
      <vt:lpstr>كيف نكون  متأكِّدين وثابتين...</vt:lpstr>
      <vt:lpstr>PowerPoint Presentation</vt:lpstr>
      <vt:lpstr>PowerPoint Presentation</vt:lpstr>
      <vt:lpstr>كيف نكون  متأكِّدين وثابتين...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ردود الفعل حول أخبار الولادة المدهشة</vt:lpstr>
      <vt:lpstr>كانت بيت لحم هي مدينة داود</vt:lpstr>
      <vt:lpstr>وَابْنَ  الْعَلِيِّ</vt:lpstr>
      <vt:lpstr>لوقا ١ : ٣٣   وَيَمْلِكُ عَلَى بَيْتِ يَعْقُوبَ إِلَى الأَبَدِ وَلاَ يَكُونُ لِمُلْكِهِ نِهَايَةٌ. </vt:lpstr>
      <vt:lpstr>لوقا ١ : ٣٢  وَيُعْطِيهِ الرَّبُّ الإِلَهُ كُرْسِيَّ دَاوُدَ أَبِيهِ </vt:lpstr>
      <vt:lpstr>لوقا ١ : ٣٣   وَيَمْلِكُ عَلَى بَيْتِ يَعْقُوبَ إِلَى الأَبَدِ وَلاَ يَكُونُ لِمُلْكِهِ نِهَايَةٌ.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2 </vt:lpstr>
      <vt:lpstr>مشهد كنيسة المهد</vt:lpstr>
      <vt:lpstr>تأكد أنه الطفل</vt:lpstr>
      <vt:lpstr>مشهد كنيسة المهد</vt:lpstr>
      <vt:lpstr>Church Nativity Scene</vt:lpstr>
      <vt:lpstr>هدف للسرقة</vt:lpstr>
      <vt:lpstr>مشهد كنيسة المهد</vt:lpstr>
      <vt:lpstr>مشهد كنيسة المهد</vt:lpstr>
      <vt:lpstr>Church Nativity Scene</vt:lpstr>
      <vt:lpstr>مشهد كنيسة المهد</vt:lpstr>
      <vt:lpstr>جهاز أمان بريكهاوس عبر الأقمار الصناعية</vt:lpstr>
      <vt:lpstr>مشهد كنيسة المهد</vt:lpstr>
      <vt:lpstr>مشهد كنيسة المهد</vt:lpstr>
      <vt:lpstr>Bored Shepherds</vt:lpstr>
      <vt:lpstr> ولد لكم اليوم في مدينة داود مخلص هو المسيح الرب (لوقا 2: 11) </vt:lpstr>
      <vt:lpstr>PowerPoint Presentation</vt:lpstr>
      <vt:lpstr>One King 19/30</vt:lpstr>
      <vt:lpstr> بارك سمعان يسوع  في الهيكل (لوقا 2: 21-32)</vt:lpstr>
      <vt:lpstr>٢٩ «الآنَ تُطْلِقُ عَبْدَكَ يَا سَيِّدُ حَسَبَ قَوْلِكَ بِسَلاَمٍ ٣٠ لأَنَّ عَيْنَيَّ قَدْ أَبْصَرَتَا خَلاَصَكَ ٣١ الَّذِي أَعْدَدْتَهُ قُدَّامَ وَجْهِ جَمِيعِ الشُّعُوبِ. ٣٢ نُورَ إِعْلاَنٍ لِلأُمَمِ وَمَجْداً لِشَعْبِكَ إِسْرَائِيلَ».</vt:lpstr>
      <vt:lpstr>الملخص</vt:lpstr>
      <vt:lpstr>لوقا ٢ : ٥٢ وَأَمَّا يَسُوعُ فَكَانَ يَتَقَدَّمُ</vt:lpstr>
      <vt:lpstr>تحديد تاريخ ميلاد المسيح</vt:lpstr>
      <vt:lpstr>Slides on  لوقا 3 </vt:lpstr>
      <vt:lpstr>يُوحَنَّا الْمَعْمَدَانُ</vt:lpstr>
      <vt:lpstr>سجل لوقا الطبيب بدقة أسماء وتواريخ عدة قادة رومانيين</vt:lpstr>
      <vt:lpstr>التسلسل الزمني</vt:lpstr>
      <vt:lpstr>التسلسل الزمنيُّ لحياة يسوع في إنجيل لوقا</vt:lpstr>
      <vt:lpstr>التسلسل  الزمني   لسلالة  هيرودس (37 ق.م – 70 م)</vt:lpstr>
      <vt:lpstr>أبناء هيرودس الثلاثة الحكام</vt:lpstr>
      <vt:lpstr>يُوحَنَّا الْمَعْمَدَانُ</vt:lpstr>
      <vt:lpstr>يُوحَنَّا الْمَعْمَدَانُ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تاريخ بداية خدمة المسيح</vt:lpstr>
      <vt:lpstr>مدة خدمة المسيح</vt:lpstr>
      <vt:lpstr>التسلسل الزمني ليسوع و الأعمال</vt:lpstr>
      <vt:lpstr>عمر يسوع عندما بدأ خدمته</vt:lpstr>
      <vt:lpstr>PowerPoint Presentation</vt:lpstr>
      <vt:lpstr>الآية المفتاحية 2 صم 7 : 12 – 13 </vt:lpstr>
      <vt:lpstr>PowerPoint Presentation</vt:lpstr>
      <vt:lpstr>PowerPoint Presentation</vt:lpstr>
      <vt:lpstr>الدراسة المساعدة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نسب ذو ثلاث أجزاء للمسيح  من جهة يوسف (1: 1-17)</vt:lpstr>
      <vt:lpstr>وعود العهد الداوودي</vt:lpstr>
      <vt:lpstr>خط سير الملكوت و العهود</vt:lpstr>
      <vt:lpstr>وعود العهد الداوودي</vt:lpstr>
      <vt:lpstr>الملكوت في متى 1</vt:lpstr>
      <vt:lpstr>PowerPoint Presentation</vt:lpstr>
      <vt:lpstr>Slides on  لوقا 4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أمور العالم</vt:lpstr>
      <vt:lpstr>كيف نكون  متأكدين...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5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6 </vt:lpstr>
      <vt:lpstr>Slides on  لوقا 7 </vt:lpstr>
      <vt:lpstr>هل كانت مريم المجدلية  هي المرأة  حاملة قارورة الطيب ؟</vt:lpstr>
      <vt:lpstr>لم يكن هذا مثل لوقا ٧: ٣٦-٥٠ مع يسوع والمرأة الخاطئة</vt:lpstr>
      <vt:lpstr>مسح يسوع</vt:lpstr>
      <vt:lpstr>مسحتي يسوع</vt:lpstr>
      <vt:lpstr>Slides on  لوقا 8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Slides on  لوقا 9</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Slides on  لوقا 10 </vt:lpstr>
      <vt:lpstr>السامري الصالح (لوقا 10)</vt:lpstr>
      <vt:lpstr>تفسير أوغسطينوس الرمزي                                 لمثل السامري الصالح (لوقا ١٥)</vt:lpstr>
      <vt:lpstr>حنان الله</vt:lpstr>
      <vt:lpstr>السامري الصالح (لوقا 10)</vt:lpstr>
      <vt:lpstr>PowerPoint Presentation</vt:lpstr>
      <vt:lpstr>PowerPoint Presentation</vt:lpstr>
      <vt:lpstr>PowerPoint Presentation</vt:lpstr>
      <vt:lpstr>PowerPoint Presentation</vt:lpstr>
      <vt:lpstr>PowerPoint Presentation</vt:lpstr>
      <vt:lpstr>ما الأكثر أهمِّيَّة؟</vt:lpstr>
      <vt:lpstr>أكثر الأشياء أهمية                 هو أن تستمتع بحياتك ـــــ         هذا كل ما يهم  — أودري هيبورن —</vt:lpstr>
      <vt:lpstr>"Happiness is most important"</vt:lpstr>
      <vt:lpstr>ما الأكثر أهمِّيَّة؟</vt:lpstr>
      <vt:lpstr>رؤيتنا</vt:lpstr>
      <vt:lpstr>Slides on  لوقا 11 </vt:lpstr>
      <vt:lpstr>ملخص القسم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أمثال يسوع</vt:lpstr>
      <vt:lpstr>Slides on  لوقا 12 </vt:lpstr>
      <vt:lpstr>لوقا 12:2</vt:lpstr>
      <vt:lpstr>لوقا ١٢ : ٣٥-٣٨</vt:lpstr>
      <vt:lpstr>Black</vt:lpstr>
      <vt:lpstr>مسح العهد الجديد • BibleStudyDownloads.org</vt:lpstr>
    </vt:vector>
  </TitlesOfParts>
  <Company>SBC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Luke Title Slide</dc:title>
  <dc:creator>Rick Griffith</dc:creator>
  <cp:lastModifiedBy>Rick Griffith</cp:lastModifiedBy>
  <cp:revision>379</cp:revision>
  <cp:lastPrinted>2006-06-01T06:59:55Z</cp:lastPrinted>
  <dcterms:created xsi:type="dcterms:W3CDTF">2006-05-23T02:57:59Z</dcterms:created>
  <dcterms:modified xsi:type="dcterms:W3CDTF">2023-12-17T06:21:08Z</dcterms:modified>
</cp:coreProperties>
</file>