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3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3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41.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42.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43.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44.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45.xml" ContentType="application/vnd.openxmlformats-officedocument.theme+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theme/theme46.xml" ContentType="application/vnd.openxmlformats-officedocument.theme+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47.xml" ContentType="application/vnd.openxmlformats-officedocument.theme+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theme/themeOverride5.xml" ContentType="application/vnd.openxmlformats-officedocument.themeOverr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89996" r:id="rId16"/>
    <p:sldMasterId id="2147490020" r:id="rId17"/>
    <p:sldMasterId id="2147490032" r:id="rId18"/>
    <p:sldMasterId id="2147490093" r:id="rId19"/>
    <p:sldMasterId id="2147490107" r:id="rId20"/>
    <p:sldMasterId id="2147490119" r:id="rId21"/>
    <p:sldMasterId id="2147490132" r:id="rId22"/>
    <p:sldMasterId id="2147490154" r:id="rId23"/>
    <p:sldMasterId id="2147490166" r:id="rId24"/>
    <p:sldMasterId id="2147490178" r:id="rId25"/>
    <p:sldMasterId id="2147490180" r:id="rId26"/>
    <p:sldMasterId id="2147490194" r:id="rId27"/>
    <p:sldMasterId id="2147490206" r:id="rId28"/>
    <p:sldMasterId id="2147490219" r:id="rId29"/>
    <p:sldMasterId id="2147490228" r:id="rId30"/>
    <p:sldMasterId id="2147490240" r:id="rId31"/>
    <p:sldMasterId id="2147490254" r:id="rId32"/>
    <p:sldMasterId id="2147490267" r:id="rId33"/>
    <p:sldMasterId id="2147490280" r:id="rId34"/>
    <p:sldMasterId id="2147490292" r:id="rId35"/>
    <p:sldMasterId id="2147490294" r:id="rId36"/>
    <p:sldMasterId id="2147490320" r:id="rId37"/>
    <p:sldMasterId id="2147490332" r:id="rId38"/>
    <p:sldMasterId id="2147490663" r:id="rId39"/>
    <p:sldMasterId id="2147490675" r:id="rId40"/>
    <p:sldMasterId id="2147490687" r:id="rId41"/>
    <p:sldMasterId id="2147490699" r:id="rId42"/>
    <p:sldMasterId id="2147490711" r:id="rId43"/>
    <p:sldMasterId id="2147490724" r:id="rId44"/>
    <p:sldMasterId id="2147490742" r:id="rId45"/>
    <p:sldMasterId id="2147490754" r:id="rId46"/>
    <p:sldMasterId id="2147490757" r:id="rId47"/>
    <p:sldMasterId id="2147490769" r:id="rId48"/>
  </p:sldMasterIdLst>
  <p:notesMasterIdLst>
    <p:notesMasterId r:id="rId355"/>
  </p:notesMasterIdLst>
  <p:sldIdLst>
    <p:sldId id="775" r:id="rId49"/>
    <p:sldId id="450" r:id="rId50"/>
    <p:sldId id="270" r:id="rId51"/>
    <p:sldId id="4990" r:id="rId52"/>
    <p:sldId id="4931" r:id="rId53"/>
    <p:sldId id="5004" r:id="rId54"/>
    <p:sldId id="5003" r:id="rId55"/>
    <p:sldId id="5002" r:id="rId56"/>
    <p:sldId id="5009" r:id="rId57"/>
    <p:sldId id="5010" r:id="rId58"/>
    <p:sldId id="5007" r:id="rId59"/>
    <p:sldId id="5006" r:id="rId60"/>
    <p:sldId id="5397" r:id="rId61"/>
    <p:sldId id="5403" r:id="rId62"/>
    <p:sldId id="5374" r:id="rId63"/>
    <p:sldId id="4971" r:id="rId64"/>
    <p:sldId id="4958" r:id="rId65"/>
    <p:sldId id="5024" r:id="rId66"/>
    <p:sldId id="5400" r:id="rId67"/>
    <p:sldId id="5026" r:id="rId68"/>
    <p:sldId id="5401" r:id="rId69"/>
    <p:sldId id="5402" r:id="rId70"/>
    <p:sldId id="4941" r:id="rId71"/>
    <p:sldId id="451" r:id="rId72"/>
    <p:sldId id="4102" r:id="rId73"/>
    <p:sldId id="965" r:id="rId74"/>
    <p:sldId id="966" r:id="rId75"/>
    <p:sldId id="967" r:id="rId76"/>
    <p:sldId id="968" r:id="rId77"/>
    <p:sldId id="969" r:id="rId78"/>
    <p:sldId id="970" r:id="rId79"/>
    <p:sldId id="971" r:id="rId80"/>
    <p:sldId id="972" r:id="rId81"/>
    <p:sldId id="973" r:id="rId82"/>
    <p:sldId id="974" r:id="rId83"/>
    <p:sldId id="2389" r:id="rId84"/>
    <p:sldId id="5298" r:id="rId85"/>
    <p:sldId id="5286" r:id="rId86"/>
    <p:sldId id="5287" r:id="rId87"/>
    <p:sldId id="5288" r:id="rId88"/>
    <p:sldId id="5289" r:id="rId89"/>
    <p:sldId id="5299" r:id="rId90"/>
    <p:sldId id="5300" r:id="rId91"/>
    <p:sldId id="5301" r:id="rId92"/>
    <p:sldId id="452" r:id="rId93"/>
    <p:sldId id="282" r:id="rId94"/>
    <p:sldId id="5290" r:id="rId95"/>
    <p:sldId id="5291" r:id="rId96"/>
    <p:sldId id="5292" r:id="rId97"/>
    <p:sldId id="5293" r:id="rId98"/>
    <p:sldId id="5294" r:id="rId99"/>
    <p:sldId id="5302" r:id="rId100"/>
    <p:sldId id="799" r:id="rId101"/>
    <p:sldId id="800" r:id="rId102"/>
    <p:sldId id="801" r:id="rId103"/>
    <p:sldId id="802" r:id="rId104"/>
    <p:sldId id="803" r:id="rId105"/>
    <p:sldId id="804" r:id="rId106"/>
    <p:sldId id="805" r:id="rId107"/>
    <p:sldId id="806" r:id="rId108"/>
    <p:sldId id="807" r:id="rId109"/>
    <p:sldId id="808" r:id="rId110"/>
    <p:sldId id="809" r:id="rId111"/>
    <p:sldId id="810" r:id="rId112"/>
    <p:sldId id="811" r:id="rId113"/>
    <p:sldId id="812" r:id="rId114"/>
    <p:sldId id="813" r:id="rId115"/>
    <p:sldId id="814" r:id="rId116"/>
    <p:sldId id="815" r:id="rId117"/>
    <p:sldId id="816" r:id="rId118"/>
    <p:sldId id="817" r:id="rId119"/>
    <p:sldId id="4885" r:id="rId120"/>
    <p:sldId id="4886" r:id="rId121"/>
    <p:sldId id="5201" r:id="rId122"/>
    <p:sldId id="798" r:id="rId123"/>
    <p:sldId id="5224" r:id="rId124"/>
    <p:sldId id="5225" r:id="rId125"/>
    <p:sldId id="5226" r:id="rId126"/>
    <p:sldId id="5227" r:id="rId127"/>
    <p:sldId id="5228" r:id="rId128"/>
    <p:sldId id="5229" r:id="rId129"/>
    <p:sldId id="5230" r:id="rId130"/>
    <p:sldId id="5231" r:id="rId131"/>
    <p:sldId id="5232" r:id="rId132"/>
    <p:sldId id="5233" r:id="rId133"/>
    <p:sldId id="5234" r:id="rId134"/>
    <p:sldId id="5235" r:id="rId135"/>
    <p:sldId id="5236" r:id="rId136"/>
    <p:sldId id="5237" r:id="rId137"/>
    <p:sldId id="5238" r:id="rId138"/>
    <p:sldId id="4887" r:id="rId139"/>
    <p:sldId id="5303" r:id="rId140"/>
    <p:sldId id="5304" r:id="rId141"/>
    <p:sldId id="5305" r:id="rId142"/>
    <p:sldId id="975" r:id="rId143"/>
    <p:sldId id="257" r:id="rId144"/>
    <p:sldId id="258" r:id="rId145"/>
    <p:sldId id="259" r:id="rId146"/>
    <p:sldId id="260" r:id="rId147"/>
    <p:sldId id="261" r:id="rId148"/>
    <p:sldId id="262" r:id="rId149"/>
    <p:sldId id="263" r:id="rId150"/>
    <p:sldId id="4888" r:id="rId151"/>
    <p:sldId id="4889" r:id="rId152"/>
    <p:sldId id="4903" r:id="rId153"/>
    <p:sldId id="426" r:id="rId154"/>
    <p:sldId id="480" r:id="rId155"/>
    <p:sldId id="481" r:id="rId156"/>
    <p:sldId id="482" r:id="rId157"/>
    <p:sldId id="483" r:id="rId158"/>
    <p:sldId id="301" r:id="rId159"/>
    <p:sldId id="302" r:id="rId160"/>
    <p:sldId id="303" r:id="rId161"/>
    <p:sldId id="469" r:id="rId162"/>
    <p:sldId id="453" r:id="rId163"/>
    <p:sldId id="3734" r:id="rId164"/>
    <p:sldId id="4204" r:id="rId165"/>
    <p:sldId id="4202" r:id="rId166"/>
    <p:sldId id="4205" r:id="rId167"/>
    <p:sldId id="4925" r:id="rId168"/>
    <p:sldId id="454" r:id="rId169"/>
    <p:sldId id="455" r:id="rId170"/>
    <p:sldId id="997" r:id="rId171"/>
    <p:sldId id="4050" r:id="rId172"/>
    <p:sldId id="4051" r:id="rId173"/>
    <p:sldId id="4052" r:id="rId174"/>
    <p:sldId id="4053" r:id="rId175"/>
    <p:sldId id="5507" r:id="rId176"/>
    <p:sldId id="4054" r:id="rId177"/>
    <p:sldId id="5508" r:id="rId178"/>
    <p:sldId id="4055" r:id="rId179"/>
    <p:sldId id="5509" r:id="rId180"/>
    <p:sldId id="4056" r:id="rId181"/>
    <p:sldId id="5511" r:id="rId182"/>
    <p:sldId id="5510" r:id="rId183"/>
    <p:sldId id="5512" r:id="rId184"/>
    <p:sldId id="5513" r:id="rId185"/>
    <p:sldId id="5514" r:id="rId186"/>
    <p:sldId id="5515" r:id="rId187"/>
    <p:sldId id="5516" r:id="rId188"/>
    <p:sldId id="5517" r:id="rId189"/>
    <p:sldId id="5518" r:id="rId190"/>
    <p:sldId id="851" r:id="rId191"/>
    <p:sldId id="4890" r:id="rId192"/>
    <p:sldId id="5285" r:id="rId193"/>
    <p:sldId id="425" r:id="rId194"/>
    <p:sldId id="490" r:id="rId195"/>
    <p:sldId id="333" r:id="rId196"/>
    <p:sldId id="5296" r:id="rId197"/>
    <p:sldId id="1311" r:id="rId198"/>
    <p:sldId id="663" r:id="rId199"/>
    <p:sldId id="664" r:id="rId200"/>
    <p:sldId id="665" r:id="rId201"/>
    <p:sldId id="666" r:id="rId202"/>
    <p:sldId id="667" r:id="rId203"/>
    <p:sldId id="668" r:id="rId204"/>
    <p:sldId id="669" r:id="rId205"/>
    <p:sldId id="670" r:id="rId206"/>
    <p:sldId id="671" r:id="rId207"/>
    <p:sldId id="672" r:id="rId208"/>
    <p:sldId id="673" r:id="rId209"/>
    <p:sldId id="674" r:id="rId210"/>
    <p:sldId id="675" r:id="rId211"/>
    <p:sldId id="676" r:id="rId212"/>
    <p:sldId id="677" r:id="rId213"/>
    <p:sldId id="4891" r:id="rId214"/>
    <p:sldId id="5315" r:id="rId215"/>
    <p:sldId id="680" r:id="rId216"/>
    <p:sldId id="681" r:id="rId217"/>
    <p:sldId id="682" r:id="rId218"/>
    <p:sldId id="683" r:id="rId219"/>
    <p:sldId id="684" r:id="rId220"/>
    <p:sldId id="685" r:id="rId221"/>
    <p:sldId id="686" r:id="rId222"/>
    <p:sldId id="687" r:id="rId223"/>
    <p:sldId id="688" r:id="rId224"/>
    <p:sldId id="689" r:id="rId225"/>
    <p:sldId id="690" r:id="rId226"/>
    <p:sldId id="691" r:id="rId227"/>
    <p:sldId id="692" r:id="rId228"/>
    <p:sldId id="693" r:id="rId229"/>
    <p:sldId id="694" r:id="rId230"/>
    <p:sldId id="695" r:id="rId231"/>
    <p:sldId id="696" r:id="rId232"/>
    <p:sldId id="697" r:id="rId233"/>
    <p:sldId id="698" r:id="rId234"/>
    <p:sldId id="699" r:id="rId235"/>
    <p:sldId id="4892" r:id="rId236"/>
    <p:sldId id="4893" r:id="rId237"/>
    <p:sldId id="383" r:id="rId238"/>
    <p:sldId id="384" r:id="rId239"/>
    <p:sldId id="618" r:id="rId240"/>
    <p:sldId id="854" r:id="rId241"/>
    <p:sldId id="855" r:id="rId242"/>
    <p:sldId id="856" r:id="rId243"/>
    <p:sldId id="857" r:id="rId244"/>
    <p:sldId id="858" r:id="rId245"/>
    <p:sldId id="859" r:id="rId246"/>
    <p:sldId id="860" r:id="rId247"/>
    <p:sldId id="861" r:id="rId248"/>
    <p:sldId id="862" r:id="rId249"/>
    <p:sldId id="863" r:id="rId250"/>
    <p:sldId id="977" r:id="rId251"/>
    <p:sldId id="4894" r:id="rId252"/>
    <p:sldId id="1204" r:id="rId253"/>
    <p:sldId id="890" r:id="rId254"/>
    <p:sldId id="891" r:id="rId255"/>
    <p:sldId id="892" r:id="rId256"/>
    <p:sldId id="893" r:id="rId257"/>
    <p:sldId id="894" r:id="rId258"/>
    <p:sldId id="895" r:id="rId259"/>
    <p:sldId id="896" r:id="rId260"/>
    <p:sldId id="897" r:id="rId261"/>
    <p:sldId id="4895" r:id="rId262"/>
    <p:sldId id="4896" r:id="rId263"/>
    <p:sldId id="456" r:id="rId264"/>
    <p:sldId id="1025" r:id="rId265"/>
    <p:sldId id="901" r:id="rId266"/>
    <p:sldId id="902" r:id="rId267"/>
    <p:sldId id="903" r:id="rId268"/>
    <p:sldId id="904" r:id="rId269"/>
    <p:sldId id="905" r:id="rId270"/>
    <p:sldId id="906" r:id="rId271"/>
    <p:sldId id="907" r:id="rId272"/>
    <p:sldId id="908" r:id="rId273"/>
    <p:sldId id="909" r:id="rId274"/>
    <p:sldId id="910" r:id="rId275"/>
    <p:sldId id="911" r:id="rId276"/>
    <p:sldId id="912" r:id="rId277"/>
    <p:sldId id="913" r:id="rId278"/>
    <p:sldId id="914" r:id="rId279"/>
    <p:sldId id="915" r:id="rId280"/>
    <p:sldId id="916" r:id="rId281"/>
    <p:sldId id="4897" r:id="rId282"/>
    <p:sldId id="4898" r:id="rId283"/>
    <p:sldId id="364" r:id="rId284"/>
    <p:sldId id="920" r:id="rId285"/>
    <p:sldId id="921" r:id="rId286"/>
    <p:sldId id="922" r:id="rId287"/>
    <p:sldId id="923" r:id="rId288"/>
    <p:sldId id="924" r:id="rId289"/>
    <p:sldId id="925" r:id="rId290"/>
    <p:sldId id="926" r:id="rId291"/>
    <p:sldId id="927" r:id="rId292"/>
    <p:sldId id="928" r:id="rId293"/>
    <p:sldId id="929" r:id="rId294"/>
    <p:sldId id="930" r:id="rId295"/>
    <p:sldId id="931" r:id="rId296"/>
    <p:sldId id="932" r:id="rId297"/>
    <p:sldId id="933" r:id="rId298"/>
    <p:sldId id="934" r:id="rId299"/>
    <p:sldId id="935" r:id="rId300"/>
    <p:sldId id="936" r:id="rId301"/>
    <p:sldId id="937" r:id="rId302"/>
    <p:sldId id="4899" r:id="rId303"/>
    <p:sldId id="4900" r:id="rId304"/>
    <p:sldId id="5307" r:id="rId305"/>
    <p:sldId id="5308" r:id="rId306"/>
    <p:sldId id="5309" r:id="rId307"/>
    <p:sldId id="457" r:id="rId308"/>
    <p:sldId id="1027" r:id="rId309"/>
    <p:sldId id="941" r:id="rId310"/>
    <p:sldId id="942" r:id="rId311"/>
    <p:sldId id="943" r:id="rId312"/>
    <p:sldId id="944" r:id="rId313"/>
    <p:sldId id="945" r:id="rId314"/>
    <p:sldId id="946" r:id="rId315"/>
    <p:sldId id="947" r:id="rId316"/>
    <p:sldId id="948" r:id="rId317"/>
    <p:sldId id="949" r:id="rId318"/>
    <p:sldId id="950" r:id="rId319"/>
    <p:sldId id="951" r:id="rId320"/>
    <p:sldId id="952" r:id="rId321"/>
    <p:sldId id="953" r:id="rId322"/>
    <p:sldId id="954" r:id="rId323"/>
    <p:sldId id="955" r:id="rId324"/>
    <p:sldId id="956" r:id="rId325"/>
    <p:sldId id="957" r:id="rId326"/>
    <p:sldId id="958" r:id="rId327"/>
    <p:sldId id="4901" r:id="rId328"/>
    <p:sldId id="4902" r:id="rId329"/>
    <p:sldId id="385" r:id="rId330"/>
    <p:sldId id="5297" r:id="rId331"/>
    <p:sldId id="375" r:id="rId332"/>
    <p:sldId id="5316" r:id="rId333"/>
    <p:sldId id="377" r:id="rId334"/>
    <p:sldId id="5310" r:id="rId335"/>
    <p:sldId id="5311" r:id="rId336"/>
    <p:sldId id="5312" r:id="rId337"/>
    <p:sldId id="271" r:id="rId338"/>
    <p:sldId id="5313" r:id="rId339"/>
    <p:sldId id="3732" r:id="rId340"/>
    <p:sldId id="5314" r:id="rId341"/>
    <p:sldId id="1270" r:id="rId342"/>
    <p:sldId id="4046" r:id="rId343"/>
    <p:sldId id="5239" r:id="rId344"/>
    <p:sldId id="605" r:id="rId345"/>
    <p:sldId id="606" r:id="rId346"/>
    <p:sldId id="607" r:id="rId347"/>
    <p:sldId id="608" r:id="rId348"/>
    <p:sldId id="609" r:id="rId349"/>
    <p:sldId id="610" r:id="rId350"/>
    <p:sldId id="611" r:id="rId351"/>
    <p:sldId id="612" r:id="rId352"/>
    <p:sldId id="416" r:id="rId353"/>
    <p:sldId id="4045" r:id="rId3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451"/>
            <p14:sldId id="4102"/>
            <p14:sldId id="965"/>
            <p14:sldId id="966"/>
            <p14:sldId id="967"/>
            <p14:sldId id="968"/>
            <p14:sldId id="969"/>
            <p14:sldId id="970"/>
            <p14:sldId id="971"/>
            <p14:sldId id="972"/>
            <p14:sldId id="973"/>
            <p14:sldId id="974"/>
            <p14:sldId id="2389"/>
            <p14:sldId id="5298"/>
            <p14:sldId id="5286"/>
            <p14:sldId id="5287"/>
            <p14:sldId id="5288"/>
            <p14:sldId id="5289"/>
            <p14:sldId id="5299"/>
            <p14:sldId id="5300"/>
            <p14:sldId id="5301"/>
            <p14:sldId id="452"/>
            <p14:sldId id="282"/>
            <p14:sldId id="5290"/>
            <p14:sldId id="5291"/>
            <p14:sldId id="5292"/>
            <p14:sldId id="5293"/>
            <p14:sldId id="5294"/>
            <p14:sldId id="5302"/>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4885"/>
            <p14:sldId id="488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4887"/>
            <p14:sldId id="5303"/>
            <p14:sldId id="5304"/>
            <p14:sldId id="5305"/>
            <p14:sldId id="975"/>
            <p14:sldId id="257"/>
            <p14:sldId id="258"/>
            <p14:sldId id="259"/>
            <p14:sldId id="260"/>
            <p14:sldId id="261"/>
            <p14:sldId id="262"/>
            <p14:sldId id="263"/>
            <p14:sldId id="4888"/>
            <p14:sldId id="4889"/>
            <p14:sldId id="4903"/>
            <p14:sldId id="426"/>
            <p14:sldId id="480"/>
            <p14:sldId id="481"/>
            <p14:sldId id="482"/>
            <p14:sldId id="483"/>
            <p14:sldId id="301"/>
            <p14:sldId id="302"/>
            <p14:sldId id="303"/>
            <p14:sldId id="469"/>
            <p14:sldId id="453"/>
            <p14:sldId id="3734"/>
            <p14:sldId id="4204"/>
            <p14:sldId id="4202"/>
            <p14:sldId id="4205"/>
            <p14:sldId id="4925"/>
            <p14:sldId id="454"/>
            <p14:sldId id="455"/>
            <p14:sldId id="997"/>
            <p14:sldId id="4050"/>
            <p14:sldId id="4051"/>
            <p14:sldId id="4052"/>
            <p14:sldId id="4053"/>
            <p14:sldId id="5507"/>
            <p14:sldId id="4054"/>
            <p14:sldId id="5508"/>
            <p14:sldId id="4055"/>
            <p14:sldId id="5509"/>
            <p14:sldId id="4056"/>
            <p14:sldId id="5511"/>
            <p14:sldId id="5510"/>
            <p14:sldId id="5512"/>
            <p14:sldId id="5513"/>
            <p14:sldId id="5514"/>
            <p14:sldId id="5515"/>
            <p14:sldId id="5516"/>
            <p14:sldId id="5517"/>
            <p14:sldId id="5518"/>
            <p14:sldId id="851"/>
            <p14:sldId id="4890"/>
            <p14:sldId id="5285"/>
            <p14:sldId id="425"/>
            <p14:sldId id="490"/>
            <p14:sldId id="333"/>
            <p14:sldId id="5296"/>
            <p14:sldId id="1311"/>
            <p14:sldId id="663"/>
            <p14:sldId id="664"/>
            <p14:sldId id="665"/>
            <p14:sldId id="666"/>
            <p14:sldId id="667"/>
            <p14:sldId id="668"/>
            <p14:sldId id="669"/>
            <p14:sldId id="670"/>
            <p14:sldId id="671"/>
            <p14:sldId id="672"/>
            <p14:sldId id="673"/>
            <p14:sldId id="674"/>
            <p14:sldId id="675"/>
            <p14:sldId id="676"/>
            <p14:sldId id="677"/>
            <p14:sldId id="4891"/>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4892"/>
            <p14:sldId id="4893"/>
            <p14:sldId id="383"/>
            <p14:sldId id="384"/>
            <p14:sldId id="618"/>
            <p14:sldId id="854"/>
            <p14:sldId id="855"/>
            <p14:sldId id="856"/>
            <p14:sldId id="857"/>
            <p14:sldId id="858"/>
            <p14:sldId id="859"/>
            <p14:sldId id="860"/>
            <p14:sldId id="861"/>
            <p14:sldId id="862"/>
            <p14:sldId id="863"/>
            <p14:sldId id="977"/>
            <p14:sldId id="4894"/>
            <p14:sldId id="1204"/>
            <p14:sldId id="890"/>
            <p14:sldId id="891"/>
            <p14:sldId id="892"/>
            <p14:sldId id="893"/>
            <p14:sldId id="894"/>
            <p14:sldId id="895"/>
            <p14:sldId id="896"/>
            <p14:sldId id="897"/>
            <p14:sldId id="4895"/>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4897"/>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4899"/>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4901"/>
            <p14:sldId id="4902"/>
            <p14:sldId id="385"/>
            <p14:sldId id="5297"/>
            <p14:sldId id="375"/>
            <p14:sldId id="531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73414" autoAdjust="0"/>
  </p:normalViewPr>
  <p:slideViewPr>
    <p:cSldViewPr>
      <p:cViewPr varScale="1">
        <p:scale>
          <a:sx n="84" d="100"/>
          <a:sy n="84" d="100"/>
        </p:scale>
        <p:origin x="200" y="784"/>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slide" Target="slides/slide287.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346" Type="http://schemas.openxmlformats.org/officeDocument/2006/relationships/slide" Target="slides/slide298.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357" Type="http://schemas.openxmlformats.org/officeDocument/2006/relationships/viewProps" Target="viewProps.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slide" Target="slides/slide289.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348" Type="http://schemas.openxmlformats.org/officeDocument/2006/relationships/slide" Target="slides/slide300.xml"/><Relationship Id="rId152" Type="http://schemas.openxmlformats.org/officeDocument/2006/relationships/slide" Target="slides/slide104.xml"/><Relationship Id="rId194" Type="http://schemas.openxmlformats.org/officeDocument/2006/relationships/slide" Target="slides/slide146.xml"/><Relationship Id="rId208" Type="http://schemas.openxmlformats.org/officeDocument/2006/relationships/slide" Target="slides/slide160.xml"/><Relationship Id="rId261" Type="http://schemas.openxmlformats.org/officeDocument/2006/relationships/slide" Target="slides/slide213.xml"/><Relationship Id="rId14" Type="http://schemas.openxmlformats.org/officeDocument/2006/relationships/slideMaster" Target="slideMasters/slideMaster14.xml"/><Relationship Id="rId56" Type="http://schemas.openxmlformats.org/officeDocument/2006/relationships/slide" Target="slides/slide8.xml"/><Relationship Id="rId317" Type="http://schemas.openxmlformats.org/officeDocument/2006/relationships/slide" Target="slides/slide269.xml"/><Relationship Id="rId359" Type="http://schemas.openxmlformats.org/officeDocument/2006/relationships/tableStyles" Target="tableStyles.xml"/><Relationship Id="rId98" Type="http://schemas.openxmlformats.org/officeDocument/2006/relationships/slide" Target="slides/slide50.xml"/><Relationship Id="rId121" Type="http://schemas.openxmlformats.org/officeDocument/2006/relationships/slide" Target="slides/slide73.xml"/><Relationship Id="rId163" Type="http://schemas.openxmlformats.org/officeDocument/2006/relationships/slide" Target="slides/slide115.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349" Type="http://schemas.openxmlformats.org/officeDocument/2006/relationships/slide" Target="slides/slide301.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339" Type="http://schemas.openxmlformats.org/officeDocument/2006/relationships/slide" Target="slides/slide291.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350" Type="http://schemas.openxmlformats.org/officeDocument/2006/relationships/slide" Target="slides/slide302.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340" Type="http://schemas.openxmlformats.org/officeDocument/2006/relationships/slide" Target="slides/slide292.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351" Type="http://schemas.openxmlformats.org/officeDocument/2006/relationships/slide" Target="slides/slide303.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341" Type="http://schemas.openxmlformats.org/officeDocument/2006/relationships/slide" Target="slides/slide293.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352" Type="http://schemas.openxmlformats.org/officeDocument/2006/relationships/slide" Target="slides/slide304.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342" Type="http://schemas.openxmlformats.org/officeDocument/2006/relationships/slide" Target="slides/slide294.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353" Type="http://schemas.openxmlformats.org/officeDocument/2006/relationships/slide" Target="slides/slide305.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343" Type="http://schemas.openxmlformats.org/officeDocument/2006/relationships/slide" Target="slides/slide295.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354" Type="http://schemas.openxmlformats.org/officeDocument/2006/relationships/slide" Target="slides/slide306.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344" Type="http://schemas.openxmlformats.org/officeDocument/2006/relationships/slide" Target="slides/slide2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slide" Target="slides/slide286.xml"/><Relationship Id="rId355"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345" Type="http://schemas.openxmlformats.org/officeDocument/2006/relationships/slide" Target="slides/slide297.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356" Type="http://schemas.openxmlformats.org/officeDocument/2006/relationships/presProps" Target="presProps.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slide" Target="slides/slide288.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347" Type="http://schemas.openxmlformats.org/officeDocument/2006/relationships/slide" Target="slides/slide299.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358" Type="http://schemas.openxmlformats.org/officeDocument/2006/relationships/theme" Target="theme/theme1.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 Id="rId173" Type="http://schemas.openxmlformats.org/officeDocument/2006/relationships/slide" Target="slides/slide125.xml"/><Relationship Id="rId229" Type="http://schemas.openxmlformats.org/officeDocument/2006/relationships/slide" Target="slides/slide181.xml"/><Relationship Id="rId240" Type="http://schemas.openxmlformats.org/officeDocument/2006/relationships/slide" Target="slides/slide192.xml"/><Relationship Id="rId35" Type="http://schemas.openxmlformats.org/officeDocument/2006/relationships/slideMaster" Target="slideMasters/slideMaster35.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38" Type="http://schemas.openxmlformats.org/officeDocument/2006/relationships/slide" Target="slides/slide290.xml"/><Relationship Id="rId8" Type="http://schemas.openxmlformats.org/officeDocument/2006/relationships/slideMaster" Target="slideMasters/slideMaster8.xml"/><Relationship Id="rId142" Type="http://schemas.openxmlformats.org/officeDocument/2006/relationships/slide" Target="slides/slide94.xml"/><Relationship Id="rId184" Type="http://schemas.openxmlformats.org/officeDocument/2006/relationships/slide" Target="slides/slide136.xml"/><Relationship Id="rId251" Type="http://schemas.openxmlformats.org/officeDocument/2006/relationships/slide" Target="slides/slide2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8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6.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86.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190</a:t>
            </a:fld>
            <a:endParaRPr lang="en-US">
              <a:solidFill>
                <a:prstClr val="black"/>
              </a:solidFill>
              <a:latin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cs typeface="Arial"/>
              </a:rPr>
              <a:t>While considerably varying, it also underlies the </a:t>
            </a:r>
            <a:r>
              <a:rPr lang="en-US" b="1" dirty="0">
                <a:latin typeface="Arial"/>
                <a:cs typeface="Arial"/>
                <a:hlinkClick r:id="rId3" tooltip="Textus Receptus"/>
              </a:rPr>
              <a:t>Textus Receptus</a:t>
            </a:r>
            <a:r>
              <a:rPr lang="en-US" b="1" dirty="0">
                <a:latin typeface="Arial"/>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cs typeface="Arial"/>
              </a:rPr>
              <a:t>Modern translations mainly use </a:t>
            </a:r>
            <a:r>
              <a:rPr lang="en-US" b="1" dirty="0">
                <a:latin typeface="Arial"/>
                <a:cs typeface="Arial"/>
                <a:hlinkClick r:id="rId4" tooltip="Textual criticism"/>
              </a:rPr>
              <a:t>Eclectic</a:t>
            </a:r>
            <a:r>
              <a:rPr lang="en-US" b="1" dirty="0">
                <a:latin typeface="Arial"/>
                <a:cs typeface="Arial"/>
              </a:rPr>
              <a:t> editions that conform more often to the </a:t>
            </a:r>
            <a:r>
              <a:rPr lang="en-US" b="1" dirty="0">
                <a:latin typeface="Arial"/>
                <a:cs typeface="Arial"/>
                <a:hlinkClick r:id="rId5" tooltip="Alexandrian text-type"/>
              </a:rPr>
              <a:t>Alexandrian text-type</a:t>
            </a:r>
            <a:r>
              <a:rPr lang="en-US" b="1" dirty="0">
                <a:latin typeface="Arial"/>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21303952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290</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305</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106</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a:latin typeface="Arial" panose="020B0604020202020204" pitchFamily="34" charset="0"/>
                <a:ea typeface="ＭＳ Ｐゴシック" panose="020B0600070205080204" pitchFamily="34" charset="-128"/>
                <a:cs typeface="Arial" panose="020B0604020202020204" pitchFamily="34" charset="0"/>
              </a:rPr>
              <a:t>  Jesus answered…</a:t>
            </a:r>
            <a:endParaRPr lang="en-US"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8.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4.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4.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4.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4.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4.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4.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4.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4.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4.xml"/></Relationships>
</file>

<file path=ppt/slideLayouts/_rels/slideLayout8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4.xml"/><Relationship Id="rId4" Type="http://schemas.openxmlformats.org/officeDocument/2006/relationships/image" Target="../media/image24.jpeg"/></Relationships>
</file>

<file path=ppt/slideLayouts/_rels/slideLayout8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4.xml"/><Relationship Id="rId4" Type="http://schemas.openxmlformats.org/officeDocument/2006/relationships/image" Target="../media/image24.jpeg"/></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5/5/24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5/5/24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5/5/24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5/5/24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5/5/24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5/5/24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5/5/24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5/5/24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5/5/24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5/5/24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5/5/24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5/5/24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5/5/24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5/5/24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05/05/2024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05/05/2024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05/05/2024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05/05/2024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21887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39703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225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4730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20512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351249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72527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91641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50506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74620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9179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5/5/24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5/5/24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5/5/24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0"/>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marL="0" indent="456342" algn="ctr">
              <a:buSzTx/>
              <a:buNone/>
              <a:defRPr>
                <a:solidFill>
                  <a:srgbClr val="FFFFFF"/>
                </a:solidFill>
              </a:defRPr>
            </a:lvl2pPr>
            <a:lvl3pPr marL="0" indent="912690" algn="ctr">
              <a:buSzTx/>
              <a:buNone/>
              <a:defRPr>
                <a:solidFill>
                  <a:srgbClr val="FFFFFF"/>
                </a:solidFill>
              </a:defRPr>
            </a:lvl3pPr>
            <a:lvl4pPr marL="0" indent="1369015" algn="ctr">
              <a:buSzTx/>
              <a:buNone/>
              <a:defRPr>
                <a:solidFill>
                  <a:srgbClr val="FFFFFF"/>
                </a:solidFill>
              </a:defRPr>
            </a:lvl4pPr>
            <a:lvl5pPr marL="0" indent="1825374"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a:solidFill>
                  <a:srgbClr val="000000"/>
                </a:solidFill>
              </a:defRPr>
            </a:lvl1pPr>
            <a:lvl2pPr marL="783459" indent="-326443" algn="ctr">
              <a:buSzPct val="100000"/>
              <a:buChar char="–"/>
              <a:defRPr>
                <a:solidFill>
                  <a:srgbClr val="000000"/>
                </a:solidFill>
              </a:defRPr>
            </a:lvl2pPr>
            <a:lvl3pPr marL="1218714" indent="-304679" algn="ctr">
              <a:buSzPct val="100000"/>
              <a:buChar char="•"/>
              <a:defRPr>
                <a:solidFill>
                  <a:srgbClr val="000000"/>
                </a:solidFill>
              </a:defRPr>
            </a:lvl3pPr>
            <a:lvl4pPr marL="1736672" indent="-365616" algn="ctr">
              <a:buSzPct val="100000"/>
              <a:buChar char="–"/>
              <a:defRPr>
                <a:solidFill>
                  <a:srgbClr val="000000"/>
                </a:solidFill>
              </a:defRPr>
            </a:lvl4pPr>
            <a:lvl5pPr marL="2193689" indent="-365616"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7200" algn="ctr">
              <a:buSzTx/>
              <a:buNone/>
              <a:defRPr>
                <a:solidFill>
                  <a:srgbClr val="F8F8EF"/>
                </a:solidFill>
                <a:effectLst>
                  <a:outerShdw blurRad="38100" dist="38100" dir="2700000" rotWithShape="0">
                    <a:srgbClr val="000000">
                      <a:alpha val="43137"/>
                    </a:srgbClr>
                  </a:outerShdw>
                </a:effectLst>
              </a:defRPr>
            </a:lvl2pPr>
            <a:lvl3pPr marL="0" indent="914400" algn="ctr">
              <a:buSzTx/>
              <a:buNone/>
              <a:defRPr>
                <a:solidFill>
                  <a:srgbClr val="F8F8EF"/>
                </a:solidFill>
                <a:effectLst>
                  <a:outerShdw blurRad="38100" dist="38100" dir="2700000" rotWithShape="0">
                    <a:srgbClr val="000000">
                      <a:alpha val="43137"/>
                    </a:srgbClr>
                  </a:outerShdw>
                </a:effectLst>
              </a:defRPr>
            </a:lvl3pPr>
            <a:lvl4pPr marL="0" indent="1371600" algn="ctr">
              <a:buSzTx/>
              <a:buNone/>
              <a:defRPr>
                <a:solidFill>
                  <a:srgbClr val="F8F8EF"/>
                </a:solidFill>
                <a:effectLst>
                  <a:outerShdw blurRad="38100" dist="38100" dir="2700000" rotWithShape="0">
                    <a:srgbClr val="000000">
                      <a:alpha val="43137"/>
                    </a:srgbClr>
                  </a:outerShdw>
                </a:effectLst>
              </a:defRPr>
            </a:lvl4pPr>
            <a:lvl5pPr marL="0" indent="1828800"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5/5/24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5/5/24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000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340410002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92220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1026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455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62400961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411177365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750129"/>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9289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0033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8233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008274"/>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975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12606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56257"/>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51484003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443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5844719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3503441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4043483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621761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532220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6842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1981090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258306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5176712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20923775"/>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6346997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144767017"/>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5668547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194091792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96606619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1035024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64720263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0033988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140503165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2265610390"/>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62184588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013914810"/>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981784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1924403514"/>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5328738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64482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8142216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47021815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39788005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2626560185"/>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198228287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5719082"/>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1914938512"/>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2318460632"/>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012572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1.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8.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5" Type="http://schemas.openxmlformats.org/officeDocument/2006/relationships/slideLayout" Target="../slideLayouts/slideLayout323.xml"/><Relationship Id="rId10" Type="http://schemas.openxmlformats.org/officeDocument/2006/relationships/image" Target="../media/image6.jpeg"/><Relationship Id="rId4" Type="http://schemas.openxmlformats.org/officeDocument/2006/relationships/slideLayout" Target="../slideLayouts/slideLayout322.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0.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image" Target="../media/image8.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117" Type="http://schemas.openxmlformats.org/officeDocument/2006/relationships/slideLayout" Target="../slideLayouts/slideLayout527.xml"/><Relationship Id="rId299" Type="http://schemas.openxmlformats.org/officeDocument/2006/relationships/slideLayout" Target="../slideLayouts/slideLayout709.xml"/><Relationship Id="rId21" Type="http://schemas.openxmlformats.org/officeDocument/2006/relationships/slideLayout" Target="../slideLayouts/slideLayout431.xml"/><Relationship Id="rId63" Type="http://schemas.openxmlformats.org/officeDocument/2006/relationships/slideLayout" Target="../slideLayouts/slideLayout473.xml"/><Relationship Id="rId159" Type="http://schemas.openxmlformats.org/officeDocument/2006/relationships/slideLayout" Target="../slideLayouts/slideLayout569.xml"/><Relationship Id="rId324" Type="http://schemas.openxmlformats.org/officeDocument/2006/relationships/slideLayout" Target="../slideLayouts/slideLayout734.xml"/><Relationship Id="rId170" Type="http://schemas.openxmlformats.org/officeDocument/2006/relationships/slideLayout" Target="../slideLayouts/slideLayout580.xml"/><Relationship Id="rId226" Type="http://schemas.openxmlformats.org/officeDocument/2006/relationships/slideLayout" Target="../slideLayouts/slideLayout636.xml"/><Relationship Id="rId268" Type="http://schemas.openxmlformats.org/officeDocument/2006/relationships/slideLayout" Target="../slideLayouts/slideLayout678.xml"/><Relationship Id="rId32" Type="http://schemas.openxmlformats.org/officeDocument/2006/relationships/slideLayout" Target="../slideLayouts/slideLayout442.xml"/><Relationship Id="rId74" Type="http://schemas.openxmlformats.org/officeDocument/2006/relationships/slideLayout" Target="../slideLayouts/slideLayout484.xml"/><Relationship Id="rId128" Type="http://schemas.openxmlformats.org/officeDocument/2006/relationships/slideLayout" Target="../slideLayouts/slideLayout538.xml"/><Relationship Id="rId5" Type="http://schemas.openxmlformats.org/officeDocument/2006/relationships/slideLayout" Target="../slideLayouts/slideLayout415.xml"/><Relationship Id="rId181" Type="http://schemas.openxmlformats.org/officeDocument/2006/relationships/slideLayout" Target="../slideLayouts/slideLayout591.xml"/><Relationship Id="rId237" Type="http://schemas.openxmlformats.org/officeDocument/2006/relationships/slideLayout" Target="../slideLayouts/slideLayout647.xml"/><Relationship Id="rId279" Type="http://schemas.openxmlformats.org/officeDocument/2006/relationships/slideLayout" Target="../slideLayouts/slideLayout689.xml"/><Relationship Id="rId43" Type="http://schemas.openxmlformats.org/officeDocument/2006/relationships/slideLayout" Target="../slideLayouts/slideLayout453.xml"/><Relationship Id="rId139" Type="http://schemas.openxmlformats.org/officeDocument/2006/relationships/slideLayout" Target="../slideLayouts/slideLayout549.xml"/><Relationship Id="rId290" Type="http://schemas.openxmlformats.org/officeDocument/2006/relationships/slideLayout" Target="../slideLayouts/slideLayout700.xml"/><Relationship Id="rId304" Type="http://schemas.openxmlformats.org/officeDocument/2006/relationships/slideLayout" Target="../slideLayouts/slideLayout714.xml"/><Relationship Id="rId85" Type="http://schemas.openxmlformats.org/officeDocument/2006/relationships/slideLayout" Target="../slideLayouts/slideLayout495.xml"/><Relationship Id="rId150" Type="http://schemas.openxmlformats.org/officeDocument/2006/relationships/slideLayout" Target="../slideLayouts/slideLayout560.xml"/><Relationship Id="rId192" Type="http://schemas.openxmlformats.org/officeDocument/2006/relationships/slideLayout" Target="../slideLayouts/slideLayout602.xml"/><Relationship Id="rId206" Type="http://schemas.openxmlformats.org/officeDocument/2006/relationships/slideLayout" Target="../slideLayouts/slideLayout616.xml"/><Relationship Id="rId248" Type="http://schemas.openxmlformats.org/officeDocument/2006/relationships/slideLayout" Target="../slideLayouts/slideLayout658.xml"/><Relationship Id="rId12" Type="http://schemas.openxmlformats.org/officeDocument/2006/relationships/slideLayout" Target="../slideLayouts/slideLayout422.xml"/><Relationship Id="rId108" Type="http://schemas.openxmlformats.org/officeDocument/2006/relationships/slideLayout" Target="../slideLayouts/slideLayout518.xml"/><Relationship Id="rId315" Type="http://schemas.openxmlformats.org/officeDocument/2006/relationships/slideLayout" Target="../slideLayouts/slideLayout725.xml"/><Relationship Id="rId54" Type="http://schemas.openxmlformats.org/officeDocument/2006/relationships/slideLayout" Target="../slideLayouts/slideLayout464.xml"/><Relationship Id="rId96" Type="http://schemas.openxmlformats.org/officeDocument/2006/relationships/slideLayout" Target="../slideLayouts/slideLayout506.xml"/><Relationship Id="rId161" Type="http://schemas.openxmlformats.org/officeDocument/2006/relationships/slideLayout" Target="../slideLayouts/slideLayout571.xml"/><Relationship Id="rId217" Type="http://schemas.openxmlformats.org/officeDocument/2006/relationships/slideLayout" Target="../slideLayouts/slideLayout627.xml"/><Relationship Id="rId259" Type="http://schemas.openxmlformats.org/officeDocument/2006/relationships/slideLayout" Target="../slideLayouts/slideLayout669.xml"/><Relationship Id="rId23" Type="http://schemas.openxmlformats.org/officeDocument/2006/relationships/slideLayout" Target="../slideLayouts/slideLayout433.xml"/><Relationship Id="rId119" Type="http://schemas.openxmlformats.org/officeDocument/2006/relationships/slideLayout" Target="../slideLayouts/slideLayout529.xml"/><Relationship Id="rId270" Type="http://schemas.openxmlformats.org/officeDocument/2006/relationships/slideLayout" Target="../slideLayouts/slideLayout680.xml"/><Relationship Id="rId326" Type="http://schemas.openxmlformats.org/officeDocument/2006/relationships/slideLayout" Target="../slideLayouts/slideLayout736.xml"/><Relationship Id="rId65" Type="http://schemas.openxmlformats.org/officeDocument/2006/relationships/slideLayout" Target="../slideLayouts/slideLayout475.xml"/><Relationship Id="rId130" Type="http://schemas.openxmlformats.org/officeDocument/2006/relationships/slideLayout" Target="../slideLayouts/slideLayout540.xml"/><Relationship Id="rId172" Type="http://schemas.openxmlformats.org/officeDocument/2006/relationships/slideLayout" Target="../slideLayouts/slideLayout582.xml"/><Relationship Id="rId228" Type="http://schemas.openxmlformats.org/officeDocument/2006/relationships/slideLayout" Target="../slideLayouts/slideLayout638.xml"/><Relationship Id="rId281" Type="http://schemas.openxmlformats.org/officeDocument/2006/relationships/slideLayout" Target="../slideLayouts/slideLayout691.xml"/><Relationship Id="rId34" Type="http://schemas.openxmlformats.org/officeDocument/2006/relationships/slideLayout" Target="../slideLayouts/slideLayout444.xml"/><Relationship Id="rId76" Type="http://schemas.openxmlformats.org/officeDocument/2006/relationships/slideLayout" Target="../slideLayouts/slideLayout486.xml"/><Relationship Id="rId141" Type="http://schemas.openxmlformats.org/officeDocument/2006/relationships/slideLayout" Target="../slideLayouts/slideLayout551.xml"/><Relationship Id="rId7" Type="http://schemas.openxmlformats.org/officeDocument/2006/relationships/slideLayout" Target="../slideLayouts/slideLayout417.xml"/><Relationship Id="rId183" Type="http://schemas.openxmlformats.org/officeDocument/2006/relationships/slideLayout" Target="../slideLayouts/slideLayout593.xml"/><Relationship Id="rId239" Type="http://schemas.openxmlformats.org/officeDocument/2006/relationships/slideLayout" Target="../slideLayouts/slideLayout649.xml"/><Relationship Id="rId250" Type="http://schemas.openxmlformats.org/officeDocument/2006/relationships/slideLayout" Target="../slideLayouts/slideLayout660.xml"/><Relationship Id="rId271" Type="http://schemas.openxmlformats.org/officeDocument/2006/relationships/slideLayout" Target="../slideLayouts/slideLayout681.xml"/><Relationship Id="rId292" Type="http://schemas.openxmlformats.org/officeDocument/2006/relationships/slideLayout" Target="../slideLayouts/slideLayout702.xml"/><Relationship Id="rId306" Type="http://schemas.openxmlformats.org/officeDocument/2006/relationships/slideLayout" Target="../slideLayouts/slideLayout716.xml"/><Relationship Id="rId24" Type="http://schemas.openxmlformats.org/officeDocument/2006/relationships/slideLayout" Target="../slideLayouts/slideLayout434.xml"/><Relationship Id="rId45" Type="http://schemas.openxmlformats.org/officeDocument/2006/relationships/slideLayout" Target="../slideLayouts/slideLayout455.xml"/><Relationship Id="rId66" Type="http://schemas.openxmlformats.org/officeDocument/2006/relationships/slideLayout" Target="../slideLayouts/slideLayout476.xml"/><Relationship Id="rId87" Type="http://schemas.openxmlformats.org/officeDocument/2006/relationships/slideLayout" Target="../slideLayouts/slideLayout497.xml"/><Relationship Id="rId110" Type="http://schemas.openxmlformats.org/officeDocument/2006/relationships/slideLayout" Target="../slideLayouts/slideLayout520.xml"/><Relationship Id="rId131" Type="http://schemas.openxmlformats.org/officeDocument/2006/relationships/slideLayout" Target="../slideLayouts/slideLayout541.xml"/><Relationship Id="rId327" Type="http://schemas.openxmlformats.org/officeDocument/2006/relationships/slideLayout" Target="../slideLayouts/slideLayout737.xml"/><Relationship Id="rId152" Type="http://schemas.openxmlformats.org/officeDocument/2006/relationships/slideLayout" Target="../slideLayouts/slideLayout562.xml"/><Relationship Id="rId173" Type="http://schemas.openxmlformats.org/officeDocument/2006/relationships/slideLayout" Target="../slideLayouts/slideLayout583.xml"/><Relationship Id="rId194" Type="http://schemas.openxmlformats.org/officeDocument/2006/relationships/slideLayout" Target="../slideLayouts/slideLayout604.xml"/><Relationship Id="rId208" Type="http://schemas.openxmlformats.org/officeDocument/2006/relationships/slideLayout" Target="../slideLayouts/slideLayout618.xml"/><Relationship Id="rId229" Type="http://schemas.openxmlformats.org/officeDocument/2006/relationships/slideLayout" Target="../slideLayouts/slideLayout639.xml"/><Relationship Id="rId240" Type="http://schemas.openxmlformats.org/officeDocument/2006/relationships/slideLayout" Target="../slideLayouts/slideLayout650.xml"/><Relationship Id="rId261" Type="http://schemas.openxmlformats.org/officeDocument/2006/relationships/slideLayout" Target="../slideLayouts/slideLayout671.xml"/><Relationship Id="rId14" Type="http://schemas.openxmlformats.org/officeDocument/2006/relationships/slideLayout" Target="../slideLayouts/slideLayout424.xml"/><Relationship Id="rId35" Type="http://schemas.openxmlformats.org/officeDocument/2006/relationships/slideLayout" Target="../slideLayouts/slideLayout445.xml"/><Relationship Id="rId56" Type="http://schemas.openxmlformats.org/officeDocument/2006/relationships/slideLayout" Target="../slideLayouts/slideLayout466.xml"/><Relationship Id="rId77" Type="http://schemas.openxmlformats.org/officeDocument/2006/relationships/slideLayout" Target="../slideLayouts/slideLayout487.xml"/><Relationship Id="rId100" Type="http://schemas.openxmlformats.org/officeDocument/2006/relationships/slideLayout" Target="../slideLayouts/slideLayout510.xml"/><Relationship Id="rId282" Type="http://schemas.openxmlformats.org/officeDocument/2006/relationships/slideLayout" Target="../slideLayouts/slideLayout692.xml"/><Relationship Id="rId317" Type="http://schemas.openxmlformats.org/officeDocument/2006/relationships/slideLayout" Target="../slideLayouts/slideLayout727.xml"/><Relationship Id="rId8" Type="http://schemas.openxmlformats.org/officeDocument/2006/relationships/slideLayout" Target="../slideLayouts/slideLayout418.xml"/><Relationship Id="rId98" Type="http://schemas.openxmlformats.org/officeDocument/2006/relationships/slideLayout" Target="../slideLayouts/slideLayout508.xml"/><Relationship Id="rId121" Type="http://schemas.openxmlformats.org/officeDocument/2006/relationships/slideLayout" Target="../slideLayouts/slideLayout531.xml"/><Relationship Id="rId142" Type="http://schemas.openxmlformats.org/officeDocument/2006/relationships/slideLayout" Target="../slideLayouts/slideLayout552.xml"/><Relationship Id="rId163" Type="http://schemas.openxmlformats.org/officeDocument/2006/relationships/slideLayout" Target="../slideLayouts/slideLayout573.xml"/><Relationship Id="rId184" Type="http://schemas.openxmlformats.org/officeDocument/2006/relationships/slideLayout" Target="../slideLayouts/slideLayout594.xml"/><Relationship Id="rId219" Type="http://schemas.openxmlformats.org/officeDocument/2006/relationships/slideLayout" Target="../slideLayouts/slideLayout629.xml"/><Relationship Id="rId230" Type="http://schemas.openxmlformats.org/officeDocument/2006/relationships/slideLayout" Target="../slideLayouts/slideLayout640.xml"/><Relationship Id="rId251" Type="http://schemas.openxmlformats.org/officeDocument/2006/relationships/slideLayout" Target="../slideLayouts/slideLayout661.xml"/><Relationship Id="rId25" Type="http://schemas.openxmlformats.org/officeDocument/2006/relationships/slideLayout" Target="../slideLayouts/slideLayout435.xml"/><Relationship Id="rId46" Type="http://schemas.openxmlformats.org/officeDocument/2006/relationships/slideLayout" Target="../slideLayouts/slideLayout456.xml"/><Relationship Id="rId67" Type="http://schemas.openxmlformats.org/officeDocument/2006/relationships/slideLayout" Target="../slideLayouts/slideLayout477.xml"/><Relationship Id="rId272" Type="http://schemas.openxmlformats.org/officeDocument/2006/relationships/slideLayout" Target="../slideLayouts/slideLayout682.xml"/><Relationship Id="rId293" Type="http://schemas.openxmlformats.org/officeDocument/2006/relationships/slideLayout" Target="../slideLayouts/slideLayout703.xml"/><Relationship Id="rId307" Type="http://schemas.openxmlformats.org/officeDocument/2006/relationships/slideLayout" Target="../slideLayouts/slideLayout717.xml"/><Relationship Id="rId328" Type="http://schemas.openxmlformats.org/officeDocument/2006/relationships/slideLayout" Target="../slideLayouts/slideLayout738.xml"/><Relationship Id="rId88" Type="http://schemas.openxmlformats.org/officeDocument/2006/relationships/slideLayout" Target="../slideLayouts/slideLayout498.xml"/><Relationship Id="rId111" Type="http://schemas.openxmlformats.org/officeDocument/2006/relationships/slideLayout" Target="../slideLayouts/slideLayout521.xml"/><Relationship Id="rId132" Type="http://schemas.openxmlformats.org/officeDocument/2006/relationships/slideLayout" Target="../slideLayouts/slideLayout542.xml"/><Relationship Id="rId153" Type="http://schemas.openxmlformats.org/officeDocument/2006/relationships/slideLayout" Target="../slideLayouts/slideLayout563.xml"/><Relationship Id="rId174" Type="http://schemas.openxmlformats.org/officeDocument/2006/relationships/slideLayout" Target="../slideLayouts/slideLayout584.xml"/><Relationship Id="rId195" Type="http://schemas.openxmlformats.org/officeDocument/2006/relationships/slideLayout" Target="../slideLayouts/slideLayout605.xml"/><Relationship Id="rId209" Type="http://schemas.openxmlformats.org/officeDocument/2006/relationships/slideLayout" Target="../slideLayouts/slideLayout619.xml"/><Relationship Id="rId220" Type="http://schemas.openxmlformats.org/officeDocument/2006/relationships/slideLayout" Target="../slideLayouts/slideLayout630.xml"/><Relationship Id="rId241" Type="http://schemas.openxmlformats.org/officeDocument/2006/relationships/slideLayout" Target="../slideLayouts/slideLayout651.xml"/><Relationship Id="rId15" Type="http://schemas.openxmlformats.org/officeDocument/2006/relationships/slideLayout" Target="../slideLayouts/slideLayout425.xml"/><Relationship Id="rId36" Type="http://schemas.openxmlformats.org/officeDocument/2006/relationships/slideLayout" Target="../slideLayouts/slideLayout446.xml"/><Relationship Id="rId57" Type="http://schemas.openxmlformats.org/officeDocument/2006/relationships/slideLayout" Target="../slideLayouts/slideLayout467.xml"/><Relationship Id="rId262" Type="http://schemas.openxmlformats.org/officeDocument/2006/relationships/slideLayout" Target="../slideLayouts/slideLayout672.xml"/><Relationship Id="rId283" Type="http://schemas.openxmlformats.org/officeDocument/2006/relationships/slideLayout" Target="../slideLayouts/slideLayout693.xml"/><Relationship Id="rId318" Type="http://schemas.openxmlformats.org/officeDocument/2006/relationships/slideLayout" Target="../slideLayouts/slideLayout728.xml"/><Relationship Id="rId78" Type="http://schemas.openxmlformats.org/officeDocument/2006/relationships/slideLayout" Target="../slideLayouts/slideLayout488.xml"/><Relationship Id="rId99" Type="http://schemas.openxmlformats.org/officeDocument/2006/relationships/slideLayout" Target="../slideLayouts/slideLayout509.xml"/><Relationship Id="rId101" Type="http://schemas.openxmlformats.org/officeDocument/2006/relationships/slideLayout" Target="../slideLayouts/slideLayout511.xml"/><Relationship Id="rId122" Type="http://schemas.openxmlformats.org/officeDocument/2006/relationships/slideLayout" Target="../slideLayouts/slideLayout532.xml"/><Relationship Id="rId143" Type="http://schemas.openxmlformats.org/officeDocument/2006/relationships/slideLayout" Target="../slideLayouts/slideLayout553.xml"/><Relationship Id="rId164" Type="http://schemas.openxmlformats.org/officeDocument/2006/relationships/slideLayout" Target="../slideLayouts/slideLayout574.xml"/><Relationship Id="rId185" Type="http://schemas.openxmlformats.org/officeDocument/2006/relationships/slideLayout" Target="../slideLayouts/slideLayout595.xml"/><Relationship Id="rId9" Type="http://schemas.openxmlformats.org/officeDocument/2006/relationships/slideLayout" Target="../slideLayouts/slideLayout419.xml"/><Relationship Id="rId210" Type="http://schemas.openxmlformats.org/officeDocument/2006/relationships/slideLayout" Target="../slideLayouts/slideLayout620.xml"/><Relationship Id="rId26" Type="http://schemas.openxmlformats.org/officeDocument/2006/relationships/slideLayout" Target="../slideLayouts/slideLayout436.xml"/><Relationship Id="rId231" Type="http://schemas.openxmlformats.org/officeDocument/2006/relationships/slideLayout" Target="../slideLayouts/slideLayout641.xml"/><Relationship Id="rId252" Type="http://schemas.openxmlformats.org/officeDocument/2006/relationships/slideLayout" Target="../slideLayouts/slideLayout662.xml"/><Relationship Id="rId273" Type="http://schemas.openxmlformats.org/officeDocument/2006/relationships/slideLayout" Target="../slideLayouts/slideLayout683.xml"/><Relationship Id="rId294" Type="http://schemas.openxmlformats.org/officeDocument/2006/relationships/slideLayout" Target="../slideLayouts/slideLayout704.xml"/><Relationship Id="rId308" Type="http://schemas.openxmlformats.org/officeDocument/2006/relationships/slideLayout" Target="../slideLayouts/slideLayout718.xml"/><Relationship Id="rId329" Type="http://schemas.openxmlformats.org/officeDocument/2006/relationships/slideLayout" Target="../slideLayouts/slideLayout739.xml"/><Relationship Id="rId47" Type="http://schemas.openxmlformats.org/officeDocument/2006/relationships/slideLayout" Target="../slideLayouts/slideLayout457.xml"/><Relationship Id="rId68" Type="http://schemas.openxmlformats.org/officeDocument/2006/relationships/slideLayout" Target="../slideLayouts/slideLayout478.xml"/><Relationship Id="rId89" Type="http://schemas.openxmlformats.org/officeDocument/2006/relationships/slideLayout" Target="../slideLayouts/slideLayout499.xml"/><Relationship Id="rId112" Type="http://schemas.openxmlformats.org/officeDocument/2006/relationships/slideLayout" Target="../slideLayouts/slideLayout522.xml"/><Relationship Id="rId133" Type="http://schemas.openxmlformats.org/officeDocument/2006/relationships/slideLayout" Target="../slideLayouts/slideLayout543.xml"/><Relationship Id="rId154" Type="http://schemas.openxmlformats.org/officeDocument/2006/relationships/slideLayout" Target="../slideLayouts/slideLayout564.xml"/><Relationship Id="rId175" Type="http://schemas.openxmlformats.org/officeDocument/2006/relationships/slideLayout" Target="../slideLayouts/slideLayout585.xml"/><Relationship Id="rId196" Type="http://schemas.openxmlformats.org/officeDocument/2006/relationships/slideLayout" Target="../slideLayouts/slideLayout606.xml"/><Relationship Id="rId200" Type="http://schemas.openxmlformats.org/officeDocument/2006/relationships/slideLayout" Target="../slideLayouts/slideLayout610.xml"/><Relationship Id="rId16" Type="http://schemas.openxmlformats.org/officeDocument/2006/relationships/slideLayout" Target="../slideLayouts/slideLayout426.xml"/><Relationship Id="rId221" Type="http://schemas.openxmlformats.org/officeDocument/2006/relationships/slideLayout" Target="../slideLayouts/slideLayout631.xml"/><Relationship Id="rId242" Type="http://schemas.openxmlformats.org/officeDocument/2006/relationships/slideLayout" Target="../slideLayouts/slideLayout652.xml"/><Relationship Id="rId263" Type="http://schemas.openxmlformats.org/officeDocument/2006/relationships/slideLayout" Target="../slideLayouts/slideLayout673.xml"/><Relationship Id="rId284" Type="http://schemas.openxmlformats.org/officeDocument/2006/relationships/slideLayout" Target="../slideLayouts/slideLayout694.xml"/><Relationship Id="rId319" Type="http://schemas.openxmlformats.org/officeDocument/2006/relationships/slideLayout" Target="../slideLayouts/slideLayout729.xml"/><Relationship Id="rId37" Type="http://schemas.openxmlformats.org/officeDocument/2006/relationships/slideLayout" Target="../slideLayouts/slideLayout447.xml"/><Relationship Id="rId58" Type="http://schemas.openxmlformats.org/officeDocument/2006/relationships/slideLayout" Target="../slideLayouts/slideLayout468.xml"/><Relationship Id="rId79" Type="http://schemas.openxmlformats.org/officeDocument/2006/relationships/slideLayout" Target="../slideLayouts/slideLayout489.xml"/><Relationship Id="rId102" Type="http://schemas.openxmlformats.org/officeDocument/2006/relationships/slideLayout" Target="../slideLayouts/slideLayout512.xml"/><Relationship Id="rId123" Type="http://schemas.openxmlformats.org/officeDocument/2006/relationships/slideLayout" Target="../slideLayouts/slideLayout533.xml"/><Relationship Id="rId144" Type="http://schemas.openxmlformats.org/officeDocument/2006/relationships/slideLayout" Target="../slideLayouts/slideLayout554.xml"/><Relationship Id="rId330" Type="http://schemas.openxmlformats.org/officeDocument/2006/relationships/slideLayout" Target="../slideLayouts/slideLayout740.xml"/><Relationship Id="rId90" Type="http://schemas.openxmlformats.org/officeDocument/2006/relationships/slideLayout" Target="../slideLayouts/slideLayout500.xml"/><Relationship Id="rId165" Type="http://schemas.openxmlformats.org/officeDocument/2006/relationships/slideLayout" Target="../slideLayouts/slideLayout575.xml"/><Relationship Id="rId186" Type="http://schemas.openxmlformats.org/officeDocument/2006/relationships/slideLayout" Target="../slideLayouts/slideLayout596.xml"/><Relationship Id="rId211" Type="http://schemas.openxmlformats.org/officeDocument/2006/relationships/slideLayout" Target="../slideLayouts/slideLayout621.xml"/><Relationship Id="rId232" Type="http://schemas.openxmlformats.org/officeDocument/2006/relationships/slideLayout" Target="../slideLayouts/slideLayout642.xml"/><Relationship Id="rId253" Type="http://schemas.openxmlformats.org/officeDocument/2006/relationships/slideLayout" Target="../slideLayouts/slideLayout663.xml"/><Relationship Id="rId274" Type="http://schemas.openxmlformats.org/officeDocument/2006/relationships/slideLayout" Target="../slideLayouts/slideLayout684.xml"/><Relationship Id="rId295" Type="http://schemas.openxmlformats.org/officeDocument/2006/relationships/slideLayout" Target="../slideLayouts/slideLayout705.xml"/><Relationship Id="rId309" Type="http://schemas.openxmlformats.org/officeDocument/2006/relationships/slideLayout" Target="../slideLayouts/slideLayout719.xml"/><Relationship Id="rId27" Type="http://schemas.openxmlformats.org/officeDocument/2006/relationships/slideLayout" Target="../slideLayouts/slideLayout437.xml"/><Relationship Id="rId48" Type="http://schemas.openxmlformats.org/officeDocument/2006/relationships/slideLayout" Target="../slideLayouts/slideLayout458.xml"/><Relationship Id="rId69" Type="http://schemas.openxmlformats.org/officeDocument/2006/relationships/slideLayout" Target="../slideLayouts/slideLayout479.xml"/><Relationship Id="rId113" Type="http://schemas.openxmlformats.org/officeDocument/2006/relationships/slideLayout" Target="../slideLayouts/slideLayout523.xml"/><Relationship Id="rId134" Type="http://schemas.openxmlformats.org/officeDocument/2006/relationships/slideLayout" Target="../slideLayouts/slideLayout544.xml"/><Relationship Id="rId320" Type="http://schemas.openxmlformats.org/officeDocument/2006/relationships/slideLayout" Target="../slideLayouts/slideLayout730.xml"/><Relationship Id="rId80" Type="http://schemas.openxmlformats.org/officeDocument/2006/relationships/slideLayout" Target="../slideLayouts/slideLayout490.xml"/><Relationship Id="rId155" Type="http://schemas.openxmlformats.org/officeDocument/2006/relationships/slideLayout" Target="../slideLayouts/slideLayout565.xml"/><Relationship Id="rId176" Type="http://schemas.openxmlformats.org/officeDocument/2006/relationships/slideLayout" Target="../slideLayouts/slideLayout586.xml"/><Relationship Id="rId197" Type="http://schemas.openxmlformats.org/officeDocument/2006/relationships/slideLayout" Target="../slideLayouts/slideLayout607.xml"/><Relationship Id="rId201" Type="http://schemas.openxmlformats.org/officeDocument/2006/relationships/slideLayout" Target="../slideLayouts/slideLayout611.xml"/><Relationship Id="rId222" Type="http://schemas.openxmlformats.org/officeDocument/2006/relationships/slideLayout" Target="../slideLayouts/slideLayout632.xml"/><Relationship Id="rId243" Type="http://schemas.openxmlformats.org/officeDocument/2006/relationships/slideLayout" Target="../slideLayouts/slideLayout653.xml"/><Relationship Id="rId264" Type="http://schemas.openxmlformats.org/officeDocument/2006/relationships/slideLayout" Target="../slideLayouts/slideLayout674.xml"/><Relationship Id="rId285" Type="http://schemas.openxmlformats.org/officeDocument/2006/relationships/slideLayout" Target="../slideLayouts/slideLayout695.xml"/><Relationship Id="rId17" Type="http://schemas.openxmlformats.org/officeDocument/2006/relationships/slideLayout" Target="../slideLayouts/slideLayout427.xml"/><Relationship Id="rId38" Type="http://schemas.openxmlformats.org/officeDocument/2006/relationships/slideLayout" Target="../slideLayouts/slideLayout448.xml"/><Relationship Id="rId59" Type="http://schemas.openxmlformats.org/officeDocument/2006/relationships/slideLayout" Target="../slideLayouts/slideLayout469.xml"/><Relationship Id="rId103" Type="http://schemas.openxmlformats.org/officeDocument/2006/relationships/slideLayout" Target="../slideLayouts/slideLayout513.xml"/><Relationship Id="rId124" Type="http://schemas.openxmlformats.org/officeDocument/2006/relationships/slideLayout" Target="../slideLayouts/slideLayout534.xml"/><Relationship Id="rId310" Type="http://schemas.openxmlformats.org/officeDocument/2006/relationships/slideLayout" Target="../slideLayouts/slideLayout720.xml"/><Relationship Id="rId70" Type="http://schemas.openxmlformats.org/officeDocument/2006/relationships/slideLayout" Target="../slideLayouts/slideLayout480.xml"/><Relationship Id="rId91" Type="http://schemas.openxmlformats.org/officeDocument/2006/relationships/slideLayout" Target="../slideLayouts/slideLayout501.xml"/><Relationship Id="rId145" Type="http://schemas.openxmlformats.org/officeDocument/2006/relationships/slideLayout" Target="../slideLayouts/slideLayout555.xml"/><Relationship Id="rId166" Type="http://schemas.openxmlformats.org/officeDocument/2006/relationships/slideLayout" Target="../slideLayouts/slideLayout576.xml"/><Relationship Id="rId187" Type="http://schemas.openxmlformats.org/officeDocument/2006/relationships/slideLayout" Target="../slideLayouts/slideLayout597.xml"/><Relationship Id="rId331" Type="http://schemas.openxmlformats.org/officeDocument/2006/relationships/theme" Target="../theme/theme38.xml"/><Relationship Id="rId1" Type="http://schemas.openxmlformats.org/officeDocument/2006/relationships/slideLayout" Target="../slideLayouts/slideLayout411.xml"/><Relationship Id="rId212" Type="http://schemas.openxmlformats.org/officeDocument/2006/relationships/slideLayout" Target="../slideLayouts/slideLayout622.xml"/><Relationship Id="rId233" Type="http://schemas.openxmlformats.org/officeDocument/2006/relationships/slideLayout" Target="../slideLayouts/slideLayout643.xml"/><Relationship Id="rId254" Type="http://schemas.openxmlformats.org/officeDocument/2006/relationships/slideLayout" Target="../slideLayouts/slideLayout664.xml"/><Relationship Id="rId28" Type="http://schemas.openxmlformats.org/officeDocument/2006/relationships/slideLayout" Target="../slideLayouts/slideLayout438.xml"/><Relationship Id="rId49" Type="http://schemas.openxmlformats.org/officeDocument/2006/relationships/slideLayout" Target="../slideLayouts/slideLayout459.xml"/><Relationship Id="rId114" Type="http://schemas.openxmlformats.org/officeDocument/2006/relationships/slideLayout" Target="../slideLayouts/slideLayout524.xml"/><Relationship Id="rId275" Type="http://schemas.openxmlformats.org/officeDocument/2006/relationships/slideLayout" Target="../slideLayouts/slideLayout685.xml"/><Relationship Id="rId296" Type="http://schemas.openxmlformats.org/officeDocument/2006/relationships/slideLayout" Target="../slideLayouts/slideLayout706.xml"/><Relationship Id="rId300" Type="http://schemas.openxmlformats.org/officeDocument/2006/relationships/slideLayout" Target="../slideLayouts/slideLayout710.xml"/><Relationship Id="rId60" Type="http://schemas.openxmlformats.org/officeDocument/2006/relationships/slideLayout" Target="../slideLayouts/slideLayout470.xml"/><Relationship Id="rId81" Type="http://schemas.openxmlformats.org/officeDocument/2006/relationships/slideLayout" Target="../slideLayouts/slideLayout491.xml"/><Relationship Id="rId135" Type="http://schemas.openxmlformats.org/officeDocument/2006/relationships/slideLayout" Target="../slideLayouts/slideLayout545.xml"/><Relationship Id="rId156" Type="http://schemas.openxmlformats.org/officeDocument/2006/relationships/slideLayout" Target="../slideLayouts/slideLayout566.xml"/><Relationship Id="rId177" Type="http://schemas.openxmlformats.org/officeDocument/2006/relationships/slideLayout" Target="../slideLayouts/slideLayout587.xml"/><Relationship Id="rId198" Type="http://schemas.openxmlformats.org/officeDocument/2006/relationships/slideLayout" Target="../slideLayouts/slideLayout608.xml"/><Relationship Id="rId321" Type="http://schemas.openxmlformats.org/officeDocument/2006/relationships/slideLayout" Target="../slideLayouts/slideLayout731.xml"/><Relationship Id="rId202" Type="http://schemas.openxmlformats.org/officeDocument/2006/relationships/slideLayout" Target="../slideLayouts/slideLayout612.xml"/><Relationship Id="rId223" Type="http://schemas.openxmlformats.org/officeDocument/2006/relationships/slideLayout" Target="../slideLayouts/slideLayout633.xml"/><Relationship Id="rId244" Type="http://schemas.openxmlformats.org/officeDocument/2006/relationships/slideLayout" Target="../slideLayouts/slideLayout654.xml"/><Relationship Id="rId18" Type="http://schemas.openxmlformats.org/officeDocument/2006/relationships/slideLayout" Target="../slideLayouts/slideLayout428.xml"/><Relationship Id="rId39" Type="http://schemas.openxmlformats.org/officeDocument/2006/relationships/slideLayout" Target="../slideLayouts/slideLayout449.xml"/><Relationship Id="rId265" Type="http://schemas.openxmlformats.org/officeDocument/2006/relationships/slideLayout" Target="../slideLayouts/slideLayout675.xml"/><Relationship Id="rId286" Type="http://schemas.openxmlformats.org/officeDocument/2006/relationships/slideLayout" Target="../slideLayouts/slideLayout696.xml"/><Relationship Id="rId50" Type="http://schemas.openxmlformats.org/officeDocument/2006/relationships/slideLayout" Target="../slideLayouts/slideLayout460.xml"/><Relationship Id="rId104" Type="http://schemas.openxmlformats.org/officeDocument/2006/relationships/slideLayout" Target="../slideLayouts/slideLayout514.xml"/><Relationship Id="rId125" Type="http://schemas.openxmlformats.org/officeDocument/2006/relationships/slideLayout" Target="../slideLayouts/slideLayout535.xml"/><Relationship Id="rId146" Type="http://schemas.openxmlformats.org/officeDocument/2006/relationships/slideLayout" Target="../slideLayouts/slideLayout556.xml"/><Relationship Id="rId167" Type="http://schemas.openxmlformats.org/officeDocument/2006/relationships/slideLayout" Target="../slideLayouts/slideLayout577.xml"/><Relationship Id="rId188" Type="http://schemas.openxmlformats.org/officeDocument/2006/relationships/slideLayout" Target="../slideLayouts/slideLayout598.xml"/><Relationship Id="rId311" Type="http://schemas.openxmlformats.org/officeDocument/2006/relationships/slideLayout" Target="../slideLayouts/slideLayout721.xml"/><Relationship Id="rId332" Type="http://schemas.openxmlformats.org/officeDocument/2006/relationships/image" Target="../media/image1.png"/><Relationship Id="rId71" Type="http://schemas.openxmlformats.org/officeDocument/2006/relationships/slideLayout" Target="../slideLayouts/slideLayout481.xml"/><Relationship Id="rId92" Type="http://schemas.openxmlformats.org/officeDocument/2006/relationships/slideLayout" Target="../slideLayouts/slideLayout502.xml"/><Relationship Id="rId213" Type="http://schemas.openxmlformats.org/officeDocument/2006/relationships/slideLayout" Target="../slideLayouts/slideLayout623.xml"/><Relationship Id="rId234" Type="http://schemas.openxmlformats.org/officeDocument/2006/relationships/slideLayout" Target="../slideLayouts/slideLayout644.xml"/><Relationship Id="rId2" Type="http://schemas.openxmlformats.org/officeDocument/2006/relationships/slideLayout" Target="../slideLayouts/slideLayout412.xml"/><Relationship Id="rId29" Type="http://schemas.openxmlformats.org/officeDocument/2006/relationships/slideLayout" Target="../slideLayouts/slideLayout439.xml"/><Relationship Id="rId255" Type="http://schemas.openxmlformats.org/officeDocument/2006/relationships/slideLayout" Target="../slideLayouts/slideLayout665.xml"/><Relationship Id="rId276" Type="http://schemas.openxmlformats.org/officeDocument/2006/relationships/slideLayout" Target="../slideLayouts/slideLayout686.xml"/><Relationship Id="rId297" Type="http://schemas.openxmlformats.org/officeDocument/2006/relationships/slideLayout" Target="../slideLayouts/slideLayout707.xml"/><Relationship Id="rId40" Type="http://schemas.openxmlformats.org/officeDocument/2006/relationships/slideLayout" Target="../slideLayouts/slideLayout450.xml"/><Relationship Id="rId115" Type="http://schemas.openxmlformats.org/officeDocument/2006/relationships/slideLayout" Target="../slideLayouts/slideLayout525.xml"/><Relationship Id="rId136" Type="http://schemas.openxmlformats.org/officeDocument/2006/relationships/slideLayout" Target="../slideLayouts/slideLayout546.xml"/><Relationship Id="rId157" Type="http://schemas.openxmlformats.org/officeDocument/2006/relationships/slideLayout" Target="../slideLayouts/slideLayout567.xml"/><Relationship Id="rId178" Type="http://schemas.openxmlformats.org/officeDocument/2006/relationships/slideLayout" Target="../slideLayouts/slideLayout588.xml"/><Relationship Id="rId301" Type="http://schemas.openxmlformats.org/officeDocument/2006/relationships/slideLayout" Target="../slideLayouts/slideLayout711.xml"/><Relationship Id="rId322" Type="http://schemas.openxmlformats.org/officeDocument/2006/relationships/slideLayout" Target="../slideLayouts/slideLayout732.xml"/><Relationship Id="rId61" Type="http://schemas.openxmlformats.org/officeDocument/2006/relationships/slideLayout" Target="../slideLayouts/slideLayout471.xml"/><Relationship Id="rId82" Type="http://schemas.openxmlformats.org/officeDocument/2006/relationships/slideLayout" Target="../slideLayouts/slideLayout492.xml"/><Relationship Id="rId199" Type="http://schemas.openxmlformats.org/officeDocument/2006/relationships/slideLayout" Target="../slideLayouts/slideLayout609.xml"/><Relationship Id="rId203" Type="http://schemas.openxmlformats.org/officeDocument/2006/relationships/slideLayout" Target="../slideLayouts/slideLayout613.xml"/><Relationship Id="rId19" Type="http://schemas.openxmlformats.org/officeDocument/2006/relationships/slideLayout" Target="../slideLayouts/slideLayout429.xml"/><Relationship Id="rId224" Type="http://schemas.openxmlformats.org/officeDocument/2006/relationships/slideLayout" Target="../slideLayouts/slideLayout634.xml"/><Relationship Id="rId245" Type="http://schemas.openxmlformats.org/officeDocument/2006/relationships/slideLayout" Target="../slideLayouts/slideLayout655.xml"/><Relationship Id="rId266" Type="http://schemas.openxmlformats.org/officeDocument/2006/relationships/slideLayout" Target="../slideLayouts/slideLayout676.xml"/><Relationship Id="rId287" Type="http://schemas.openxmlformats.org/officeDocument/2006/relationships/slideLayout" Target="../slideLayouts/slideLayout697.xml"/><Relationship Id="rId30" Type="http://schemas.openxmlformats.org/officeDocument/2006/relationships/slideLayout" Target="../slideLayouts/slideLayout440.xml"/><Relationship Id="rId105" Type="http://schemas.openxmlformats.org/officeDocument/2006/relationships/slideLayout" Target="../slideLayouts/slideLayout515.xml"/><Relationship Id="rId126" Type="http://schemas.openxmlformats.org/officeDocument/2006/relationships/slideLayout" Target="../slideLayouts/slideLayout536.xml"/><Relationship Id="rId147" Type="http://schemas.openxmlformats.org/officeDocument/2006/relationships/slideLayout" Target="../slideLayouts/slideLayout557.xml"/><Relationship Id="rId168" Type="http://schemas.openxmlformats.org/officeDocument/2006/relationships/slideLayout" Target="../slideLayouts/slideLayout578.xml"/><Relationship Id="rId312" Type="http://schemas.openxmlformats.org/officeDocument/2006/relationships/slideLayout" Target="../slideLayouts/slideLayout722.xml"/><Relationship Id="rId51" Type="http://schemas.openxmlformats.org/officeDocument/2006/relationships/slideLayout" Target="../slideLayouts/slideLayout461.xml"/><Relationship Id="rId72" Type="http://schemas.openxmlformats.org/officeDocument/2006/relationships/slideLayout" Target="../slideLayouts/slideLayout482.xml"/><Relationship Id="rId93" Type="http://schemas.openxmlformats.org/officeDocument/2006/relationships/slideLayout" Target="../slideLayouts/slideLayout503.xml"/><Relationship Id="rId189" Type="http://schemas.openxmlformats.org/officeDocument/2006/relationships/slideLayout" Target="../slideLayouts/slideLayout599.xml"/><Relationship Id="rId3" Type="http://schemas.openxmlformats.org/officeDocument/2006/relationships/slideLayout" Target="../slideLayouts/slideLayout413.xml"/><Relationship Id="rId214" Type="http://schemas.openxmlformats.org/officeDocument/2006/relationships/slideLayout" Target="../slideLayouts/slideLayout624.xml"/><Relationship Id="rId235" Type="http://schemas.openxmlformats.org/officeDocument/2006/relationships/slideLayout" Target="../slideLayouts/slideLayout645.xml"/><Relationship Id="rId256" Type="http://schemas.openxmlformats.org/officeDocument/2006/relationships/slideLayout" Target="../slideLayouts/slideLayout666.xml"/><Relationship Id="rId277" Type="http://schemas.openxmlformats.org/officeDocument/2006/relationships/slideLayout" Target="../slideLayouts/slideLayout687.xml"/><Relationship Id="rId298" Type="http://schemas.openxmlformats.org/officeDocument/2006/relationships/slideLayout" Target="../slideLayouts/slideLayout708.xml"/><Relationship Id="rId116" Type="http://schemas.openxmlformats.org/officeDocument/2006/relationships/slideLayout" Target="../slideLayouts/slideLayout526.xml"/><Relationship Id="rId137" Type="http://schemas.openxmlformats.org/officeDocument/2006/relationships/slideLayout" Target="../slideLayouts/slideLayout547.xml"/><Relationship Id="rId158" Type="http://schemas.openxmlformats.org/officeDocument/2006/relationships/slideLayout" Target="../slideLayouts/slideLayout568.xml"/><Relationship Id="rId302" Type="http://schemas.openxmlformats.org/officeDocument/2006/relationships/slideLayout" Target="../slideLayouts/slideLayout712.xml"/><Relationship Id="rId323" Type="http://schemas.openxmlformats.org/officeDocument/2006/relationships/slideLayout" Target="../slideLayouts/slideLayout733.xml"/><Relationship Id="rId20" Type="http://schemas.openxmlformats.org/officeDocument/2006/relationships/slideLayout" Target="../slideLayouts/slideLayout430.xml"/><Relationship Id="rId41" Type="http://schemas.openxmlformats.org/officeDocument/2006/relationships/slideLayout" Target="../slideLayouts/slideLayout451.xml"/><Relationship Id="rId62" Type="http://schemas.openxmlformats.org/officeDocument/2006/relationships/slideLayout" Target="../slideLayouts/slideLayout472.xml"/><Relationship Id="rId83" Type="http://schemas.openxmlformats.org/officeDocument/2006/relationships/slideLayout" Target="../slideLayouts/slideLayout493.xml"/><Relationship Id="rId179" Type="http://schemas.openxmlformats.org/officeDocument/2006/relationships/slideLayout" Target="../slideLayouts/slideLayout589.xml"/><Relationship Id="rId190" Type="http://schemas.openxmlformats.org/officeDocument/2006/relationships/slideLayout" Target="../slideLayouts/slideLayout600.xml"/><Relationship Id="rId204" Type="http://schemas.openxmlformats.org/officeDocument/2006/relationships/slideLayout" Target="../slideLayouts/slideLayout614.xml"/><Relationship Id="rId225" Type="http://schemas.openxmlformats.org/officeDocument/2006/relationships/slideLayout" Target="../slideLayouts/slideLayout635.xml"/><Relationship Id="rId246" Type="http://schemas.openxmlformats.org/officeDocument/2006/relationships/slideLayout" Target="../slideLayouts/slideLayout656.xml"/><Relationship Id="rId267" Type="http://schemas.openxmlformats.org/officeDocument/2006/relationships/slideLayout" Target="../slideLayouts/slideLayout677.xml"/><Relationship Id="rId288" Type="http://schemas.openxmlformats.org/officeDocument/2006/relationships/slideLayout" Target="../slideLayouts/slideLayout698.xml"/><Relationship Id="rId106" Type="http://schemas.openxmlformats.org/officeDocument/2006/relationships/slideLayout" Target="../slideLayouts/slideLayout516.xml"/><Relationship Id="rId127" Type="http://schemas.openxmlformats.org/officeDocument/2006/relationships/slideLayout" Target="../slideLayouts/slideLayout537.xml"/><Relationship Id="rId313" Type="http://schemas.openxmlformats.org/officeDocument/2006/relationships/slideLayout" Target="../slideLayouts/slideLayout723.xml"/><Relationship Id="rId10" Type="http://schemas.openxmlformats.org/officeDocument/2006/relationships/slideLayout" Target="../slideLayouts/slideLayout420.xml"/><Relationship Id="rId31" Type="http://schemas.openxmlformats.org/officeDocument/2006/relationships/slideLayout" Target="../slideLayouts/slideLayout441.xml"/><Relationship Id="rId52" Type="http://schemas.openxmlformats.org/officeDocument/2006/relationships/slideLayout" Target="../slideLayouts/slideLayout462.xml"/><Relationship Id="rId73" Type="http://schemas.openxmlformats.org/officeDocument/2006/relationships/slideLayout" Target="../slideLayouts/slideLayout483.xml"/><Relationship Id="rId94" Type="http://schemas.openxmlformats.org/officeDocument/2006/relationships/slideLayout" Target="../slideLayouts/slideLayout504.xml"/><Relationship Id="rId148" Type="http://schemas.openxmlformats.org/officeDocument/2006/relationships/slideLayout" Target="../slideLayouts/slideLayout558.xml"/><Relationship Id="rId169" Type="http://schemas.openxmlformats.org/officeDocument/2006/relationships/slideLayout" Target="../slideLayouts/slideLayout579.xml"/><Relationship Id="rId4" Type="http://schemas.openxmlformats.org/officeDocument/2006/relationships/slideLayout" Target="../slideLayouts/slideLayout414.xml"/><Relationship Id="rId180" Type="http://schemas.openxmlformats.org/officeDocument/2006/relationships/slideLayout" Target="../slideLayouts/slideLayout590.xml"/><Relationship Id="rId215" Type="http://schemas.openxmlformats.org/officeDocument/2006/relationships/slideLayout" Target="../slideLayouts/slideLayout625.xml"/><Relationship Id="rId236" Type="http://schemas.openxmlformats.org/officeDocument/2006/relationships/slideLayout" Target="../slideLayouts/slideLayout646.xml"/><Relationship Id="rId257" Type="http://schemas.openxmlformats.org/officeDocument/2006/relationships/slideLayout" Target="../slideLayouts/slideLayout667.xml"/><Relationship Id="rId278" Type="http://schemas.openxmlformats.org/officeDocument/2006/relationships/slideLayout" Target="../slideLayouts/slideLayout688.xml"/><Relationship Id="rId303" Type="http://schemas.openxmlformats.org/officeDocument/2006/relationships/slideLayout" Target="../slideLayouts/slideLayout713.xml"/><Relationship Id="rId42" Type="http://schemas.openxmlformats.org/officeDocument/2006/relationships/slideLayout" Target="../slideLayouts/slideLayout452.xml"/><Relationship Id="rId84" Type="http://schemas.openxmlformats.org/officeDocument/2006/relationships/slideLayout" Target="../slideLayouts/slideLayout494.xml"/><Relationship Id="rId138" Type="http://schemas.openxmlformats.org/officeDocument/2006/relationships/slideLayout" Target="../slideLayouts/slideLayout548.xml"/><Relationship Id="rId191" Type="http://schemas.openxmlformats.org/officeDocument/2006/relationships/slideLayout" Target="../slideLayouts/slideLayout601.xml"/><Relationship Id="rId205" Type="http://schemas.openxmlformats.org/officeDocument/2006/relationships/slideLayout" Target="../slideLayouts/slideLayout615.xml"/><Relationship Id="rId247" Type="http://schemas.openxmlformats.org/officeDocument/2006/relationships/slideLayout" Target="../slideLayouts/slideLayout657.xml"/><Relationship Id="rId107" Type="http://schemas.openxmlformats.org/officeDocument/2006/relationships/slideLayout" Target="../slideLayouts/slideLayout517.xml"/><Relationship Id="rId289" Type="http://schemas.openxmlformats.org/officeDocument/2006/relationships/slideLayout" Target="../slideLayouts/slideLayout699.xml"/><Relationship Id="rId11" Type="http://schemas.openxmlformats.org/officeDocument/2006/relationships/slideLayout" Target="../slideLayouts/slideLayout421.xml"/><Relationship Id="rId53" Type="http://schemas.openxmlformats.org/officeDocument/2006/relationships/slideLayout" Target="../slideLayouts/slideLayout463.xml"/><Relationship Id="rId149" Type="http://schemas.openxmlformats.org/officeDocument/2006/relationships/slideLayout" Target="../slideLayouts/slideLayout559.xml"/><Relationship Id="rId314" Type="http://schemas.openxmlformats.org/officeDocument/2006/relationships/slideLayout" Target="../slideLayouts/slideLayout724.xml"/><Relationship Id="rId95" Type="http://schemas.openxmlformats.org/officeDocument/2006/relationships/slideLayout" Target="../slideLayouts/slideLayout505.xml"/><Relationship Id="rId160" Type="http://schemas.openxmlformats.org/officeDocument/2006/relationships/slideLayout" Target="../slideLayouts/slideLayout570.xml"/><Relationship Id="rId216" Type="http://schemas.openxmlformats.org/officeDocument/2006/relationships/slideLayout" Target="../slideLayouts/slideLayout626.xml"/><Relationship Id="rId258" Type="http://schemas.openxmlformats.org/officeDocument/2006/relationships/slideLayout" Target="../slideLayouts/slideLayout668.xml"/><Relationship Id="rId22" Type="http://schemas.openxmlformats.org/officeDocument/2006/relationships/slideLayout" Target="../slideLayouts/slideLayout432.xml"/><Relationship Id="rId64" Type="http://schemas.openxmlformats.org/officeDocument/2006/relationships/slideLayout" Target="../slideLayouts/slideLayout474.xml"/><Relationship Id="rId118" Type="http://schemas.openxmlformats.org/officeDocument/2006/relationships/slideLayout" Target="../slideLayouts/slideLayout528.xml"/><Relationship Id="rId325" Type="http://schemas.openxmlformats.org/officeDocument/2006/relationships/slideLayout" Target="../slideLayouts/slideLayout735.xml"/><Relationship Id="rId171" Type="http://schemas.openxmlformats.org/officeDocument/2006/relationships/slideLayout" Target="../slideLayouts/slideLayout581.xml"/><Relationship Id="rId227" Type="http://schemas.openxmlformats.org/officeDocument/2006/relationships/slideLayout" Target="../slideLayouts/slideLayout637.xml"/><Relationship Id="rId269" Type="http://schemas.openxmlformats.org/officeDocument/2006/relationships/slideLayout" Target="../slideLayouts/slideLayout679.xml"/><Relationship Id="rId33" Type="http://schemas.openxmlformats.org/officeDocument/2006/relationships/slideLayout" Target="../slideLayouts/slideLayout443.xml"/><Relationship Id="rId129" Type="http://schemas.openxmlformats.org/officeDocument/2006/relationships/slideLayout" Target="../slideLayouts/slideLayout539.xml"/><Relationship Id="rId280" Type="http://schemas.openxmlformats.org/officeDocument/2006/relationships/slideLayout" Target="../slideLayouts/slideLayout690.xml"/><Relationship Id="rId75" Type="http://schemas.openxmlformats.org/officeDocument/2006/relationships/slideLayout" Target="../slideLayouts/slideLayout485.xml"/><Relationship Id="rId140" Type="http://schemas.openxmlformats.org/officeDocument/2006/relationships/slideLayout" Target="../slideLayouts/slideLayout550.xml"/><Relationship Id="rId182" Type="http://schemas.openxmlformats.org/officeDocument/2006/relationships/slideLayout" Target="../slideLayouts/slideLayout592.xml"/><Relationship Id="rId6" Type="http://schemas.openxmlformats.org/officeDocument/2006/relationships/slideLayout" Target="../slideLayouts/slideLayout416.xml"/><Relationship Id="rId238" Type="http://schemas.openxmlformats.org/officeDocument/2006/relationships/slideLayout" Target="../slideLayouts/slideLayout648.xml"/><Relationship Id="rId291" Type="http://schemas.openxmlformats.org/officeDocument/2006/relationships/slideLayout" Target="../slideLayouts/slideLayout701.xml"/><Relationship Id="rId305" Type="http://schemas.openxmlformats.org/officeDocument/2006/relationships/slideLayout" Target="../slideLayouts/slideLayout715.xml"/><Relationship Id="rId44" Type="http://schemas.openxmlformats.org/officeDocument/2006/relationships/slideLayout" Target="../slideLayouts/slideLayout454.xml"/><Relationship Id="rId86" Type="http://schemas.openxmlformats.org/officeDocument/2006/relationships/slideLayout" Target="../slideLayouts/slideLayout496.xml"/><Relationship Id="rId151" Type="http://schemas.openxmlformats.org/officeDocument/2006/relationships/slideLayout" Target="../slideLayouts/slideLayout561.xml"/><Relationship Id="rId193" Type="http://schemas.openxmlformats.org/officeDocument/2006/relationships/slideLayout" Target="../slideLayouts/slideLayout603.xml"/><Relationship Id="rId207" Type="http://schemas.openxmlformats.org/officeDocument/2006/relationships/slideLayout" Target="../slideLayouts/slideLayout617.xml"/><Relationship Id="rId249" Type="http://schemas.openxmlformats.org/officeDocument/2006/relationships/slideLayout" Target="../slideLayouts/slideLayout659.xml"/><Relationship Id="rId13" Type="http://schemas.openxmlformats.org/officeDocument/2006/relationships/slideLayout" Target="../slideLayouts/slideLayout423.xml"/><Relationship Id="rId109" Type="http://schemas.openxmlformats.org/officeDocument/2006/relationships/slideLayout" Target="../slideLayouts/slideLayout519.xml"/><Relationship Id="rId260" Type="http://schemas.openxmlformats.org/officeDocument/2006/relationships/slideLayout" Target="../slideLayouts/slideLayout670.xml"/><Relationship Id="rId316" Type="http://schemas.openxmlformats.org/officeDocument/2006/relationships/slideLayout" Target="../slideLayouts/slideLayout726.xml"/><Relationship Id="rId55" Type="http://schemas.openxmlformats.org/officeDocument/2006/relationships/slideLayout" Target="../slideLayouts/slideLayout465.xml"/><Relationship Id="rId97" Type="http://schemas.openxmlformats.org/officeDocument/2006/relationships/slideLayout" Target="../slideLayouts/slideLayout507.xml"/><Relationship Id="rId120" Type="http://schemas.openxmlformats.org/officeDocument/2006/relationships/slideLayout" Target="../slideLayouts/slideLayout530.xml"/><Relationship Id="rId162" Type="http://schemas.openxmlformats.org/officeDocument/2006/relationships/slideLayout" Target="../slideLayouts/slideLayout572.xml"/><Relationship Id="rId218" Type="http://schemas.openxmlformats.org/officeDocument/2006/relationships/slideLayout" Target="../slideLayouts/slideLayout6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3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4.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40.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41.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42.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92.xml"/><Relationship Id="rId13" Type="http://schemas.openxmlformats.org/officeDocument/2006/relationships/theme" Target="../theme/theme43.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slideLayout" Target="../slideLayouts/slideLayout796.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04.xml"/><Relationship Id="rId13" Type="http://schemas.openxmlformats.org/officeDocument/2006/relationships/slideLayout" Target="../slideLayouts/slideLayout809.xml"/><Relationship Id="rId18" Type="http://schemas.openxmlformats.org/officeDocument/2006/relationships/theme" Target="../theme/theme44.xml"/><Relationship Id="rId3" Type="http://schemas.openxmlformats.org/officeDocument/2006/relationships/slideLayout" Target="../slideLayouts/slideLayout799.xml"/><Relationship Id="rId7" Type="http://schemas.openxmlformats.org/officeDocument/2006/relationships/slideLayout" Target="../slideLayouts/slideLayout803.xml"/><Relationship Id="rId12" Type="http://schemas.openxmlformats.org/officeDocument/2006/relationships/slideLayout" Target="../slideLayouts/slideLayout808.xml"/><Relationship Id="rId17" Type="http://schemas.openxmlformats.org/officeDocument/2006/relationships/slideLayout" Target="../slideLayouts/slideLayout813.xml"/><Relationship Id="rId2" Type="http://schemas.openxmlformats.org/officeDocument/2006/relationships/slideLayout" Target="../slideLayouts/slideLayout798.xml"/><Relationship Id="rId16" Type="http://schemas.openxmlformats.org/officeDocument/2006/relationships/slideLayout" Target="../slideLayouts/slideLayout812.xml"/><Relationship Id="rId1" Type="http://schemas.openxmlformats.org/officeDocument/2006/relationships/slideLayout" Target="../slideLayouts/slideLayout797.xml"/><Relationship Id="rId6" Type="http://schemas.openxmlformats.org/officeDocument/2006/relationships/slideLayout" Target="../slideLayouts/slideLayout802.xml"/><Relationship Id="rId11" Type="http://schemas.openxmlformats.org/officeDocument/2006/relationships/slideLayout" Target="../slideLayouts/slideLayout807.xml"/><Relationship Id="rId5" Type="http://schemas.openxmlformats.org/officeDocument/2006/relationships/slideLayout" Target="../slideLayouts/slideLayout801.xml"/><Relationship Id="rId15" Type="http://schemas.openxmlformats.org/officeDocument/2006/relationships/slideLayout" Target="../slideLayouts/slideLayout811.xml"/><Relationship Id="rId10" Type="http://schemas.openxmlformats.org/officeDocument/2006/relationships/slideLayout" Target="../slideLayouts/slideLayout806.xml"/><Relationship Id="rId4" Type="http://schemas.openxmlformats.org/officeDocument/2006/relationships/slideLayout" Target="../slideLayouts/slideLayout800.xml"/><Relationship Id="rId9" Type="http://schemas.openxmlformats.org/officeDocument/2006/relationships/slideLayout" Target="../slideLayouts/slideLayout805.xml"/><Relationship Id="rId14" Type="http://schemas.openxmlformats.org/officeDocument/2006/relationships/slideLayout" Target="../slideLayouts/slideLayout81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821.xml"/><Relationship Id="rId3" Type="http://schemas.openxmlformats.org/officeDocument/2006/relationships/slideLayout" Target="../slideLayouts/slideLayout816.xml"/><Relationship Id="rId7" Type="http://schemas.openxmlformats.org/officeDocument/2006/relationships/slideLayout" Target="../slideLayouts/slideLayout820.xml"/><Relationship Id="rId12" Type="http://schemas.openxmlformats.org/officeDocument/2006/relationships/theme" Target="../theme/theme45.xml"/><Relationship Id="rId2" Type="http://schemas.openxmlformats.org/officeDocument/2006/relationships/slideLayout" Target="../slideLayouts/slideLayout815.xml"/><Relationship Id="rId1" Type="http://schemas.openxmlformats.org/officeDocument/2006/relationships/slideLayout" Target="../slideLayouts/slideLayout814.xml"/><Relationship Id="rId6" Type="http://schemas.openxmlformats.org/officeDocument/2006/relationships/slideLayout" Target="../slideLayouts/slideLayout819.xml"/><Relationship Id="rId11" Type="http://schemas.openxmlformats.org/officeDocument/2006/relationships/slideLayout" Target="../slideLayouts/slideLayout824.xml"/><Relationship Id="rId5" Type="http://schemas.openxmlformats.org/officeDocument/2006/relationships/slideLayout" Target="../slideLayouts/slideLayout818.xml"/><Relationship Id="rId10" Type="http://schemas.openxmlformats.org/officeDocument/2006/relationships/slideLayout" Target="../slideLayouts/slideLayout823.xml"/><Relationship Id="rId4" Type="http://schemas.openxmlformats.org/officeDocument/2006/relationships/slideLayout" Target="../slideLayouts/slideLayout817.xml"/><Relationship Id="rId9" Type="http://schemas.openxmlformats.org/officeDocument/2006/relationships/slideLayout" Target="../slideLayouts/slideLayout822.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826.xml"/><Relationship Id="rId1" Type="http://schemas.openxmlformats.org/officeDocument/2006/relationships/slideLayout" Target="../slideLayouts/slideLayout82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834.xml"/><Relationship Id="rId3" Type="http://schemas.openxmlformats.org/officeDocument/2006/relationships/slideLayout" Target="../slideLayouts/slideLayout829.xml"/><Relationship Id="rId7" Type="http://schemas.openxmlformats.org/officeDocument/2006/relationships/slideLayout" Target="../slideLayouts/slideLayout833.xml"/><Relationship Id="rId12" Type="http://schemas.openxmlformats.org/officeDocument/2006/relationships/theme" Target="../theme/theme47.xml"/><Relationship Id="rId2" Type="http://schemas.openxmlformats.org/officeDocument/2006/relationships/slideLayout" Target="../slideLayouts/slideLayout828.xml"/><Relationship Id="rId1" Type="http://schemas.openxmlformats.org/officeDocument/2006/relationships/slideLayout" Target="../slideLayouts/slideLayout827.xml"/><Relationship Id="rId6" Type="http://schemas.openxmlformats.org/officeDocument/2006/relationships/slideLayout" Target="../slideLayouts/slideLayout832.xml"/><Relationship Id="rId11" Type="http://schemas.openxmlformats.org/officeDocument/2006/relationships/slideLayout" Target="../slideLayouts/slideLayout837.xml"/><Relationship Id="rId5" Type="http://schemas.openxmlformats.org/officeDocument/2006/relationships/slideLayout" Target="../slideLayouts/slideLayout831.xml"/><Relationship Id="rId10" Type="http://schemas.openxmlformats.org/officeDocument/2006/relationships/slideLayout" Target="../slideLayouts/slideLayout836.xml"/><Relationship Id="rId4" Type="http://schemas.openxmlformats.org/officeDocument/2006/relationships/slideLayout" Target="../slideLayouts/slideLayout830.xml"/><Relationship Id="rId9" Type="http://schemas.openxmlformats.org/officeDocument/2006/relationships/slideLayout" Target="../slideLayouts/slideLayout83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845.xml"/><Relationship Id="rId3" Type="http://schemas.openxmlformats.org/officeDocument/2006/relationships/slideLayout" Target="../slideLayouts/slideLayout840.xml"/><Relationship Id="rId7" Type="http://schemas.openxmlformats.org/officeDocument/2006/relationships/slideLayout" Target="../slideLayouts/slideLayout844.xml"/><Relationship Id="rId12" Type="http://schemas.openxmlformats.org/officeDocument/2006/relationships/theme" Target="../theme/theme48.xml"/><Relationship Id="rId2" Type="http://schemas.openxmlformats.org/officeDocument/2006/relationships/slideLayout" Target="../slideLayouts/slideLayout839.xml"/><Relationship Id="rId1" Type="http://schemas.openxmlformats.org/officeDocument/2006/relationships/slideLayout" Target="../slideLayouts/slideLayout838.xml"/><Relationship Id="rId6" Type="http://schemas.openxmlformats.org/officeDocument/2006/relationships/slideLayout" Target="../slideLayouts/slideLayout843.xml"/><Relationship Id="rId11" Type="http://schemas.openxmlformats.org/officeDocument/2006/relationships/slideLayout" Target="../slideLayouts/slideLayout848.xml"/><Relationship Id="rId5" Type="http://schemas.openxmlformats.org/officeDocument/2006/relationships/slideLayout" Target="../slideLayouts/slideLayout842.xml"/><Relationship Id="rId10" Type="http://schemas.openxmlformats.org/officeDocument/2006/relationships/slideLayout" Target="../slideLayouts/slideLayout847.xml"/><Relationship Id="rId4" Type="http://schemas.openxmlformats.org/officeDocument/2006/relationships/slideLayout" Target="../slideLayouts/slideLayout841.xml"/><Relationship Id="rId9" Type="http://schemas.openxmlformats.org/officeDocument/2006/relationships/slideLayout" Target="../slideLayouts/slideLayout8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5/5/24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5/5/24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05/05/2024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8671931"/>
      </p:ext>
    </p:extLst>
  </p:cSld>
  <p:clrMap bg1="dk2" tx1="lt1" bg2="dk1" tx2="lt2" accent1="accent1" accent2="accent2" accent3="accent3" accent4="accent4" accent5="accent5" accent6="accent6" hlink="hlink" folHlink="folHlink"/>
  <p:sldLayoutIdLst>
    <p:sldLayoutId id="2147490229" r:id="rId1"/>
    <p:sldLayoutId id="2147490230" r:id="rId2"/>
    <p:sldLayoutId id="2147490231" r:id="rId3"/>
    <p:sldLayoutId id="2147490232" r:id="rId4"/>
    <p:sldLayoutId id="2147490233" r:id="rId5"/>
    <p:sldLayoutId id="2147490234" r:id="rId6"/>
    <p:sldLayoutId id="2147490235" r:id="rId7"/>
    <p:sldLayoutId id="2147490236" r:id="rId8"/>
    <p:sldLayoutId id="2147490237" r:id="rId9"/>
    <p:sldLayoutId id="2147490238" r:id="rId10"/>
    <p:sldLayoutId id="214749023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5/5/24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91293"/>
      </p:ext>
    </p:extLst>
  </p:cSld>
  <p:clrMap bg1="lt1" tx1="dk1" bg2="lt2" tx2="dk2" accent1="accent1" accent2="accent2" accent3="accent3" accent4="accent4" accent5="accent5" accent6="accent6" hlink="hlink" folHlink="folHlink"/>
  <p:sldLayoutIdLst>
    <p:sldLayoutId id="2147490725" r:id="rId1"/>
    <p:sldLayoutId id="2147490726" r:id="rId2"/>
    <p:sldLayoutId id="2147490727" r:id="rId3"/>
    <p:sldLayoutId id="2147490728" r:id="rId4"/>
    <p:sldLayoutId id="2147490729" r:id="rId5"/>
    <p:sldLayoutId id="2147490730" r:id="rId6"/>
    <p:sldLayoutId id="2147490731" r:id="rId7"/>
    <p:sldLayoutId id="2147490732" r:id="rId8"/>
    <p:sldLayoutId id="2147490733" r:id="rId9"/>
    <p:sldLayoutId id="2147490734" r:id="rId10"/>
    <p:sldLayoutId id="2147490735" r:id="rId11"/>
    <p:sldLayoutId id="2147490736" r:id="rId12"/>
    <p:sldLayoutId id="2147490737" r:id="rId13"/>
    <p:sldLayoutId id="2147490738" r:id="rId14"/>
    <p:sldLayoutId id="2147490739" r:id="rId15"/>
    <p:sldLayoutId id="2147490740" r:id="rId16"/>
    <p:sldLayoutId id="214749074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05/05/2024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331614165"/>
      </p:ext>
    </p:extLst>
  </p:cSld>
  <p:clrMap bg1="lt1" tx1="dk1" bg2="lt2" tx2="dk2" accent1="accent1" accent2="accent2" accent3="accent3" accent4="accent4" accent5="accent5" accent6="accent6" hlink="hlink" folHlink="folHlink"/>
  <p:sldLayoutIdLst>
    <p:sldLayoutId id="2147490743" r:id="rId1"/>
    <p:sldLayoutId id="2147490744" r:id="rId2"/>
    <p:sldLayoutId id="2147490745" r:id="rId3"/>
    <p:sldLayoutId id="2147490746" r:id="rId4"/>
    <p:sldLayoutId id="2147490747" r:id="rId5"/>
    <p:sldLayoutId id="2147490748" r:id="rId6"/>
    <p:sldLayoutId id="2147490749" r:id="rId7"/>
    <p:sldLayoutId id="2147490750" r:id="rId8"/>
    <p:sldLayoutId id="2147490751" r:id="rId9"/>
    <p:sldLayoutId id="2147490752" r:id="rId10"/>
    <p:sldLayoutId id="2147490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223513774"/>
      </p:ext>
    </p:extLst>
  </p:cSld>
  <p:clrMap bg1="lt1" tx1="dk1" bg2="lt2" tx2="dk2" accent1="accent1" accent2="accent2" accent3="accent3" accent4="accent4" accent5="accent5" accent6="accent6" hlink="hlink" folHlink="folHlink"/>
  <p:sldLayoutIdLst>
    <p:sldLayoutId id="2147490755" r:id="rId1"/>
    <p:sldLayoutId id="21474907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891776248"/>
      </p:ext>
    </p:extLst>
  </p:cSld>
  <p:clrMap bg1="lt1" tx1="dk1" bg2="lt2" tx2="dk2" accent1="accent1" accent2="accent2" accent3="accent3" accent4="accent4" accent5="accent5" accent6="accent6" hlink="hlink" folHlink="folHlink"/>
  <p:sldLayoutIdLst>
    <p:sldLayoutId id="2147490758" r:id="rId1"/>
    <p:sldLayoutId id="2147490759" r:id="rId2"/>
    <p:sldLayoutId id="2147490760" r:id="rId3"/>
    <p:sldLayoutId id="2147490761" r:id="rId4"/>
    <p:sldLayoutId id="2147490762" r:id="rId5"/>
    <p:sldLayoutId id="2147490763" r:id="rId6"/>
    <p:sldLayoutId id="2147490764" r:id="rId7"/>
    <p:sldLayoutId id="2147490765" r:id="rId8"/>
    <p:sldLayoutId id="2147490766" r:id="rId9"/>
    <p:sldLayoutId id="2147490767" r:id="rId10"/>
    <p:sldLayoutId id="2147490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785117695"/>
      </p:ext>
    </p:extLst>
  </p:cSld>
  <p:clrMap bg1="lt1" tx1="dk1" bg2="lt2" tx2="dk2" accent1="accent1" accent2="accent2" accent3="accent3" accent4="accent4" accent5="accent5" accent6="accent6" hlink="hlink" folHlink="folHlink"/>
  <p:sldLayoutIdLst>
    <p:sldLayoutId id="2147490770" r:id="rId1"/>
    <p:sldLayoutId id="2147490771" r:id="rId2"/>
    <p:sldLayoutId id="2147490772" r:id="rId3"/>
    <p:sldLayoutId id="2147490773" r:id="rId4"/>
    <p:sldLayoutId id="2147490774" r:id="rId5"/>
    <p:sldLayoutId id="2147490775" r:id="rId6"/>
    <p:sldLayoutId id="2147490776" r:id="rId7"/>
    <p:sldLayoutId id="2147490777" r:id="rId8"/>
    <p:sldLayoutId id="2147490778" r:id="rId9"/>
    <p:sldLayoutId id="2147490779" r:id="rId10"/>
    <p:sldLayoutId id="214749078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5/5/24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01.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844.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8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844.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9.xml"/></Relationships>
</file>

<file path=ppt/slides/_rels/slide10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3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2.xml"/><Relationship Id="rId1" Type="http://schemas.openxmlformats.org/officeDocument/2006/relationships/slideLayout" Target="../slideLayouts/slideLayout239.xml"/><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70.xml"/><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83.xml"/><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96.xml"/><Relationship Id="rId4"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2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29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33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35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0.xml"/><Relationship Id="rId1" Type="http://schemas.openxmlformats.org/officeDocument/2006/relationships/slideLayout" Target="../slideLayouts/slideLayout364.xml"/><Relationship Id="rId4" Type="http://schemas.openxmlformats.org/officeDocument/2006/relationships/image" Target="../media/image115.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38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38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38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386.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0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47.xml"/><Relationship Id="rId5" Type="http://schemas.openxmlformats.org/officeDocument/2006/relationships/image" Target="../media/image57.jpeg"/><Relationship Id="rId4" Type="http://schemas.openxmlformats.org/officeDocument/2006/relationships/image" Target="../media/image3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6.xml"/><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1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9.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25.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4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4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8.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2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8.xml"/><Relationship Id="rId1" Type="http://schemas.openxmlformats.org/officeDocument/2006/relationships/slideLayout" Target="../slideLayouts/slideLayout28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9.xml"/><Relationship Id="rId1" Type="http://schemas.openxmlformats.org/officeDocument/2006/relationships/slideLayout" Target="../slideLayouts/slideLayout27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1.xml"/><Relationship Id="rId1" Type="http://schemas.openxmlformats.org/officeDocument/2006/relationships/slideLayout" Target="../slideLayouts/slideLayout27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33.xml"/></Relationships>
</file>

<file path=ppt/slides/_rels/slide1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0.jpeg"/><Relationship Id="rId1" Type="http://schemas.openxmlformats.org/officeDocument/2006/relationships/slideLayout" Target="../slideLayouts/slideLayout147.xml"/><Relationship Id="rId4" Type="http://schemas.openxmlformats.org/officeDocument/2006/relationships/image" Target="../media/image57.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5.jpeg"/><Relationship Id="rId1" Type="http://schemas.openxmlformats.org/officeDocument/2006/relationships/slideLayout" Target="../slideLayouts/slideLayout752.xml"/><Relationship Id="rId4" Type="http://schemas.openxmlformats.org/officeDocument/2006/relationships/image" Target="../media/image57.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1.xml"/><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2.xml"/><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3.xml"/><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86.xml"/></Relationships>
</file>

<file path=ppt/slides/_rels/slide1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5.xml"/><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6.xml"/><Relationship Id="rId1" Type="http://schemas.openxmlformats.org/officeDocument/2006/relationships/slideLayout" Target="../slideLayouts/slideLayout8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7.xml"/><Relationship Id="rId1" Type="http://schemas.openxmlformats.org/officeDocument/2006/relationships/slideLayout" Target="../slideLayouts/slideLayout86.xml"/></Relationships>
</file>

<file path=ppt/slides/_rels/slide1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8.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9.xml"/><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0.xml"/><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8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63.xml"/><Relationship Id="rId5" Type="http://schemas.openxmlformats.org/officeDocument/2006/relationships/image" Target="../media/image57.jpeg"/><Relationship Id="rId4" Type="http://schemas.openxmlformats.org/officeDocument/2006/relationships/image" Target="../media/image36.jpeg"/></Relationships>
</file>

<file path=ppt/slides/_rels/slide1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47.xml"/></Relationships>
</file>

<file path=ppt/slides/_rels/slide19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7.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4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4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4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47.xml"/></Relationships>
</file>

<file path=ppt/slides/_rels/slide19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0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4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47.xml"/></Relationships>
</file>

<file path=ppt/slides/_rels/slide20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7.xml"/></Relationships>
</file>

<file path=ppt/slides/_rels/slide203.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28.xml"/><Relationship Id="rId1" Type="http://schemas.openxmlformats.org/officeDocument/2006/relationships/slideLayout" Target="../slideLayouts/slideLayout260.xml"/><Relationship Id="rId4" Type="http://schemas.openxmlformats.org/officeDocument/2006/relationships/image" Target="../media/image133.jpeg"/></Relationships>
</file>

<file path=ppt/slides/_rels/slide2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9.xml"/></Relationships>
</file>

<file path=ppt/slides/_rels/slide20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9.xml"/><Relationship Id="rId1" Type="http://schemas.openxmlformats.org/officeDocument/2006/relationships/slideLayout" Target="../slideLayouts/slideLayout774.xml"/><Relationship Id="rId5" Type="http://schemas.openxmlformats.org/officeDocument/2006/relationships/image" Target="../media/image57.jpeg"/><Relationship Id="rId4" Type="http://schemas.openxmlformats.org/officeDocument/2006/relationships/image" Target="../media/image36.jpeg"/></Relationships>
</file>

<file path=ppt/slides/_rels/slide20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0.xml"/><Relationship Id="rId1" Type="http://schemas.openxmlformats.org/officeDocument/2006/relationships/slideLayout" Target="../slideLayouts/slideLayout142.xml"/></Relationships>
</file>

<file path=ppt/slides/_rels/slide20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1.xml"/><Relationship Id="rId1" Type="http://schemas.openxmlformats.org/officeDocument/2006/relationships/slideLayout" Target="../slideLayouts/slideLayout142.xml"/></Relationships>
</file>

<file path=ppt/slides/_rels/slide20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2.xml"/><Relationship Id="rId1" Type="http://schemas.openxmlformats.org/officeDocument/2006/relationships/slideLayout" Target="../slideLayouts/slideLayout14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3.xml"/><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1.xml"/></Relationships>
</file>

<file path=ppt/slides/_rels/slide21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4.xml"/><Relationship Id="rId1" Type="http://schemas.openxmlformats.org/officeDocument/2006/relationships/slideLayout" Target="../slideLayouts/slideLayout142.xml"/></Relationships>
</file>

<file path=ppt/slides/_rels/slide21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5.xml"/><Relationship Id="rId1" Type="http://schemas.openxmlformats.org/officeDocument/2006/relationships/slideLayout" Target="../slideLayouts/slideLayout14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6.xml"/><Relationship Id="rId1" Type="http://schemas.openxmlformats.org/officeDocument/2006/relationships/slideLayout" Target="../slideLayouts/slideLayout14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7.xml"/><Relationship Id="rId1" Type="http://schemas.openxmlformats.org/officeDocument/2006/relationships/slideLayout" Target="../slideLayouts/slideLayout142.xml"/></Relationships>
</file>

<file path=ppt/slides/_rels/slide2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21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6.jpeg"/><Relationship Id="rId1" Type="http://schemas.openxmlformats.org/officeDocument/2006/relationships/slideLayout" Target="../slideLayouts/slideLayout741.xml"/><Relationship Id="rId4" Type="http://schemas.openxmlformats.org/officeDocument/2006/relationships/image" Target="../media/image57.jpeg"/></Relationships>
</file>

<file path=ppt/slides/_rels/slide21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8.xml"/><Relationship Id="rId1" Type="http://schemas.openxmlformats.org/officeDocument/2006/relationships/slideLayout" Target="../slideLayouts/slideLayout186.xml"/></Relationships>
</file>

<file path=ppt/slides/_rels/slide21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9.xml"/><Relationship Id="rId1" Type="http://schemas.openxmlformats.org/officeDocument/2006/relationships/slideLayout" Target="../slideLayouts/slideLayout1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3.xml"/></Relationships>
</file>

<file path=ppt/slides/_rels/slide22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0.xml"/><Relationship Id="rId1" Type="http://schemas.openxmlformats.org/officeDocument/2006/relationships/slideLayout" Target="../slideLayouts/slideLayout186.xml"/></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1.xml"/><Relationship Id="rId1" Type="http://schemas.openxmlformats.org/officeDocument/2006/relationships/slideLayout" Target="../slideLayouts/slideLayout186.xml"/></Relationships>
</file>

<file path=ppt/slides/_rels/slide22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2.xml"/><Relationship Id="rId1" Type="http://schemas.openxmlformats.org/officeDocument/2006/relationships/slideLayout" Target="../slideLayouts/slideLayout186.xml"/></Relationships>
</file>

<file path=ppt/slides/_rels/slide22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3.xml"/><Relationship Id="rId1" Type="http://schemas.openxmlformats.org/officeDocument/2006/relationships/slideLayout" Target="../slideLayouts/slideLayout186.xml"/></Relationships>
</file>

<file path=ppt/slides/_rels/slide22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4.xml"/><Relationship Id="rId1" Type="http://schemas.openxmlformats.org/officeDocument/2006/relationships/slideLayout" Target="../slideLayouts/slideLayout186.xml"/></Relationships>
</file>

<file path=ppt/slides/_rels/slide22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5.xml"/><Relationship Id="rId1" Type="http://schemas.openxmlformats.org/officeDocument/2006/relationships/slideLayout" Target="../slideLayouts/slideLayout186.xml"/></Relationships>
</file>

<file path=ppt/slides/_rels/slide22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6.xml"/><Relationship Id="rId1" Type="http://schemas.openxmlformats.org/officeDocument/2006/relationships/slideLayout" Target="../slideLayouts/slideLayout186.xml"/></Relationships>
</file>

<file path=ppt/slides/_rels/slide22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7.xml"/><Relationship Id="rId1" Type="http://schemas.openxmlformats.org/officeDocument/2006/relationships/slideLayout" Target="../slideLayouts/slideLayout186.xml"/></Relationships>
</file>

<file path=ppt/slides/_rels/slide22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8.xml"/><Relationship Id="rId1" Type="http://schemas.openxmlformats.org/officeDocument/2006/relationships/slideLayout" Target="../slideLayouts/slideLayout186.xml"/></Relationships>
</file>

<file path=ppt/slides/_rels/slide2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9.xml"/><Relationship Id="rId1" Type="http://schemas.openxmlformats.org/officeDocument/2006/relationships/slideLayout" Target="../slideLayouts/slideLayout1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9.xml"/></Relationships>
</file>

<file path=ppt/slides/_rels/slide2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3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2.xml"/><Relationship Id="rId1" Type="http://schemas.openxmlformats.org/officeDocument/2006/relationships/slideLayout" Target="../slideLayouts/slideLayout186.xml"/></Relationships>
</file>

<file path=ppt/slides/_rels/slide2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3.xml"/><Relationship Id="rId1" Type="http://schemas.openxmlformats.org/officeDocument/2006/relationships/slideLayout" Target="../slideLayouts/slideLayout186.xml"/></Relationships>
</file>

<file path=ppt/slides/_rels/slide2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3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3.jpeg"/><Relationship Id="rId1" Type="http://schemas.openxmlformats.org/officeDocument/2006/relationships/slideLayout" Target="../slideLayouts/slideLayout136.xml"/><Relationship Id="rId4" Type="http://schemas.openxmlformats.org/officeDocument/2006/relationships/image" Target="../media/image57.jpeg"/></Relationships>
</file>

<file path=ppt/slides/_rels/slide23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4.xml"/><Relationship Id="rId1" Type="http://schemas.openxmlformats.org/officeDocument/2006/relationships/slideLayout" Target="../slideLayouts/slideLayout142.xml"/></Relationships>
</file>

<file path=ppt/slides/_rels/slide23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5.xml"/><Relationship Id="rId1" Type="http://schemas.openxmlformats.org/officeDocument/2006/relationships/slideLayout" Target="../slideLayouts/slideLayout142.xml"/></Relationships>
</file>

<file path=ppt/slides/_rels/slide23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6.xml"/><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7.xml"/><Relationship Id="rId1" Type="http://schemas.openxmlformats.org/officeDocument/2006/relationships/slideLayout" Target="../slideLayouts/slideLayout142.xml"/></Relationships>
</file>

<file path=ppt/slides/_rels/slide24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58.xml"/><Relationship Id="rId1" Type="http://schemas.openxmlformats.org/officeDocument/2006/relationships/slideLayout" Target="../slideLayouts/slideLayout142.xml"/></Relationships>
</file>

<file path=ppt/slides/_rels/slide24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59.xml"/><Relationship Id="rId1" Type="http://schemas.openxmlformats.org/officeDocument/2006/relationships/slideLayout" Target="../slideLayouts/slideLayout142.xml"/></Relationships>
</file>

<file path=ppt/slides/_rels/slide24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0.xml"/><Relationship Id="rId1" Type="http://schemas.openxmlformats.org/officeDocument/2006/relationships/slideLayout" Target="../slideLayouts/slideLayout14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1.xml"/><Relationship Id="rId1" Type="http://schemas.openxmlformats.org/officeDocument/2006/relationships/slideLayout" Target="../slideLayouts/slideLayout142.xml"/></Relationships>
</file>

<file path=ppt/slides/_rels/slide24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2.xml"/><Relationship Id="rId1" Type="http://schemas.openxmlformats.org/officeDocument/2006/relationships/slideLayout" Target="../slideLayouts/slideLayout142.xml"/></Relationships>
</file>

<file path=ppt/slides/_rels/slide24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3.xml"/><Relationship Id="rId1" Type="http://schemas.openxmlformats.org/officeDocument/2006/relationships/slideLayout" Target="../slideLayouts/slideLayout142.xml"/></Relationships>
</file>

<file path=ppt/slides/_rels/slide24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4.xml"/><Relationship Id="rId1" Type="http://schemas.openxmlformats.org/officeDocument/2006/relationships/slideLayout" Target="../slideLayouts/slideLayout142.xml"/></Relationships>
</file>

<file path=ppt/slides/_rels/slide24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5.xml"/><Relationship Id="rId1" Type="http://schemas.openxmlformats.org/officeDocument/2006/relationships/slideLayout" Target="../slideLayouts/slideLayout142.xml"/></Relationships>
</file>

<file path=ppt/slides/_rels/slide24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6.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27.xml"/><Relationship Id="rId5" Type="http://schemas.openxmlformats.org/officeDocument/2006/relationships/image" Target="../media/image37.jpeg"/><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7.xml"/><Relationship Id="rId1" Type="http://schemas.openxmlformats.org/officeDocument/2006/relationships/slideLayout" Target="../slideLayouts/slideLayout142.xml"/></Relationships>
</file>

<file path=ppt/slides/_rels/slide25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8.xml"/><Relationship Id="rId1" Type="http://schemas.openxmlformats.org/officeDocument/2006/relationships/slideLayout" Target="../slideLayouts/slideLayout142.xml"/></Relationships>
</file>

<file path=ppt/slides/_rels/slide2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9.xml"/><Relationship Id="rId1" Type="http://schemas.openxmlformats.org/officeDocument/2006/relationships/slideLayout" Target="../slideLayouts/slideLayout142.xml"/></Relationships>
</file>

<file path=ppt/slides/_rels/slide25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0.xml"/><Relationship Id="rId1" Type="http://schemas.openxmlformats.org/officeDocument/2006/relationships/slideLayout" Target="../slideLayouts/slideLayout142.xml"/></Relationships>
</file>

<file path=ppt/slides/_rels/slide25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2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5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2.xml"/><Relationship Id="rId1" Type="http://schemas.openxmlformats.org/officeDocument/2006/relationships/slideLayout" Target="../slideLayouts/slideLayout203.xml"/></Relationships>
</file>

<file path=ppt/slides/_rels/slide2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3.xml"/><Relationship Id="rId1" Type="http://schemas.openxmlformats.org/officeDocument/2006/relationships/slideLayout" Target="../slideLayouts/slideLayout203.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03.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0.jpeg"/><Relationship Id="rId1" Type="http://schemas.openxmlformats.org/officeDocument/2006/relationships/slideLayout" Target="../slideLayouts/slideLayout785.xml"/><Relationship Id="rId4" Type="http://schemas.openxmlformats.org/officeDocument/2006/relationships/image" Target="../media/image57.jpeg"/></Relationships>
</file>

<file path=ppt/slides/_rels/slide26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5.xml"/><Relationship Id="rId1" Type="http://schemas.openxmlformats.org/officeDocument/2006/relationships/slideLayout" Target="../slideLayouts/slideLayout197.xml"/></Relationships>
</file>

<file path=ppt/slides/_rels/slide26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6.xml"/><Relationship Id="rId1" Type="http://schemas.openxmlformats.org/officeDocument/2006/relationships/slideLayout" Target="../slideLayouts/slideLayout197.xml"/></Relationships>
</file>

<file path=ppt/slides/_rels/slide26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7.xml"/><Relationship Id="rId1" Type="http://schemas.openxmlformats.org/officeDocument/2006/relationships/slideLayout" Target="../slideLayouts/slideLayout19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8.xml"/><Relationship Id="rId1" Type="http://schemas.openxmlformats.org/officeDocument/2006/relationships/slideLayout" Target="../slideLayouts/slideLayout197.xml"/></Relationships>
</file>

<file path=ppt/slides/_rels/slide26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9.xml"/><Relationship Id="rId1" Type="http://schemas.openxmlformats.org/officeDocument/2006/relationships/slideLayout" Target="../slideLayouts/slideLayout197.xml"/></Relationships>
</file>

<file path=ppt/slides/_rels/slide26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0.xml"/><Relationship Id="rId1" Type="http://schemas.openxmlformats.org/officeDocument/2006/relationships/slideLayout" Target="../slideLayouts/slideLayout19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1.xml"/><Relationship Id="rId1" Type="http://schemas.openxmlformats.org/officeDocument/2006/relationships/slideLayout" Target="../slideLayouts/slideLayout1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2.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3.xml"/><Relationship Id="rId1" Type="http://schemas.openxmlformats.org/officeDocument/2006/relationships/slideLayout" Target="../slideLayouts/slideLayout19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4.xml"/><Relationship Id="rId1" Type="http://schemas.openxmlformats.org/officeDocument/2006/relationships/slideLayout" Target="../slideLayouts/slideLayout197.xml"/></Relationships>
</file>

<file path=ppt/slides/_rels/slide27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5.xml"/><Relationship Id="rId1" Type="http://schemas.openxmlformats.org/officeDocument/2006/relationships/slideLayout" Target="../slideLayouts/slideLayout197.xml"/></Relationships>
</file>

<file path=ppt/slides/_rels/slide27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6.xml"/><Relationship Id="rId1" Type="http://schemas.openxmlformats.org/officeDocument/2006/relationships/slideLayout" Target="../slideLayouts/slideLayout197.xml"/></Relationships>
</file>

<file path=ppt/slides/_rels/slide27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7.xml"/><Relationship Id="rId1" Type="http://schemas.openxmlformats.org/officeDocument/2006/relationships/slideLayout" Target="../slideLayouts/slideLayout197.xml"/></Relationships>
</file>

<file path=ppt/slides/_rels/slide27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8.xml"/><Relationship Id="rId1" Type="http://schemas.openxmlformats.org/officeDocument/2006/relationships/slideLayout" Target="../slideLayouts/slideLayout197.xml"/></Relationships>
</file>

<file path=ppt/slides/_rels/slide2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9.xml"/><Relationship Id="rId1" Type="http://schemas.openxmlformats.org/officeDocument/2006/relationships/slideLayout" Target="../slideLayouts/slideLayout197.xml"/></Relationships>
</file>

<file path=ppt/slides/_rels/slide27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0.xml"/><Relationship Id="rId1" Type="http://schemas.openxmlformats.org/officeDocument/2006/relationships/slideLayout" Target="../slideLayouts/slideLayout197.xml"/></Relationships>
</file>

<file path=ppt/slides/_rels/slide27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1.xml"/><Relationship Id="rId1" Type="http://schemas.openxmlformats.org/officeDocument/2006/relationships/slideLayout" Target="../slideLayouts/slideLayout197.xml"/></Relationships>
</file>

<file path=ppt/slides/_rels/slide27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2.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2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8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8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3.xml"/><Relationship Id="rId1" Type="http://schemas.openxmlformats.org/officeDocument/2006/relationships/slideLayout" Target="../slideLayouts/slideLayout380.xml"/></Relationships>
</file>

<file path=ppt/slides/_rels/slide28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7.xml"/><Relationship Id="rId1" Type="http://schemas.openxmlformats.org/officeDocument/2006/relationships/slideLayout" Target="../slideLayouts/slideLayout203.xml"/></Relationships>
</file>

<file path=ppt/slides/_rels/slide2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8.xml"/><Relationship Id="rId1" Type="http://schemas.openxmlformats.org/officeDocument/2006/relationships/slideLayout" Target="../slideLayouts/slideLayout203.xml"/></Relationships>
</file>

<file path=ppt/slides/_rels/slide289.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0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2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03.xml"/></Relationships>
</file>

<file path=ppt/slides/_rels/slide29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0.xml"/><Relationship Id="rId1" Type="http://schemas.openxmlformats.org/officeDocument/2006/relationships/slideLayout" Target="../slideLayouts/slideLayout203.xml"/></Relationships>
</file>

<file path=ppt/slides/_rels/slide29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1.xml"/><Relationship Id="rId1" Type="http://schemas.openxmlformats.org/officeDocument/2006/relationships/slideLayout" Target="../slideLayouts/slideLayout20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2.xml"/><Relationship Id="rId1" Type="http://schemas.openxmlformats.org/officeDocument/2006/relationships/slideLayout" Target="../slideLayouts/slideLayout91.xml"/><Relationship Id="rId4" Type="http://schemas.openxmlformats.org/officeDocument/2006/relationships/image" Target="../media/image258.png"/></Relationships>
</file>

<file path=ppt/slides/_rels/slide296.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298.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299.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8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00.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01.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0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03.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04.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325.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2.xml"/></Relationships>
</file>

<file path=ppt/slides/_rels/slide30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5.xml"/><Relationship Id="rId1" Type="http://schemas.openxmlformats.org/officeDocument/2006/relationships/slideLayout" Target="../slideLayouts/slideLayout45.xml"/><Relationship Id="rId4" Type="http://schemas.openxmlformats.org/officeDocument/2006/relationships/image" Target="../media/image258.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0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3.xml"/><Relationship Id="rId1" Type="http://schemas.openxmlformats.org/officeDocument/2006/relationships/themeOverride" Target="../theme/themeOverride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3.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6.jpeg"/><Relationship Id="rId1" Type="http://schemas.openxmlformats.org/officeDocument/2006/relationships/slideLayout" Target="../slideLayouts/slideLayout12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9.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00.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5.jpeg"/><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3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9.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31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80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6.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6.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6.xml"/></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4.jpeg"/><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844.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844.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844.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84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latin typeface="Arial" panose="020B0604020202020204" pitchFamily="34" charset="0"/>
                <a:ea typeface="ＭＳ Ｐゴシック" charset="0"/>
                <a:cs typeface="Arial" panose="020B0604020202020204" pitchFamily="34" charset="0"/>
              </a:rPr>
              <a:t>مرقس</a:t>
            </a:r>
            <a:r>
              <a:rPr lang="en-US" sz="8000" dirty="0">
                <a:latin typeface="Arial" panose="020B0604020202020204" pitchFamily="34" charset="0"/>
                <a:ea typeface="ＭＳ Ｐゴシック" charset="0"/>
                <a:cs typeface="Arial" panose="020B0604020202020204" pitchFamily="34" charset="0"/>
              </a:rPr>
              <a:t> </a:t>
            </a:r>
            <a:r>
              <a:rPr lang="ar-SA" sz="8000" dirty="0">
                <a:latin typeface="Arial" panose="020B0604020202020204" pitchFamily="34" charset="0"/>
                <a:ea typeface="ＭＳ Ｐゴシック" charset="0"/>
                <a:cs typeface="Arial" panose="020B0604020202020204" pitchFamily="34" charset="0"/>
              </a:rPr>
              <a:t>٩-١٦</a:t>
            </a:r>
            <a:r>
              <a:rPr lang="en-US" sz="8000" dirty="0">
                <a:latin typeface="Arial" panose="020B0604020202020204" pitchFamily="34" charset="0"/>
                <a:ea typeface="ＭＳ Ｐゴシック" charset="0"/>
                <a:cs typeface="Arial" panose="020B0604020202020204" pitchFamily="34" charset="0"/>
              </a:rPr>
              <a:t> </a:t>
            </a:r>
            <a:endParaRPr lang="en-US" sz="80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normAutofit fontScale="90000"/>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430031503"/>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12</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b="1"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b="1"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الأمر الأكثر أهمية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هو أن تستمتع بحياتك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هذا كل ما يهم</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t>
            </a:r>
            <a:r>
              <a:rPr lang="ar-JO" sz="3600" b="1" dirty="0">
                <a:solidFill>
                  <a:schemeClr val="tx2"/>
                </a:solidFill>
                <a:effectLst>
                  <a:glow rad="127000">
                    <a:schemeClr val="bg1"/>
                  </a:glow>
                </a:effectLst>
                <a:latin typeface="Arial" charset="0"/>
                <a:ea typeface="ＭＳ Ｐゴシック" charset="0"/>
              </a:rPr>
              <a:t> أودري هيبورن </a:t>
            </a:r>
            <a:r>
              <a:rPr lang="en-US" sz="3600" b="1" dirty="0">
                <a:solidFill>
                  <a:schemeClr val="tx2"/>
                </a:solidFill>
                <a:effectLst>
                  <a:glow rad="127000">
                    <a:schemeClr val="bg1"/>
                  </a:glow>
                </a:effectLst>
                <a:latin typeface="Arial" charset="0"/>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i="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b="1"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b="1" dirty="0">
                <a:solidFill>
                  <a:srgbClr val="FFFF00"/>
                </a:solidFill>
                <a:ea typeface="ＭＳ Ｐゴシック" panose="020B0600070205080204" pitchFamily="34" charset="-128"/>
                <a:cs typeface="Arial" panose="020B0604020202020204" pitchFamily="34" charset="0"/>
              </a:rPr>
              <a:t>وتحب الرب إلهك </a:t>
            </a:r>
            <a:r>
              <a:rPr lang="ar-JO" altLang="en-US" b="1"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b="1"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121885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3395743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595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32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34607138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38769922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208919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868651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566812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496889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221569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523472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371191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spc="-120" dirty="0">
                <a:latin typeface="Arial"/>
                <a:ea typeface="ＭＳ Ｐゴシック"/>
                <a:cs typeface="Arial"/>
              </a:rPr>
              <a:t>الصور مقدمة من </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ar-JO" sz="4000" spc="-120" dirty="0">
                <a:latin typeface="Arial"/>
                <a:ea typeface="ＭＳ Ｐゴシック"/>
                <a:cs typeface="Arial"/>
              </a:rPr>
              <a:t>جميع الحقوق محفوظة</a:t>
            </a:r>
            <a:endParaRPr lang="en-US" sz="4000" spc="-120" dirty="0">
              <a:latin typeface="Arial"/>
              <a:ea typeface="ＭＳ Ｐゴシック"/>
              <a:cs typeface="Arial"/>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499244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07132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grpSp>
        <p:nvGrpSpPr>
          <p:cNvPr id="5" name="Group 4">
            <a:extLst>
              <a:ext uri="{FF2B5EF4-FFF2-40B4-BE49-F238E27FC236}">
                <a16:creationId xmlns:a16="http://schemas.microsoft.com/office/drawing/2014/main" id="{1D8478BA-3F8B-3685-2865-DEB8B2533BCF}"/>
              </a:ext>
            </a:extLst>
          </p:cNvPr>
          <p:cNvGrpSpPr/>
          <p:nvPr/>
        </p:nvGrpSpPr>
        <p:grpSpPr>
          <a:xfrm>
            <a:off x="6300192" y="320235"/>
            <a:ext cx="2970134" cy="1564800"/>
            <a:chOff x="238313" y="1506508"/>
            <a:chExt cx="2707986" cy="1252451"/>
          </a:xfrm>
        </p:grpSpPr>
        <p:grpSp>
          <p:nvGrpSpPr>
            <p:cNvPr id="6" name="Group 5">
              <a:extLst>
                <a:ext uri="{FF2B5EF4-FFF2-40B4-BE49-F238E27FC236}">
                  <a16:creationId xmlns:a16="http://schemas.microsoft.com/office/drawing/2014/main" id="{87DB68C7-19D9-5306-BABC-7707DB5AFA88}"/>
                </a:ext>
              </a:extLst>
            </p:cNvPr>
            <p:cNvGrpSpPr/>
            <p:nvPr/>
          </p:nvGrpSpPr>
          <p:grpSpPr>
            <a:xfrm>
              <a:off x="238313" y="1506508"/>
              <a:ext cx="2376264" cy="1252451"/>
              <a:chOff x="6444208" y="182050"/>
              <a:chExt cx="2376264" cy="1252451"/>
            </a:xfrm>
          </p:grpSpPr>
          <p:pic>
            <p:nvPicPr>
              <p:cNvPr id="15" name="Picture 1" descr="22_John_Baptist_Prison_JPEG_1024.jpg">
                <a:extLst>
                  <a:ext uri="{FF2B5EF4-FFF2-40B4-BE49-F238E27FC236}">
                    <a16:creationId xmlns:a16="http://schemas.microsoft.com/office/drawing/2014/main" id="{60EAA2F1-D4FA-80AD-56E2-E81D211D026F}"/>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6" name="Rectangle 15">
                <a:extLst>
                  <a:ext uri="{FF2B5EF4-FFF2-40B4-BE49-F238E27FC236}">
                    <a16:creationId xmlns:a16="http://schemas.microsoft.com/office/drawing/2014/main" id="{ABF8C6B6-BF06-67DF-32CB-583DD573EBD8}"/>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7" name="TextBox 6">
              <a:extLst>
                <a:ext uri="{FF2B5EF4-FFF2-40B4-BE49-F238E27FC236}">
                  <a16:creationId xmlns:a16="http://schemas.microsoft.com/office/drawing/2014/main" id="{536D3F8E-4EBC-0EFA-A364-FE62EA697EA3}"/>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920972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179926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652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i="0"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5297791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b="1" dirty="0">
                <a:effectLst>
                  <a:outerShdw blurRad="38100" dist="38100" dir="2700000" algn="tl">
                    <a:srgbClr val="666633"/>
                  </a:outerShdw>
                </a:effectLst>
                <a:latin typeface="Arial"/>
                <a:cs typeface="Arial"/>
              </a:rPr>
              <a:t>دعوة بطرس</a:t>
            </a:r>
            <a:endParaRPr lang="en-US" b="1" dirty="0">
              <a:effectLst>
                <a:outerShdw blurRad="38100" dist="38100" dir="2700000" algn="tl">
                  <a:srgbClr val="666633"/>
                </a:outerShdw>
              </a:effectLst>
              <a:latin typeface="Arial"/>
              <a:cs typeface="Arial"/>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a:cs typeface="Arial"/>
              </a:rPr>
              <a:t>(</a:t>
            </a:r>
            <a:r>
              <a:rPr lang="ar-JO" sz="3200" b="1" dirty="0">
                <a:effectLst>
                  <a:outerShdw blurRad="38100" dist="38100" dir="2700000" algn="tl">
                    <a:srgbClr val="666633"/>
                  </a:outerShdw>
                </a:effectLst>
                <a:latin typeface="Arial"/>
                <a:cs typeface="Arial"/>
              </a:rPr>
              <a:t>مصدر مرقس في كتابة إنجيله</a:t>
            </a:r>
            <a:r>
              <a:rPr lang="en-US" sz="3200" b="1" dirty="0">
                <a:effectLst>
                  <a:outerShdw blurRad="38100" dist="38100" dir="2700000" algn="tl">
                    <a:srgbClr val="666633"/>
                  </a:outerShdw>
                </a:effectLst>
                <a:latin typeface="Arial"/>
                <a:cs typeface="Arial"/>
              </a:rPr>
              <a:t>)</a:t>
            </a:r>
          </a:p>
        </p:txBody>
      </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b="1" dirty="0">
                <a:effectLst>
                  <a:outerShdw blurRad="38100" dist="38100" dir="2700000" algn="tl">
                    <a:srgbClr val="666633"/>
                  </a:outerShdw>
                </a:effectLst>
                <a:latin typeface="Arial"/>
                <a:cs typeface="Arial"/>
              </a:rPr>
              <a:t>إنكارات بطرس</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1551664"/>
            <a:chOff x="5508104" y="620689"/>
            <a:chExt cx="2660102" cy="1551664"/>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363958" cy="1524200"/>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a:t>
            </a:r>
            <a:r>
              <a:rPr lang="ar-JO" sz="8800" dirty="0">
                <a:latin typeface="Arial" charset="0"/>
                <a:ea typeface="Osaka" charset="0"/>
                <a:cs typeface="Arial" charset="0"/>
              </a:rPr>
              <a:t>س</a:t>
            </a:r>
            <a:r>
              <a:rPr lang="en-US" sz="8800" dirty="0">
                <a:latin typeface="Arial" charset="0"/>
                <a:ea typeface="Osaka" charset="0"/>
                <a:cs typeface="Arial" charset="0"/>
              </a:rPr>
              <a:t> </a:t>
            </a:r>
            <a:r>
              <a:rPr lang="ar-JO" sz="8800" dirty="0">
                <a:latin typeface="Arial" charset="0"/>
                <a:ea typeface="Osaka" charset="0"/>
                <a:cs typeface="Arial" charset="0"/>
              </a:rPr>
              <a:t>9</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بيك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بوك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ميديا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1983517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2371958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0567699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94735136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050224"/>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10</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24526014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تكون أميناً رغم عدم الراحة واختبارك للألم والمعاناة؟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81362906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221885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b="1" dirty="0">
                <a:effectLst>
                  <a:outerShdw blurRad="38100" dist="38100" dir="2700000" algn="tl">
                    <a:srgbClr val="666633"/>
                  </a:outerShdw>
                </a:effectLst>
                <a:latin typeface="Arial"/>
                <a:cs typeface="Arial"/>
              </a:rPr>
              <a:t>بطرس في يوم الخمسين</a:t>
            </a:r>
            <a:endParaRPr lang="en-US" b="1" dirty="0">
              <a:effectLst>
                <a:outerShdw blurRad="38100" dist="38100" dir="2700000" algn="tl">
                  <a:srgbClr val="666633"/>
                </a:outerShdw>
              </a:effectLst>
              <a:latin typeface="Arial"/>
              <a:cs typeface="Arial"/>
            </a:endParaRPr>
          </a:p>
        </p:txBody>
      </p:sp>
    </p:spTree>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latin typeface="Arial" panose="020B0604020202020204" pitchFamily="34" charset="0"/>
                <a:cs typeface="Arial" panose="020B0604020202020204" pitchFamily="34" charset="0"/>
              </a:rPr>
              <a:t>مرقس 16: 9-20</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اسكندرية</a:t>
              </a:r>
              <a:endParaRPr kumimoji="0" lang="en-GB"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i="0"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بيزنطية</a:t>
              </a:r>
              <a:endParaRPr kumimoji="0" lang="en-GB"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0" i="0"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3 أنواع من نصوص المخطوطات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808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ماذا عن مرقس 16: 9-20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عِشْ حياتك في ضوء مستقبلك الأبدي!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rPr>
                <a:latin typeface="Arial" panose="020B0604020202020204" pitchFamily="34" charset="0"/>
                <a:cs typeface="Arial" panose="020B0604020202020204" pitchFamily="34" charset="0"/>
              </a:rP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dirty="0">
                <a:solidFill>
                  <a:srgbClr val="FFFFFF"/>
                </a:solidFill>
                <a:latin typeface="Arial" panose="020B0604020202020204" pitchFamily="34" charset="0"/>
                <a:cs typeface="Arial" panose="020B0604020202020204" pitchFamily="34" charset="0"/>
              </a:rPr>
              <a:t> </a:t>
            </a:r>
            <a:endParaRPr lang="en-US" sz="2800"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latin typeface="Arial" panose="020B0604020202020204" pitchFamily="34" charset="0"/>
                <a:ea typeface="ＭＳ Ｐゴシック" charset="0"/>
                <a:cs typeface="Arial" panose="020B0604020202020204" pitchFamily="34" charset="0"/>
              </a:rPr>
              <a:t>التطبيق</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latin typeface="Arial" panose="020B0604020202020204" pitchFamily="34" charset="0"/>
                <a:cs typeface="Arial" panose="020B0604020202020204" pitchFamily="34" charset="0"/>
              </a:rPr>
              <a:t>كيف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يمكنك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تكون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تلميذاً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يتأل</a:t>
            </a:r>
            <a:r>
              <a:rPr lang="ar-JO" dirty="0">
                <a:latin typeface="Arial" panose="020B0604020202020204" pitchFamily="34" charset="0"/>
                <a:cs typeface="Arial" panose="020B0604020202020204" pitchFamily="34" charset="0"/>
              </a:rPr>
              <a:t>َّـ</a:t>
            </a:r>
            <a:r>
              <a:rPr dirty="0">
                <a:latin typeface="Arial" panose="020B0604020202020204" pitchFamily="34" charset="0"/>
                <a:cs typeface="Arial" panose="020B0604020202020204" pitchFamily="34" charset="0"/>
              </a:rPr>
              <a:t>م </a:t>
            </a:r>
            <a:r>
              <a:rPr dirty="0" err="1">
                <a:latin typeface="Arial" panose="020B0604020202020204" pitchFamily="34" charset="0"/>
                <a:cs typeface="Arial" panose="020B0604020202020204" pitchFamily="34" charset="0"/>
              </a:rPr>
              <a:t>على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غرار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يسوع</a:t>
            </a:r>
            <a:r>
              <a:rPr dirty="0">
                <a:latin typeface="Arial" panose="020B0604020202020204" pitchFamily="34" charset="0"/>
                <a:cs typeface="Arial" panose="020B0604020202020204" pitchFamily="34" charset="0"/>
              </a:rPr>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تلميذ صنع الإختناقات</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تلميذٌ ضمن مجتمع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و تعطي حياتك حتى نعيشها</a:t>
            </a:r>
            <a:endParaRPr kumimoji="0" lang="en-US"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762871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قال ولكن ليست إرادتي بل إرادتك.</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87921404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إلى المسامير القاسية استسلمت</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1152191311"/>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40347468"/>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لاننا نخدم المسيح</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46841374"/>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مسح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 </a:t>
            </a:r>
            <a:r>
              <a:rPr lang="ar-EG" sz="4000" b="1" dirty="0">
                <a:solidFill>
                  <a:srgbClr val="FFFFFF"/>
                </a:solidFill>
                <a:latin typeface="Arial" charset="0"/>
                <a:cs typeface="Arial" charset="0"/>
              </a:rPr>
              <a:t>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تقاوم التيَّار من أجل أن تخدم يسوع أكثر من خدمة أيِّ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11</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85</a:t>
            </a:r>
            <a:endParaRPr lang="en-US" dirty="0">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charset="0"/>
              <a:cs typeface="Arial"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charset="0"/>
                <a:cs typeface="Arial"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latin typeface="Arial" panose="020B0604020202020204" pitchFamily="34" charset="0"/>
                <a:ea typeface="ＭＳ Ｐゴシック" charset="0"/>
                <a:cs typeface="Arial" panose="020B0604020202020204" pitchFamily="34" charset="0"/>
              </a:rPr>
              <a:t>الملخص</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3404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9544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91727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latin typeface="Arial" panose="020B0604020202020204" pitchFamily="34" charset="0"/>
                <a:cs typeface="Arial" panose="020B0604020202020204" pitchFamily="34" charset="0"/>
              </a:rPr>
              <a:t>المفارقة ما بين السُلْطة والخدمة في إنجيل مرقس</a:t>
            </a:r>
            <a:endParaRPr sz="4000" b="0" dirty="0">
              <a:latin typeface="Arial" panose="020B0604020202020204" pitchFamily="34" charset="0"/>
              <a:ea typeface="ＭＳ Ｐゴシック"/>
              <a:cs typeface="Arial" panose="020B0604020202020204" pitchFamily="34" charset="0"/>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dirty="0">
                          <a:solidFill>
                            <a:srgbClr val="FFFFFF"/>
                          </a:solidFill>
                          <a:latin typeface="Arial" panose="020B0604020202020204" pitchFamily="34" charset="0"/>
                          <a:cs typeface="Arial" panose="020B0604020202020204" pitchFamily="34" charset="0"/>
                          <a:sym typeface="Arial"/>
                        </a:rPr>
                        <a:t>السُلطة</a:t>
                      </a:r>
                      <a:endParaRPr sz="28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التلمذة</a:t>
                      </a:r>
                      <a:endParaRPr lang="en-US"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solidFill>
                            <a:srgbClr val="000000"/>
                          </a:solidFill>
                          <a:latin typeface="Arial" panose="020B0604020202020204" pitchFamily="34" charset="0"/>
                          <a:cs typeface="Arial" panose="020B0604020202020204" pitchFamily="34" charset="0"/>
                        </a:rPr>
                        <a:t>قيادة المسيح</a:t>
                      </a:r>
                      <a:endParaRPr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المواضيع</a:t>
                      </a:r>
                      <a:endParaRPr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 يخدمون (10: 43)</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رؤساء الأمم يسودونهم (10: 42)</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الاستراتيجية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"يُهلِك نفسه" (8: 35ب)</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"يُخلِّص نفسه" (8: 35أ)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الدافع</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"الأول" (9: 35أ؛ 10: 31أ)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الأولوية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"عظيمًا" (10: 43أ)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السمعة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المركز</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يوسف الذي من الرامة</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يهوذا</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السُلطة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المرأة التي سكبَتِ الدهن على المسيح</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الأول</a:t>
                      </a:r>
                      <a:endParaRPr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(1: 1- 8: 26)</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الشدُّ (التوتُّر) ما بين السُلْطة والخدمة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الثاني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(8: 27- 10: 52)</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الخدمة في حياة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الثالث</a:t>
                      </a:r>
                      <a:br>
                        <a:rPr dirty="0">
                          <a:latin typeface="Arial" panose="020B0604020202020204" pitchFamily="34" charset="0"/>
                          <a:cs typeface="Arial" panose="020B0604020202020204" pitchFamily="34" charset="0"/>
                        </a:rPr>
                      </a:br>
                      <a:r>
                        <a:rPr lang="ar-JO" sz="1400" dirty="0">
                          <a:latin typeface="Arial" panose="020B0604020202020204" pitchFamily="34" charset="0"/>
                          <a:cs typeface="Arial" panose="020B0604020202020204" pitchFamily="34" charset="0"/>
                        </a:rPr>
                        <a:t>(الأصحاحات 11-16)</a:t>
                      </a:r>
                      <a:endParaRPr sz="140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a:cs typeface="Arial"/>
                <a:sym typeface="Arial"/>
              </a:rPr>
              <a:t>التابعون يخدمون القائد، والذي يجلس بدوره في أعلى الهرم</a:t>
            </a:r>
            <a:endParaRPr kumimoji="0" sz="3200" b="1" i="0" u="none" strike="noStrike" kern="0" cap="none" spc="0" normalizeH="0" baseline="0" noProof="0" dirty="0">
              <a:ln>
                <a:noFill/>
              </a:ln>
              <a:solidFill>
                <a:srgbClr val="FFFFFF"/>
              </a:solidFill>
              <a:effectLst/>
              <a:uLnTx/>
              <a:uFillTx/>
              <a:latin typeface="Arial"/>
              <a:cs typeface="Arial"/>
              <a:sym typeface="Arial"/>
            </a:endParaRPr>
          </a:p>
        </p:txBody>
      </p:sp>
      <p:sp>
        <p:nvSpPr>
          <p:cNvPr id="5407"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i="0" u="sng" strike="noStrike" kern="0" cap="none" spc="0" normalizeH="0" baseline="0" noProof="0" dirty="0">
                <a:ln>
                  <a:noFill/>
                </a:ln>
                <a:solidFill>
                  <a:srgbClr val="FFFFFF"/>
                </a:solidFill>
                <a:effectLst/>
                <a:uLnTx/>
                <a:uFillTx/>
                <a:latin typeface="Arial"/>
                <a:cs typeface="Arial"/>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١٢-١٤و ٢٠-٢٥</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12" name="Group 11">
            <a:extLst>
              <a:ext uri="{FF2B5EF4-FFF2-40B4-BE49-F238E27FC236}">
                <a16:creationId xmlns:a16="http://schemas.microsoft.com/office/drawing/2014/main" id="{F92AEEF0-AF9D-6D69-959D-20DCB1B71FDC}"/>
              </a:ext>
            </a:extLst>
          </p:cNvPr>
          <p:cNvGrpSpPr/>
          <p:nvPr/>
        </p:nvGrpSpPr>
        <p:grpSpPr>
          <a:xfrm>
            <a:off x="6300192" y="112228"/>
            <a:ext cx="3456896" cy="1551664"/>
            <a:chOff x="5508104" y="620689"/>
            <a:chExt cx="3456896" cy="1551664"/>
          </a:xfrm>
        </p:grpSpPr>
        <p:grpSp>
          <p:nvGrpSpPr>
            <p:cNvPr id="13" name="Group 12">
              <a:extLst>
                <a:ext uri="{FF2B5EF4-FFF2-40B4-BE49-F238E27FC236}">
                  <a16:creationId xmlns:a16="http://schemas.microsoft.com/office/drawing/2014/main" id="{D83A0D1E-CF08-E32B-26F4-6B27C78C23BE}"/>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7029E9C8-7EC2-5BCC-BBAF-D015F9F8A9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2368B5B1-A59D-318D-206C-686938BAF162}"/>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B3F7EBCE-12DE-98BD-45C5-3C715E924A07}"/>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24920</TotalTime>
  <Words>6457</Words>
  <Application>Microsoft Macintosh PowerPoint</Application>
  <PresentationFormat>On-screen Show (4:3)</PresentationFormat>
  <Paragraphs>990</Paragraphs>
  <Slides>306</Slides>
  <Notes>205</Notes>
  <HiddenSlides>0</HiddenSlides>
  <MMClips>0</MMClips>
  <ScaleCrop>false</ScaleCrop>
  <HeadingPairs>
    <vt:vector size="8" baseType="variant">
      <vt:variant>
        <vt:lpstr>Fonts Used</vt:lpstr>
      </vt:variant>
      <vt:variant>
        <vt:i4>19</vt:i4>
      </vt:variant>
      <vt:variant>
        <vt:lpstr>Theme</vt:lpstr>
      </vt:variant>
      <vt:variant>
        <vt:i4>48</vt:i4>
      </vt:variant>
      <vt:variant>
        <vt:lpstr>Embedded OLE Servers</vt:lpstr>
      </vt:variant>
      <vt:variant>
        <vt:i4>1</vt:i4>
      </vt:variant>
      <vt:variant>
        <vt:lpstr>Slide Titles</vt:lpstr>
      </vt:variant>
      <vt:variant>
        <vt:i4>306</vt:i4>
      </vt:variant>
    </vt:vector>
  </HeadingPairs>
  <TitlesOfParts>
    <vt:vector size="374" baseType="lpstr">
      <vt:lpstr>ＭＳ Ｐゴシック</vt:lpstr>
      <vt:lpstr>Osaka</vt:lpstr>
      <vt:lpstr>system-ui</vt:lpstr>
      <vt:lpstr>Times</vt:lpstr>
      <vt:lpstr>Times Roman</vt:lpstr>
      <vt:lpstr>Apple Chancery</vt:lpstr>
      <vt:lpstr>Arial</vt:lpstr>
      <vt:lpstr>Arial Narrow</vt:lpstr>
      <vt:lpstr>Avenir Black</vt:lpstr>
      <vt:lpstr>Calibri</vt:lpstr>
      <vt:lpstr>Calibri Light</vt:lpstr>
      <vt:lpstr>Chalkduster</vt:lpstr>
      <vt:lpstr>Comic Sans MS</vt:lpstr>
      <vt:lpstr>Garamond</vt:lpstr>
      <vt:lpstr>Gill Sans</vt:lpstr>
      <vt:lpstr>Tahoma</vt:lpstr>
      <vt:lpstr>Times New Roman</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4_Office Theme</vt:lpstr>
      <vt:lpstr>8_Blank Presentation</vt:lpstr>
      <vt:lpstr>1_Default Design</vt:lpstr>
      <vt:lpstr>51_Blank Presentation</vt:lpstr>
      <vt:lpstr>Title &amp; Subtitle</vt:lpstr>
      <vt:lpstr>3_Default Design</vt:lpstr>
      <vt:lpstr>12_Office Theme</vt:lpstr>
      <vt:lpstr>13_Office Theme</vt:lpstr>
      <vt:lpstr>31_Default Design</vt:lpstr>
      <vt:lpstr>3_Mountain</vt:lpstr>
      <vt:lpstr>52_Blank Presentation</vt:lpstr>
      <vt:lpstr>2_Office Theme</vt:lpstr>
      <vt:lpstr>4_Default Design</vt:lpstr>
      <vt:lpstr>1_Office Theme</vt:lpstr>
      <vt:lpstr>5_Mountain</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6_Office Theme</vt:lpstr>
      <vt:lpstr>10_Office Theme</vt:lpstr>
      <vt:lpstr>15_Office Theme</vt:lpstr>
      <vt:lpstr>5_Blank Presentation</vt:lpstr>
      <vt:lpstr>16_Office Theme</vt:lpstr>
      <vt:lpstr>Photo Editor Photo</vt:lpstr>
      <vt:lpstr>مرقس ٩-١٦ </vt:lpstr>
      <vt:lpstr>Slides on  مرقس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 ؟</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355</cp:revision>
  <cp:lastPrinted>2009-04-22T19:24:48Z</cp:lastPrinted>
  <dcterms:created xsi:type="dcterms:W3CDTF">2003-01-02T10:24:52Z</dcterms:created>
  <dcterms:modified xsi:type="dcterms:W3CDTF">2024-05-05T05:09:42Z</dcterms:modified>
</cp:coreProperties>
</file>