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7.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8.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9.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0.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1.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2.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3.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4.xml" ContentType="application/vnd.openxmlformats-officedocument.theme+xml"/>
  <Override PartName="/ppt/slideLayouts/slideLayout282.xml" ContentType="application/vnd.openxmlformats-officedocument.presentationml.slideLayout+xml"/>
  <Override PartName="/ppt/theme/theme25.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7.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28.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29.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0.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1.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2.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3.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4.xml" ContentType="application/vnd.openxmlformats-officedocument.theme+xml"/>
  <Override PartName="/ppt/slideLayouts/slideLayout386.xml" ContentType="application/vnd.openxmlformats-officedocument.presentationml.slideLayout+xml"/>
  <Override PartName="/ppt/theme/theme35.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6.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7.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theme/theme38.xml" ContentType="application/vnd.openxmlformats-officedocument.theme+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theme/theme39.xml" ContentType="application/vnd.openxmlformats-officedocument.theme+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theme/theme40.xml" ContentType="application/vnd.openxmlformats-officedocument.theme+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theme/theme41.xml" ContentType="application/vnd.openxmlformats-officedocument.theme+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theme/theme42.xml" ContentType="application/vnd.openxmlformats-officedocument.theme+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theme/theme43.xml" ContentType="application/vnd.openxmlformats-officedocument.theme+xml"/>
  <Override PartName="/ppt/theme/theme4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notesSlides/notesSlide15.xml" ContentType="application/vnd.openxmlformats-officedocument.presentationml.notesSlide+xml"/>
  <Override PartName="/ppt/theme/themeOverride2.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heme/themeOverride3.xml" ContentType="application/vnd.openxmlformats-officedocument.themeOverr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theme/themeOverride4.xml" ContentType="application/vnd.openxmlformats-officedocument.themeOverr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4289" r:id="rId2"/>
    <p:sldMasterId id="2147484581" r:id="rId3"/>
    <p:sldMasterId id="2147485863" r:id="rId4"/>
    <p:sldMasterId id="2147486303" r:id="rId5"/>
    <p:sldMasterId id="2147486315" r:id="rId6"/>
    <p:sldMasterId id="2147489776" r:id="rId7"/>
    <p:sldMasterId id="2147489815" r:id="rId8"/>
    <p:sldMasterId id="2147489827" r:id="rId9"/>
    <p:sldMasterId id="2147489851" r:id="rId10"/>
    <p:sldMasterId id="2147489935" r:id="rId11"/>
    <p:sldMasterId id="2147489947" r:id="rId12"/>
    <p:sldMasterId id="2147489960" r:id="rId13"/>
    <p:sldMasterId id="2147489972" r:id="rId14"/>
    <p:sldMasterId id="2147489984" r:id="rId15"/>
    <p:sldMasterId id="2147489996" r:id="rId16"/>
    <p:sldMasterId id="2147490020" r:id="rId17"/>
    <p:sldMasterId id="2147490032" r:id="rId18"/>
    <p:sldMasterId id="2147490093" r:id="rId19"/>
    <p:sldMasterId id="2147490107" r:id="rId20"/>
    <p:sldMasterId id="2147490119" r:id="rId21"/>
    <p:sldMasterId id="2147490132" r:id="rId22"/>
    <p:sldMasterId id="2147490154" r:id="rId23"/>
    <p:sldMasterId id="2147490166" r:id="rId24"/>
    <p:sldMasterId id="2147490178" r:id="rId25"/>
    <p:sldMasterId id="2147490180" r:id="rId26"/>
    <p:sldMasterId id="2147490194" r:id="rId27"/>
    <p:sldMasterId id="2147490206" r:id="rId28"/>
    <p:sldMasterId id="2147490219" r:id="rId29"/>
    <p:sldMasterId id="2147490228" r:id="rId30"/>
    <p:sldMasterId id="2147490240" r:id="rId31"/>
    <p:sldMasterId id="2147490254" r:id="rId32"/>
    <p:sldMasterId id="2147490267" r:id="rId33"/>
    <p:sldMasterId id="2147490280" r:id="rId34"/>
    <p:sldMasterId id="2147490292" r:id="rId35"/>
    <p:sldMasterId id="2147490294" r:id="rId36"/>
    <p:sldMasterId id="2147490320" r:id="rId37"/>
    <p:sldMasterId id="2147490332" r:id="rId38"/>
    <p:sldMasterId id="2147490663" r:id="rId39"/>
    <p:sldMasterId id="2147490675" r:id="rId40"/>
    <p:sldMasterId id="2147490687" r:id="rId41"/>
    <p:sldMasterId id="2147490699" r:id="rId42"/>
    <p:sldMasterId id="2147490711" r:id="rId43"/>
  </p:sldMasterIdLst>
  <p:notesMasterIdLst>
    <p:notesMasterId r:id="rId334"/>
  </p:notesMasterIdLst>
  <p:sldIdLst>
    <p:sldId id="775" r:id="rId44"/>
    <p:sldId id="450" r:id="rId45"/>
    <p:sldId id="451" r:id="rId46"/>
    <p:sldId id="4102" r:id="rId47"/>
    <p:sldId id="965" r:id="rId48"/>
    <p:sldId id="966" r:id="rId49"/>
    <p:sldId id="967" r:id="rId50"/>
    <p:sldId id="968" r:id="rId51"/>
    <p:sldId id="969" r:id="rId52"/>
    <p:sldId id="970" r:id="rId53"/>
    <p:sldId id="971" r:id="rId54"/>
    <p:sldId id="972" r:id="rId55"/>
    <p:sldId id="973" r:id="rId56"/>
    <p:sldId id="974" r:id="rId57"/>
    <p:sldId id="2389" r:id="rId58"/>
    <p:sldId id="5298" r:id="rId59"/>
    <p:sldId id="5286" r:id="rId60"/>
    <p:sldId id="5287" r:id="rId61"/>
    <p:sldId id="5288" r:id="rId62"/>
    <p:sldId id="5289" r:id="rId63"/>
    <p:sldId id="5299" r:id="rId64"/>
    <p:sldId id="5300" r:id="rId65"/>
    <p:sldId id="5301" r:id="rId66"/>
    <p:sldId id="452" r:id="rId67"/>
    <p:sldId id="282" r:id="rId68"/>
    <p:sldId id="5290" r:id="rId69"/>
    <p:sldId id="5291" r:id="rId70"/>
    <p:sldId id="5292" r:id="rId71"/>
    <p:sldId id="5293" r:id="rId72"/>
    <p:sldId id="5294" r:id="rId73"/>
    <p:sldId id="5302" r:id="rId74"/>
    <p:sldId id="799" r:id="rId75"/>
    <p:sldId id="800" r:id="rId76"/>
    <p:sldId id="801" r:id="rId77"/>
    <p:sldId id="802" r:id="rId78"/>
    <p:sldId id="803" r:id="rId79"/>
    <p:sldId id="804" r:id="rId80"/>
    <p:sldId id="805" r:id="rId81"/>
    <p:sldId id="806" r:id="rId82"/>
    <p:sldId id="807" r:id="rId83"/>
    <p:sldId id="808" r:id="rId84"/>
    <p:sldId id="809" r:id="rId85"/>
    <p:sldId id="810" r:id="rId86"/>
    <p:sldId id="811" r:id="rId87"/>
    <p:sldId id="812" r:id="rId88"/>
    <p:sldId id="813" r:id="rId89"/>
    <p:sldId id="814" r:id="rId90"/>
    <p:sldId id="815" r:id="rId91"/>
    <p:sldId id="816" r:id="rId92"/>
    <p:sldId id="817" r:id="rId93"/>
    <p:sldId id="4885" r:id="rId94"/>
    <p:sldId id="4886" r:id="rId95"/>
    <p:sldId id="5201" r:id="rId96"/>
    <p:sldId id="798" r:id="rId97"/>
    <p:sldId id="5224" r:id="rId98"/>
    <p:sldId id="5225" r:id="rId99"/>
    <p:sldId id="5226" r:id="rId100"/>
    <p:sldId id="5227" r:id="rId101"/>
    <p:sldId id="5228" r:id="rId102"/>
    <p:sldId id="5229" r:id="rId103"/>
    <p:sldId id="5230" r:id="rId104"/>
    <p:sldId id="5231" r:id="rId105"/>
    <p:sldId id="5232" r:id="rId106"/>
    <p:sldId id="5233" r:id="rId107"/>
    <p:sldId id="5234" r:id="rId108"/>
    <p:sldId id="5235" r:id="rId109"/>
    <p:sldId id="5236" r:id="rId110"/>
    <p:sldId id="5237" r:id="rId111"/>
    <p:sldId id="5238" r:id="rId112"/>
    <p:sldId id="4887" r:id="rId113"/>
    <p:sldId id="5303" r:id="rId114"/>
    <p:sldId id="5304" r:id="rId115"/>
    <p:sldId id="5305" r:id="rId116"/>
    <p:sldId id="975" r:id="rId117"/>
    <p:sldId id="3707" r:id="rId118"/>
    <p:sldId id="3708" r:id="rId119"/>
    <p:sldId id="3709" r:id="rId120"/>
    <p:sldId id="3710" r:id="rId121"/>
    <p:sldId id="3711" r:id="rId122"/>
    <p:sldId id="3712" r:id="rId123"/>
    <p:sldId id="3713" r:id="rId124"/>
    <p:sldId id="3714" r:id="rId125"/>
    <p:sldId id="3715" r:id="rId126"/>
    <p:sldId id="3716" r:id="rId127"/>
    <p:sldId id="3717" r:id="rId128"/>
    <p:sldId id="3718" r:id="rId129"/>
    <p:sldId id="3719" r:id="rId130"/>
    <p:sldId id="3720" r:id="rId131"/>
    <p:sldId id="3721" r:id="rId132"/>
    <p:sldId id="3722" r:id="rId133"/>
    <p:sldId id="3723" r:id="rId134"/>
    <p:sldId id="3724" r:id="rId135"/>
    <p:sldId id="3725" r:id="rId136"/>
    <p:sldId id="4888" r:id="rId137"/>
    <p:sldId id="4889" r:id="rId138"/>
    <p:sldId id="4903" r:id="rId139"/>
    <p:sldId id="426" r:id="rId140"/>
    <p:sldId id="480" r:id="rId141"/>
    <p:sldId id="481" r:id="rId142"/>
    <p:sldId id="482" r:id="rId143"/>
    <p:sldId id="483" r:id="rId144"/>
    <p:sldId id="301" r:id="rId145"/>
    <p:sldId id="302" r:id="rId146"/>
    <p:sldId id="303" r:id="rId147"/>
    <p:sldId id="469" r:id="rId148"/>
    <p:sldId id="453" r:id="rId149"/>
    <p:sldId id="3734" r:id="rId150"/>
    <p:sldId id="4204" r:id="rId151"/>
    <p:sldId id="4202" r:id="rId152"/>
    <p:sldId id="4205" r:id="rId153"/>
    <p:sldId id="4925" r:id="rId154"/>
    <p:sldId id="454" r:id="rId155"/>
    <p:sldId id="455" r:id="rId156"/>
    <p:sldId id="5220" r:id="rId157"/>
    <p:sldId id="998" r:id="rId158"/>
    <p:sldId id="999" r:id="rId159"/>
    <p:sldId id="1000" r:id="rId160"/>
    <p:sldId id="1001" r:id="rId161"/>
    <p:sldId id="1002" r:id="rId162"/>
    <p:sldId id="1003" r:id="rId163"/>
    <p:sldId id="1004" r:id="rId164"/>
    <p:sldId id="1005" r:id="rId165"/>
    <p:sldId id="1006" r:id="rId166"/>
    <p:sldId id="1007" r:id="rId167"/>
    <p:sldId id="1008" r:id="rId168"/>
    <p:sldId id="1009" r:id="rId169"/>
    <p:sldId id="851" r:id="rId170"/>
    <p:sldId id="4890" r:id="rId171"/>
    <p:sldId id="5285" r:id="rId172"/>
    <p:sldId id="425" r:id="rId173"/>
    <p:sldId id="490" r:id="rId174"/>
    <p:sldId id="333" r:id="rId175"/>
    <p:sldId id="5296" r:id="rId176"/>
    <p:sldId id="1311" r:id="rId177"/>
    <p:sldId id="663" r:id="rId178"/>
    <p:sldId id="664" r:id="rId179"/>
    <p:sldId id="665" r:id="rId180"/>
    <p:sldId id="666" r:id="rId181"/>
    <p:sldId id="667" r:id="rId182"/>
    <p:sldId id="668" r:id="rId183"/>
    <p:sldId id="669" r:id="rId184"/>
    <p:sldId id="670" r:id="rId185"/>
    <p:sldId id="671" r:id="rId186"/>
    <p:sldId id="672" r:id="rId187"/>
    <p:sldId id="673" r:id="rId188"/>
    <p:sldId id="674" r:id="rId189"/>
    <p:sldId id="675" r:id="rId190"/>
    <p:sldId id="676" r:id="rId191"/>
    <p:sldId id="677" r:id="rId192"/>
    <p:sldId id="4891" r:id="rId193"/>
    <p:sldId id="5315" r:id="rId194"/>
    <p:sldId id="680" r:id="rId195"/>
    <p:sldId id="681" r:id="rId196"/>
    <p:sldId id="682" r:id="rId197"/>
    <p:sldId id="683" r:id="rId198"/>
    <p:sldId id="684" r:id="rId199"/>
    <p:sldId id="685" r:id="rId200"/>
    <p:sldId id="686" r:id="rId201"/>
    <p:sldId id="687" r:id="rId202"/>
    <p:sldId id="688" r:id="rId203"/>
    <p:sldId id="689" r:id="rId204"/>
    <p:sldId id="690" r:id="rId205"/>
    <p:sldId id="691" r:id="rId206"/>
    <p:sldId id="692" r:id="rId207"/>
    <p:sldId id="693" r:id="rId208"/>
    <p:sldId id="694" r:id="rId209"/>
    <p:sldId id="695" r:id="rId210"/>
    <p:sldId id="696" r:id="rId211"/>
    <p:sldId id="697" r:id="rId212"/>
    <p:sldId id="698" r:id="rId213"/>
    <p:sldId id="699" r:id="rId214"/>
    <p:sldId id="4892" r:id="rId215"/>
    <p:sldId id="4893" r:id="rId216"/>
    <p:sldId id="383" r:id="rId217"/>
    <p:sldId id="384" r:id="rId218"/>
    <p:sldId id="618" r:id="rId219"/>
    <p:sldId id="854" r:id="rId220"/>
    <p:sldId id="855" r:id="rId221"/>
    <p:sldId id="856" r:id="rId222"/>
    <p:sldId id="857" r:id="rId223"/>
    <p:sldId id="858" r:id="rId224"/>
    <p:sldId id="859" r:id="rId225"/>
    <p:sldId id="860" r:id="rId226"/>
    <p:sldId id="861" r:id="rId227"/>
    <p:sldId id="862" r:id="rId228"/>
    <p:sldId id="863" r:id="rId229"/>
    <p:sldId id="977" r:id="rId230"/>
    <p:sldId id="4894" r:id="rId231"/>
    <p:sldId id="1204" r:id="rId232"/>
    <p:sldId id="890" r:id="rId233"/>
    <p:sldId id="891" r:id="rId234"/>
    <p:sldId id="892" r:id="rId235"/>
    <p:sldId id="893" r:id="rId236"/>
    <p:sldId id="894" r:id="rId237"/>
    <p:sldId id="895" r:id="rId238"/>
    <p:sldId id="896" r:id="rId239"/>
    <p:sldId id="897" r:id="rId240"/>
    <p:sldId id="4895" r:id="rId241"/>
    <p:sldId id="4896" r:id="rId242"/>
    <p:sldId id="456" r:id="rId243"/>
    <p:sldId id="1025" r:id="rId244"/>
    <p:sldId id="901" r:id="rId245"/>
    <p:sldId id="902" r:id="rId246"/>
    <p:sldId id="903" r:id="rId247"/>
    <p:sldId id="904" r:id="rId248"/>
    <p:sldId id="905" r:id="rId249"/>
    <p:sldId id="906" r:id="rId250"/>
    <p:sldId id="907" r:id="rId251"/>
    <p:sldId id="908" r:id="rId252"/>
    <p:sldId id="909" r:id="rId253"/>
    <p:sldId id="910" r:id="rId254"/>
    <p:sldId id="911" r:id="rId255"/>
    <p:sldId id="912" r:id="rId256"/>
    <p:sldId id="913" r:id="rId257"/>
    <p:sldId id="914" r:id="rId258"/>
    <p:sldId id="915" r:id="rId259"/>
    <p:sldId id="916" r:id="rId260"/>
    <p:sldId id="4897" r:id="rId261"/>
    <p:sldId id="4898" r:id="rId262"/>
    <p:sldId id="364" r:id="rId263"/>
    <p:sldId id="920" r:id="rId264"/>
    <p:sldId id="921" r:id="rId265"/>
    <p:sldId id="922" r:id="rId266"/>
    <p:sldId id="923" r:id="rId267"/>
    <p:sldId id="924" r:id="rId268"/>
    <p:sldId id="925" r:id="rId269"/>
    <p:sldId id="926" r:id="rId270"/>
    <p:sldId id="927" r:id="rId271"/>
    <p:sldId id="928" r:id="rId272"/>
    <p:sldId id="929" r:id="rId273"/>
    <p:sldId id="930" r:id="rId274"/>
    <p:sldId id="931" r:id="rId275"/>
    <p:sldId id="932" r:id="rId276"/>
    <p:sldId id="933" r:id="rId277"/>
    <p:sldId id="934" r:id="rId278"/>
    <p:sldId id="935" r:id="rId279"/>
    <p:sldId id="936" r:id="rId280"/>
    <p:sldId id="937" r:id="rId281"/>
    <p:sldId id="4899" r:id="rId282"/>
    <p:sldId id="4900" r:id="rId283"/>
    <p:sldId id="5307" r:id="rId284"/>
    <p:sldId id="5308" r:id="rId285"/>
    <p:sldId id="5309" r:id="rId286"/>
    <p:sldId id="457" r:id="rId287"/>
    <p:sldId id="1027" r:id="rId288"/>
    <p:sldId id="941" r:id="rId289"/>
    <p:sldId id="942" r:id="rId290"/>
    <p:sldId id="943" r:id="rId291"/>
    <p:sldId id="944" r:id="rId292"/>
    <p:sldId id="945" r:id="rId293"/>
    <p:sldId id="946" r:id="rId294"/>
    <p:sldId id="947" r:id="rId295"/>
    <p:sldId id="948" r:id="rId296"/>
    <p:sldId id="949" r:id="rId297"/>
    <p:sldId id="950" r:id="rId298"/>
    <p:sldId id="951" r:id="rId299"/>
    <p:sldId id="952" r:id="rId300"/>
    <p:sldId id="953" r:id="rId301"/>
    <p:sldId id="954" r:id="rId302"/>
    <p:sldId id="955" r:id="rId303"/>
    <p:sldId id="956" r:id="rId304"/>
    <p:sldId id="957" r:id="rId305"/>
    <p:sldId id="958" r:id="rId306"/>
    <p:sldId id="4901" r:id="rId307"/>
    <p:sldId id="4902" r:id="rId308"/>
    <p:sldId id="385" r:id="rId309"/>
    <p:sldId id="5297" r:id="rId310"/>
    <p:sldId id="375" r:id="rId311"/>
    <p:sldId id="376" r:id="rId312"/>
    <p:sldId id="377" r:id="rId313"/>
    <p:sldId id="5310" r:id="rId314"/>
    <p:sldId id="5311" r:id="rId315"/>
    <p:sldId id="5312" r:id="rId316"/>
    <p:sldId id="271" r:id="rId317"/>
    <p:sldId id="5313" r:id="rId318"/>
    <p:sldId id="3732" r:id="rId319"/>
    <p:sldId id="5314" r:id="rId320"/>
    <p:sldId id="1270" r:id="rId321"/>
    <p:sldId id="4046" r:id="rId322"/>
    <p:sldId id="5239" r:id="rId323"/>
    <p:sldId id="605" r:id="rId324"/>
    <p:sldId id="606" r:id="rId325"/>
    <p:sldId id="607" r:id="rId326"/>
    <p:sldId id="608" r:id="rId327"/>
    <p:sldId id="609" r:id="rId328"/>
    <p:sldId id="610" r:id="rId329"/>
    <p:sldId id="611" r:id="rId330"/>
    <p:sldId id="612" r:id="rId331"/>
    <p:sldId id="416" r:id="rId332"/>
    <p:sldId id="4045" r:id="rId33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343"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269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69016"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5374"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1697" algn="l" defTabSz="456343" rtl="0" eaLnBrk="1" latinLnBrk="0" hangingPunct="1">
      <a:defRPr sz="2400" kern="1200">
        <a:solidFill>
          <a:schemeClr val="tx1"/>
        </a:solidFill>
        <a:latin typeface="Times New Roman" charset="0"/>
        <a:ea typeface="ＭＳ Ｐゴシック" charset="0"/>
        <a:cs typeface="ＭＳ Ｐゴシック" charset="0"/>
      </a:defRPr>
    </a:lvl6pPr>
    <a:lvl7pPr marL="2738032" algn="l" defTabSz="456343" rtl="0" eaLnBrk="1" latinLnBrk="0" hangingPunct="1">
      <a:defRPr sz="2400" kern="1200">
        <a:solidFill>
          <a:schemeClr val="tx1"/>
        </a:solidFill>
        <a:latin typeface="Times New Roman" charset="0"/>
        <a:ea typeface="ＭＳ Ｐゴシック" charset="0"/>
        <a:cs typeface="ＭＳ Ｐゴシック" charset="0"/>
      </a:defRPr>
    </a:lvl7pPr>
    <a:lvl8pPr marL="3194368" algn="l" defTabSz="456343" rtl="0" eaLnBrk="1" latinLnBrk="0" hangingPunct="1">
      <a:defRPr sz="2400" kern="1200">
        <a:solidFill>
          <a:schemeClr val="tx1"/>
        </a:solidFill>
        <a:latin typeface="Times New Roman" charset="0"/>
        <a:ea typeface="ＭＳ Ｐゴシック" charset="0"/>
        <a:cs typeface="ＭＳ Ｐゴシック" charset="0"/>
      </a:defRPr>
    </a:lvl8pPr>
    <a:lvl9pPr marL="3650712" algn="l" defTabSz="456343"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Chapters" id="{B4D726F7-DE46-244C-B3B6-F9C5DE11BE3C}">
          <p14:sldIdLst>
            <p14:sldId id="775"/>
            <p14:sldId id="450"/>
            <p14:sldId id="451"/>
            <p14:sldId id="4102"/>
            <p14:sldId id="965"/>
            <p14:sldId id="966"/>
            <p14:sldId id="967"/>
            <p14:sldId id="968"/>
            <p14:sldId id="969"/>
            <p14:sldId id="970"/>
            <p14:sldId id="971"/>
            <p14:sldId id="972"/>
            <p14:sldId id="973"/>
            <p14:sldId id="974"/>
            <p14:sldId id="2389"/>
            <p14:sldId id="5298"/>
            <p14:sldId id="5286"/>
            <p14:sldId id="5287"/>
            <p14:sldId id="5288"/>
            <p14:sldId id="5289"/>
            <p14:sldId id="5299"/>
            <p14:sldId id="5300"/>
            <p14:sldId id="5301"/>
            <p14:sldId id="452"/>
            <p14:sldId id="282"/>
            <p14:sldId id="5290"/>
            <p14:sldId id="5291"/>
            <p14:sldId id="5292"/>
            <p14:sldId id="5293"/>
            <p14:sldId id="5294"/>
            <p14:sldId id="5302"/>
            <p14:sldId id="799"/>
            <p14:sldId id="800"/>
            <p14:sldId id="801"/>
            <p14:sldId id="802"/>
            <p14:sldId id="803"/>
            <p14:sldId id="804"/>
            <p14:sldId id="805"/>
            <p14:sldId id="806"/>
            <p14:sldId id="807"/>
            <p14:sldId id="808"/>
            <p14:sldId id="809"/>
            <p14:sldId id="810"/>
            <p14:sldId id="811"/>
            <p14:sldId id="812"/>
            <p14:sldId id="813"/>
            <p14:sldId id="814"/>
            <p14:sldId id="815"/>
            <p14:sldId id="816"/>
            <p14:sldId id="817"/>
            <p14:sldId id="4885"/>
            <p14:sldId id="4886"/>
            <p14:sldId id="5201"/>
            <p14:sldId id="798"/>
            <p14:sldId id="5224"/>
            <p14:sldId id="5225"/>
            <p14:sldId id="5226"/>
            <p14:sldId id="5227"/>
            <p14:sldId id="5228"/>
            <p14:sldId id="5229"/>
            <p14:sldId id="5230"/>
            <p14:sldId id="5231"/>
            <p14:sldId id="5232"/>
            <p14:sldId id="5233"/>
            <p14:sldId id="5234"/>
            <p14:sldId id="5235"/>
            <p14:sldId id="5236"/>
            <p14:sldId id="5237"/>
            <p14:sldId id="5238"/>
            <p14:sldId id="4887"/>
            <p14:sldId id="5303"/>
            <p14:sldId id="5304"/>
            <p14:sldId id="5305"/>
            <p14:sldId id="975"/>
            <p14:sldId id="3707"/>
            <p14:sldId id="3708"/>
            <p14:sldId id="3709"/>
            <p14:sldId id="3710"/>
            <p14:sldId id="3711"/>
            <p14:sldId id="3712"/>
            <p14:sldId id="3713"/>
            <p14:sldId id="3714"/>
            <p14:sldId id="3715"/>
            <p14:sldId id="3716"/>
            <p14:sldId id="3717"/>
            <p14:sldId id="3718"/>
            <p14:sldId id="3719"/>
            <p14:sldId id="3720"/>
            <p14:sldId id="3721"/>
            <p14:sldId id="3722"/>
            <p14:sldId id="3723"/>
            <p14:sldId id="3724"/>
            <p14:sldId id="3725"/>
            <p14:sldId id="4888"/>
            <p14:sldId id="4889"/>
            <p14:sldId id="4903"/>
            <p14:sldId id="426"/>
            <p14:sldId id="480"/>
            <p14:sldId id="481"/>
            <p14:sldId id="482"/>
            <p14:sldId id="483"/>
            <p14:sldId id="301"/>
            <p14:sldId id="302"/>
            <p14:sldId id="303"/>
            <p14:sldId id="469"/>
            <p14:sldId id="453"/>
            <p14:sldId id="3734"/>
            <p14:sldId id="4204"/>
            <p14:sldId id="4202"/>
            <p14:sldId id="4205"/>
            <p14:sldId id="4925"/>
            <p14:sldId id="454"/>
            <p14:sldId id="455"/>
            <p14:sldId id="5220"/>
            <p14:sldId id="998"/>
            <p14:sldId id="999"/>
            <p14:sldId id="1000"/>
            <p14:sldId id="1001"/>
            <p14:sldId id="1002"/>
            <p14:sldId id="1003"/>
            <p14:sldId id="1004"/>
            <p14:sldId id="1005"/>
            <p14:sldId id="1006"/>
            <p14:sldId id="1007"/>
            <p14:sldId id="1008"/>
            <p14:sldId id="1009"/>
            <p14:sldId id="851"/>
            <p14:sldId id="4890"/>
            <p14:sldId id="5285"/>
            <p14:sldId id="425"/>
            <p14:sldId id="490"/>
            <p14:sldId id="333"/>
            <p14:sldId id="5296"/>
            <p14:sldId id="1311"/>
            <p14:sldId id="663"/>
            <p14:sldId id="664"/>
            <p14:sldId id="665"/>
            <p14:sldId id="666"/>
            <p14:sldId id="667"/>
            <p14:sldId id="668"/>
            <p14:sldId id="669"/>
            <p14:sldId id="670"/>
            <p14:sldId id="671"/>
            <p14:sldId id="672"/>
            <p14:sldId id="673"/>
            <p14:sldId id="674"/>
            <p14:sldId id="675"/>
            <p14:sldId id="676"/>
            <p14:sldId id="677"/>
            <p14:sldId id="4891"/>
            <p14:sldId id="5315"/>
            <p14:sldId id="680"/>
            <p14:sldId id="681"/>
            <p14:sldId id="682"/>
            <p14:sldId id="683"/>
            <p14:sldId id="684"/>
            <p14:sldId id="685"/>
            <p14:sldId id="686"/>
            <p14:sldId id="687"/>
            <p14:sldId id="688"/>
            <p14:sldId id="689"/>
            <p14:sldId id="690"/>
            <p14:sldId id="691"/>
            <p14:sldId id="692"/>
            <p14:sldId id="693"/>
            <p14:sldId id="694"/>
            <p14:sldId id="695"/>
            <p14:sldId id="696"/>
            <p14:sldId id="697"/>
            <p14:sldId id="698"/>
            <p14:sldId id="699"/>
            <p14:sldId id="4892"/>
            <p14:sldId id="4893"/>
            <p14:sldId id="383"/>
            <p14:sldId id="384"/>
            <p14:sldId id="618"/>
            <p14:sldId id="854"/>
            <p14:sldId id="855"/>
            <p14:sldId id="856"/>
            <p14:sldId id="857"/>
            <p14:sldId id="858"/>
            <p14:sldId id="859"/>
            <p14:sldId id="860"/>
            <p14:sldId id="861"/>
            <p14:sldId id="862"/>
            <p14:sldId id="863"/>
            <p14:sldId id="977"/>
            <p14:sldId id="4894"/>
            <p14:sldId id="1204"/>
            <p14:sldId id="890"/>
            <p14:sldId id="891"/>
            <p14:sldId id="892"/>
            <p14:sldId id="893"/>
            <p14:sldId id="894"/>
            <p14:sldId id="895"/>
            <p14:sldId id="896"/>
            <p14:sldId id="897"/>
            <p14:sldId id="4895"/>
            <p14:sldId id="4896"/>
            <p14:sldId id="456"/>
            <p14:sldId id="1025"/>
            <p14:sldId id="901"/>
            <p14:sldId id="902"/>
            <p14:sldId id="903"/>
            <p14:sldId id="904"/>
            <p14:sldId id="905"/>
            <p14:sldId id="906"/>
            <p14:sldId id="907"/>
            <p14:sldId id="908"/>
            <p14:sldId id="909"/>
            <p14:sldId id="910"/>
            <p14:sldId id="911"/>
            <p14:sldId id="912"/>
            <p14:sldId id="913"/>
            <p14:sldId id="914"/>
            <p14:sldId id="915"/>
            <p14:sldId id="916"/>
            <p14:sldId id="4897"/>
            <p14:sldId id="4898"/>
            <p14:sldId id="364"/>
            <p14:sldId id="920"/>
            <p14:sldId id="921"/>
            <p14:sldId id="922"/>
            <p14:sldId id="923"/>
            <p14:sldId id="924"/>
            <p14:sldId id="925"/>
            <p14:sldId id="926"/>
            <p14:sldId id="927"/>
            <p14:sldId id="928"/>
            <p14:sldId id="929"/>
            <p14:sldId id="930"/>
            <p14:sldId id="931"/>
            <p14:sldId id="932"/>
            <p14:sldId id="933"/>
            <p14:sldId id="934"/>
            <p14:sldId id="935"/>
            <p14:sldId id="936"/>
            <p14:sldId id="937"/>
            <p14:sldId id="4899"/>
            <p14:sldId id="4900"/>
            <p14:sldId id="5307"/>
            <p14:sldId id="5308"/>
            <p14:sldId id="5309"/>
            <p14:sldId id="457"/>
            <p14:sldId id="1027"/>
            <p14:sldId id="941"/>
            <p14:sldId id="942"/>
            <p14:sldId id="943"/>
            <p14:sldId id="944"/>
            <p14:sldId id="945"/>
            <p14:sldId id="946"/>
            <p14:sldId id="947"/>
            <p14:sldId id="948"/>
            <p14:sldId id="949"/>
            <p14:sldId id="950"/>
            <p14:sldId id="951"/>
            <p14:sldId id="952"/>
            <p14:sldId id="953"/>
            <p14:sldId id="954"/>
            <p14:sldId id="955"/>
            <p14:sldId id="956"/>
            <p14:sldId id="957"/>
            <p14:sldId id="958"/>
            <p14:sldId id="4901"/>
            <p14:sldId id="4902"/>
            <p14:sldId id="385"/>
            <p14:sldId id="5297"/>
            <p14:sldId id="375"/>
            <p14:sldId id="376"/>
            <p14:sldId id="377"/>
            <p14:sldId id="5310"/>
          </p14:sldIdLst>
        </p14:section>
        <p14:section name="Conclusion" id="{531123C8-FA67-BF46-A250-D4496D33BE77}">
          <p14:sldIdLst>
            <p14:sldId id="5311"/>
            <p14:sldId id="5312"/>
            <p14:sldId id="271"/>
            <p14:sldId id="5313"/>
            <p14:sldId id="3732"/>
            <p14:sldId id="5314"/>
            <p14:sldId id="1270"/>
            <p14:sldId id="4046"/>
          </p14:sldIdLst>
        </p14:section>
        <p14:section name="Supplements" id="{C9F0F97C-D317-6042-B47D-F366F8A39E84}">
          <p14:sldIdLst>
            <p14:sldId id="5239"/>
            <p14:sldId id="605"/>
            <p14:sldId id="606"/>
            <p14:sldId id="607"/>
            <p14:sldId id="608"/>
            <p14:sldId id="609"/>
            <p14:sldId id="610"/>
            <p14:sldId id="611"/>
            <p14:sldId id="612"/>
            <p14:sldId id="416"/>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7E7"/>
    <a:srgbClr val="007800"/>
    <a:srgbClr val="FFFFFF"/>
    <a:srgbClr val="000000"/>
    <a:srgbClr val="003657"/>
    <a:srgbClr val="30443C"/>
    <a:srgbClr val="FFFF00"/>
    <a:srgbClr val="0000FF"/>
    <a:srgbClr val="C60D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156" autoAdjust="0"/>
    <p:restoredTop sz="93135" autoAdjust="0"/>
  </p:normalViewPr>
  <p:slideViewPr>
    <p:cSldViewPr>
      <p:cViewPr varScale="1">
        <p:scale>
          <a:sx n="154" d="100"/>
          <a:sy n="154" d="100"/>
        </p:scale>
        <p:origin x="720" y="192"/>
      </p:cViewPr>
      <p:guideLst>
        <p:guide orient="horz" pos="2160"/>
        <p:guide pos="2880"/>
      </p:guideLst>
    </p:cSldViewPr>
  </p:slideViewPr>
  <p:outlineViewPr>
    <p:cViewPr>
      <p:scale>
        <a:sx n="33" d="100"/>
        <a:sy n="33" d="100"/>
      </p:scale>
      <p:origin x="0" y="38184"/>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4.xml"/><Relationship Id="rId299" Type="http://schemas.openxmlformats.org/officeDocument/2006/relationships/slide" Target="slides/slide256.xml"/><Relationship Id="rId21" Type="http://schemas.openxmlformats.org/officeDocument/2006/relationships/slideMaster" Target="slideMasters/slideMaster21.xml"/><Relationship Id="rId63" Type="http://schemas.openxmlformats.org/officeDocument/2006/relationships/slide" Target="slides/slide20.xml"/><Relationship Id="rId159" Type="http://schemas.openxmlformats.org/officeDocument/2006/relationships/slide" Target="slides/slide116.xml"/><Relationship Id="rId324" Type="http://schemas.openxmlformats.org/officeDocument/2006/relationships/slide" Target="slides/slide281.xml"/><Relationship Id="rId170" Type="http://schemas.openxmlformats.org/officeDocument/2006/relationships/slide" Target="slides/slide127.xml"/><Relationship Id="rId226" Type="http://schemas.openxmlformats.org/officeDocument/2006/relationships/slide" Target="slides/slide183.xml"/><Relationship Id="rId268" Type="http://schemas.openxmlformats.org/officeDocument/2006/relationships/slide" Target="slides/slide225.xml"/><Relationship Id="rId32" Type="http://schemas.openxmlformats.org/officeDocument/2006/relationships/slideMaster" Target="slideMasters/slideMaster32.xml"/><Relationship Id="rId74" Type="http://schemas.openxmlformats.org/officeDocument/2006/relationships/slide" Target="slides/slide31.xml"/><Relationship Id="rId128" Type="http://schemas.openxmlformats.org/officeDocument/2006/relationships/slide" Target="slides/slide85.xml"/><Relationship Id="rId335" Type="http://schemas.openxmlformats.org/officeDocument/2006/relationships/presProps" Target="presProps.xml"/><Relationship Id="rId5" Type="http://schemas.openxmlformats.org/officeDocument/2006/relationships/slideMaster" Target="slideMasters/slideMaster5.xml"/><Relationship Id="rId181" Type="http://schemas.openxmlformats.org/officeDocument/2006/relationships/slide" Target="slides/slide138.xml"/><Relationship Id="rId237" Type="http://schemas.openxmlformats.org/officeDocument/2006/relationships/slide" Target="slides/slide194.xml"/><Relationship Id="rId279" Type="http://schemas.openxmlformats.org/officeDocument/2006/relationships/slide" Target="slides/slide236.xml"/><Relationship Id="rId43" Type="http://schemas.openxmlformats.org/officeDocument/2006/relationships/slideMaster" Target="slideMasters/slideMaster43.xml"/><Relationship Id="rId139" Type="http://schemas.openxmlformats.org/officeDocument/2006/relationships/slide" Target="slides/slide96.xml"/><Relationship Id="rId290" Type="http://schemas.openxmlformats.org/officeDocument/2006/relationships/slide" Target="slides/slide247.xml"/><Relationship Id="rId304" Type="http://schemas.openxmlformats.org/officeDocument/2006/relationships/slide" Target="slides/slide261.xml"/><Relationship Id="rId85" Type="http://schemas.openxmlformats.org/officeDocument/2006/relationships/slide" Target="slides/slide42.xml"/><Relationship Id="rId150" Type="http://schemas.openxmlformats.org/officeDocument/2006/relationships/slide" Target="slides/slide107.xml"/><Relationship Id="rId192" Type="http://schemas.openxmlformats.org/officeDocument/2006/relationships/slide" Target="slides/slide149.xml"/><Relationship Id="rId206" Type="http://schemas.openxmlformats.org/officeDocument/2006/relationships/slide" Target="slides/slide163.xml"/><Relationship Id="rId248" Type="http://schemas.openxmlformats.org/officeDocument/2006/relationships/slide" Target="slides/slide205.xml"/><Relationship Id="rId12" Type="http://schemas.openxmlformats.org/officeDocument/2006/relationships/slideMaster" Target="slideMasters/slideMaster12.xml"/><Relationship Id="rId108" Type="http://schemas.openxmlformats.org/officeDocument/2006/relationships/slide" Target="slides/slide65.xml"/><Relationship Id="rId315" Type="http://schemas.openxmlformats.org/officeDocument/2006/relationships/slide" Target="slides/slide272.xml"/><Relationship Id="rId54" Type="http://schemas.openxmlformats.org/officeDocument/2006/relationships/slide" Target="slides/slide11.xml"/><Relationship Id="rId96" Type="http://schemas.openxmlformats.org/officeDocument/2006/relationships/slide" Target="slides/slide53.xml"/><Relationship Id="rId161" Type="http://schemas.openxmlformats.org/officeDocument/2006/relationships/slide" Target="slides/slide118.xml"/><Relationship Id="rId217" Type="http://schemas.openxmlformats.org/officeDocument/2006/relationships/slide" Target="slides/slide174.xml"/><Relationship Id="rId259" Type="http://schemas.openxmlformats.org/officeDocument/2006/relationships/slide" Target="slides/slide216.xml"/><Relationship Id="rId23" Type="http://schemas.openxmlformats.org/officeDocument/2006/relationships/slideMaster" Target="slideMasters/slideMaster23.xml"/><Relationship Id="rId119" Type="http://schemas.openxmlformats.org/officeDocument/2006/relationships/slide" Target="slides/slide76.xml"/><Relationship Id="rId270" Type="http://schemas.openxmlformats.org/officeDocument/2006/relationships/slide" Target="slides/slide227.xml"/><Relationship Id="rId326" Type="http://schemas.openxmlformats.org/officeDocument/2006/relationships/slide" Target="slides/slide283.xml"/><Relationship Id="rId65" Type="http://schemas.openxmlformats.org/officeDocument/2006/relationships/slide" Target="slides/slide22.xml"/><Relationship Id="rId130" Type="http://schemas.openxmlformats.org/officeDocument/2006/relationships/slide" Target="slides/slide87.xml"/><Relationship Id="rId172" Type="http://schemas.openxmlformats.org/officeDocument/2006/relationships/slide" Target="slides/slide129.xml"/><Relationship Id="rId228" Type="http://schemas.openxmlformats.org/officeDocument/2006/relationships/slide" Target="slides/slide185.xml"/><Relationship Id="rId281" Type="http://schemas.openxmlformats.org/officeDocument/2006/relationships/slide" Target="slides/slide238.xml"/><Relationship Id="rId337" Type="http://schemas.openxmlformats.org/officeDocument/2006/relationships/theme" Target="theme/theme1.xml"/><Relationship Id="rId34" Type="http://schemas.openxmlformats.org/officeDocument/2006/relationships/slideMaster" Target="slideMasters/slideMaster34.xml"/><Relationship Id="rId76" Type="http://schemas.openxmlformats.org/officeDocument/2006/relationships/slide" Target="slides/slide33.xml"/><Relationship Id="rId141" Type="http://schemas.openxmlformats.org/officeDocument/2006/relationships/slide" Target="slides/slide98.xml"/><Relationship Id="rId7" Type="http://schemas.openxmlformats.org/officeDocument/2006/relationships/slideMaster" Target="slideMasters/slideMaster7.xml"/><Relationship Id="rId183" Type="http://schemas.openxmlformats.org/officeDocument/2006/relationships/slide" Target="slides/slide140.xml"/><Relationship Id="rId239" Type="http://schemas.openxmlformats.org/officeDocument/2006/relationships/slide" Target="slides/slide196.xml"/><Relationship Id="rId250" Type="http://schemas.openxmlformats.org/officeDocument/2006/relationships/slide" Target="slides/slide207.xml"/><Relationship Id="rId292" Type="http://schemas.openxmlformats.org/officeDocument/2006/relationships/slide" Target="slides/slide249.xml"/><Relationship Id="rId306" Type="http://schemas.openxmlformats.org/officeDocument/2006/relationships/slide" Target="slides/slide263.xml"/><Relationship Id="rId45" Type="http://schemas.openxmlformats.org/officeDocument/2006/relationships/slide" Target="slides/slide2.xml"/><Relationship Id="rId87" Type="http://schemas.openxmlformats.org/officeDocument/2006/relationships/slide" Target="slides/slide44.xml"/><Relationship Id="rId110" Type="http://schemas.openxmlformats.org/officeDocument/2006/relationships/slide" Target="slides/slide67.xml"/><Relationship Id="rId152" Type="http://schemas.openxmlformats.org/officeDocument/2006/relationships/slide" Target="slides/slide109.xml"/><Relationship Id="rId173" Type="http://schemas.openxmlformats.org/officeDocument/2006/relationships/slide" Target="slides/slide130.xml"/><Relationship Id="rId194" Type="http://schemas.openxmlformats.org/officeDocument/2006/relationships/slide" Target="slides/slide151.xml"/><Relationship Id="rId208" Type="http://schemas.openxmlformats.org/officeDocument/2006/relationships/slide" Target="slides/slide165.xml"/><Relationship Id="rId229" Type="http://schemas.openxmlformats.org/officeDocument/2006/relationships/slide" Target="slides/slide186.xml"/><Relationship Id="rId240" Type="http://schemas.openxmlformats.org/officeDocument/2006/relationships/slide" Target="slides/slide197.xml"/><Relationship Id="rId261" Type="http://schemas.openxmlformats.org/officeDocument/2006/relationships/slide" Target="slides/slide218.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3.xml"/><Relationship Id="rId77" Type="http://schemas.openxmlformats.org/officeDocument/2006/relationships/slide" Target="slides/slide34.xml"/><Relationship Id="rId100" Type="http://schemas.openxmlformats.org/officeDocument/2006/relationships/slide" Target="slides/slide57.xml"/><Relationship Id="rId282" Type="http://schemas.openxmlformats.org/officeDocument/2006/relationships/slide" Target="slides/slide239.xml"/><Relationship Id="rId317" Type="http://schemas.openxmlformats.org/officeDocument/2006/relationships/slide" Target="slides/slide274.xml"/><Relationship Id="rId338" Type="http://schemas.openxmlformats.org/officeDocument/2006/relationships/tableStyles" Target="tableStyles.xml"/><Relationship Id="rId8" Type="http://schemas.openxmlformats.org/officeDocument/2006/relationships/slideMaster" Target="slideMasters/slideMaster8.xml"/><Relationship Id="rId98" Type="http://schemas.openxmlformats.org/officeDocument/2006/relationships/slide" Target="slides/slide55.xml"/><Relationship Id="rId121" Type="http://schemas.openxmlformats.org/officeDocument/2006/relationships/slide" Target="slides/slide78.xml"/><Relationship Id="rId142" Type="http://schemas.openxmlformats.org/officeDocument/2006/relationships/slide" Target="slides/slide99.xml"/><Relationship Id="rId163" Type="http://schemas.openxmlformats.org/officeDocument/2006/relationships/slide" Target="slides/slide120.xml"/><Relationship Id="rId184" Type="http://schemas.openxmlformats.org/officeDocument/2006/relationships/slide" Target="slides/slide141.xml"/><Relationship Id="rId219" Type="http://schemas.openxmlformats.org/officeDocument/2006/relationships/slide" Target="slides/slide176.xml"/><Relationship Id="rId230" Type="http://schemas.openxmlformats.org/officeDocument/2006/relationships/slide" Target="slides/slide187.xml"/><Relationship Id="rId251" Type="http://schemas.openxmlformats.org/officeDocument/2006/relationships/slide" Target="slides/slide208.xml"/><Relationship Id="rId25" Type="http://schemas.openxmlformats.org/officeDocument/2006/relationships/slideMaster" Target="slideMasters/slideMaster25.xml"/><Relationship Id="rId46" Type="http://schemas.openxmlformats.org/officeDocument/2006/relationships/slide" Target="slides/slide3.xml"/><Relationship Id="rId67" Type="http://schemas.openxmlformats.org/officeDocument/2006/relationships/slide" Target="slides/slide24.xml"/><Relationship Id="rId272" Type="http://schemas.openxmlformats.org/officeDocument/2006/relationships/slide" Target="slides/slide229.xml"/><Relationship Id="rId293" Type="http://schemas.openxmlformats.org/officeDocument/2006/relationships/slide" Target="slides/slide250.xml"/><Relationship Id="rId307" Type="http://schemas.openxmlformats.org/officeDocument/2006/relationships/slide" Target="slides/slide264.xml"/><Relationship Id="rId328" Type="http://schemas.openxmlformats.org/officeDocument/2006/relationships/slide" Target="slides/slide285.xml"/><Relationship Id="rId88" Type="http://schemas.openxmlformats.org/officeDocument/2006/relationships/slide" Target="slides/slide45.xml"/><Relationship Id="rId111" Type="http://schemas.openxmlformats.org/officeDocument/2006/relationships/slide" Target="slides/slide68.xml"/><Relationship Id="rId132" Type="http://schemas.openxmlformats.org/officeDocument/2006/relationships/slide" Target="slides/slide89.xml"/><Relationship Id="rId153" Type="http://schemas.openxmlformats.org/officeDocument/2006/relationships/slide" Target="slides/slide110.xml"/><Relationship Id="rId174" Type="http://schemas.openxmlformats.org/officeDocument/2006/relationships/slide" Target="slides/slide131.xml"/><Relationship Id="rId195" Type="http://schemas.openxmlformats.org/officeDocument/2006/relationships/slide" Target="slides/slide152.xml"/><Relationship Id="rId209" Type="http://schemas.openxmlformats.org/officeDocument/2006/relationships/slide" Target="slides/slide166.xml"/><Relationship Id="rId220" Type="http://schemas.openxmlformats.org/officeDocument/2006/relationships/slide" Target="slides/slide177.xml"/><Relationship Id="rId241" Type="http://schemas.openxmlformats.org/officeDocument/2006/relationships/slide" Target="slides/slide19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4.xml"/><Relationship Id="rId262" Type="http://schemas.openxmlformats.org/officeDocument/2006/relationships/slide" Target="slides/slide219.xml"/><Relationship Id="rId283" Type="http://schemas.openxmlformats.org/officeDocument/2006/relationships/slide" Target="slides/slide240.xml"/><Relationship Id="rId318" Type="http://schemas.openxmlformats.org/officeDocument/2006/relationships/slide" Target="slides/slide275.xml"/><Relationship Id="rId78" Type="http://schemas.openxmlformats.org/officeDocument/2006/relationships/slide" Target="slides/slide35.xml"/><Relationship Id="rId99" Type="http://schemas.openxmlformats.org/officeDocument/2006/relationships/slide" Target="slides/slide56.xml"/><Relationship Id="rId101" Type="http://schemas.openxmlformats.org/officeDocument/2006/relationships/slide" Target="slides/slide58.xml"/><Relationship Id="rId122" Type="http://schemas.openxmlformats.org/officeDocument/2006/relationships/slide" Target="slides/slide79.xml"/><Relationship Id="rId143" Type="http://schemas.openxmlformats.org/officeDocument/2006/relationships/slide" Target="slides/slide100.xml"/><Relationship Id="rId164" Type="http://schemas.openxmlformats.org/officeDocument/2006/relationships/slide" Target="slides/slide121.xml"/><Relationship Id="rId185" Type="http://schemas.openxmlformats.org/officeDocument/2006/relationships/slide" Target="slides/slide142.xml"/><Relationship Id="rId9" Type="http://schemas.openxmlformats.org/officeDocument/2006/relationships/slideMaster" Target="slideMasters/slideMaster9.xml"/><Relationship Id="rId210" Type="http://schemas.openxmlformats.org/officeDocument/2006/relationships/slide" Target="slides/slide167.xml"/><Relationship Id="rId26" Type="http://schemas.openxmlformats.org/officeDocument/2006/relationships/slideMaster" Target="slideMasters/slideMaster26.xml"/><Relationship Id="rId231" Type="http://schemas.openxmlformats.org/officeDocument/2006/relationships/slide" Target="slides/slide188.xml"/><Relationship Id="rId252" Type="http://schemas.openxmlformats.org/officeDocument/2006/relationships/slide" Target="slides/slide209.xml"/><Relationship Id="rId273" Type="http://schemas.openxmlformats.org/officeDocument/2006/relationships/slide" Target="slides/slide230.xml"/><Relationship Id="rId294" Type="http://schemas.openxmlformats.org/officeDocument/2006/relationships/slide" Target="slides/slide251.xml"/><Relationship Id="rId308" Type="http://schemas.openxmlformats.org/officeDocument/2006/relationships/slide" Target="slides/slide265.xml"/><Relationship Id="rId329" Type="http://schemas.openxmlformats.org/officeDocument/2006/relationships/slide" Target="slides/slide286.xml"/><Relationship Id="rId47" Type="http://schemas.openxmlformats.org/officeDocument/2006/relationships/slide" Target="slides/slide4.xml"/><Relationship Id="rId68" Type="http://schemas.openxmlformats.org/officeDocument/2006/relationships/slide" Target="slides/slide25.xml"/><Relationship Id="rId89" Type="http://schemas.openxmlformats.org/officeDocument/2006/relationships/slide" Target="slides/slide46.xml"/><Relationship Id="rId112" Type="http://schemas.openxmlformats.org/officeDocument/2006/relationships/slide" Target="slides/slide69.xml"/><Relationship Id="rId133" Type="http://schemas.openxmlformats.org/officeDocument/2006/relationships/slide" Target="slides/slide90.xml"/><Relationship Id="rId154" Type="http://schemas.openxmlformats.org/officeDocument/2006/relationships/slide" Target="slides/slide111.xml"/><Relationship Id="rId175" Type="http://schemas.openxmlformats.org/officeDocument/2006/relationships/slide" Target="slides/slide132.xml"/><Relationship Id="rId196" Type="http://schemas.openxmlformats.org/officeDocument/2006/relationships/slide" Target="slides/slide153.xml"/><Relationship Id="rId200" Type="http://schemas.openxmlformats.org/officeDocument/2006/relationships/slide" Target="slides/slide157.xml"/><Relationship Id="rId16" Type="http://schemas.openxmlformats.org/officeDocument/2006/relationships/slideMaster" Target="slideMasters/slideMaster16.xml"/><Relationship Id="rId221" Type="http://schemas.openxmlformats.org/officeDocument/2006/relationships/slide" Target="slides/slide178.xml"/><Relationship Id="rId242" Type="http://schemas.openxmlformats.org/officeDocument/2006/relationships/slide" Target="slides/slide199.xml"/><Relationship Id="rId263" Type="http://schemas.openxmlformats.org/officeDocument/2006/relationships/slide" Target="slides/slide220.xml"/><Relationship Id="rId284" Type="http://schemas.openxmlformats.org/officeDocument/2006/relationships/slide" Target="slides/slide241.xml"/><Relationship Id="rId319" Type="http://schemas.openxmlformats.org/officeDocument/2006/relationships/slide" Target="slides/slide276.xml"/><Relationship Id="rId37" Type="http://schemas.openxmlformats.org/officeDocument/2006/relationships/slideMaster" Target="slideMasters/slideMaster37.xml"/><Relationship Id="rId58" Type="http://schemas.openxmlformats.org/officeDocument/2006/relationships/slide" Target="slides/slide15.xml"/><Relationship Id="rId79" Type="http://schemas.openxmlformats.org/officeDocument/2006/relationships/slide" Target="slides/slide36.xml"/><Relationship Id="rId102" Type="http://schemas.openxmlformats.org/officeDocument/2006/relationships/slide" Target="slides/slide59.xml"/><Relationship Id="rId123" Type="http://schemas.openxmlformats.org/officeDocument/2006/relationships/slide" Target="slides/slide80.xml"/><Relationship Id="rId144" Type="http://schemas.openxmlformats.org/officeDocument/2006/relationships/slide" Target="slides/slide101.xml"/><Relationship Id="rId330" Type="http://schemas.openxmlformats.org/officeDocument/2006/relationships/slide" Target="slides/slide287.xml"/><Relationship Id="rId90" Type="http://schemas.openxmlformats.org/officeDocument/2006/relationships/slide" Target="slides/slide47.xml"/><Relationship Id="rId165" Type="http://schemas.openxmlformats.org/officeDocument/2006/relationships/slide" Target="slides/slide122.xml"/><Relationship Id="rId186" Type="http://schemas.openxmlformats.org/officeDocument/2006/relationships/slide" Target="slides/slide143.xml"/><Relationship Id="rId211" Type="http://schemas.openxmlformats.org/officeDocument/2006/relationships/slide" Target="slides/slide168.xml"/><Relationship Id="rId232" Type="http://schemas.openxmlformats.org/officeDocument/2006/relationships/slide" Target="slides/slide189.xml"/><Relationship Id="rId253" Type="http://schemas.openxmlformats.org/officeDocument/2006/relationships/slide" Target="slides/slide210.xml"/><Relationship Id="rId274" Type="http://schemas.openxmlformats.org/officeDocument/2006/relationships/slide" Target="slides/slide231.xml"/><Relationship Id="rId295" Type="http://schemas.openxmlformats.org/officeDocument/2006/relationships/slide" Target="slides/slide252.xml"/><Relationship Id="rId309" Type="http://schemas.openxmlformats.org/officeDocument/2006/relationships/slide" Target="slides/slide266.xml"/><Relationship Id="rId27" Type="http://schemas.openxmlformats.org/officeDocument/2006/relationships/slideMaster" Target="slideMasters/slideMaster27.xml"/><Relationship Id="rId48" Type="http://schemas.openxmlformats.org/officeDocument/2006/relationships/slide" Target="slides/slide5.xml"/><Relationship Id="rId69" Type="http://schemas.openxmlformats.org/officeDocument/2006/relationships/slide" Target="slides/slide26.xml"/><Relationship Id="rId113" Type="http://schemas.openxmlformats.org/officeDocument/2006/relationships/slide" Target="slides/slide70.xml"/><Relationship Id="rId134" Type="http://schemas.openxmlformats.org/officeDocument/2006/relationships/slide" Target="slides/slide91.xml"/><Relationship Id="rId320" Type="http://schemas.openxmlformats.org/officeDocument/2006/relationships/slide" Target="slides/slide277.xml"/><Relationship Id="rId80" Type="http://schemas.openxmlformats.org/officeDocument/2006/relationships/slide" Target="slides/slide37.xml"/><Relationship Id="rId155" Type="http://schemas.openxmlformats.org/officeDocument/2006/relationships/slide" Target="slides/slide112.xml"/><Relationship Id="rId176" Type="http://schemas.openxmlformats.org/officeDocument/2006/relationships/slide" Target="slides/slide133.xml"/><Relationship Id="rId197" Type="http://schemas.openxmlformats.org/officeDocument/2006/relationships/slide" Target="slides/slide154.xml"/><Relationship Id="rId201" Type="http://schemas.openxmlformats.org/officeDocument/2006/relationships/slide" Target="slides/slide158.xml"/><Relationship Id="rId222" Type="http://schemas.openxmlformats.org/officeDocument/2006/relationships/slide" Target="slides/slide179.xml"/><Relationship Id="rId243" Type="http://schemas.openxmlformats.org/officeDocument/2006/relationships/slide" Target="slides/slide200.xml"/><Relationship Id="rId264" Type="http://schemas.openxmlformats.org/officeDocument/2006/relationships/slide" Target="slides/slide221.xml"/><Relationship Id="rId285" Type="http://schemas.openxmlformats.org/officeDocument/2006/relationships/slide" Target="slides/slide242.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6.xml"/><Relationship Id="rId103" Type="http://schemas.openxmlformats.org/officeDocument/2006/relationships/slide" Target="slides/slide60.xml"/><Relationship Id="rId124" Type="http://schemas.openxmlformats.org/officeDocument/2006/relationships/slide" Target="slides/slide81.xml"/><Relationship Id="rId310" Type="http://schemas.openxmlformats.org/officeDocument/2006/relationships/slide" Target="slides/slide267.xml"/><Relationship Id="rId70" Type="http://schemas.openxmlformats.org/officeDocument/2006/relationships/slide" Target="slides/slide27.xml"/><Relationship Id="rId91" Type="http://schemas.openxmlformats.org/officeDocument/2006/relationships/slide" Target="slides/slide48.xml"/><Relationship Id="rId145" Type="http://schemas.openxmlformats.org/officeDocument/2006/relationships/slide" Target="slides/slide102.xml"/><Relationship Id="rId166" Type="http://schemas.openxmlformats.org/officeDocument/2006/relationships/slide" Target="slides/slide123.xml"/><Relationship Id="rId187" Type="http://schemas.openxmlformats.org/officeDocument/2006/relationships/slide" Target="slides/slide144.xml"/><Relationship Id="rId331" Type="http://schemas.openxmlformats.org/officeDocument/2006/relationships/slide" Target="slides/slide288.xml"/><Relationship Id="rId1" Type="http://schemas.openxmlformats.org/officeDocument/2006/relationships/slideMaster" Target="slideMasters/slideMaster1.xml"/><Relationship Id="rId212" Type="http://schemas.openxmlformats.org/officeDocument/2006/relationships/slide" Target="slides/slide169.xml"/><Relationship Id="rId233" Type="http://schemas.openxmlformats.org/officeDocument/2006/relationships/slide" Target="slides/slide190.xml"/><Relationship Id="rId254" Type="http://schemas.openxmlformats.org/officeDocument/2006/relationships/slide" Target="slides/slide211.xml"/><Relationship Id="rId28" Type="http://schemas.openxmlformats.org/officeDocument/2006/relationships/slideMaster" Target="slideMasters/slideMaster28.xml"/><Relationship Id="rId49" Type="http://schemas.openxmlformats.org/officeDocument/2006/relationships/slide" Target="slides/slide6.xml"/><Relationship Id="rId114" Type="http://schemas.openxmlformats.org/officeDocument/2006/relationships/slide" Target="slides/slide71.xml"/><Relationship Id="rId275" Type="http://schemas.openxmlformats.org/officeDocument/2006/relationships/slide" Target="slides/slide232.xml"/><Relationship Id="rId296" Type="http://schemas.openxmlformats.org/officeDocument/2006/relationships/slide" Target="slides/slide253.xml"/><Relationship Id="rId300" Type="http://schemas.openxmlformats.org/officeDocument/2006/relationships/slide" Target="slides/slide257.xml"/><Relationship Id="rId60" Type="http://schemas.openxmlformats.org/officeDocument/2006/relationships/slide" Target="slides/slide17.xml"/><Relationship Id="rId81" Type="http://schemas.openxmlformats.org/officeDocument/2006/relationships/slide" Target="slides/slide38.xml"/><Relationship Id="rId135" Type="http://schemas.openxmlformats.org/officeDocument/2006/relationships/slide" Target="slides/slide92.xml"/><Relationship Id="rId156" Type="http://schemas.openxmlformats.org/officeDocument/2006/relationships/slide" Target="slides/slide113.xml"/><Relationship Id="rId177" Type="http://schemas.openxmlformats.org/officeDocument/2006/relationships/slide" Target="slides/slide134.xml"/><Relationship Id="rId198" Type="http://schemas.openxmlformats.org/officeDocument/2006/relationships/slide" Target="slides/slide155.xml"/><Relationship Id="rId321" Type="http://schemas.openxmlformats.org/officeDocument/2006/relationships/slide" Target="slides/slide278.xml"/><Relationship Id="rId202" Type="http://schemas.openxmlformats.org/officeDocument/2006/relationships/slide" Target="slides/slide159.xml"/><Relationship Id="rId223" Type="http://schemas.openxmlformats.org/officeDocument/2006/relationships/slide" Target="slides/slide180.xml"/><Relationship Id="rId244" Type="http://schemas.openxmlformats.org/officeDocument/2006/relationships/slide" Target="slides/slide20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2.xml"/><Relationship Id="rId286" Type="http://schemas.openxmlformats.org/officeDocument/2006/relationships/slide" Target="slides/slide243.xml"/><Relationship Id="rId50" Type="http://schemas.openxmlformats.org/officeDocument/2006/relationships/slide" Target="slides/slide7.xml"/><Relationship Id="rId104" Type="http://schemas.openxmlformats.org/officeDocument/2006/relationships/slide" Target="slides/slide61.xml"/><Relationship Id="rId125" Type="http://schemas.openxmlformats.org/officeDocument/2006/relationships/slide" Target="slides/slide82.xml"/><Relationship Id="rId146" Type="http://schemas.openxmlformats.org/officeDocument/2006/relationships/slide" Target="slides/slide103.xml"/><Relationship Id="rId167" Type="http://schemas.openxmlformats.org/officeDocument/2006/relationships/slide" Target="slides/slide124.xml"/><Relationship Id="rId188" Type="http://schemas.openxmlformats.org/officeDocument/2006/relationships/slide" Target="slides/slide145.xml"/><Relationship Id="rId311" Type="http://schemas.openxmlformats.org/officeDocument/2006/relationships/slide" Target="slides/slide268.xml"/><Relationship Id="rId332" Type="http://schemas.openxmlformats.org/officeDocument/2006/relationships/slide" Target="slides/slide289.xml"/><Relationship Id="rId71" Type="http://schemas.openxmlformats.org/officeDocument/2006/relationships/slide" Target="slides/slide28.xml"/><Relationship Id="rId92" Type="http://schemas.openxmlformats.org/officeDocument/2006/relationships/slide" Target="slides/slide49.xml"/><Relationship Id="rId213" Type="http://schemas.openxmlformats.org/officeDocument/2006/relationships/slide" Target="slides/slide170.xml"/><Relationship Id="rId234" Type="http://schemas.openxmlformats.org/officeDocument/2006/relationships/slide" Target="slides/slide19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2.xml"/><Relationship Id="rId276" Type="http://schemas.openxmlformats.org/officeDocument/2006/relationships/slide" Target="slides/slide233.xml"/><Relationship Id="rId297" Type="http://schemas.openxmlformats.org/officeDocument/2006/relationships/slide" Target="slides/slide254.xml"/><Relationship Id="rId40" Type="http://schemas.openxmlformats.org/officeDocument/2006/relationships/slideMaster" Target="slideMasters/slideMaster40.xml"/><Relationship Id="rId115" Type="http://schemas.openxmlformats.org/officeDocument/2006/relationships/slide" Target="slides/slide72.xml"/><Relationship Id="rId136" Type="http://schemas.openxmlformats.org/officeDocument/2006/relationships/slide" Target="slides/slide93.xml"/><Relationship Id="rId157" Type="http://schemas.openxmlformats.org/officeDocument/2006/relationships/slide" Target="slides/slide114.xml"/><Relationship Id="rId178" Type="http://schemas.openxmlformats.org/officeDocument/2006/relationships/slide" Target="slides/slide135.xml"/><Relationship Id="rId301" Type="http://schemas.openxmlformats.org/officeDocument/2006/relationships/slide" Target="slides/slide258.xml"/><Relationship Id="rId322" Type="http://schemas.openxmlformats.org/officeDocument/2006/relationships/slide" Target="slides/slide279.xml"/><Relationship Id="rId61" Type="http://schemas.openxmlformats.org/officeDocument/2006/relationships/slide" Target="slides/slide18.xml"/><Relationship Id="rId82" Type="http://schemas.openxmlformats.org/officeDocument/2006/relationships/slide" Target="slides/slide39.xml"/><Relationship Id="rId199" Type="http://schemas.openxmlformats.org/officeDocument/2006/relationships/slide" Target="slides/slide156.xml"/><Relationship Id="rId203" Type="http://schemas.openxmlformats.org/officeDocument/2006/relationships/slide" Target="slides/slide160.xml"/><Relationship Id="rId19" Type="http://schemas.openxmlformats.org/officeDocument/2006/relationships/slideMaster" Target="slideMasters/slideMaster19.xml"/><Relationship Id="rId224" Type="http://schemas.openxmlformats.org/officeDocument/2006/relationships/slide" Target="slides/slide181.xml"/><Relationship Id="rId245" Type="http://schemas.openxmlformats.org/officeDocument/2006/relationships/slide" Target="slides/slide202.xml"/><Relationship Id="rId266" Type="http://schemas.openxmlformats.org/officeDocument/2006/relationships/slide" Target="slides/slide223.xml"/><Relationship Id="rId287" Type="http://schemas.openxmlformats.org/officeDocument/2006/relationships/slide" Target="slides/slide244.xml"/><Relationship Id="rId30" Type="http://schemas.openxmlformats.org/officeDocument/2006/relationships/slideMaster" Target="slideMasters/slideMaster30.xml"/><Relationship Id="rId105" Type="http://schemas.openxmlformats.org/officeDocument/2006/relationships/slide" Target="slides/slide62.xml"/><Relationship Id="rId126" Type="http://schemas.openxmlformats.org/officeDocument/2006/relationships/slide" Target="slides/slide83.xml"/><Relationship Id="rId147" Type="http://schemas.openxmlformats.org/officeDocument/2006/relationships/slide" Target="slides/slide104.xml"/><Relationship Id="rId168" Type="http://schemas.openxmlformats.org/officeDocument/2006/relationships/slide" Target="slides/slide125.xml"/><Relationship Id="rId312" Type="http://schemas.openxmlformats.org/officeDocument/2006/relationships/slide" Target="slides/slide269.xml"/><Relationship Id="rId333" Type="http://schemas.openxmlformats.org/officeDocument/2006/relationships/slide" Target="slides/slide290.xml"/><Relationship Id="rId51" Type="http://schemas.openxmlformats.org/officeDocument/2006/relationships/slide" Target="slides/slide8.xml"/><Relationship Id="rId72" Type="http://schemas.openxmlformats.org/officeDocument/2006/relationships/slide" Target="slides/slide29.xml"/><Relationship Id="rId93" Type="http://schemas.openxmlformats.org/officeDocument/2006/relationships/slide" Target="slides/slide50.xml"/><Relationship Id="rId189" Type="http://schemas.openxmlformats.org/officeDocument/2006/relationships/slide" Target="slides/slide146.xml"/><Relationship Id="rId3" Type="http://schemas.openxmlformats.org/officeDocument/2006/relationships/slideMaster" Target="slideMasters/slideMaster3.xml"/><Relationship Id="rId214" Type="http://schemas.openxmlformats.org/officeDocument/2006/relationships/slide" Target="slides/slide171.xml"/><Relationship Id="rId235" Type="http://schemas.openxmlformats.org/officeDocument/2006/relationships/slide" Target="slides/slide192.xml"/><Relationship Id="rId256" Type="http://schemas.openxmlformats.org/officeDocument/2006/relationships/slide" Target="slides/slide213.xml"/><Relationship Id="rId277" Type="http://schemas.openxmlformats.org/officeDocument/2006/relationships/slide" Target="slides/slide234.xml"/><Relationship Id="rId298" Type="http://schemas.openxmlformats.org/officeDocument/2006/relationships/slide" Target="slides/slide255.xml"/><Relationship Id="rId116" Type="http://schemas.openxmlformats.org/officeDocument/2006/relationships/slide" Target="slides/slide73.xml"/><Relationship Id="rId137" Type="http://schemas.openxmlformats.org/officeDocument/2006/relationships/slide" Target="slides/slide94.xml"/><Relationship Id="rId158" Type="http://schemas.openxmlformats.org/officeDocument/2006/relationships/slide" Target="slides/slide115.xml"/><Relationship Id="rId302" Type="http://schemas.openxmlformats.org/officeDocument/2006/relationships/slide" Target="slides/slide259.xml"/><Relationship Id="rId323" Type="http://schemas.openxmlformats.org/officeDocument/2006/relationships/slide" Target="slides/slide28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9.xml"/><Relationship Id="rId83" Type="http://schemas.openxmlformats.org/officeDocument/2006/relationships/slide" Target="slides/slide40.xml"/><Relationship Id="rId179" Type="http://schemas.openxmlformats.org/officeDocument/2006/relationships/slide" Target="slides/slide136.xml"/><Relationship Id="rId190" Type="http://schemas.openxmlformats.org/officeDocument/2006/relationships/slide" Target="slides/slide147.xml"/><Relationship Id="rId204" Type="http://schemas.openxmlformats.org/officeDocument/2006/relationships/slide" Target="slides/slide161.xml"/><Relationship Id="rId225" Type="http://schemas.openxmlformats.org/officeDocument/2006/relationships/slide" Target="slides/slide182.xml"/><Relationship Id="rId246" Type="http://schemas.openxmlformats.org/officeDocument/2006/relationships/slide" Target="slides/slide203.xml"/><Relationship Id="rId267" Type="http://schemas.openxmlformats.org/officeDocument/2006/relationships/slide" Target="slides/slide224.xml"/><Relationship Id="rId288" Type="http://schemas.openxmlformats.org/officeDocument/2006/relationships/slide" Target="slides/slide245.xml"/><Relationship Id="rId106" Type="http://schemas.openxmlformats.org/officeDocument/2006/relationships/slide" Target="slides/slide63.xml"/><Relationship Id="rId127" Type="http://schemas.openxmlformats.org/officeDocument/2006/relationships/slide" Target="slides/slide84.xml"/><Relationship Id="rId313" Type="http://schemas.openxmlformats.org/officeDocument/2006/relationships/slide" Target="slides/slide27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9.xml"/><Relationship Id="rId73" Type="http://schemas.openxmlformats.org/officeDocument/2006/relationships/slide" Target="slides/slide30.xml"/><Relationship Id="rId94" Type="http://schemas.openxmlformats.org/officeDocument/2006/relationships/slide" Target="slides/slide51.xml"/><Relationship Id="rId148" Type="http://schemas.openxmlformats.org/officeDocument/2006/relationships/slide" Target="slides/slide105.xml"/><Relationship Id="rId169" Type="http://schemas.openxmlformats.org/officeDocument/2006/relationships/slide" Target="slides/slide126.xml"/><Relationship Id="rId334" Type="http://schemas.openxmlformats.org/officeDocument/2006/relationships/notesMaster" Target="notesMasters/notesMaster1.xml"/><Relationship Id="rId4" Type="http://schemas.openxmlformats.org/officeDocument/2006/relationships/slideMaster" Target="slideMasters/slideMaster4.xml"/><Relationship Id="rId180" Type="http://schemas.openxmlformats.org/officeDocument/2006/relationships/slide" Target="slides/slide137.xml"/><Relationship Id="rId215" Type="http://schemas.openxmlformats.org/officeDocument/2006/relationships/slide" Target="slides/slide172.xml"/><Relationship Id="rId236" Type="http://schemas.openxmlformats.org/officeDocument/2006/relationships/slide" Target="slides/slide193.xml"/><Relationship Id="rId257" Type="http://schemas.openxmlformats.org/officeDocument/2006/relationships/slide" Target="slides/slide214.xml"/><Relationship Id="rId278" Type="http://schemas.openxmlformats.org/officeDocument/2006/relationships/slide" Target="slides/slide235.xml"/><Relationship Id="rId303" Type="http://schemas.openxmlformats.org/officeDocument/2006/relationships/slide" Target="slides/slide260.xml"/><Relationship Id="rId42" Type="http://schemas.openxmlformats.org/officeDocument/2006/relationships/slideMaster" Target="slideMasters/slideMaster42.xml"/><Relationship Id="rId84" Type="http://schemas.openxmlformats.org/officeDocument/2006/relationships/slide" Target="slides/slide41.xml"/><Relationship Id="rId138" Type="http://schemas.openxmlformats.org/officeDocument/2006/relationships/slide" Target="slides/slide95.xml"/><Relationship Id="rId191" Type="http://schemas.openxmlformats.org/officeDocument/2006/relationships/slide" Target="slides/slide148.xml"/><Relationship Id="rId205" Type="http://schemas.openxmlformats.org/officeDocument/2006/relationships/slide" Target="slides/slide162.xml"/><Relationship Id="rId247" Type="http://schemas.openxmlformats.org/officeDocument/2006/relationships/slide" Target="slides/slide204.xml"/><Relationship Id="rId107" Type="http://schemas.openxmlformats.org/officeDocument/2006/relationships/slide" Target="slides/slide64.xml"/><Relationship Id="rId289" Type="http://schemas.openxmlformats.org/officeDocument/2006/relationships/slide" Target="slides/slide246.xml"/><Relationship Id="rId11" Type="http://schemas.openxmlformats.org/officeDocument/2006/relationships/slideMaster" Target="slideMasters/slideMaster11.xml"/><Relationship Id="rId53" Type="http://schemas.openxmlformats.org/officeDocument/2006/relationships/slide" Target="slides/slide10.xml"/><Relationship Id="rId149" Type="http://schemas.openxmlformats.org/officeDocument/2006/relationships/slide" Target="slides/slide106.xml"/><Relationship Id="rId314" Type="http://schemas.openxmlformats.org/officeDocument/2006/relationships/slide" Target="slides/slide271.xml"/><Relationship Id="rId95" Type="http://schemas.openxmlformats.org/officeDocument/2006/relationships/slide" Target="slides/slide52.xml"/><Relationship Id="rId160" Type="http://schemas.openxmlformats.org/officeDocument/2006/relationships/slide" Target="slides/slide117.xml"/><Relationship Id="rId216" Type="http://schemas.openxmlformats.org/officeDocument/2006/relationships/slide" Target="slides/slide173.xml"/><Relationship Id="rId258" Type="http://schemas.openxmlformats.org/officeDocument/2006/relationships/slide" Target="slides/slide215.xml"/><Relationship Id="rId22" Type="http://schemas.openxmlformats.org/officeDocument/2006/relationships/slideMaster" Target="slideMasters/slideMaster22.xml"/><Relationship Id="rId64" Type="http://schemas.openxmlformats.org/officeDocument/2006/relationships/slide" Target="slides/slide21.xml"/><Relationship Id="rId118" Type="http://schemas.openxmlformats.org/officeDocument/2006/relationships/slide" Target="slides/slide75.xml"/><Relationship Id="rId325" Type="http://schemas.openxmlformats.org/officeDocument/2006/relationships/slide" Target="slides/slide282.xml"/><Relationship Id="rId171" Type="http://schemas.openxmlformats.org/officeDocument/2006/relationships/slide" Target="slides/slide128.xml"/><Relationship Id="rId227" Type="http://schemas.openxmlformats.org/officeDocument/2006/relationships/slide" Target="slides/slide184.xml"/><Relationship Id="rId269" Type="http://schemas.openxmlformats.org/officeDocument/2006/relationships/slide" Target="slides/slide226.xml"/><Relationship Id="rId33" Type="http://schemas.openxmlformats.org/officeDocument/2006/relationships/slideMaster" Target="slideMasters/slideMaster33.xml"/><Relationship Id="rId129" Type="http://schemas.openxmlformats.org/officeDocument/2006/relationships/slide" Target="slides/slide86.xml"/><Relationship Id="rId280" Type="http://schemas.openxmlformats.org/officeDocument/2006/relationships/slide" Target="slides/slide237.xml"/><Relationship Id="rId336" Type="http://schemas.openxmlformats.org/officeDocument/2006/relationships/viewProps" Target="viewProps.xml"/><Relationship Id="rId75" Type="http://schemas.openxmlformats.org/officeDocument/2006/relationships/slide" Target="slides/slide32.xml"/><Relationship Id="rId140" Type="http://schemas.openxmlformats.org/officeDocument/2006/relationships/slide" Target="slides/slide97.xml"/><Relationship Id="rId182" Type="http://schemas.openxmlformats.org/officeDocument/2006/relationships/slide" Target="slides/slide139.xml"/><Relationship Id="rId6" Type="http://schemas.openxmlformats.org/officeDocument/2006/relationships/slideMaster" Target="slideMasters/slideMaster6.xml"/><Relationship Id="rId238" Type="http://schemas.openxmlformats.org/officeDocument/2006/relationships/slide" Target="slides/slide195.xml"/><Relationship Id="rId291" Type="http://schemas.openxmlformats.org/officeDocument/2006/relationships/slide" Target="slides/slide248.xml"/><Relationship Id="rId305" Type="http://schemas.openxmlformats.org/officeDocument/2006/relationships/slide" Target="slides/slide262.xml"/><Relationship Id="rId44" Type="http://schemas.openxmlformats.org/officeDocument/2006/relationships/slide" Target="slides/slide1.xml"/><Relationship Id="rId86" Type="http://schemas.openxmlformats.org/officeDocument/2006/relationships/slide" Target="slides/slide43.xml"/><Relationship Id="rId151" Type="http://schemas.openxmlformats.org/officeDocument/2006/relationships/slide" Target="slides/slide108.xml"/><Relationship Id="rId193" Type="http://schemas.openxmlformats.org/officeDocument/2006/relationships/slide" Target="slides/slide150.xml"/><Relationship Id="rId207" Type="http://schemas.openxmlformats.org/officeDocument/2006/relationships/slide" Target="slides/slide164.xml"/><Relationship Id="rId249" Type="http://schemas.openxmlformats.org/officeDocument/2006/relationships/slide" Target="slides/slide206.xml"/><Relationship Id="rId13" Type="http://schemas.openxmlformats.org/officeDocument/2006/relationships/slideMaster" Target="slideMasters/slideMaster13.xml"/><Relationship Id="rId109" Type="http://schemas.openxmlformats.org/officeDocument/2006/relationships/slide" Target="slides/slide66.xml"/><Relationship Id="rId260" Type="http://schemas.openxmlformats.org/officeDocument/2006/relationships/slide" Target="slides/slide217.xml"/><Relationship Id="rId316" Type="http://schemas.openxmlformats.org/officeDocument/2006/relationships/slide" Target="slides/slide273.xml"/><Relationship Id="rId55" Type="http://schemas.openxmlformats.org/officeDocument/2006/relationships/slide" Target="slides/slide12.xml"/><Relationship Id="rId97" Type="http://schemas.openxmlformats.org/officeDocument/2006/relationships/slide" Target="slides/slide54.xml"/><Relationship Id="rId120" Type="http://schemas.openxmlformats.org/officeDocument/2006/relationships/slide" Target="slides/slide77.xml"/><Relationship Id="rId162" Type="http://schemas.openxmlformats.org/officeDocument/2006/relationships/slide" Target="slides/slide119.xml"/><Relationship Id="rId218" Type="http://schemas.openxmlformats.org/officeDocument/2006/relationships/slide" Target="slides/slide175.xml"/><Relationship Id="rId271" Type="http://schemas.openxmlformats.org/officeDocument/2006/relationships/slide" Target="slides/slide228.xml"/><Relationship Id="rId24" Type="http://schemas.openxmlformats.org/officeDocument/2006/relationships/slideMaster" Target="slideMasters/slideMaster24.xml"/><Relationship Id="rId66" Type="http://schemas.openxmlformats.org/officeDocument/2006/relationships/slide" Target="slides/slide23.xml"/><Relationship Id="rId131" Type="http://schemas.openxmlformats.org/officeDocument/2006/relationships/slide" Target="slides/slide88.xml"/><Relationship Id="rId327" Type="http://schemas.openxmlformats.org/officeDocument/2006/relationships/slide" Target="slides/slide28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1300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2324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00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00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1300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0671D5D7-22FA-DB49-A832-8B67EDBC9BC2}" type="slidenum">
              <a:rPr lang="en-US"/>
              <a:pPr>
                <a:defRPr/>
              </a:pPr>
              <a:t>‹#›</a:t>
            </a:fld>
            <a:endParaRPr lang="en-US"/>
          </a:p>
        </p:txBody>
      </p:sp>
    </p:spTree>
    <p:extLst>
      <p:ext uri="{BB962C8B-B14F-4D97-AF65-F5344CB8AC3E}">
        <p14:creationId xmlns:p14="http://schemas.microsoft.com/office/powerpoint/2010/main" val="38431174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108" charset="0"/>
        <a:ea typeface="ＭＳ Ｐゴシック" pitchFamily="-110" charset="-128"/>
        <a:cs typeface="ＭＳ Ｐゴシック" pitchFamily="-110" charset="-128"/>
      </a:defRPr>
    </a:lvl1pPr>
    <a:lvl2pPr marL="456343"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2pPr>
    <a:lvl3pPr marL="912690"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3pPr>
    <a:lvl4pPr marL="1369016"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4pPr>
    <a:lvl5pPr marL="1825374"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5pPr>
    <a:lvl6pPr marL="2281697" algn="l" defTabSz="456343" rtl="0" eaLnBrk="1" latinLnBrk="0" hangingPunct="1">
      <a:defRPr sz="1200" kern="1200">
        <a:solidFill>
          <a:schemeClr val="tx1"/>
        </a:solidFill>
        <a:latin typeface="+mn-lt"/>
        <a:ea typeface="+mn-ea"/>
        <a:cs typeface="+mn-cs"/>
      </a:defRPr>
    </a:lvl6pPr>
    <a:lvl7pPr marL="2738032" algn="l" defTabSz="456343" rtl="0" eaLnBrk="1" latinLnBrk="0" hangingPunct="1">
      <a:defRPr sz="1200" kern="1200">
        <a:solidFill>
          <a:schemeClr val="tx1"/>
        </a:solidFill>
        <a:latin typeface="+mn-lt"/>
        <a:ea typeface="+mn-ea"/>
        <a:cs typeface="+mn-cs"/>
      </a:defRPr>
    </a:lvl7pPr>
    <a:lvl8pPr marL="3194368" algn="l" defTabSz="456343" rtl="0" eaLnBrk="1" latinLnBrk="0" hangingPunct="1">
      <a:defRPr sz="1200" kern="1200">
        <a:solidFill>
          <a:schemeClr val="tx1"/>
        </a:solidFill>
        <a:latin typeface="+mn-lt"/>
        <a:ea typeface="+mn-ea"/>
        <a:cs typeface="+mn-cs"/>
      </a:defRPr>
    </a:lvl8pPr>
    <a:lvl9pPr marL="3650712" algn="l" defTabSz="45634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3" Type="http://schemas.openxmlformats.org/officeDocument/2006/relationships/hyperlink" Target="http://en.wikipedia.org/wiki/Textus_Receptus" TargetMode="External"/><Relationship Id="rId2" Type="http://schemas.openxmlformats.org/officeDocument/2006/relationships/slide" Target="../slides/slide269.xml"/><Relationship Id="rId1" Type="http://schemas.openxmlformats.org/officeDocument/2006/relationships/notesMaster" Target="../notesMasters/notesMaster1.xml"/><Relationship Id="rId5" Type="http://schemas.openxmlformats.org/officeDocument/2006/relationships/hyperlink" Target="http://en.wikipedia.org/wiki/Alexandrian_text-type" TargetMode="External"/><Relationship Id="rId4" Type="http://schemas.openxmlformats.org/officeDocument/2006/relationships/hyperlink" Target="http://en.wikipedia.org/wiki/Textual_criticism#Eclecticism" TargetMode="External"/></Relationships>
</file>

<file path=ppt/notesSlides/_rels/notesSlide196.xml.rels><?xml version="1.0" encoding="UTF-8" standalone="yes"?>
<Relationships xmlns="http://schemas.openxmlformats.org/package/2006/relationships"><Relationship Id="rId3" Type="http://schemas.openxmlformats.org/officeDocument/2006/relationships/hyperlink" Target="http://en.wikipedia.org/wiki/Textus_Receptus" TargetMode="External"/><Relationship Id="rId2" Type="http://schemas.openxmlformats.org/officeDocument/2006/relationships/slide" Target="../slides/slide270.xml"/><Relationship Id="rId1" Type="http://schemas.openxmlformats.org/officeDocument/2006/relationships/notesMaster" Target="../notesMasters/notesMaster1.xml"/><Relationship Id="rId5" Type="http://schemas.openxmlformats.org/officeDocument/2006/relationships/hyperlink" Target="http://en.wikipedia.org/wiki/Alexandrian_text-type" TargetMode="External"/><Relationship Id="rId4" Type="http://schemas.openxmlformats.org/officeDocument/2006/relationships/hyperlink" Target="http://en.wikipedia.org/wiki/Textual_criticism#Eclecticism" TargetMode="Externa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33E67E6-67DC-7A42-8E12-90BA9C3FFCC3}" type="slidenum">
              <a:rPr lang="en-US" sz="1200">
                <a:solidFill>
                  <a:prstClr val="black"/>
                </a:solidFill>
              </a:rPr>
              <a:pPr eaLnBrk="1" hangingPunct="1"/>
              <a:t>1</a:t>
            </a:fld>
            <a:endParaRPr lang="en-US" sz="1200">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a:p>
        </p:txBody>
      </p:sp>
      <p:sp>
        <p:nvSpPr>
          <p:cNvPr id="55300"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Garamond" charset="0"/>
                <a:ea typeface="ＭＳ Ｐゴシック" charset="0"/>
                <a:cs typeface="Arial" charset="0"/>
              </a:defRPr>
            </a:lvl1pPr>
            <a:lvl2pPr marL="742950" indent="-285750" eaLnBrk="0" hangingPunct="0">
              <a:defRPr>
                <a:solidFill>
                  <a:schemeClr val="tx1"/>
                </a:solidFill>
                <a:latin typeface="Garamond" charset="0"/>
                <a:ea typeface="Arial" charset="0"/>
                <a:cs typeface="Arial" charset="0"/>
              </a:defRPr>
            </a:lvl2pPr>
            <a:lvl3pPr marL="1143000" indent="-228600" eaLnBrk="0" hangingPunct="0">
              <a:defRPr>
                <a:solidFill>
                  <a:schemeClr val="tx1"/>
                </a:solidFill>
                <a:latin typeface="Garamond" charset="0"/>
                <a:ea typeface="Arial" charset="0"/>
                <a:cs typeface="Arial" charset="0"/>
              </a:defRPr>
            </a:lvl3pPr>
            <a:lvl4pPr marL="1600200" indent="-228600" eaLnBrk="0" hangingPunct="0">
              <a:defRPr>
                <a:solidFill>
                  <a:schemeClr val="tx1"/>
                </a:solidFill>
                <a:latin typeface="Garamond" charset="0"/>
                <a:ea typeface="Arial" charset="0"/>
                <a:cs typeface="Arial" charset="0"/>
              </a:defRPr>
            </a:lvl4pPr>
            <a:lvl5pPr marL="2057400" indent="-228600" eaLnBrk="0" hangingPunct="0">
              <a:defRPr>
                <a:solidFill>
                  <a:schemeClr val="tx1"/>
                </a:solidFill>
                <a:latin typeface="Garamond" charset="0"/>
                <a:ea typeface="Arial" charset="0"/>
                <a:cs typeface="Arial" charset="0"/>
              </a:defRPr>
            </a:lvl5pPr>
            <a:lvl6pPr marL="2514600" indent="-228600" eaLnBrk="0" fontAlgn="base" hangingPunct="0">
              <a:spcBef>
                <a:spcPct val="0"/>
              </a:spcBef>
              <a:spcAft>
                <a:spcPct val="0"/>
              </a:spcAft>
              <a:defRPr>
                <a:solidFill>
                  <a:schemeClr val="tx1"/>
                </a:solidFill>
                <a:latin typeface="Garamond" charset="0"/>
                <a:ea typeface="Arial" charset="0"/>
                <a:cs typeface="Arial" charset="0"/>
              </a:defRPr>
            </a:lvl6pPr>
            <a:lvl7pPr marL="2971800" indent="-228600" eaLnBrk="0" fontAlgn="base" hangingPunct="0">
              <a:spcBef>
                <a:spcPct val="0"/>
              </a:spcBef>
              <a:spcAft>
                <a:spcPct val="0"/>
              </a:spcAft>
              <a:defRPr>
                <a:solidFill>
                  <a:schemeClr val="tx1"/>
                </a:solidFill>
                <a:latin typeface="Garamond" charset="0"/>
                <a:ea typeface="Arial" charset="0"/>
                <a:cs typeface="Arial" charset="0"/>
              </a:defRPr>
            </a:lvl7pPr>
            <a:lvl8pPr marL="3429000" indent="-228600" eaLnBrk="0" fontAlgn="base" hangingPunct="0">
              <a:spcBef>
                <a:spcPct val="0"/>
              </a:spcBef>
              <a:spcAft>
                <a:spcPct val="0"/>
              </a:spcAft>
              <a:defRPr>
                <a:solidFill>
                  <a:schemeClr val="tx1"/>
                </a:solidFill>
                <a:latin typeface="Garamond" charset="0"/>
                <a:ea typeface="Arial" charset="0"/>
                <a:cs typeface="Arial" charset="0"/>
              </a:defRPr>
            </a:lvl8pPr>
            <a:lvl9pPr marL="3886200" indent="-228600" eaLnBrk="0" fontAlgn="base" hangingPunct="0">
              <a:spcBef>
                <a:spcPct val="0"/>
              </a:spcBef>
              <a:spcAft>
                <a:spcPct val="0"/>
              </a:spcAft>
              <a:defRPr>
                <a:solidFill>
                  <a:schemeClr val="tx1"/>
                </a:solidFill>
                <a:latin typeface="Garamond" charset="0"/>
                <a:ea typeface="Arial" charset="0"/>
                <a:cs typeface="Arial" charset="0"/>
              </a:defRPr>
            </a:lvl9pPr>
          </a:lstStyle>
          <a:p>
            <a:pPr eaLnBrk="1" hangingPunct="1">
              <a:defRPr/>
            </a:pPr>
            <a:fld id="{01F9AD6A-7868-DC45-A75E-22EE9976F4E4}" type="slidenum">
              <a:rPr lang="en-US" smtClean="0">
                <a:solidFill>
                  <a:prstClr val="black"/>
                </a:solidFill>
                <a:latin typeface="Arial" charset="0"/>
              </a:rPr>
              <a:pPr eaLnBrk="1" hangingPunct="1">
                <a:defRPr/>
              </a:pPr>
              <a:t>174</a:t>
            </a:fld>
            <a:endParaRPr lang="en-US">
              <a:solidFill>
                <a:prstClr val="black"/>
              </a:solidFill>
              <a:latin typeface="Arial"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a:t>
            </a:r>
          </a:p>
          <a:p>
            <a:r>
              <a:rPr lang="en-US" dirty="0"/>
              <a:t>Common-486</a:t>
            </a:r>
          </a:p>
          <a:p>
            <a:r>
              <a:rPr lang="en-US" dirty="0"/>
              <a:t>NS-01-Matt1-14-slide 477</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187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25414520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latin typeface="Arial" charset="0"/>
                <a:ea typeface="ＭＳ Ｐゴシック" charset="-128"/>
                <a:cs typeface="ＭＳ Ｐゴシック" charset="-128"/>
              </a:rPr>
              <a:t>يُظهِر اعتقالُ يسوع ومحاكماتُه بصورة متكرِّرة براءتَه من جميع التهم الموجَّهة إليه ليؤكِّد ذلك كونه ذبيحةً عن خطايا العالَم- وليس عن خطايا موجودة فيه (لوقا 22: 47- 23: 25).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915134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9420977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71085785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1" eaLnBrk="1" fontAlgn="auto" latinLnBrk="0" hangingPunct="1">
              <a:lnSpc>
                <a:spcPct val="100000"/>
              </a:lnSpc>
              <a:spcBef>
                <a:spcPts val="400"/>
              </a:spcBef>
              <a:spcAft>
                <a:spcPts val="0"/>
              </a:spcAft>
              <a:buClrTx/>
              <a:buSzTx/>
              <a:buFontTx/>
              <a:buNone/>
              <a:tabLst/>
              <a:defRPr/>
            </a:pPr>
            <a:r>
              <a:rPr lang="ar-JO" dirty="0"/>
              <a:t>ما الذي يتطلَّبه الأمر منك لكي تتبع المسيح حقَّاً عندما يكون معظم الناس حولك يُعارِضون يسوع؟</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24517802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1" name="Shape 4521"/>
          <p:cNvSpPr>
            <a:spLocks noGrp="1" noRot="1" noChangeAspect="1"/>
          </p:cNvSpPr>
          <p:nvPr>
            <p:ph type="sldImg"/>
          </p:nvPr>
        </p:nvSpPr>
        <p:spPr>
          <a:prstGeom prst="rect">
            <a:avLst/>
          </a:prstGeom>
        </p:spPr>
        <p:txBody>
          <a:bodyPr/>
          <a:lstStyle/>
          <a:p>
            <a:endParaRPr/>
          </a:p>
        </p:txBody>
      </p:sp>
      <p:sp>
        <p:nvSpPr>
          <p:cNvPr id="4522" name="Shape 4522"/>
          <p:cNvSpPr>
            <a:spLocks noGrp="1"/>
          </p:cNvSpPr>
          <p:nvPr>
            <p:ph type="body" sz="quarter" idx="1"/>
          </p:nvPr>
        </p:nvSpPr>
        <p:spPr>
          <a:prstGeom prst="rect">
            <a:avLst/>
          </a:prstGeom>
        </p:spPr>
        <p:txBody>
          <a:bodyPr/>
          <a:lstStyle/>
          <a:p>
            <a:pPr rtl="1"/>
            <a:r>
              <a:rPr lang="ar-JO" dirty="0"/>
              <a:t>اعملْ على التشبُّه بالتضحية بالنفس التي قام بها يسوع بصفته خادماً في أثناء أحداث رفْضِه وموته (مرقس، الأصحاحات 11-15).</a:t>
            </a:r>
            <a:endParaRPr dirty="0"/>
          </a:p>
        </p:txBody>
      </p:sp>
    </p:spTree>
    <p:extLst>
      <p:ext uri="{BB962C8B-B14F-4D97-AF65-F5344CB8AC3E}">
        <p14:creationId xmlns:p14="http://schemas.microsoft.com/office/powerpoint/2010/main" val="130889153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2B44CC-208C-A943-A473-BB686908BDB3}" type="slidenum">
              <a:rPr lang="en-US" sz="1200"/>
              <a:pPr eaLnBrk="1" hangingPunct="1"/>
              <a:t>25</a:t>
            </a:fld>
            <a:endParaRPr lang="en-US" sz="1200"/>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Pr>
              <a:pPr marL="0" marR="0" lvl="0" indent="0" algn="r" defTabSz="457200" rtl="0" eaLnBrk="1" fontAlgn="auto" latinLnBrk="0" hangingPunct="1">
                <a:lnSpc>
                  <a:spcPct val="100000"/>
                </a:lnSpc>
                <a:spcBef>
                  <a:spcPts val="0"/>
                </a:spcBef>
                <a:spcAft>
                  <a:spcPts val="0"/>
                </a:spcAft>
                <a:buClrTx/>
                <a:buSzTx/>
                <a:buFontTx/>
                <a:buNone/>
                <a:tabLst/>
                <a:defRPr/>
              </a:pPr>
              <a:t>241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8771487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1" eaLnBrk="1" fontAlgn="auto" latinLnBrk="0" hangingPunct="1">
              <a:lnSpc>
                <a:spcPct val="100000"/>
              </a:lnSpc>
              <a:spcBef>
                <a:spcPts val="400"/>
              </a:spcBef>
              <a:spcAft>
                <a:spcPts val="0"/>
              </a:spcAft>
              <a:buClrTx/>
              <a:buSzTx/>
              <a:buFontTx/>
              <a:buNone/>
              <a:tabLst/>
              <a:defRPr/>
            </a:pPr>
            <a:r>
              <a:rPr lang="ar-JO" dirty="0"/>
              <a:t>ما الذي يتطلَّبه الأمر منك لكي تتبع المسيح حقَّاً عندما يكون معظم الناس حولك يُعارِضون يسوع؟</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116558609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1" name="Shape 4521"/>
          <p:cNvSpPr>
            <a:spLocks noGrp="1" noRot="1" noChangeAspect="1"/>
          </p:cNvSpPr>
          <p:nvPr>
            <p:ph type="sldImg"/>
          </p:nvPr>
        </p:nvSpPr>
        <p:spPr>
          <a:prstGeom prst="rect">
            <a:avLst/>
          </a:prstGeom>
        </p:spPr>
        <p:txBody>
          <a:bodyPr/>
          <a:lstStyle/>
          <a:p>
            <a:endParaRPr/>
          </a:p>
        </p:txBody>
      </p:sp>
      <p:sp>
        <p:nvSpPr>
          <p:cNvPr id="4522" name="Shape 4522"/>
          <p:cNvSpPr>
            <a:spLocks noGrp="1"/>
          </p:cNvSpPr>
          <p:nvPr>
            <p:ph type="body" sz="quarter" idx="1"/>
          </p:nvPr>
        </p:nvSpPr>
        <p:spPr>
          <a:prstGeom prst="rect">
            <a:avLst/>
          </a:prstGeom>
        </p:spPr>
        <p:txBody>
          <a:bodyPr/>
          <a:lstStyle/>
          <a:p>
            <a:pPr rtl="1"/>
            <a:r>
              <a:rPr dirty="0" err="1"/>
              <a:t>سوف</a:t>
            </a:r>
            <a:r>
              <a:rPr dirty="0"/>
              <a:t> </a:t>
            </a:r>
            <a:r>
              <a:rPr dirty="0" err="1"/>
              <a:t>نختبر</a:t>
            </a:r>
            <a:r>
              <a:rPr dirty="0"/>
              <a:t> </a:t>
            </a:r>
            <a:r>
              <a:rPr dirty="0" err="1"/>
              <a:t>ال</a:t>
            </a:r>
            <a:r>
              <a:rPr lang="ar-JO" dirty="0"/>
              <a:t>ا</a:t>
            </a:r>
            <a:r>
              <a:rPr dirty="0" err="1"/>
              <a:t>نتصار</a:t>
            </a:r>
            <a:r>
              <a:rPr dirty="0"/>
              <a:t> </a:t>
            </a:r>
            <a:r>
              <a:rPr dirty="0" err="1"/>
              <a:t>على</a:t>
            </a:r>
            <a:r>
              <a:rPr dirty="0"/>
              <a:t> </a:t>
            </a:r>
            <a:r>
              <a:rPr dirty="0" err="1"/>
              <a:t>الموت</a:t>
            </a:r>
            <a:r>
              <a:rPr dirty="0"/>
              <a:t> </a:t>
            </a:r>
            <a:r>
              <a:rPr lang="ar-JO" dirty="0"/>
              <a:t>تماماً </a:t>
            </a:r>
            <a:r>
              <a:rPr dirty="0" err="1"/>
              <a:t>كما</a:t>
            </a:r>
            <a:r>
              <a:rPr dirty="0"/>
              <a:t> </a:t>
            </a:r>
            <a:r>
              <a:rPr dirty="0" err="1"/>
              <a:t>قام</a:t>
            </a:r>
            <a:r>
              <a:rPr dirty="0"/>
              <a:t> </a:t>
            </a:r>
            <a:r>
              <a:rPr dirty="0" err="1"/>
              <a:t>المسيح</a:t>
            </a:r>
            <a:r>
              <a:rPr dirty="0"/>
              <a:t> </a:t>
            </a:r>
            <a:r>
              <a:rPr dirty="0" err="1"/>
              <a:t>من</a:t>
            </a:r>
            <a:r>
              <a:rPr dirty="0"/>
              <a:t> </a:t>
            </a:r>
            <a:r>
              <a:rPr dirty="0" err="1"/>
              <a:t>بين</a:t>
            </a:r>
            <a:r>
              <a:rPr dirty="0"/>
              <a:t> </a:t>
            </a:r>
            <a:r>
              <a:rPr dirty="0" err="1"/>
              <a:t>الأموات</a:t>
            </a:r>
            <a:r>
              <a:rPr dirty="0"/>
              <a:t> </a:t>
            </a:r>
            <a:r>
              <a:rPr lang="ar-JO" dirty="0"/>
              <a:t>بوصفه ال</a:t>
            </a:r>
            <a:r>
              <a:rPr dirty="0" err="1"/>
              <a:t>مسي</a:t>
            </a:r>
            <a:r>
              <a:rPr lang="ar-JO" dirty="0"/>
              <a:t>َّا</a:t>
            </a:r>
            <a:r>
              <a:rPr dirty="0"/>
              <a:t> و</a:t>
            </a:r>
            <a:r>
              <a:rPr lang="ar-JO" dirty="0"/>
              <a:t>الله</a:t>
            </a:r>
            <a:r>
              <a:rPr dirty="0"/>
              <a:t>  </a:t>
            </a:r>
            <a:r>
              <a:rPr lang="ar-JO" dirty="0"/>
              <a:t>(م</a:t>
            </a:r>
            <a:r>
              <a:rPr dirty="0" err="1"/>
              <a:t>رقس</a:t>
            </a:r>
            <a:r>
              <a:rPr lang="ar-JO" dirty="0"/>
              <a:t>، الأصحاح </a:t>
            </a:r>
            <a:r>
              <a:rPr dirty="0"/>
              <a:t> ١٦</a:t>
            </a:r>
            <a:r>
              <a:rPr lang="ar-JO" dirty="0"/>
              <a:t>)</a:t>
            </a:r>
            <a:endParaRPr dirty="0"/>
          </a:p>
        </p:txBody>
      </p:sp>
    </p:spTree>
    <p:extLst>
      <p:ext uri="{BB962C8B-B14F-4D97-AF65-F5344CB8AC3E}">
        <p14:creationId xmlns:p14="http://schemas.microsoft.com/office/powerpoint/2010/main" val="100317662"/>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latin typeface="Arial" panose="020B0604020202020204" pitchFamily="34" charset="0"/>
                <a:cs typeface="Arial" panose="020B0604020202020204" pitchFamily="34" charset="0"/>
              </a:rPr>
              <a:t>Leviticus</a:t>
            </a:r>
            <a:r>
              <a:rPr lang="en-US" baseline="0" dirty="0">
                <a:latin typeface="Arial" panose="020B0604020202020204" pitchFamily="34" charset="0"/>
                <a:cs typeface="Arial" panose="020B0604020202020204" pitchFamily="34" charset="0"/>
              </a:rPr>
              <a:t> 23 gives the order of three key feasts of Israel: • Passover, • Unleavened Bread, and • Firstfruits.</a:t>
            </a:r>
          </a:p>
          <a:p>
            <a:r>
              <a:rPr lang="en-US" dirty="0">
                <a:latin typeface="Arial" panose="020B0604020202020204" pitchFamily="34" charset="0"/>
                <a:cs typeface="Arial" panose="020B0604020202020204" pitchFamily="34" charset="0"/>
              </a:rPr>
              <a:t>• But</a:t>
            </a:r>
            <a:r>
              <a:rPr lang="en-US" baseline="0" dirty="0">
                <a:latin typeface="Arial" panose="020B0604020202020204" pitchFamily="34" charset="0"/>
                <a:cs typeface="Arial" panose="020B0604020202020204" pitchFamily="34" charset="0"/>
              </a:rPr>
              <a:t> h</a:t>
            </a:r>
            <a:r>
              <a:rPr lang="en-US" dirty="0">
                <a:latin typeface="Arial" panose="020B0604020202020204" pitchFamily="34" charset="0"/>
                <a:cs typeface="Arial" panose="020B0604020202020204" pitchFamily="34" charset="0"/>
              </a:rPr>
              <a:t>ow</a:t>
            </a:r>
            <a:r>
              <a:rPr lang="en-US" baseline="0" dirty="0">
                <a:latin typeface="Arial" panose="020B0604020202020204" pitchFamily="34" charset="0"/>
                <a:cs typeface="Arial" panose="020B0604020202020204" pitchFamily="34" charset="0"/>
              </a:rPr>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latin typeface="Arial" panose="020B0604020202020204" pitchFamily="34" charset="0"/>
                <a:cs typeface="Arial" panose="020B0604020202020204" pitchFamily="34" charset="0"/>
              </a:rPr>
              <a:t>• The answer is that Galilean Jews celebrated Passover the day before • Judean Jews. Since his disciples were Galileans, Jesus naturally celebrated on their timetable.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 The Feast of Unleavened Bread always began the day after Passover (Lev 23:5-6). </a:t>
            </a:r>
          </a:p>
          <a:p>
            <a:r>
              <a:rPr lang="en-US" baseline="0" dirty="0">
                <a:latin typeface="Arial" panose="020B0604020202020204" pitchFamily="34" charset="0"/>
                <a:cs typeface="Arial" panose="020B0604020202020204" pitchFamily="34" charset="0"/>
              </a:rPr>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We know these dates to be • 2 April 33 for the Thursday night Passover, • 3 April 33 was the day of his crucifixion, and • Jesus rose from the dead on the Feast of Firstfruits on 5 April 33.</a:t>
            </a:r>
          </a:p>
          <a:p>
            <a:r>
              <a:rPr lang="en-US" baseline="0" dirty="0">
                <a:latin typeface="Arial" panose="020B0604020202020204" pitchFamily="34" charset="0"/>
                <a:cs typeface="Arial" panose="020B0604020202020204" pitchFamily="34" charset="0"/>
              </a:rPr>
              <a:t>————————————</a:t>
            </a:r>
          </a:p>
          <a:p>
            <a:r>
              <a:rPr lang="en-US" dirty="0"/>
              <a:t>OB-25-Feasts-35</a:t>
            </a:r>
          </a:p>
          <a:p>
            <a:r>
              <a:rPr lang="en-US" dirty="0"/>
              <a:t>OS-03-Leviticus-303</a:t>
            </a:r>
          </a:p>
          <a:p>
            <a:r>
              <a:rPr lang="en-US" baseline="0" dirty="0">
                <a:latin typeface="Arial" panose="020B0604020202020204" pitchFamily="34" charset="0"/>
                <a:cs typeface="Arial" panose="020B0604020202020204" pitchFamily="34" charset="0"/>
              </a:rPr>
              <a:t>OS-26-Ezek40-43-Slide105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LC-00-Chronology of Christ-8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NB-11-Feasts-35</a:t>
            </a:r>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NS-00-NTS Chronology-slide 40</a:t>
            </a:r>
          </a:p>
          <a:p>
            <a:r>
              <a:rPr lang="en-US" baseline="0" dirty="0">
                <a:latin typeface="Arial" panose="020B0604020202020204" pitchFamily="34" charset="0"/>
                <a:cs typeface="Arial" panose="020B0604020202020204" pitchFamily="34" charset="0"/>
              </a:rPr>
              <a:t>NS-00-Chronology of Christ-8</a:t>
            </a:r>
          </a:p>
          <a:p>
            <a:pPr eaLnBrk="1" hangingPunct="1"/>
            <a:r>
              <a:rPr lang="en-US" dirty="0">
                <a:latin typeface="Times New Roman" charset="0"/>
                <a:ea typeface="ＭＳ Ｐゴシック" charset="0"/>
                <a:cs typeface="ＭＳ Ｐゴシック" charset="0"/>
              </a:rPr>
              <a:t>NS-01-Matt15-28-slide 315</a:t>
            </a:r>
          </a:p>
          <a:p>
            <a:pPr eaLnBrk="1" hangingPunct="1"/>
            <a:r>
              <a:rPr lang="en-US" dirty="0">
                <a:latin typeface="Times New Roman" charset="0"/>
                <a:ea typeface="ＭＳ Ｐゴシック" charset="0"/>
                <a:cs typeface="ＭＳ Ｐゴシック" charset="0"/>
              </a:rPr>
              <a:t>NS-02-Mark9-16-slide 262</a:t>
            </a:r>
          </a:p>
          <a:p>
            <a:pPr eaLnBrk="1" hangingPunct="1"/>
            <a:r>
              <a:rPr lang="en-US" dirty="0">
                <a:latin typeface="Times New Roman" charset="0"/>
                <a:ea typeface="ＭＳ Ｐゴシック" charset="0"/>
                <a:cs typeface="ＭＳ Ｐゴシック" charset="0"/>
              </a:rPr>
              <a:t>NS-03-Luke13-24-slide 290</a:t>
            </a:r>
          </a:p>
          <a:p>
            <a:pPr eaLnBrk="1" hangingPunct="1"/>
            <a:r>
              <a:rPr lang="en-US" dirty="0">
                <a:latin typeface="Times New Roman" charset="0"/>
                <a:ea typeface="ＭＳ Ｐゴシック" charset="0"/>
                <a:cs typeface="ＭＳ Ｐゴシック" charset="0"/>
              </a:rPr>
              <a:t>NS-04-John12-21-slide 294</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267</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903011297"/>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BF44FC-E576-614D-AC5D-D54F92634FD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4565099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707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4931"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pPr>
              <a:defRPr/>
            </a:pPr>
            <a:r>
              <a:rPr lang="en-US" b="1" dirty="0">
                <a:latin typeface="Arial"/>
                <a:ea typeface="ＭＳ Ｐゴシック" charset="0"/>
                <a:cs typeface="Arial"/>
              </a:rPr>
              <a:t>The NT manuscripts of the early centuries of the church were copied in three main regions: </a:t>
            </a:r>
          </a:p>
          <a:p>
            <a:pPr marL="228600" indent="-228600">
              <a:buFontTx/>
              <a:buAutoNum type="arabicPeriod"/>
              <a:defRPr/>
            </a:pPr>
            <a:r>
              <a:rPr lang="en-US" b="1" dirty="0">
                <a:latin typeface="Arial"/>
                <a:ea typeface="ＭＳ Ｐゴシック" charset="0"/>
                <a:cs typeface="Arial"/>
              </a:rPr>
              <a:t>Rome gave us the Western text type which has many manuscripts from the 8</a:t>
            </a:r>
            <a:r>
              <a:rPr lang="en-US" b="1" baseline="30000" dirty="0">
                <a:latin typeface="Arial"/>
                <a:ea typeface="ＭＳ Ｐゴシック" charset="0"/>
                <a:cs typeface="Arial"/>
              </a:rPr>
              <a:t>th</a:t>
            </a:r>
            <a:r>
              <a:rPr lang="en-US" b="1" dirty="0">
                <a:latin typeface="Arial"/>
                <a:ea typeface="ＭＳ Ｐゴシック" charset="0"/>
                <a:cs typeface="Arial"/>
              </a:rPr>
              <a:t>-10</a:t>
            </a:r>
            <a:r>
              <a:rPr lang="en-US" b="1" baseline="30000" dirty="0">
                <a:latin typeface="Arial"/>
                <a:ea typeface="ＭＳ Ｐゴシック" charset="0"/>
                <a:cs typeface="Arial"/>
              </a:rPr>
              <a:t>th</a:t>
            </a:r>
            <a:r>
              <a:rPr lang="en-US" b="1" dirty="0">
                <a:latin typeface="Arial"/>
                <a:ea typeface="ＭＳ Ｐゴシック" charset="0"/>
                <a:cs typeface="Arial"/>
              </a:rPr>
              <a:t> centuries, supported by the Roman Catholic church.</a:t>
            </a:r>
          </a:p>
          <a:p>
            <a:pPr marL="228600" indent="-228600">
              <a:buFontTx/>
              <a:buAutoNum type="arabicPeriod"/>
              <a:defRPr/>
            </a:pPr>
            <a:r>
              <a:rPr lang="en-US" b="1" dirty="0">
                <a:latin typeface="Arial"/>
                <a:ea typeface="ＭＳ Ｐゴシック" charset="0"/>
                <a:cs typeface="Arial"/>
              </a:rPr>
              <a:t>The city of Constantinople became the capital of the Eastern Orthodox church with its Byzantine manuscripts </a:t>
            </a:r>
            <a:r>
              <a:rPr lang="en-US" b="1" dirty="0">
                <a:latin typeface="Times" charset="0"/>
                <a:ea typeface="ＭＳ Ｐゴシック" charset="0"/>
                <a:cs typeface="ＭＳ Ｐゴシック" charset="0"/>
              </a:rPr>
              <a:t>(or majority text, since they copied so many of them)</a:t>
            </a:r>
            <a:r>
              <a:rPr lang="en-US" b="1" dirty="0">
                <a:latin typeface="Arial"/>
                <a:ea typeface="ＭＳ Ｐゴシック" charset="0"/>
                <a:cs typeface="Arial"/>
              </a:rPr>
              <a:t>.  </a:t>
            </a:r>
            <a:r>
              <a:rPr lang="en-US" b="1" dirty="0">
                <a:latin typeface="Arial"/>
                <a:cs typeface="Arial"/>
              </a:rPr>
              <a:t>While considerably varying, it also underlies the </a:t>
            </a:r>
            <a:r>
              <a:rPr lang="en-US" b="1" dirty="0">
                <a:latin typeface="Arial"/>
                <a:cs typeface="Arial"/>
                <a:hlinkClick r:id="rId3" tooltip="Textus Receptus"/>
              </a:rPr>
              <a:t>Textus Receptus</a:t>
            </a:r>
            <a:r>
              <a:rPr lang="en-US" b="1" dirty="0">
                <a:latin typeface="Arial"/>
                <a:cs typeface="Arial"/>
              </a:rPr>
              <a:t> Greek text used for most Reformation-era translations of the New Testament into vernacular languages, </a:t>
            </a:r>
            <a:r>
              <a:rPr lang="en-US" b="1" dirty="0">
                <a:latin typeface="Arial"/>
                <a:ea typeface="ＭＳ Ｐゴシック" charset="0"/>
                <a:cs typeface="Arial"/>
              </a:rPr>
              <a:t>and </a:t>
            </a:r>
          </a:p>
          <a:p>
            <a:pPr marL="228600" indent="-228600">
              <a:buFontTx/>
              <a:buAutoNum type="arabicPeriod"/>
              <a:defRPr/>
            </a:pPr>
            <a:r>
              <a:rPr lang="en-US" b="1" dirty="0">
                <a:latin typeface="Arial"/>
                <a:ea typeface="ＭＳ Ｐゴシック" charset="0"/>
                <a:cs typeface="Arial"/>
              </a:rPr>
              <a:t>A large community of Christians gathered in Alexandria, Egypt.  This Alexandrian texts were the earliest, going back to about AD 200. </a:t>
            </a:r>
            <a:r>
              <a:rPr lang="en-US" b="1" dirty="0">
                <a:latin typeface="Arial"/>
                <a:cs typeface="Arial"/>
              </a:rPr>
              <a:t>Modern translations mainly use </a:t>
            </a:r>
            <a:r>
              <a:rPr lang="en-US" b="1" dirty="0">
                <a:latin typeface="Arial"/>
                <a:cs typeface="Arial"/>
                <a:hlinkClick r:id="rId4" tooltip="Textual criticism"/>
              </a:rPr>
              <a:t>Eclectic</a:t>
            </a:r>
            <a:r>
              <a:rPr lang="en-US" b="1" dirty="0">
                <a:latin typeface="Arial"/>
                <a:cs typeface="Arial"/>
              </a:rPr>
              <a:t> editions that conform more often to the </a:t>
            </a:r>
            <a:r>
              <a:rPr lang="en-US" b="1" dirty="0">
                <a:latin typeface="Arial"/>
                <a:cs typeface="Arial"/>
                <a:hlinkClick r:id="rId5" tooltip="Alexandrian text-type"/>
              </a:rPr>
              <a:t>Alexandrian text-type</a:t>
            </a:r>
            <a:r>
              <a:rPr lang="en-US" b="1" dirty="0">
                <a:latin typeface="Arial"/>
                <a:cs typeface="Arial"/>
              </a:rPr>
              <a:t>.</a:t>
            </a:r>
            <a:endParaRPr lang="en-US" b="1" dirty="0">
              <a:latin typeface="Arial"/>
              <a:ea typeface="ＭＳ Ｐゴシック" charset="0"/>
              <a:cs typeface="Arial"/>
            </a:endParaRPr>
          </a:p>
        </p:txBody>
      </p:sp>
    </p:spTree>
    <p:extLst>
      <p:ext uri="{BB962C8B-B14F-4D97-AF65-F5344CB8AC3E}">
        <p14:creationId xmlns:p14="http://schemas.microsoft.com/office/powerpoint/2010/main" val="4026558786"/>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2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4931"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pPr>
              <a:defRPr/>
            </a:pPr>
            <a:r>
              <a:rPr lang="en-US" b="1" dirty="0">
                <a:latin typeface="Arial"/>
                <a:ea typeface="ＭＳ Ｐゴシック" charset="0"/>
                <a:cs typeface="Arial"/>
              </a:rPr>
              <a:t>The NT manuscripts of the early centuries of the church were copied in three main regions: </a:t>
            </a:r>
          </a:p>
          <a:p>
            <a:pPr marL="228600" indent="-228600">
              <a:buFontTx/>
              <a:buAutoNum type="arabicPeriod"/>
              <a:defRPr/>
            </a:pPr>
            <a:r>
              <a:rPr lang="en-US" b="1" dirty="0">
                <a:latin typeface="Arial"/>
                <a:ea typeface="ＭＳ Ｐゴシック" charset="0"/>
                <a:cs typeface="Arial"/>
              </a:rPr>
              <a:t>Rome gave us the Western text type which has many manuscripts from the 8</a:t>
            </a:r>
            <a:r>
              <a:rPr lang="en-US" b="1" baseline="30000" dirty="0">
                <a:latin typeface="Arial"/>
                <a:ea typeface="ＭＳ Ｐゴシック" charset="0"/>
                <a:cs typeface="Arial"/>
              </a:rPr>
              <a:t>th</a:t>
            </a:r>
            <a:r>
              <a:rPr lang="en-US" b="1" dirty="0">
                <a:latin typeface="Arial"/>
                <a:ea typeface="ＭＳ Ｐゴシック" charset="0"/>
                <a:cs typeface="Arial"/>
              </a:rPr>
              <a:t>-10</a:t>
            </a:r>
            <a:r>
              <a:rPr lang="en-US" b="1" baseline="30000" dirty="0">
                <a:latin typeface="Arial"/>
                <a:ea typeface="ＭＳ Ｐゴシック" charset="0"/>
                <a:cs typeface="Arial"/>
              </a:rPr>
              <a:t>th</a:t>
            </a:r>
            <a:r>
              <a:rPr lang="en-US" b="1" dirty="0">
                <a:latin typeface="Arial"/>
                <a:ea typeface="ＭＳ Ｐゴシック" charset="0"/>
                <a:cs typeface="Arial"/>
              </a:rPr>
              <a:t> centuries, supported by the Roman Catholic church.</a:t>
            </a:r>
          </a:p>
          <a:p>
            <a:pPr marL="228600" indent="-228600">
              <a:buFontTx/>
              <a:buAutoNum type="arabicPeriod"/>
              <a:defRPr/>
            </a:pPr>
            <a:r>
              <a:rPr lang="en-US" b="1" dirty="0">
                <a:latin typeface="Arial"/>
                <a:ea typeface="ＭＳ Ｐゴシック" charset="0"/>
                <a:cs typeface="Arial"/>
              </a:rPr>
              <a:t>The city of Constantinople became the capital of the Eastern Orthodox church with its Byzantine manuscripts </a:t>
            </a:r>
            <a:r>
              <a:rPr lang="en-US" b="1" dirty="0">
                <a:latin typeface="Times" charset="0"/>
                <a:ea typeface="ＭＳ Ｐゴシック" charset="0"/>
                <a:cs typeface="ＭＳ Ｐゴシック" charset="0"/>
              </a:rPr>
              <a:t>(or majority text, since they copied so many of them)</a:t>
            </a:r>
            <a:r>
              <a:rPr lang="en-US" b="1" dirty="0">
                <a:latin typeface="Arial"/>
                <a:ea typeface="ＭＳ Ｐゴシック" charset="0"/>
                <a:cs typeface="Arial"/>
              </a:rPr>
              <a:t>.  </a:t>
            </a:r>
            <a:r>
              <a:rPr lang="en-US" b="1" dirty="0">
                <a:latin typeface="Arial"/>
                <a:cs typeface="Arial"/>
              </a:rPr>
              <a:t>While considerably varying, it also underlies the </a:t>
            </a:r>
            <a:r>
              <a:rPr lang="en-US" b="1" dirty="0">
                <a:latin typeface="Arial"/>
                <a:cs typeface="Arial"/>
                <a:hlinkClick r:id="rId3" tooltip="Textus Receptus"/>
              </a:rPr>
              <a:t>Textus Receptus</a:t>
            </a:r>
            <a:r>
              <a:rPr lang="en-US" b="1" dirty="0">
                <a:latin typeface="Arial"/>
                <a:cs typeface="Arial"/>
              </a:rPr>
              <a:t> Greek text used for most Reformation-era translations of the New Testament into vernacular languages, </a:t>
            </a:r>
            <a:r>
              <a:rPr lang="en-US" b="1" dirty="0">
                <a:latin typeface="Arial"/>
                <a:ea typeface="ＭＳ Ｐゴシック" charset="0"/>
                <a:cs typeface="Arial"/>
              </a:rPr>
              <a:t>and </a:t>
            </a:r>
          </a:p>
          <a:p>
            <a:pPr marL="228600" indent="-228600">
              <a:buFontTx/>
              <a:buAutoNum type="arabicPeriod"/>
              <a:defRPr/>
            </a:pPr>
            <a:r>
              <a:rPr lang="en-US" b="1" dirty="0">
                <a:latin typeface="Arial"/>
                <a:ea typeface="ＭＳ Ｐゴシック" charset="0"/>
                <a:cs typeface="Arial"/>
              </a:rPr>
              <a:t>A large community of Christians gathered in Alexandria, Egypt.  This Alexandrian texts were the earliest, going back to about AD 200. </a:t>
            </a:r>
            <a:r>
              <a:rPr lang="en-US" b="1" dirty="0">
                <a:latin typeface="Arial"/>
                <a:cs typeface="Arial"/>
              </a:rPr>
              <a:t>Modern translations mainly use </a:t>
            </a:r>
            <a:r>
              <a:rPr lang="en-US" b="1" dirty="0">
                <a:latin typeface="Arial"/>
                <a:cs typeface="Arial"/>
                <a:hlinkClick r:id="rId4" tooltip="Textual criticism"/>
              </a:rPr>
              <a:t>Eclectic</a:t>
            </a:r>
            <a:r>
              <a:rPr lang="en-US" b="1" dirty="0">
                <a:latin typeface="Arial"/>
                <a:cs typeface="Arial"/>
              </a:rPr>
              <a:t> editions that conform more often to the </a:t>
            </a:r>
            <a:r>
              <a:rPr lang="en-US" b="1" dirty="0">
                <a:latin typeface="Arial"/>
                <a:cs typeface="Arial"/>
                <a:hlinkClick r:id="rId5" tooltip="Alexandrian text-type"/>
              </a:rPr>
              <a:t>Alexandrian text-type</a:t>
            </a:r>
            <a:r>
              <a:rPr lang="en-US" b="1" dirty="0">
                <a:latin typeface="Arial"/>
                <a:cs typeface="Arial"/>
              </a:rPr>
              <a:t>.</a:t>
            </a:r>
            <a:endParaRPr lang="en-US" b="1" dirty="0">
              <a:latin typeface="Arial"/>
              <a:ea typeface="ＭＳ Ｐゴシック" charset="0"/>
              <a:cs typeface="Arial"/>
            </a:endParaRPr>
          </a:p>
        </p:txBody>
      </p:sp>
    </p:spTree>
    <p:extLst>
      <p:ext uri="{BB962C8B-B14F-4D97-AF65-F5344CB8AC3E}">
        <p14:creationId xmlns:p14="http://schemas.microsoft.com/office/powerpoint/2010/main" val="213039521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Pr>
              <a:pPr marL="0" marR="0" lvl="0" indent="0" algn="r" defTabSz="457200" rtl="0" eaLnBrk="1" fontAlgn="auto" latinLnBrk="0" hangingPunct="1">
                <a:lnSpc>
                  <a:spcPct val="100000"/>
                </a:lnSpc>
                <a:spcBef>
                  <a:spcPts val="0"/>
                </a:spcBef>
                <a:spcAft>
                  <a:spcPts val="0"/>
                </a:spcAft>
                <a:buClrTx/>
                <a:buSzTx/>
                <a:buFontTx/>
                <a:buNone/>
                <a:tabLst/>
                <a:defRPr/>
              </a:pPr>
              <a:t>271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91074179"/>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1" eaLnBrk="1" fontAlgn="auto" latinLnBrk="0" hangingPunct="1">
              <a:lnSpc>
                <a:spcPct val="100000"/>
              </a:lnSpc>
              <a:spcBef>
                <a:spcPts val="400"/>
              </a:spcBef>
              <a:spcAft>
                <a:spcPts val="0"/>
              </a:spcAft>
              <a:buClrTx/>
              <a:buSzTx/>
              <a:buFontTx/>
              <a:buNone/>
              <a:tabLst/>
              <a:defRPr/>
            </a:pPr>
            <a:r>
              <a:rPr lang="ar-JO" dirty="0"/>
              <a:t>ما الذي يتطلَّبه الأمر منك لكي تتبع المسيح حقَّاً عندما يكون معظم الناس حولك يُعارِضون يسوع؟</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545145432"/>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C6957A-4462-CB4F-9311-D9C6885BA793}" type="slidenum">
              <a:rPr lang="en-US" sz="1200"/>
              <a:pPr eaLnBrk="1" hangingPunct="1"/>
              <a:t>274</a:t>
            </a:fld>
            <a:endParaRPr lang="en-US" sz="1200"/>
          </a:p>
        </p:txBody>
      </p:sp>
      <p:sp>
        <p:nvSpPr>
          <p:cNvPr id="391170" name="Rectangle 2"/>
          <p:cNvSpPr>
            <a:spLocks noGrp="1" noRot="1" noChangeAspect="1" noChangeArrowheads="1" noTextEdit="1"/>
          </p:cNvSpPr>
          <p:nvPr>
            <p:ph type="sldImg"/>
          </p:nvPr>
        </p:nvSpPr>
        <p:spPr>
          <a:ln/>
        </p:spPr>
      </p:sp>
      <p:sp>
        <p:nvSpPr>
          <p:cNvPr id="3911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403AFFA-93C4-7B4B-9524-05C9750F2600}"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31255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We are making disciples too slowly with too few opportunities to grow and serve. Instead of waiting until people grow enough on their own to become a deacon or elder or ministry leader, we need to get back to how Jesus made disciples by investing himself into a small group that multiplies.</a:t>
            </a:r>
          </a:p>
        </p:txBody>
      </p:sp>
    </p:spTree>
    <p:extLst>
      <p:ext uri="{BB962C8B-B14F-4D97-AF65-F5344CB8AC3E}">
        <p14:creationId xmlns:p14="http://schemas.microsoft.com/office/powerpoint/2010/main" val="3710308287"/>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Pr>
              <a:pPr marL="0" marR="0" lvl="0" indent="0" algn="r" defTabSz="457200" rtl="0" eaLnBrk="1" fontAlgn="auto" latinLnBrk="0" hangingPunct="1">
                <a:lnSpc>
                  <a:spcPct val="100000"/>
                </a:lnSpc>
                <a:spcBef>
                  <a:spcPts val="0"/>
                </a:spcBef>
                <a:spcAft>
                  <a:spcPts val="0"/>
                </a:spcAft>
                <a:buClrTx/>
                <a:buSzTx/>
                <a:buFontTx/>
                <a:buNone/>
                <a:tabLst/>
                <a:defRPr/>
              </a:pPr>
              <a:t>277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09039056"/>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279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NP NT Preaching (np)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LC-01-Introduction-221</a:t>
            </a:r>
          </a:p>
          <a:p>
            <a:r>
              <a:rPr lang="en-US" dirty="0"/>
              <a:t>NS-02-Mark9-16-beginning on slide 275</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280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678378282"/>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15F92F-AD3C-284A-9BDC-D3915B945886}" type="slidenum">
              <a:rPr lang="en-US" sz="1200">
                <a:solidFill>
                  <a:srgbClr val="000000"/>
                </a:solidFill>
                <a:latin typeface="Arial" charset="0"/>
              </a:rPr>
              <a:pPr eaLnBrk="1" hangingPunct="1"/>
              <a:t>289</a:t>
            </a:fld>
            <a:endParaRPr lang="en-US" sz="1200">
              <a:solidFill>
                <a:srgbClr val="000000"/>
              </a:solidFill>
              <a:latin typeface="Arial" charset="0"/>
            </a:endParaRPr>
          </a:p>
        </p:txBody>
      </p:sp>
      <p:sp>
        <p:nvSpPr>
          <p:cNvPr id="404482" name="Rectangle 2"/>
          <p:cNvSpPr>
            <a:spLocks noGrp="1" noRot="1" noChangeAspect="1" noChangeArrowheads="1"/>
          </p:cNvSpPr>
          <p:nvPr>
            <p:ph type="sldImg"/>
          </p:nvPr>
        </p:nvSpPr>
        <p:spPr>
          <a:solidFill>
            <a:srgbClr val="FFFFFF"/>
          </a:solidFill>
          <a:ln/>
        </p:spPr>
      </p:sp>
      <p:sp>
        <p:nvSpPr>
          <p:cNvPr id="40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290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917736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3971057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942098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2749078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789274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6267398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1652845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4610260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250677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85635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214325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735986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30794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1324452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963009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1774298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674784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9166396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8443931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1884050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609872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6634453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035093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2403741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453131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7850123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4998447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5761109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897317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3520347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3895617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1225852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801884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6098215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2163915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zh-CN" altLang="en-US" sz="1200" b="0" kern="1200" dirty="0">
                <a:solidFill>
                  <a:schemeClr val="tx1"/>
                </a:solidFill>
                <a:effectLst/>
                <a:latin typeface="+mn-lt"/>
                <a:ea typeface="+mn-ea"/>
                <a:cs typeface="+mn-cs"/>
              </a:rPr>
              <a:t>棕榈星期天是一个有趣的名字，不是吗？</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B94A39-A832-7E4A-92E2-7742786B7818}"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9213134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We know that today recalls the palm branches waved at Jesus as he entered Jerusalem at the beginning of his last week of his life.  Yet the focus really isn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the </a:t>
            </a:r>
            <a:r>
              <a:rPr lang="en-US" sz="1200" i="1" kern="1200" dirty="0">
                <a:solidFill>
                  <a:schemeClr val="tx1"/>
                </a:solidFill>
                <a:effectLst/>
                <a:latin typeface="+mn-lt"/>
                <a:ea typeface="+mn-ea"/>
                <a:cs typeface="+mn-cs"/>
              </a:rPr>
              <a:t>tree</a:t>
            </a:r>
            <a:r>
              <a:rPr lang="en-US" sz="1200" kern="1200" dirty="0">
                <a:solidFill>
                  <a:schemeClr val="tx1"/>
                </a:solidFill>
                <a:effectLst/>
                <a:latin typeface="+mn-lt"/>
                <a:ea typeface="+mn-ea"/>
                <a:cs typeface="+mn-cs"/>
              </a:rPr>
              <a:t> palms, but the </a:t>
            </a:r>
            <a:r>
              <a:rPr lang="en-US" sz="1200" i="1" kern="1200" dirty="0">
                <a:solidFill>
                  <a:schemeClr val="tx1"/>
                </a:solidFill>
                <a:effectLst/>
                <a:latin typeface="+mn-lt"/>
                <a:ea typeface="+mn-ea"/>
                <a:cs typeface="+mn-cs"/>
              </a:rPr>
              <a:t>hand</a:t>
            </a:r>
            <a:r>
              <a:rPr lang="en-US" sz="1200" kern="1200" dirty="0">
                <a:solidFill>
                  <a:schemeClr val="tx1"/>
                </a:solidFill>
                <a:effectLst/>
                <a:latin typeface="+mn-lt"/>
                <a:ea typeface="+mn-ea"/>
                <a:cs typeface="+mn-cs"/>
              </a:rPr>
              <a:t> palms of Jesus that would stretch out on a cross but a few days later. </a:t>
            </a:r>
            <a:endParaRPr lang="en-US" dirty="0">
              <a:latin typeface="Calibri" charset="0"/>
            </a:endParaRP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568DFD0D-7E45-3B40-BB26-E6844740DDC0}" type="slidenum">
              <a:rPr lang="en-US">
                <a:solidFill>
                  <a:prstClr val="black"/>
                </a:solidFill>
              </a:rPr>
              <a:pPr/>
              <a:t>97</a:t>
            </a:fld>
            <a:endParaRPr lang="en-US">
              <a:solidFill>
                <a:prstClr val="black"/>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AFC742-518F-464D-BCBC-BAA48F99879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44770"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Tree palms were but a prelude to the cross</a:t>
            </a:r>
            <a:r>
              <a:rPr lang="en-SG" dirty="0">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61469516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en-US" dirty="0">
                <a:latin typeface="+mn-lt"/>
                <a:ea typeface="+mn-ea"/>
                <a:cs typeface="+mn-cs"/>
              </a:rPr>
              <a:t>Even the alternate name—Triumphant Entry—is also perplexing</a:t>
            </a:r>
            <a:r>
              <a:rPr lang="en-SG" dirty="0">
                <a:latin typeface="+mn-lt"/>
                <a:ea typeface="+mn-ea"/>
                <a:cs typeface="+mn-cs"/>
              </a:rPr>
              <a:t>.</a:t>
            </a:r>
            <a:endParaRPr lang="en-US" dirty="0">
              <a:latin typeface="Calibri" charset="0"/>
            </a:endParaRPr>
          </a:p>
        </p:txBody>
      </p:sp>
      <p:sp>
        <p:nvSpPr>
          <p:cNvPr id="5468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58D462-3C87-3147-883C-BB5C961B028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423245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6C5FD6-C55F-1F4F-927C-0B061622C71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4886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True, Jesus rode into Jesus and the crowds cheered his arrival.</a:t>
            </a:r>
            <a:r>
              <a:rPr lang="en-SG" dirty="0"/>
              <a:t> </a:t>
            </a:r>
            <a:endParaRPr lang="en-US" dirty="0">
              <a:cs typeface="ＭＳ Ｐゴシック" charset="0"/>
            </a:endParaRPr>
          </a:p>
        </p:txBody>
      </p:sp>
    </p:spTree>
    <p:extLst>
      <p:ext uri="{BB962C8B-B14F-4D97-AF65-F5344CB8AC3E}">
        <p14:creationId xmlns:p14="http://schemas.microsoft.com/office/powerpoint/2010/main" val="226697660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en-US" dirty="0">
                <a:latin typeface="+mn-lt"/>
                <a:ea typeface="+mn-ea"/>
                <a:cs typeface="+mn-cs"/>
              </a:rPr>
              <a:t>Matthew 21:9 says the crowds that went ahead of him and those that followed shouted, </a:t>
            </a:r>
            <a:r>
              <a:rPr lang="mr-IN" dirty="0">
                <a:latin typeface="+mn-lt"/>
                <a:ea typeface="+mn-ea"/>
                <a:cs typeface="+mn-cs"/>
              </a:rPr>
              <a:t>"</a:t>
            </a:r>
            <a:r>
              <a:rPr lang="en-US" dirty="0">
                <a:latin typeface="+mn-lt"/>
                <a:ea typeface="+mn-ea"/>
                <a:cs typeface="+mn-cs"/>
              </a:rPr>
              <a:t>Hosanna to the Song of David!</a:t>
            </a:r>
            <a:r>
              <a:rPr lang="mr-IN" dirty="0">
                <a:latin typeface="+mn-lt"/>
                <a:ea typeface="+mn-ea"/>
                <a:cs typeface="+mn-cs"/>
              </a:rPr>
              <a:t>"</a:t>
            </a:r>
            <a:r>
              <a:rPr lang="en-US" dirty="0">
                <a:latin typeface="+mn-lt"/>
                <a:ea typeface="+mn-ea"/>
                <a:cs typeface="+mn-cs"/>
              </a:rPr>
              <a:t>  </a:t>
            </a:r>
            <a:r>
              <a:rPr lang="mr-IN" dirty="0">
                <a:latin typeface="+mn-lt"/>
                <a:ea typeface="+mn-ea"/>
                <a:cs typeface="+mn-cs"/>
              </a:rPr>
              <a:t>"</a:t>
            </a:r>
            <a:r>
              <a:rPr lang="en-US" dirty="0">
                <a:latin typeface="+mn-lt"/>
                <a:ea typeface="+mn-ea"/>
                <a:cs typeface="+mn-cs"/>
              </a:rPr>
              <a:t>Blessed is he who comes in the name of the Lord!</a:t>
            </a:r>
            <a:r>
              <a:rPr lang="mr-IN" dirty="0">
                <a:latin typeface="+mn-lt"/>
                <a:ea typeface="+mn-ea"/>
                <a:cs typeface="+mn-cs"/>
              </a:rPr>
              <a:t>"</a:t>
            </a:r>
            <a:r>
              <a:rPr lang="en-US" dirty="0">
                <a:latin typeface="+mn-lt"/>
                <a:ea typeface="+mn-ea"/>
                <a:cs typeface="+mn-cs"/>
              </a:rPr>
              <a:t>  </a:t>
            </a:r>
            <a:r>
              <a:rPr lang="mr-IN" dirty="0">
                <a:latin typeface="+mn-lt"/>
                <a:ea typeface="+mn-ea"/>
                <a:cs typeface="+mn-cs"/>
              </a:rPr>
              <a:t>"</a:t>
            </a:r>
            <a:r>
              <a:rPr lang="en-US" dirty="0">
                <a:latin typeface="+mn-lt"/>
                <a:ea typeface="+mn-ea"/>
                <a:cs typeface="+mn-cs"/>
              </a:rPr>
              <a:t>Hosanna in the highest!</a:t>
            </a:r>
            <a:r>
              <a:rPr lang="mr-IN" dirty="0">
                <a:latin typeface="+mn-lt"/>
                <a:ea typeface="+mn-ea"/>
                <a:cs typeface="+mn-cs"/>
              </a:rPr>
              <a:t>"</a:t>
            </a:r>
            <a:r>
              <a:rPr lang="en-SG" dirty="0"/>
              <a:t> </a:t>
            </a:r>
            <a:endParaRPr lang="en-US" dirty="0">
              <a:latin typeface="Calibri" charset="0"/>
            </a:endParaRPr>
          </a:p>
        </p:txBody>
      </p:sp>
      <p:sp>
        <p:nvSpPr>
          <p:cNvPr id="5509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7BF11A-3BBD-5043-9523-847BFF84233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0308751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Normally a king rode into the city as the victor over his enemies, while that very week would culminate in Jesus</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death on Friday, which we call Good Friday</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47985946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that name is equally puzzling.  Why is Good Friday called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good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r>
              <a:rPr lang="en-SG" dirty="0">
                <a:effectLst/>
              </a:rPr>
              <a:t> </a:t>
            </a:r>
          </a:p>
          <a:p>
            <a:r>
              <a:rPr lang="en-SG" dirty="0"/>
              <a:t>Our leader died on that day, so it seems strange to call the day </a:t>
            </a:r>
            <a:r>
              <a:rPr lang="mr-IN" dirty="0"/>
              <a:t>"</a:t>
            </a:r>
            <a:r>
              <a:rPr lang="en-SG" dirty="0"/>
              <a:t>good.</a:t>
            </a:r>
            <a:r>
              <a:rPr lang="mr-IN" dirty="0"/>
              <a:t>"</a:t>
            </a:r>
            <a:r>
              <a:rPr lang="en-SG" dirty="0"/>
              <a:t>  No other religion refers to the death of their leader as </a:t>
            </a:r>
            <a:r>
              <a:rPr lang="mr-IN" dirty="0"/>
              <a:t>"</a:t>
            </a:r>
            <a:r>
              <a:rPr lang="en-SG" dirty="0"/>
              <a:t>good.</a:t>
            </a:r>
            <a:r>
              <a:rPr lang="mr-IN" dirty="0"/>
              <a:t>"</a:t>
            </a:r>
            <a:endParaRPr lang="en-SG" dirty="0"/>
          </a:p>
          <a:p>
            <a:r>
              <a:rPr lang="en-SG" dirty="0"/>
              <a:t>We believe that his death was good.  How was that?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76889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0369F5-840B-3640-8B7E-16ABC71C3D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73442" name="Rectangle 1026"/>
          <p:cNvSpPr>
            <a:spLocks noGrp="1" noRot="1" noChangeAspect="1" noChangeArrowheads="1" noTextEdit="1"/>
          </p:cNvSpPr>
          <p:nvPr>
            <p:ph type="sldImg"/>
          </p:nvPr>
        </p:nvSpPr>
        <p:spPr>
          <a:ln/>
        </p:spPr>
      </p:sp>
      <p:sp>
        <p:nvSpPr>
          <p:cNvPr id="573443"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LC-00-NT Chronology-43</a:t>
            </a:r>
          </a:p>
          <a:p>
            <a:pPr eaLnBrk="1" hangingPunct="1"/>
            <a:r>
              <a:rPr lang="en-US" dirty="0">
                <a:latin typeface="Times New Roman" charset="0"/>
                <a:ea typeface="ＭＳ Ｐゴシック" charset="0"/>
                <a:cs typeface="ＭＳ Ｐゴシック" charset="0"/>
              </a:rPr>
              <a:t>NS-01-Matt15-28-slide 139</a:t>
            </a:r>
          </a:p>
          <a:p>
            <a:pPr eaLnBrk="1" hangingPunct="1"/>
            <a:r>
              <a:rPr lang="en-US" dirty="0">
                <a:latin typeface="Times New Roman" charset="0"/>
                <a:ea typeface="ＭＳ Ｐゴシック" charset="0"/>
                <a:cs typeface="ＭＳ Ｐゴシック" charset="0"/>
              </a:rPr>
              <a:t>NS-02-Mark9-16-slide 105</a:t>
            </a:r>
          </a:p>
          <a:p>
            <a:pPr eaLnBrk="1" hangingPunct="1"/>
            <a:r>
              <a:rPr lang="en-US" dirty="0">
                <a:latin typeface="Times New Roman" charset="0"/>
                <a:ea typeface="ＭＳ Ｐゴシック" charset="0"/>
                <a:cs typeface="ＭＳ Ｐゴシック" charset="0"/>
              </a:rPr>
              <a:t>NS-03-Luke13-24-slide 211</a:t>
            </a:r>
          </a:p>
          <a:p>
            <a:pPr eaLnBrk="1" hangingPunct="1"/>
            <a:r>
              <a:rPr lang="en-US" dirty="0">
                <a:latin typeface="Times New Roman" charset="0"/>
                <a:ea typeface="ＭＳ Ｐゴシック" charset="0"/>
                <a:cs typeface="ＭＳ Ｐゴシック" charset="0"/>
              </a:rPr>
              <a:t>NS-04-John12-21-slide 294</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a:extLst>
              <a:ext uri="{FF2B5EF4-FFF2-40B4-BE49-F238E27FC236}">
                <a16:creationId xmlns:a16="http://schemas.microsoft.com/office/drawing/2014/main" id="{F935D696-0D03-AFE8-6816-F2ABE37F3547}"/>
              </a:ext>
            </a:extLst>
          </p:cNvPr>
          <p:cNvSpPr>
            <a:spLocks noGrp="1" noRot="1" noChangeAspect="1"/>
          </p:cNvSpPr>
          <p:nvPr>
            <p:ph type="sldImg"/>
          </p:nvPr>
        </p:nvSpPr>
        <p:spPr>
          <a:solidFill>
            <a:srgbClr val="FFFFFF"/>
          </a:solidFill>
          <a:ln/>
        </p:spPr>
      </p:sp>
      <p:sp>
        <p:nvSpPr>
          <p:cNvPr id="332803" name="Notes Placeholder 2">
            <a:extLst>
              <a:ext uri="{FF2B5EF4-FFF2-40B4-BE49-F238E27FC236}">
                <a16:creationId xmlns:a16="http://schemas.microsoft.com/office/drawing/2014/main" id="{905523A6-7A97-3EED-A731-874CE9A9C3AB}"/>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What do you think is the most important thing we do as a church?  Worship? Evangelism? Fellowship? Bible study?  Prayer?  A few weeks ago a man inquiring about our church asked me, “So what is most important to your church?  What is unique?”  If he had asked you, what would you have said?  I told him one word: LOVE!</a:t>
            </a:r>
            <a:endParaRPr lang="en-US" altLang="en-US">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a:solidFill>
                  <a:srgbClr val="FFFFFF"/>
                </a:solidFill>
                <a:latin typeface="Arial" panose="020B0604020202020204" pitchFamily="34" charset="0"/>
                <a:ea typeface="ＭＳ Ｐゴシック" panose="020B0600070205080204" pitchFamily="34" charset="-128"/>
                <a:cs typeface="Arial" panose="020B0604020202020204" pitchFamily="34" charset="0"/>
              </a:rPr>
              <a:t>One of the teachers of religious law was standing there listening to Jesus debate. He realized that Jesus had answered well, so he asked, “Of all the commandments, which is the most important?”</a:t>
            </a:r>
            <a:r>
              <a:rPr lang="en-US" altLang="en-US" i="1">
                <a:latin typeface="Arial" panose="020B0604020202020204" pitchFamily="34" charset="0"/>
                <a:ea typeface="ＭＳ Ｐゴシック" panose="020B0600070205080204" pitchFamily="34" charset="-128"/>
                <a:cs typeface="Arial" panose="020B0604020202020204" pitchFamily="34" charset="0"/>
              </a:rPr>
              <a:t>  Jesus answered…</a:t>
            </a:r>
            <a:endParaRPr lang="en-US" altLang="en-US" i="1">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32804" name="Slide Number Placeholder 3">
            <a:extLst>
              <a:ext uri="{FF2B5EF4-FFF2-40B4-BE49-F238E27FC236}">
                <a16:creationId xmlns:a16="http://schemas.microsoft.com/office/drawing/2014/main" id="{27274E2B-FC37-446C-33A7-E7AC2F855A0F}"/>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B8B430-2599-CC49-8009-C4A47968D58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6974081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798073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a:extLst>
              <a:ext uri="{FF2B5EF4-FFF2-40B4-BE49-F238E27FC236}">
                <a16:creationId xmlns:a16="http://schemas.microsoft.com/office/drawing/2014/main" id="{6A28A142-26CC-183F-98F8-773220E3D8FA}"/>
              </a:ext>
            </a:extLst>
          </p:cNvPr>
          <p:cNvSpPr>
            <a:spLocks noGrp="1" noRot="1" noChangeAspect="1"/>
          </p:cNvSpPr>
          <p:nvPr>
            <p:ph type="sldImg"/>
          </p:nvPr>
        </p:nvSpPr>
        <p:spPr>
          <a:solidFill>
            <a:srgbClr val="FFFFFF"/>
          </a:solidFill>
          <a:ln/>
        </p:spPr>
      </p:sp>
      <p:sp>
        <p:nvSpPr>
          <p:cNvPr id="334851" name="Notes Placeholder 2">
            <a:extLst>
              <a:ext uri="{FF2B5EF4-FFF2-40B4-BE49-F238E27FC236}">
                <a16:creationId xmlns:a16="http://schemas.microsoft.com/office/drawing/2014/main" id="{34239985-4BFB-2F7B-A02F-548B56C7C9CD}"/>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One of the teachers of religious law was standing there listening to the debate. He realized that Jesus had answered well, so he asked, “Of all the commandments, which is the most important?”</a:t>
            </a:r>
            <a:r>
              <a:rPr lang="en-US" altLang="en-US" i="1" dirty="0">
                <a:latin typeface="Arial" panose="020B0604020202020204" pitchFamily="34" charset="0"/>
                <a:ea typeface="ＭＳ Ｐゴシック" panose="020B0600070205080204" pitchFamily="34" charset="-128"/>
              </a:rPr>
              <a:t>  Jesus answered…</a:t>
            </a:r>
          </a:p>
          <a:p>
            <a:pPr eaLnBrk="1" hangingPunct="1"/>
            <a:r>
              <a:rPr lang="en-US" dirty="0">
                <a:latin typeface="Arial"/>
                <a:ea typeface="ＭＳ Ｐゴシック" charset="0"/>
                <a:cs typeface="Arial"/>
              </a:rPr>
              <a:t>——————————</a:t>
            </a:r>
          </a:p>
          <a:p>
            <a:pPr eaLnBrk="1" hangingPunct="1"/>
            <a:r>
              <a:rPr lang="en-US" dirty="0">
                <a:latin typeface="Arial"/>
                <a:ea typeface="ＭＳ Ｐゴシック" charset="0"/>
                <a:cs typeface="Arial"/>
              </a:rPr>
              <a:t>Common-263</a:t>
            </a:r>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OS-05-Deut-154</a:t>
            </a:r>
          </a:p>
          <a:p>
            <a:pPr eaLnBrk="1" hangingPunct="1"/>
            <a:r>
              <a:rPr lang="en-US">
                <a:latin typeface="Arial" charset="0"/>
                <a:ea typeface="ＭＳ Ｐゴシック" charset="0"/>
                <a:cs typeface="Arial"/>
              </a:rPr>
              <a:t>NS-02-Mark9-16-slide 110</a:t>
            </a:r>
            <a:endParaRPr lang="en-US" dirty="0">
              <a:latin typeface="Arial"/>
              <a:ea typeface="ＭＳ Ｐゴシック" charset="0"/>
              <a:cs typeface="Arial"/>
            </a:endParaRPr>
          </a:p>
        </p:txBody>
      </p:sp>
      <p:sp>
        <p:nvSpPr>
          <p:cNvPr id="334852" name="Slide Number Placeholder 3">
            <a:extLst>
              <a:ext uri="{FF2B5EF4-FFF2-40B4-BE49-F238E27FC236}">
                <a16:creationId xmlns:a16="http://schemas.microsoft.com/office/drawing/2014/main" id="{00136597-97F4-481D-99C9-FF348A317B30}"/>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1A6322-495E-DC4E-A267-01C5F207E53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xfrm>
            <a:off x="8702578" y="6581001"/>
            <a:ext cx="44142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kumimoji="1" lang="en-US" sz="1200" kern="1200" dirty="0">
                <a:solidFill>
                  <a:schemeClr val="tx1"/>
                </a:solidFill>
                <a:effectLst/>
                <a:latin typeface="Arial"/>
                <a:ea typeface="ＭＳ Ｐゴシック" pitchFamily="-112" charset="-128"/>
                <a:cs typeface="Arial"/>
              </a:rPr>
              <a:t>Repentance will bring restoration in a church: God wants our church to really trust him</a:t>
            </a:r>
            <a:r>
              <a:rPr kumimoji="1" lang="en-SG" sz="1200" kern="1200" dirty="0">
                <a:solidFill>
                  <a:schemeClr val="tx1"/>
                </a:solidFill>
                <a:effectLst/>
                <a:latin typeface="Arial"/>
                <a:ea typeface="ＭＳ Ｐゴシック" pitchFamily="-112" charset="-128"/>
                <a:cs typeface="Arial"/>
              </a:rPr>
              <a:t>.</a:t>
            </a:r>
          </a:p>
          <a:p>
            <a:pPr eaLnBrk="1" hangingPunct="1"/>
            <a:r>
              <a:rPr lang="en-SG" dirty="0">
                <a:latin typeface="Arial"/>
                <a:ea typeface="ＭＳ Ｐゴシック" charset="0"/>
                <a:cs typeface="Arial"/>
              </a:rPr>
              <a:t>We still don’t see our need for him as we don’t see our need to pray.</a:t>
            </a:r>
          </a:p>
          <a:p>
            <a:pPr eaLnBrk="1" hangingPunct="1"/>
            <a:r>
              <a:rPr lang="en-SG" dirty="0">
                <a:latin typeface="Arial"/>
                <a:ea typeface="ＭＳ Ｐゴシック" charset="0"/>
                <a:cs typeface="Arial"/>
              </a:rPr>
              <a:t>We also need to be involved in his work: missions, teaching, accountability groups, finances, etc. </a:t>
            </a:r>
          </a:p>
          <a:p>
            <a:pPr eaLnBrk="1" hangingPunct="1"/>
            <a:endParaRPr lang="en-US" dirty="0">
              <a:latin typeface="Arial"/>
              <a:ea typeface="ＭＳ Ｐゴシック" charset="0"/>
              <a:cs typeface="Arial"/>
            </a:endParaRPr>
          </a:p>
          <a:p>
            <a:pPr eaLnBrk="1" hangingPunct="1"/>
            <a:r>
              <a:rPr lang="en-US" dirty="0">
                <a:latin typeface="Arial"/>
                <a:ea typeface="ＭＳ Ｐゴシック" charset="0"/>
                <a:cs typeface="Arial"/>
              </a:rPr>
              <a:t>——————————</a:t>
            </a:r>
          </a:p>
          <a:p>
            <a:pPr eaLnBrk="1" hangingPunct="1"/>
            <a:r>
              <a:rPr lang="en-US" dirty="0">
                <a:latin typeface="Arial"/>
                <a:ea typeface="ＭＳ Ｐゴシック" charset="0"/>
                <a:cs typeface="Arial"/>
              </a:rPr>
              <a:t>Common-263</a:t>
            </a:r>
          </a:p>
          <a:p>
            <a:pPr eaLnBrk="1" hangingPunct="1"/>
            <a:r>
              <a:rPr lang="en-US" dirty="0">
                <a:latin typeface="Arial"/>
                <a:ea typeface="ＭＳ Ｐゴシック" charset="0"/>
                <a:cs typeface="Arial"/>
              </a:rPr>
              <a:t>BE-05-Deut-82</a:t>
            </a:r>
          </a:p>
          <a:p>
            <a:pPr eaLnBrk="1" hangingPunct="1"/>
            <a:r>
              <a:rPr lang="en-US" dirty="0">
                <a:latin typeface="Arial" charset="0"/>
                <a:ea typeface="ＭＳ Ｐゴシック" charset="0"/>
                <a:cs typeface="ＭＳ Ｐゴシック" charset="0"/>
              </a:rPr>
              <a:t>OP-05-Deut-71</a:t>
            </a:r>
          </a:p>
          <a:p>
            <a:pPr eaLnBrk="1" hangingPunct="1"/>
            <a:r>
              <a:rPr lang="en-US" dirty="0">
                <a:latin typeface="Arial" charset="0"/>
                <a:ea typeface="ＭＳ Ｐゴシック" charset="0"/>
                <a:cs typeface="ＭＳ Ｐゴシック" charset="0"/>
              </a:rPr>
              <a:t>OS-05-Deut-155, 237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OS-29-Joel-128</a:t>
            </a:r>
          </a:p>
          <a:p>
            <a:pPr eaLnBrk="1" hangingPunct="1"/>
            <a:r>
              <a:rPr lang="en-US" dirty="0">
                <a:latin typeface="Arial" charset="0"/>
                <a:ea typeface="ＭＳ Ｐゴシック" charset="0"/>
                <a:cs typeface="ＭＳ Ｐゴシック" charset="0"/>
              </a:rPr>
              <a:t>NS-02-Mark1-8-slide 111</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p:cNvSpPr>
          <p:nvPr>
            <p:ph type="sldImg"/>
          </p:nvPr>
        </p:nvSpPr>
        <p:spPr>
          <a:ln/>
        </p:spPr>
      </p:sp>
      <p:sp>
        <p:nvSpPr>
          <p:cNvPr id="3471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71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300A9F-300B-8C42-8233-95CE20FB6E3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54673731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p:cNvSpPr>
          <p:nvPr>
            <p:ph type="sldImg"/>
          </p:nvPr>
        </p:nvSpPr>
        <p:spPr>
          <a:ln/>
        </p:spPr>
      </p:sp>
      <p:sp>
        <p:nvSpPr>
          <p:cNvPr id="3491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91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65F15E-9273-EC4F-A050-01683D09A3C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627302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931273-8000-044B-B81E-FEDF7DB6AB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178706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7CBF2C-C978-6246-B7B6-C7D68BB496C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642180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192845-2FE1-704A-937F-F8A638AB6EA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1457056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41FBC4-598A-E849-A7FB-2873D406B6B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4546" name="Rectangle 2"/>
          <p:cNvSpPr>
            <a:spLocks noGrp="1" noRot="1" noChangeAspect="1" noChangeArrowheads="1"/>
          </p:cNvSpPr>
          <p:nvPr>
            <p:ph type="sldImg"/>
          </p:nvPr>
        </p:nvSpPr>
        <p:spPr>
          <a:solidFill>
            <a:srgbClr val="FFFFFF"/>
          </a:solidFill>
          <a:ln/>
        </p:spPr>
      </p:sp>
      <p:sp>
        <p:nvSpPr>
          <p:cNvPr id="364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6630673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8.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8.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8.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7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38.xml"/></Relationships>
</file>

<file path=ppt/slideLayouts/_rels/slideLayout5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8.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8.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8.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8.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pPr>
                <a:defRPr/>
              </a:pPr>
              <a:t>‹#›</a:t>
            </a:fld>
            <a:endParaRPr lang="en-US"/>
          </a:p>
        </p:txBody>
      </p:sp>
    </p:spTree>
    <p:extLst>
      <p:ext uri="{BB962C8B-B14F-4D97-AF65-F5344CB8AC3E}">
        <p14:creationId xmlns:p14="http://schemas.microsoft.com/office/powerpoint/2010/main" val="4207457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pPr>
                <a:defRPr/>
              </a:pPr>
              <a:t>‹#›</a:t>
            </a:fld>
            <a:endParaRPr lang="en-US"/>
          </a:p>
        </p:txBody>
      </p:sp>
    </p:spTree>
    <p:extLst>
      <p:ext uri="{BB962C8B-B14F-4D97-AF65-F5344CB8AC3E}">
        <p14:creationId xmlns:p14="http://schemas.microsoft.com/office/powerpoint/2010/main" val="30825728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06063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237409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869958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199444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919933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74456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41911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048960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237028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79312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pPr>
                <a:defRPr/>
              </a:pPr>
              <a:t>‹#›</a:t>
            </a:fld>
            <a:endParaRPr lang="en-US"/>
          </a:p>
        </p:txBody>
      </p:sp>
    </p:spTree>
    <p:extLst>
      <p:ext uri="{BB962C8B-B14F-4D97-AF65-F5344CB8AC3E}">
        <p14:creationId xmlns:p14="http://schemas.microsoft.com/office/powerpoint/2010/main" val="14439053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80636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53000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265767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00"/>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49234276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4404712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2180002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075764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2047536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2347816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928493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E0F127E6-51E4-BA46-B30F-2F8CC95F19E0}" type="datetimeFigureOut">
              <a:rPr lang="en-US"/>
              <a:pPr>
                <a:defRPr/>
              </a:pPr>
              <a:t>12/12/23</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23931341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8266991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9973093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4975094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56707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98540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57990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36128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92418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515527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264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7F673C14-D815-C74A-BD1C-3D557E1462AA}" type="datetimeFigureOut">
              <a:rPr lang="en-US"/>
              <a:pPr>
                <a:defRPr/>
              </a:pPr>
              <a:t>12/12/23</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1866252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249048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3101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81781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01028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40649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2626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346974293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22522799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26738522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469254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B99FAB22-4309-FC43-AD56-AFD1DB6505A9}" type="datetimeFigureOut">
              <a:rPr lang="en-US"/>
              <a:pPr>
                <a:defRPr/>
              </a:pPr>
              <a:t>12/12/23</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5628345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12900826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286164934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386415425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168550078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25709029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253867174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60094128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12/12/23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70917552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12/12/23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34994613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12/12/23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3628016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DD0170A7-191B-DD48-9581-99F912E40866}" type="datetimeFigureOut">
              <a:rPr lang="en-US"/>
              <a:pPr>
                <a:defRPr/>
              </a:pPr>
              <a:t>12/12/23</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862281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12/12/23</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59539448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12/12/23</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87209295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12/12/23</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154042655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12/12/23</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199105251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12/12/23</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108942617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12/12/23</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332342169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12/12/23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203397998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12/12/23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44273699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12/12/23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177043801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12/12/23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2919096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4828C379-4D5E-044E-9F32-B57A48639DC7}" type="datetimeFigureOut">
              <a:rPr lang="en-US"/>
              <a:pPr>
                <a:defRPr/>
              </a:pPr>
              <a:t>12/12/23</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42174384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12/12/23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5923802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12/12/23</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351879832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12/12/23</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282924755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12/12/23</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307025602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12/12/23</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110955368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12/12/23</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93758623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12/12/23</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16620848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12/12/23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210220600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12/12/23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290956499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12/12/23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1413772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CA4EA26E-1306-C944-804B-14062AEB3AAB}" type="datetimeFigureOut">
              <a:rPr lang="en-US"/>
              <a:pPr>
                <a:defRPr/>
              </a:pPr>
              <a:t>12/12/23</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22431269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12/12/23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104770867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12/12/23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91435491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12/12/23</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165404421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12/12/23</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164007923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12/12/23</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59969788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12/12/23</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385914198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12/12/23</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139538265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12/12/23</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378408057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12/12/23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364522788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12/12/23</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765129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145A1908-E6C0-6340-8BBD-3954B56DF97B}" type="datetimeFigureOut">
              <a:rPr lang="en-US"/>
              <a:pPr>
                <a:defRPr/>
              </a:pPr>
              <a:t>12/12/23</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24728308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0889242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55528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7458920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8704791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5271019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8311275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9096791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653291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923188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6332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5B011711-D5FB-6E42-A492-4BEB737AD9FE}" type="datetimeFigureOut">
              <a:rPr lang="en-US"/>
              <a:pPr>
                <a:defRPr/>
              </a:pPr>
              <a:t>12/12/23</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414500075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397067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191096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499346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740111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20565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015684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514795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848749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419859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9599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pPr>
                <a:defRPr/>
              </a:pPr>
              <a:t>‹#›</a:t>
            </a:fld>
            <a:endParaRPr lang="en-US"/>
          </a:p>
        </p:txBody>
      </p:sp>
    </p:spTree>
    <p:extLst>
      <p:ext uri="{BB962C8B-B14F-4D97-AF65-F5344CB8AC3E}">
        <p14:creationId xmlns:p14="http://schemas.microsoft.com/office/powerpoint/2010/main" val="14702610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E3D23BB7-CCE3-C541-9FD2-DE164E1FFCA8}" type="datetimeFigureOut">
              <a:rPr lang="en-US"/>
              <a:pPr>
                <a:defRPr/>
              </a:pPr>
              <a:t>12/12/23</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2023485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997886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559706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478717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1833920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1816556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2363563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82673807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3425058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2363513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326742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FECC57E7-CFEA-A140-A707-19AD192DE053}" type="datetimeFigureOut">
              <a:rPr lang="en-US"/>
              <a:pPr>
                <a:defRPr/>
              </a:pPr>
              <a:t>12/12/23</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14912795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54961312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9958323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3753927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9335990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9690700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28027879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69BC9-6E5B-FF4C-9E69-F144800111FA}"/>
              </a:ext>
            </a:extLst>
          </p:cNvPr>
          <p:cNvSpPr>
            <a:spLocks noGrp="1"/>
          </p:cNvSpPr>
          <p:nvPr>
            <p:ph type="ctrTitle"/>
          </p:nvPr>
        </p:nvSpPr>
        <p:spPr>
          <a:xfrm>
            <a:off x="1143000" y="1122908"/>
            <a:ext cx="6858000" cy="2387576"/>
          </a:xfrm>
        </p:spPr>
        <p:txBody>
          <a:bodyPr/>
          <a:lstStyle>
            <a:lvl1pPr algn="ctr">
              <a:defRPr sz="4219"/>
            </a:lvl1pPr>
          </a:lstStyle>
          <a:p>
            <a:r>
              <a:rPr lang="en-GB"/>
              <a:t>Click to edit Master title style</a:t>
            </a:r>
            <a:endParaRPr lang="en-US"/>
          </a:p>
        </p:txBody>
      </p:sp>
      <p:sp>
        <p:nvSpPr>
          <p:cNvPr id="3" name="Subtitle 2">
            <a:extLst>
              <a:ext uri="{FF2B5EF4-FFF2-40B4-BE49-F238E27FC236}">
                <a16:creationId xmlns:a16="http://schemas.microsoft.com/office/drawing/2014/main" id="{77BFFE7A-6469-AC48-B6A6-7E40E05CF15D}"/>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GB"/>
              <a:t>Click to edit Master subtitle style</a:t>
            </a:r>
            <a:endParaRPr lang="en-US"/>
          </a:p>
        </p:txBody>
      </p:sp>
    </p:spTree>
    <p:extLst>
      <p:ext uri="{BB962C8B-B14F-4D97-AF65-F5344CB8AC3E}">
        <p14:creationId xmlns:p14="http://schemas.microsoft.com/office/powerpoint/2010/main" val="1327560626"/>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956B3-D409-1541-B766-9356C6E113F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19BCB55-D25C-4647-BCBD-C4D0B782A4B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1074955"/>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50FDD-7C21-C646-9895-6B52CA867B29}"/>
              </a:ext>
            </a:extLst>
          </p:cNvPr>
          <p:cNvSpPr>
            <a:spLocks noGrp="1"/>
          </p:cNvSpPr>
          <p:nvPr>
            <p:ph type="title"/>
          </p:nvPr>
        </p:nvSpPr>
        <p:spPr>
          <a:xfrm>
            <a:off x="623963" y="1710036"/>
            <a:ext cx="7887146" cy="2851919"/>
          </a:xfrm>
        </p:spPr>
        <p:txBody>
          <a:bodyPr/>
          <a:lstStyle>
            <a:lvl1pPr>
              <a:defRPr sz="4219"/>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A45CDA0-4E87-1F40-A7EB-BA69120CA183}"/>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GB"/>
              <a:t>Click to edit Master text styles</a:t>
            </a:r>
          </a:p>
        </p:txBody>
      </p:sp>
    </p:spTree>
    <p:extLst>
      <p:ext uri="{BB962C8B-B14F-4D97-AF65-F5344CB8AC3E}">
        <p14:creationId xmlns:p14="http://schemas.microsoft.com/office/powerpoint/2010/main" val="2484771460"/>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B234F-39DC-4545-9B70-8CC02AD2490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E1A387E-DF8F-0244-B35D-5BA430688D17}"/>
              </a:ext>
            </a:extLst>
          </p:cNvPr>
          <p:cNvSpPr>
            <a:spLocks noGrp="1"/>
          </p:cNvSpPr>
          <p:nvPr>
            <p:ph sz="half" idx="1"/>
          </p:nvPr>
        </p:nvSpPr>
        <p:spPr>
          <a:xfrm>
            <a:off x="892969" y="3536156"/>
            <a:ext cx="3625453" cy="33218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2EDD057-E768-FD46-8E3C-5C44939975F1}"/>
              </a:ext>
            </a:extLst>
          </p:cNvPr>
          <p:cNvSpPr>
            <a:spLocks noGrp="1"/>
          </p:cNvSpPr>
          <p:nvPr>
            <p:ph sz="half" idx="2"/>
          </p:nvPr>
        </p:nvSpPr>
        <p:spPr>
          <a:xfrm>
            <a:off x="4625578" y="3536156"/>
            <a:ext cx="3625453" cy="33218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3289762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83BDBE98-D4B3-8448-B808-07A865795CE0}" type="datetimeFigureOut">
              <a:rPr lang="en-US"/>
              <a:pPr>
                <a:defRPr/>
              </a:pPr>
              <a:t>12/12/23</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198759540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12CE2-173D-1445-B4CB-52B4AE7009D9}"/>
              </a:ext>
            </a:extLst>
          </p:cNvPr>
          <p:cNvSpPr>
            <a:spLocks noGrp="1"/>
          </p:cNvSpPr>
          <p:nvPr>
            <p:ph type="title"/>
          </p:nvPr>
        </p:nvSpPr>
        <p:spPr>
          <a:xfrm>
            <a:off x="629544" y="365001"/>
            <a:ext cx="7887146" cy="1326059"/>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765E3B2-2E51-014D-919E-E656105365B0}"/>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GB"/>
              <a:t>Click to edit Master text styles</a:t>
            </a:r>
          </a:p>
        </p:txBody>
      </p:sp>
      <p:sp>
        <p:nvSpPr>
          <p:cNvPr id="4" name="Content Placeholder 3">
            <a:extLst>
              <a:ext uri="{FF2B5EF4-FFF2-40B4-BE49-F238E27FC236}">
                <a16:creationId xmlns:a16="http://schemas.microsoft.com/office/drawing/2014/main" id="{110137F8-3586-3145-ACD3-4171B3FE5A9F}"/>
              </a:ext>
            </a:extLst>
          </p:cNvPr>
          <p:cNvSpPr>
            <a:spLocks noGrp="1"/>
          </p:cNvSpPr>
          <p:nvPr>
            <p:ph sz="half" idx="2"/>
          </p:nvPr>
        </p:nvSpPr>
        <p:spPr>
          <a:xfrm>
            <a:off x="629543" y="2504777"/>
            <a:ext cx="3868787" cy="3684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663A0CF-5F06-B342-9CE4-4D6AB61617B3}"/>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GB"/>
              <a:t>Click to edit Master text styles</a:t>
            </a:r>
          </a:p>
        </p:txBody>
      </p:sp>
      <p:sp>
        <p:nvSpPr>
          <p:cNvPr id="6" name="Content Placeholder 5">
            <a:extLst>
              <a:ext uri="{FF2B5EF4-FFF2-40B4-BE49-F238E27FC236}">
                <a16:creationId xmlns:a16="http://schemas.microsoft.com/office/drawing/2014/main" id="{BA62EAA5-725C-5F4E-9B41-5593525AE34B}"/>
              </a:ext>
            </a:extLst>
          </p:cNvPr>
          <p:cNvSpPr>
            <a:spLocks noGrp="1"/>
          </p:cNvSpPr>
          <p:nvPr>
            <p:ph sz="quarter" idx="4"/>
          </p:nvPr>
        </p:nvSpPr>
        <p:spPr>
          <a:xfrm>
            <a:off x="4628927" y="2504777"/>
            <a:ext cx="3887762" cy="3684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99414153"/>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72872-56B8-3C46-9192-0E57D7DC421E}"/>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29703809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3992125"/>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F1751-6181-0E4F-9135-9017E5EE43AA}"/>
              </a:ext>
            </a:extLst>
          </p:cNvPr>
          <p:cNvSpPr>
            <a:spLocks noGrp="1"/>
          </p:cNvSpPr>
          <p:nvPr>
            <p:ph type="title"/>
          </p:nvPr>
        </p:nvSpPr>
        <p:spPr>
          <a:xfrm>
            <a:off x="629543" y="457646"/>
            <a:ext cx="2949029" cy="1599531"/>
          </a:xfrm>
        </p:spPr>
        <p:txBody>
          <a:bodyPr/>
          <a:lstStyle>
            <a:lvl1pPr>
              <a:defRPr sz="225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CB25CC0-1D5D-364D-A805-4D1B0CF563D9}"/>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623B91C-DF05-1447-9214-4AB9708E303A}"/>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Tree>
    <p:extLst>
      <p:ext uri="{BB962C8B-B14F-4D97-AF65-F5344CB8AC3E}">
        <p14:creationId xmlns:p14="http://schemas.microsoft.com/office/powerpoint/2010/main" val="1528010772"/>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9450F-8D61-E847-A4B4-9A7E716CC8CE}"/>
              </a:ext>
            </a:extLst>
          </p:cNvPr>
          <p:cNvSpPr>
            <a:spLocks noGrp="1"/>
          </p:cNvSpPr>
          <p:nvPr>
            <p:ph type="title"/>
          </p:nvPr>
        </p:nvSpPr>
        <p:spPr>
          <a:xfrm>
            <a:off x="629543" y="457646"/>
            <a:ext cx="2949029" cy="1599531"/>
          </a:xfrm>
        </p:spPr>
        <p:txBody>
          <a:bodyPr/>
          <a:lstStyle>
            <a:lvl1pPr>
              <a:defRPr sz="225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67A4C42-8CD6-7548-A56A-5D269ECF9405}"/>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en-US" noProof="0">
              <a:sym typeface="Gill Sans" panose="020B0502020104020203" pitchFamily="34" charset="-79"/>
            </a:endParaRPr>
          </a:p>
        </p:txBody>
      </p:sp>
      <p:sp>
        <p:nvSpPr>
          <p:cNvPr id="4" name="Text Placeholder 3">
            <a:extLst>
              <a:ext uri="{FF2B5EF4-FFF2-40B4-BE49-F238E27FC236}">
                <a16:creationId xmlns:a16="http://schemas.microsoft.com/office/drawing/2014/main" id="{7F253EB6-2C5E-2C44-85D0-D64BAD8D1888}"/>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Tree>
    <p:extLst>
      <p:ext uri="{BB962C8B-B14F-4D97-AF65-F5344CB8AC3E}">
        <p14:creationId xmlns:p14="http://schemas.microsoft.com/office/powerpoint/2010/main" val="851747332"/>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DAD3F-F9AB-914E-8E4E-183CDB23FD0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CD86DA8-CF06-D74F-95D7-1C98D981A8B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10749068"/>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CB53CA-4FBC-4E45-A382-FA49F1516124}"/>
              </a:ext>
            </a:extLst>
          </p:cNvPr>
          <p:cNvSpPr>
            <a:spLocks noGrp="1"/>
          </p:cNvSpPr>
          <p:nvPr>
            <p:ph type="title" orient="vert"/>
          </p:nvPr>
        </p:nvSpPr>
        <p:spPr>
          <a:xfrm>
            <a:off x="6411515" y="0"/>
            <a:ext cx="1839516" cy="6858000"/>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FCFD8B7-3920-504A-A7C7-B51E7DF02193}"/>
              </a:ext>
            </a:extLst>
          </p:cNvPr>
          <p:cNvSpPr>
            <a:spLocks noGrp="1"/>
          </p:cNvSpPr>
          <p:nvPr>
            <p:ph type="body" orient="vert" idx="1"/>
          </p:nvPr>
        </p:nvSpPr>
        <p:spPr>
          <a:xfrm>
            <a:off x="892969" y="0"/>
            <a:ext cx="5411391" cy="68580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56773912"/>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384105038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120482144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402601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38"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xmlns="">
                  <a:solidFill>
                    <a:schemeClr val="tx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FFFFFF"/>
                </a:solidFill>
                <a:latin typeface="Garamond" charset="0"/>
                <a:cs typeface="Arial" charset="0"/>
              </a:endParaRPr>
            </a:p>
          </p:txBody>
        </p:sp>
      </p:grpSp>
      <p:sp>
        <p:nvSpPr>
          <p:cNvPr id="16390"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SG" noProof="0"/>
              <a:t>Click to edit Master title style</a:t>
            </a:r>
          </a:p>
        </p:txBody>
      </p:sp>
      <p:sp>
        <p:nvSpPr>
          <p:cNvPr id="16391"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SG"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9" name="Rectangle 9"/>
          <p:cNvSpPr>
            <a:spLocks noGrp="1" noChangeArrowheads="1"/>
          </p:cNvSpPr>
          <p:nvPr>
            <p:ph type="ftr" sz="quarter" idx="11"/>
          </p:nvPr>
        </p:nvSpPr>
        <p:spPr>
          <a:xfrm>
            <a:off x="3251238" y="6248400"/>
            <a:ext cx="2887663" cy="457200"/>
          </a:xfrm>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10" name="Rectangle 10"/>
          <p:cNvSpPr>
            <a:spLocks noGrp="1" noChangeArrowheads="1"/>
          </p:cNvSpPr>
          <p:nvPr>
            <p:ph type="sldNum" sz="quarter" idx="12"/>
          </p:nvPr>
        </p:nvSpPr>
        <p:spPr>
          <a:xfrm>
            <a:off x="6788151" y="6257925"/>
            <a:ext cx="1905000" cy="457200"/>
          </a:xfrm>
        </p:spPr>
        <p:txBody>
          <a:bodyPr/>
          <a:lstStyle>
            <a:lvl1pPr>
              <a:defRPr>
                <a:latin typeface="Garamond" charset="0"/>
                <a:cs typeface="ＭＳ Ｐゴシック" charset="0"/>
              </a:defRPr>
            </a:lvl1pPr>
          </a:lstStyle>
          <a:p>
            <a:pPr>
              <a:defRPr/>
            </a:pPr>
            <a:fld id="{FF173FD6-BCC0-F249-A805-43B379067358}" type="slidenum">
              <a:rPr lang="en-US"/>
              <a:pPr>
                <a:defRPr/>
              </a:pPr>
              <a:t>‹#›</a:t>
            </a:fld>
            <a:endParaRPr lang="en-US"/>
          </a:p>
        </p:txBody>
      </p:sp>
    </p:spTree>
    <p:extLst>
      <p:ext uri="{BB962C8B-B14F-4D97-AF65-F5344CB8AC3E}">
        <p14:creationId xmlns:p14="http://schemas.microsoft.com/office/powerpoint/2010/main" val="1586115013"/>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427447469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295521181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309224615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387110600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65496157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154960341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337629426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340630177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15820407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6115654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2C366B56-8DAA-5144-8155-FC83E6ED963A}" type="slidenum">
              <a:rPr lang="en-US"/>
              <a:pPr>
                <a:defRPr/>
              </a:pPr>
              <a:t>‹#›</a:t>
            </a:fld>
            <a:endParaRPr lang="en-US"/>
          </a:p>
        </p:txBody>
      </p:sp>
    </p:spTree>
    <p:extLst>
      <p:ext uri="{BB962C8B-B14F-4D97-AF65-F5344CB8AC3E}">
        <p14:creationId xmlns:p14="http://schemas.microsoft.com/office/powerpoint/2010/main" val="597059154"/>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67202993"/>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68338915"/>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22131585"/>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177777550"/>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67156189"/>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47654857"/>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52276460"/>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40849783"/>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6862987"/>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4620826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1D981AAD-B9AC-C342-AED5-EE815C402A05}" type="slidenum">
              <a:rPr lang="en-US"/>
              <a:pPr>
                <a:defRPr/>
              </a:pPr>
              <a:t>‹#›</a:t>
            </a:fld>
            <a:endParaRPr lang="en-US"/>
          </a:p>
        </p:txBody>
      </p:sp>
    </p:spTree>
    <p:extLst>
      <p:ext uri="{BB962C8B-B14F-4D97-AF65-F5344CB8AC3E}">
        <p14:creationId xmlns:p14="http://schemas.microsoft.com/office/powerpoint/2010/main" val="2008062074"/>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577552232"/>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28976414"/>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698322722"/>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68616322"/>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11887242"/>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56801402"/>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37137427"/>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71664394"/>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45971871"/>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66280344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2BDB5564-5720-444B-AAE5-A35F911B95B3}" type="slidenum">
              <a:rPr lang="en-US"/>
              <a:pPr>
                <a:defRPr/>
              </a:pPr>
              <a:t>‹#›</a:t>
            </a:fld>
            <a:endParaRPr lang="en-US"/>
          </a:p>
        </p:txBody>
      </p:sp>
    </p:spTree>
    <p:extLst>
      <p:ext uri="{BB962C8B-B14F-4D97-AF65-F5344CB8AC3E}">
        <p14:creationId xmlns:p14="http://schemas.microsoft.com/office/powerpoint/2010/main" val="67391673"/>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169850803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264911585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147768457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100240491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391932635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428946325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317795215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367912815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338334173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3267862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8"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9"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73728BAF-491A-934E-A034-FA8B4E5EEEF1}" type="slidenum">
              <a:rPr lang="en-US"/>
              <a:pPr>
                <a:defRPr/>
              </a:pPr>
              <a:t>‹#›</a:t>
            </a:fld>
            <a:endParaRPr lang="en-US"/>
          </a:p>
        </p:txBody>
      </p:sp>
    </p:spTree>
    <p:extLst>
      <p:ext uri="{BB962C8B-B14F-4D97-AF65-F5344CB8AC3E}">
        <p14:creationId xmlns:p14="http://schemas.microsoft.com/office/powerpoint/2010/main" val="3443122864"/>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95977343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903187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202704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055468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230658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274972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881912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086665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209485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91655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4"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51A3CEA3-BBEE-7345-BF28-2B24AFD4AECA}" type="slidenum">
              <a:rPr lang="en-US"/>
              <a:pPr>
                <a:defRPr/>
              </a:pPr>
              <a:t>‹#›</a:t>
            </a:fld>
            <a:endParaRPr lang="en-US"/>
          </a:p>
        </p:txBody>
      </p:sp>
    </p:spTree>
    <p:extLst>
      <p:ext uri="{BB962C8B-B14F-4D97-AF65-F5344CB8AC3E}">
        <p14:creationId xmlns:p14="http://schemas.microsoft.com/office/powerpoint/2010/main" val="2664143635"/>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562419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497944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4A90DB4C-8D4F-5048-9E60-1DDB23673B06}" type="slidenum">
              <a:rPr lang="en-US"/>
              <a:pPr>
                <a:defRPr/>
              </a:pPr>
              <a:t>‹#›</a:t>
            </a:fld>
            <a:endParaRPr lang="en-US"/>
          </a:p>
        </p:txBody>
      </p:sp>
    </p:spTree>
    <p:extLst>
      <p:ext uri="{BB962C8B-B14F-4D97-AF65-F5344CB8AC3E}">
        <p14:creationId xmlns:p14="http://schemas.microsoft.com/office/powerpoint/2010/main" val="164724490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CA4D80C-0D75-0048-B48C-9FDD94801E5C}" type="slidenum">
              <a:rPr lang="en-US"/>
              <a:pPr>
                <a:defRPr/>
              </a:pPr>
              <a:t>‹#›</a:t>
            </a:fld>
            <a:endParaRPr lang="en-US"/>
          </a:p>
        </p:txBody>
      </p:sp>
    </p:spTree>
    <p:extLst>
      <p:ext uri="{BB962C8B-B14F-4D97-AF65-F5344CB8AC3E}">
        <p14:creationId xmlns:p14="http://schemas.microsoft.com/office/powerpoint/2010/main" val="59629024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3757B8-8805-DD47-AEC3-23FC10CF6580}" type="slidenum">
              <a:rPr lang="en-US"/>
              <a:pPr>
                <a:defRPr/>
              </a:pPr>
              <a:t>‹#›</a:t>
            </a:fld>
            <a:endParaRPr lang="en-US"/>
          </a:p>
        </p:txBody>
      </p:sp>
    </p:spTree>
    <p:extLst>
      <p:ext uri="{BB962C8B-B14F-4D97-AF65-F5344CB8AC3E}">
        <p14:creationId xmlns:p14="http://schemas.microsoft.com/office/powerpoint/2010/main" val="415678735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0C79943-D0C7-FC4A-9005-0BC5A4B8266C}" type="slidenum">
              <a:rPr lang="en-US"/>
              <a:pPr>
                <a:defRPr/>
              </a:pPr>
              <a:t>‹#›</a:t>
            </a:fld>
            <a:endParaRPr lang="en-US"/>
          </a:p>
        </p:txBody>
      </p:sp>
    </p:spTree>
    <p:extLst>
      <p:ext uri="{BB962C8B-B14F-4D97-AF65-F5344CB8AC3E}">
        <p14:creationId xmlns:p14="http://schemas.microsoft.com/office/powerpoint/2010/main" val="426332174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7F66B4F-EB2E-684B-831D-54976BEE31B7}" type="slidenum">
              <a:rPr lang="en-US"/>
              <a:pPr>
                <a:defRPr/>
              </a:pPr>
              <a:t>‹#›</a:t>
            </a:fld>
            <a:endParaRPr lang="en-US"/>
          </a:p>
        </p:txBody>
      </p:sp>
    </p:spTree>
    <p:extLst>
      <p:ext uri="{BB962C8B-B14F-4D97-AF65-F5344CB8AC3E}">
        <p14:creationId xmlns:p14="http://schemas.microsoft.com/office/powerpoint/2010/main" val="180221629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BC2D604-E0AC-B247-84CA-EE5374A6A2BC}" type="slidenum">
              <a:rPr lang="en-US"/>
              <a:pPr>
                <a:defRPr/>
              </a:pPr>
              <a:t>‹#›</a:t>
            </a:fld>
            <a:endParaRPr lang="en-US"/>
          </a:p>
        </p:txBody>
      </p:sp>
    </p:spTree>
    <p:extLst>
      <p:ext uri="{BB962C8B-B14F-4D97-AF65-F5344CB8AC3E}">
        <p14:creationId xmlns:p14="http://schemas.microsoft.com/office/powerpoint/2010/main" val="141087838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2276A8F-6834-2E41-BBA8-1F1B3424E67A}" type="slidenum">
              <a:rPr lang="en-US"/>
              <a:pPr>
                <a:defRPr/>
              </a:pPr>
              <a:t>‹#›</a:t>
            </a:fld>
            <a:endParaRPr lang="en-US"/>
          </a:p>
        </p:txBody>
      </p:sp>
    </p:spTree>
    <p:extLst>
      <p:ext uri="{BB962C8B-B14F-4D97-AF65-F5344CB8AC3E}">
        <p14:creationId xmlns:p14="http://schemas.microsoft.com/office/powerpoint/2010/main" val="169396238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D9B3D62-4FAF-C24B-B806-2F231165A40C}" type="slidenum">
              <a:rPr lang="en-US"/>
              <a:pPr>
                <a:defRPr/>
              </a:pPr>
              <a:t>‹#›</a:t>
            </a:fld>
            <a:endParaRPr lang="en-US"/>
          </a:p>
        </p:txBody>
      </p:sp>
    </p:spTree>
    <p:extLst>
      <p:ext uri="{BB962C8B-B14F-4D97-AF65-F5344CB8AC3E}">
        <p14:creationId xmlns:p14="http://schemas.microsoft.com/office/powerpoint/2010/main" val="38586319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3"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4"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4190CCC2-2CC3-F749-88CD-68830BC84A9F}" type="slidenum">
              <a:rPr lang="en-US"/>
              <a:pPr>
                <a:defRPr/>
              </a:pPr>
              <a:t>‹#›</a:t>
            </a:fld>
            <a:endParaRPr lang="en-US"/>
          </a:p>
        </p:txBody>
      </p:sp>
    </p:spTree>
    <p:extLst>
      <p:ext uri="{BB962C8B-B14F-4D97-AF65-F5344CB8AC3E}">
        <p14:creationId xmlns:p14="http://schemas.microsoft.com/office/powerpoint/2010/main" val="3225220750"/>
      </p:ext>
    </p:extLst>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0DBAB71-8D2F-C949-B956-33CDDFBA9942}" type="slidenum">
              <a:rPr lang="en-US"/>
              <a:pPr>
                <a:defRPr/>
              </a:pPr>
              <a:t>‹#›</a:t>
            </a:fld>
            <a:endParaRPr lang="en-US"/>
          </a:p>
        </p:txBody>
      </p:sp>
    </p:spTree>
    <p:extLst>
      <p:ext uri="{BB962C8B-B14F-4D97-AF65-F5344CB8AC3E}">
        <p14:creationId xmlns:p14="http://schemas.microsoft.com/office/powerpoint/2010/main" val="199154175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6332BDA-A585-D445-A4F3-A6048E9A3C2F}" type="slidenum">
              <a:rPr lang="en-US"/>
              <a:pPr>
                <a:defRPr/>
              </a:pPr>
              <a:t>‹#›</a:t>
            </a:fld>
            <a:endParaRPr lang="en-US"/>
          </a:p>
        </p:txBody>
      </p:sp>
    </p:spTree>
    <p:extLst>
      <p:ext uri="{BB962C8B-B14F-4D97-AF65-F5344CB8AC3E}">
        <p14:creationId xmlns:p14="http://schemas.microsoft.com/office/powerpoint/2010/main" val="288032688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2ECBA6E-16CA-2944-A8C4-7DBA212CD683}" type="slidenum">
              <a:rPr lang="en-US"/>
              <a:pPr>
                <a:defRPr/>
              </a:pPr>
              <a:t>‹#›</a:t>
            </a:fld>
            <a:endParaRPr lang="en-US"/>
          </a:p>
        </p:txBody>
      </p:sp>
    </p:spTree>
    <p:extLst>
      <p:ext uri="{BB962C8B-B14F-4D97-AF65-F5344CB8AC3E}">
        <p14:creationId xmlns:p14="http://schemas.microsoft.com/office/powerpoint/2010/main" val="375562873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75E767-B16A-124A-9F11-18189882B843}" type="slidenum">
              <a:rPr lang="en-US"/>
              <a:pPr>
                <a:defRPr/>
              </a:pPr>
              <a:t>‹#›</a:t>
            </a:fld>
            <a:endParaRPr lang="en-US"/>
          </a:p>
        </p:txBody>
      </p:sp>
    </p:spTree>
    <p:extLst>
      <p:ext uri="{BB962C8B-B14F-4D97-AF65-F5344CB8AC3E}">
        <p14:creationId xmlns:p14="http://schemas.microsoft.com/office/powerpoint/2010/main" val="425485867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05FD239-B145-104F-BC30-2563D3F27A38}" type="slidenum">
              <a:rPr lang="en-US"/>
              <a:pPr>
                <a:defRPr/>
              </a:pPr>
              <a:t>‹#›</a:t>
            </a:fld>
            <a:endParaRPr lang="en-US"/>
          </a:p>
        </p:txBody>
      </p:sp>
    </p:spTree>
    <p:extLst>
      <p:ext uri="{BB962C8B-B14F-4D97-AF65-F5344CB8AC3E}">
        <p14:creationId xmlns:p14="http://schemas.microsoft.com/office/powerpoint/2010/main" val="199019704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8528C7D-18D7-CE49-9980-B6012DFCDD2B}" type="slidenum">
              <a:rPr lang="en-US"/>
              <a:pPr>
                <a:defRPr/>
              </a:pPr>
              <a:t>‹#›</a:t>
            </a:fld>
            <a:endParaRPr lang="en-US"/>
          </a:p>
        </p:txBody>
      </p:sp>
    </p:spTree>
    <p:extLst>
      <p:ext uri="{BB962C8B-B14F-4D97-AF65-F5344CB8AC3E}">
        <p14:creationId xmlns:p14="http://schemas.microsoft.com/office/powerpoint/2010/main" val="322106677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646A40A2-1A7F-E940-B3C0-3EBC633C484F}" type="datetimeFigureOut">
              <a:rPr lang="en-US"/>
              <a:pPr>
                <a:defRPr/>
              </a:pPr>
              <a:t>12/12/23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BAA0363-EC63-3549-938F-CD967291874B}" type="slidenum">
              <a:rPr lang="en-US"/>
              <a:pPr>
                <a:defRPr/>
              </a:pPr>
              <a:t>‹#›</a:t>
            </a:fld>
            <a:endParaRPr lang="en-US"/>
          </a:p>
        </p:txBody>
      </p:sp>
    </p:spTree>
    <p:extLst>
      <p:ext uri="{BB962C8B-B14F-4D97-AF65-F5344CB8AC3E}">
        <p14:creationId xmlns:p14="http://schemas.microsoft.com/office/powerpoint/2010/main" val="4008137603"/>
      </p:ext>
    </p:extLst>
  </p:cSld>
  <p:clrMapOvr>
    <a:masterClrMapping/>
  </p:clrMapOvr>
  <p:transition spd="slow">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E91C3765-EC3A-2347-BAB9-9B69B56968D8}" type="datetimeFigureOut">
              <a:rPr lang="en-US"/>
              <a:pPr>
                <a:defRPr/>
              </a:pPr>
              <a:t>12/12/23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EB8F9F3-AB66-1248-BBAE-3E2DA3D67267}" type="slidenum">
              <a:rPr lang="en-US"/>
              <a:pPr>
                <a:defRPr/>
              </a:pPr>
              <a:t>‹#›</a:t>
            </a:fld>
            <a:endParaRPr lang="en-US"/>
          </a:p>
        </p:txBody>
      </p:sp>
    </p:spTree>
    <p:extLst>
      <p:ext uri="{BB962C8B-B14F-4D97-AF65-F5344CB8AC3E}">
        <p14:creationId xmlns:p14="http://schemas.microsoft.com/office/powerpoint/2010/main" val="2777059912"/>
      </p:ext>
    </p:extLst>
  </p:cSld>
  <p:clrMapOvr>
    <a:masterClrMapping/>
  </p:clrMapOvr>
  <p:transition spd="slow">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C4D3D4C4-556A-D34E-BDCA-93F872896B58}" type="datetimeFigureOut">
              <a:rPr lang="en-US"/>
              <a:pPr>
                <a:defRPr/>
              </a:pPr>
              <a:t>12/12/23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D07D65C-B28C-A749-B69E-9FC4C4A07737}" type="slidenum">
              <a:rPr lang="en-US"/>
              <a:pPr>
                <a:defRPr/>
              </a:pPr>
              <a:t>‹#›</a:t>
            </a:fld>
            <a:endParaRPr lang="en-US"/>
          </a:p>
        </p:txBody>
      </p:sp>
    </p:spTree>
    <p:extLst>
      <p:ext uri="{BB962C8B-B14F-4D97-AF65-F5344CB8AC3E}">
        <p14:creationId xmlns:p14="http://schemas.microsoft.com/office/powerpoint/2010/main" val="1036739499"/>
      </p:ext>
    </p:extLst>
  </p:cSld>
  <p:clrMapOvr>
    <a:masterClrMapping/>
  </p:clrMapOvr>
  <p:transition spd="slow">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8EF78977-24D1-644C-ADF9-B176C6ACB4C0}" type="datetimeFigureOut">
              <a:rPr lang="en-US"/>
              <a:pPr>
                <a:defRPr/>
              </a:pPr>
              <a:t>12/12/23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DF54A800-37CF-CA43-AACF-BFF560A711F6}" type="slidenum">
              <a:rPr lang="en-US"/>
              <a:pPr>
                <a:defRPr/>
              </a:pPr>
              <a:t>‹#›</a:t>
            </a:fld>
            <a:endParaRPr lang="en-US"/>
          </a:p>
        </p:txBody>
      </p:sp>
    </p:spTree>
    <p:extLst>
      <p:ext uri="{BB962C8B-B14F-4D97-AF65-F5344CB8AC3E}">
        <p14:creationId xmlns:p14="http://schemas.microsoft.com/office/powerpoint/2010/main" val="3377695444"/>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pPr>
                <a:defRPr/>
              </a:pPr>
              <a:t>‹#›</a:t>
            </a:fld>
            <a:endParaRPr lang="en-US"/>
          </a:p>
        </p:txBody>
      </p:sp>
    </p:spTree>
    <p:extLst>
      <p:ext uri="{BB962C8B-B14F-4D97-AF65-F5344CB8AC3E}">
        <p14:creationId xmlns:p14="http://schemas.microsoft.com/office/powerpoint/2010/main" val="908296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81858E84-B1CA-F342-9EC6-DC538771F45E}" type="slidenum">
              <a:rPr lang="en-US"/>
              <a:pPr>
                <a:defRPr/>
              </a:pPr>
              <a:t>‹#›</a:t>
            </a:fld>
            <a:endParaRPr lang="en-US"/>
          </a:p>
        </p:txBody>
      </p:sp>
    </p:spTree>
    <p:extLst>
      <p:ext uri="{BB962C8B-B14F-4D97-AF65-F5344CB8AC3E}">
        <p14:creationId xmlns:p14="http://schemas.microsoft.com/office/powerpoint/2010/main" val="89013459"/>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cs typeface="ＭＳ Ｐゴシック" charset="0"/>
              </a:defRPr>
            </a:lvl1pPr>
          </a:lstStyle>
          <a:p>
            <a:pPr>
              <a:defRPr/>
            </a:pPr>
            <a:fld id="{062F881D-6380-EC4B-B791-38A1AE037F1F}" type="datetimeFigureOut">
              <a:rPr lang="en-US"/>
              <a:pPr>
                <a:defRPr/>
              </a:pPr>
              <a:t>12/12/23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ＭＳ Ｐゴシック" charset="0"/>
              </a:defRPr>
            </a:lvl1pPr>
          </a:lstStyle>
          <a:p>
            <a:pPr>
              <a:defRPr/>
            </a:pPr>
            <a:fld id="{AA8D3C49-1839-AD49-8A83-7753871E11C5}" type="slidenum">
              <a:rPr lang="en-US"/>
              <a:pPr>
                <a:defRPr/>
              </a:pPr>
              <a:t>‹#›</a:t>
            </a:fld>
            <a:endParaRPr lang="en-US"/>
          </a:p>
        </p:txBody>
      </p:sp>
    </p:spTree>
    <p:extLst>
      <p:ext uri="{BB962C8B-B14F-4D97-AF65-F5344CB8AC3E}">
        <p14:creationId xmlns:p14="http://schemas.microsoft.com/office/powerpoint/2010/main" val="157712788"/>
      </p:ext>
    </p:extLst>
  </p:cSld>
  <p:clrMapOvr>
    <a:masterClrMapping/>
  </p:clrMapOvr>
  <p:transition spd="slow">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cs typeface="ＭＳ Ｐゴシック" charset="0"/>
              </a:defRPr>
            </a:lvl1pPr>
          </a:lstStyle>
          <a:p>
            <a:pPr>
              <a:defRPr/>
            </a:pPr>
            <a:fld id="{9B85D139-EB19-7848-A807-642B58AAA95C}" type="datetimeFigureOut">
              <a:rPr lang="en-US"/>
              <a:pPr>
                <a:defRPr/>
              </a:pPr>
              <a:t>12/12/23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ＭＳ Ｐゴシック" charset="0"/>
              </a:defRPr>
            </a:lvl1pPr>
          </a:lstStyle>
          <a:p>
            <a:pPr>
              <a:defRPr/>
            </a:pPr>
            <a:fld id="{825F643F-9749-5341-97A0-E08EB257D311}" type="slidenum">
              <a:rPr lang="en-US"/>
              <a:pPr>
                <a:defRPr/>
              </a:pPr>
              <a:t>‹#›</a:t>
            </a:fld>
            <a:endParaRPr lang="en-US"/>
          </a:p>
        </p:txBody>
      </p:sp>
    </p:spTree>
    <p:extLst>
      <p:ext uri="{BB962C8B-B14F-4D97-AF65-F5344CB8AC3E}">
        <p14:creationId xmlns:p14="http://schemas.microsoft.com/office/powerpoint/2010/main" val="966173166"/>
      </p:ext>
    </p:extLst>
  </p:cSld>
  <p:clrMapOvr>
    <a:masterClrMapping/>
  </p:clrMapOvr>
  <p:transition spd="slow">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ＭＳ Ｐゴシック" charset="0"/>
              </a:defRPr>
            </a:lvl1pPr>
          </a:lstStyle>
          <a:p>
            <a:pPr>
              <a:defRPr/>
            </a:pPr>
            <a:fld id="{5F74A13B-266A-5A45-B46D-A7077A76E94F}" type="datetimeFigureOut">
              <a:rPr lang="en-US"/>
              <a:pPr>
                <a:defRPr/>
              </a:pPr>
              <a:t>12/12/23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ＭＳ Ｐゴシック" charset="0"/>
              </a:defRPr>
            </a:lvl1pPr>
          </a:lstStyle>
          <a:p>
            <a:pPr>
              <a:defRPr/>
            </a:pPr>
            <a:fld id="{9D269A5B-139F-E045-8E9F-D9CC8CC8BF3E}" type="slidenum">
              <a:rPr lang="en-US"/>
              <a:pPr>
                <a:defRPr/>
              </a:pPr>
              <a:t>‹#›</a:t>
            </a:fld>
            <a:endParaRPr lang="en-US"/>
          </a:p>
        </p:txBody>
      </p:sp>
    </p:spTree>
    <p:extLst>
      <p:ext uri="{BB962C8B-B14F-4D97-AF65-F5344CB8AC3E}">
        <p14:creationId xmlns:p14="http://schemas.microsoft.com/office/powerpoint/2010/main" val="2216360004"/>
      </p:ext>
    </p:extLst>
  </p:cSld>
  <p:clrMapOvr>
    <a:masterClrMapping/>
  </p:clrMapOvr>
  <p:transition spd="slow">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FEB1CE5F-7C25-B14A-BB0C-8AF491016EC9}" type="datetimeFigureOut">
              <a:rPr lang="en-US"/>
              <a:pPr>
                <a:defRPr/>
              </a:pPr>
              <a:t>12/12/23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E58EB510-8261-6749-9A6D-8DD2D1C1F5E4}" type="slidenum">
              <a:rPr lang="en-US"/>
              <a:pPr>
                <a:defRPr/>
              </a:pPr>
              <a:t>‹#›</a:t>
            </a:fld>
            <a:endParaRPr lang="en-US"/>
          </a:p>
        </p:txBody>
      </p:sp>
    </p:spTree>
    <p:extLst>
      <p:ext uri="{BB962C8B-B14F-4D97-AF65-F5344CB8AC3E}">
        <p14:creationId xmlns:p14="http://schemas.microsoft.com/office/powerpoint/2010/main" val="678265063"/>
      </p:ext>
    </p:extLst>
  </p:cSld>
  <p:clrMapOvr>
    <a:masterClrMapping/>
  </p:clrMapOvr>
  <p:transition spd="slow">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18CD8591-41C9-EA46-BE7B-640F2C3387DF}" type="datetimeFigureOut">
              <a:rPr lang="en-US"/>
              <a:pPr>
                <a:defRPr/>
              </a:pPr>
              <a:t>12/12/23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737906C4-1D80-9E4C-B839-15503D8DDCCF}" type="slidenum">
              <a:rPr lang="en-US"/>
              <a:pPr>
                <a:defRPr/>
              </a:pPr>
              <a:t>‹#›</a:t>
            </a:fld>
            <a:endParaRPr lang="en-US"/>
          </a:p>
        </p:txBody>
      </p:sp>
    </p:spTree>
    <p:extLst>
      <p:ext uri="{BB962C8B-B14F-4D97-AF65-F5344CB8AC3E}">
        <p14:creationId xmlns:p14="http://schemas.microsoft.com/office/powerpoint/2010/main" val="564564375"/>
      </p:ext>
    </p:extLst>
  </p:cSld>
  <p:clrMapOvr>
    <a:masterClrMapping/>
  </p:clrMapOvr>
  <p:transition spd="slow">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2FECAC3E-E8AE-4B46-BB27-94FFBFDA18A4}" type="datetimeFigureOut">
              <a:rPr lang="en-US"/>
              <a:pPr>
                <a:defRPr/>
              </a:pPr>
              <a:t>12/12/23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8631DF8-08A7-394C-A4B4-CFB7A7830FE9}" type="slidenum">
              <a:rPr lang="en-US"/>
              <a:pPr>
                <a:defRPr/>
              </a:pPr>
              <a:t>‹#›</a:t>
            </a:fld>
            <a:endParaRPr lang="en-US"/>
          </a:p>
        </p:txBody>
      </p:sp>
    </p:spTree>
    <p:extLst>
      <p:ext uri="{BB962C8B-B14F-4D97-AF65-F5344CB8AC3E}">
        <p14:creationId xmlns:p14="http://schemas.microsoft.com/office/powerpoint/2010/main" val="549776269"/>
      </p:ext>
    </p:extLst>
  </p:cSld>
  <p:clrMapOvr>
    <a:masterClrMapping/>
  </p:clrMapOvr>
  <p:transition spd="slow">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0DF1B041-0579-E14B-902B-E71AA5B7A609}" type="datetimeFigureOut">
              <a:rPr lang="en-US"/>
              <a:pPr>
                <a:defRPr/>
              </a:pPr>
              <a:t>12/12/23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9E738E6-A3F0-464A-95A2-542682B5D3DB}" type="slidenum">
              <a:rPr lang="en-US"/>
              <a:pPr>
                <a:defRPr/>
              </a:pPr>
              <a:t>‹#›</a:t>
            </a:fld>
            <a:endParaRPr lang="en-US"/>
          </a:p>
        </p:txBody>
      </p:sp>
    </p:spTree>
    <p:extLst>
      <p:ext uri="{BB962C8B-B14F-4D97-AF65-F5344CB8AC3E}">
        <p14:creationId xmlns:p14="http://schemas.microsoft.com/office/powerpoint/2010/main" val="2818851025"/>
      </p:ext>
    </p:extLst>
  </p:cSld>
  <p:clrMapOvr>
    <a:masterClrMapping/>
  </p:clrMapOvr>
  <p:transition spd="slow">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5762" indent="0" algn="ctr">
              <a:buNone/>
              <a:defRPr/>
            </a:lvl2pPr>
            <a:lvl3pPr marL="911519" indent="0" algn="ctr">
              <a:buNone/>
              <a:defRPr/>
            </a:lvl3pPr>
            <a:lvl4pPr marL="1367277" indent="0" algn="ctr">
              <a:buNone/>
              <a:defRPr/>
            </a:lvl4pPr>
            <a:lvl5pPr marL="1823035" indent="0" algn="ctr">
              <a:buNone/>
              <a:defRPr/>
            </a:lvl5pPr>
            <a:lvl6pPr marL="2278794" indent="0" algn="ctr">
              <a:buNone/>
              <a:defRPr/>
            </a:lvl6pPr>
            <a:lvl7pPr marL="2734551" indent="0" algn="ctr">
              <a:buNone/>
              <a:defRPr/>
            </a:lvl7pPr>
            <a:lvl8pPr marL="3190313" indent="0" algn="ctr">
              <a:buNone/>
              <a:defRPr/>
            </a:lvl8pPr>
            <a:lvl9pPr marL="36460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234885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083853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5762" indent="0">
              <a:buNone/>
              <a:defRPr sz="1800"/>
            </a:lvl2pPr>
            <a:lvl3pPr marL="911519" indent="0">
              <a:buNone/>
              <a:defRPr sz="1600"/>
            </a:lvl3pPr>
            <a:lvl4pPr marL="1367277" indent="0">
              <a:buNone/>
              <a:defRPr sz="1400"/>
            </a:lvl4pPr>
            <a:lvl5pPr marL="1823035" indent="0">
              <a:buNone/>
              <a:defRPr sz="1400"/>
            </a:lvl5pPr>
            <a:lvl6pPr marL="2278794" indent="0">
              <a:buNone/>
              <a:defRPr sz="1400"/>
            </a:lvl6pPr>
            <a:lvl7pPr marL="2734551" indent="0">
              <a:buNone/>
              <a:defRPr sz="1400"/>
            </a:lvl7pPr>
            <a:lvl8pPr marL="3190313" indent="0">
              <a:buNone/>
              <a:defRPr sz="1400"/>
            </a:lvl8pPr>
            <a:lvl9pPr marL="36460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39867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79AC229F-0BD3-3342-8049-3840EB9BBDF9}" type="slidenum">
              <a:rPr lang="en-US"/>
              <a:pPr>
                <a:defRPr/>
              </a:pPr>
              <a:t>‹#›</a:t>
            </a:fld>
            <a:endParaRPr lang="en-US"/>
          </a:p>
        </p:txBody>
      </p:sp>
    </p:spTree>
    <p:extLst>
      <p:ext uri="{BB962C8B-B14F-4D97-AF65-F5344CB8AC3E}">
        <p14:creationId xmlns:p14="http://schemas.microsoft.com/office/powerpoint/2010/main" val="665922115"/>
      </p:ext>
    </p:extLst>
  </p:cSld>
  <p:clrMapOvr>
    <a:masterClrMapping/>
  </p:clrMapOvr>
  <p:transition>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985309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386667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835574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10192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65046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762" indent="0">
              <a:buNone/>
              <a:defRPr sz="2800"/>
            </a:lvl2pPr>
            <a:lvl3pPr marL="911519" indent="0">
              <a:buNone/>
              <a:defRPr sz="2400"/>
            </a:lvl3pPr>
            <a:lvl4pPr marL="1367277" indent="0">
              <a:buNone/>
              <a:defRPr sz="2000"/>
            </a:lvl4pPr>
            <a:lvl5pPr marL="1823035" indent="0">
              <a:buNone/>
              <a:defRPr sz="2000"/>
            </a:lvl5pPr>
            <a:lvl6pPr marL="2278794" indent="0">
              <a:buNone/>
              <a:defRPr sz="2000"/>
            </a:lvl6pPr>
            <a:lvl7pPr marL="2734551" indent="0">
              <a:buNone/>
              <a:defRPr sz="2000"/>
            </a:lvl7pPr>
            <a:lvl8pPr marL="3190313" indent="0">
              <a:buNone/>
              <a:defRPr sz="2000"/>
            </a:lvl8pPr>
            <a:lvl9pPr marL="36460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765792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019199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076843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27"/>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27"/>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941591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4" name="Picture 2" descr="C:\Users\andersonl\Desktop\Design\Easter Template 2\Palm Sunday.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 descr="C:\Users\andersonl\Desktop\Design\Easter Template 2\Palm Sunday title.jp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31750"/>
            <a:ext cx="9144000" cy="688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11560" y="404664"/>
            <a:ext cx="8276456" cy="1470025"/>
          </a:xfrm>
        </p:spPr>
        <p:txBody>
          <a:bodyPr/>
          <a:lstStyle>
            <a:lvl1pPr algn="r">
              <a:defRPr sz="4800" b="1">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611560" y="1844824"/>
            <a:ext cx="8276456" cy="1752600"/>
          </a:xfrm>
        </p:spPr>
        <p:txBody>
          <a:bodyPr/>
          <a:lstStyle>
            <a:lvl1pPr marL="0" indent="0" algn="r">
              <a:buNone/>
              <a:defRPr>
                <a:solidFill>
                  <a:schemeClr val="accent3"/>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6"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A4D29E9-DA91-1E47-ABD1-D8A0B0D24DBD}" type="datetimeFigureOut">
              <a:rPr lang="en-GB"/>
              <a:pPr>
                <a:defRPr/>
              </a:pPr>
              <a:t>12/12/2023</a:t>
            </a:fld>
            <a:endParaRPr lang="en-GB"/>
          </a:p>
        </p:txBody>
      </p:sp>
      <p:sp>
        <p:nvSpPr>
          <p:cNvPr id="7"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8"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5360EB6-3A53-7740-A59D-F9582444FF0E}" type="slidenum">
              <a:rPr lang="en-GB"/>
              <a:pPr>
                <a:defRPr/>
              </a:pPr>
              <a:t>‹#›</a:t>
            </a:fld>
            <a:endParaRPr lang="en-GB"/>
          </a:p>
        </p:txBody>
      </p:sp>
    </p:spTree>
    <p:extLst>
      <p:ext uri="{BB962C8B-B14F-4D97-AF65-F5344CB8AC3E}">
        <p14:creationId xmlns:p14="http://schemas.microsoft.com/office/powerpoint/2010/main" val="2210182610"/>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8CFFCC20-1FD2-504D-AEA3-A976AAC379D2}" type="slidenum">
              <a:rPr lang="en-US"/>
              <a:pPr>
                <a:defRPr/>
              </a:pPr>
              <a:t>‹#›</a:t>
            </a:fld>
            <a:endParaRPr lang="en-US"/>
          </a:p>
        </p:txBody>
      </p:sp>
    </p:spTree>
    <p:extLst>
      <p:ext uri="{BB962C8B-B14F-4D97-AF65-F5344CB8AC3E}">
        <p14:creationId xmlns:p14="http://schemas.microsoft.com/office/powerpoint/2010/main" val="1481685451"/>
      </p:ext>
    </p:extLst>
  </p:cSld>
  <p:clrMapOvr>
    <a:masterClrMapping/>
  </p:clrMapOvr>
  <p:transition>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9B9C426-AE4B-5545-8007-E6112D213CAE}" type="datetimeFigureOut">
              <a:rPr lang="en-GB"/>
              <a:pPr>
                <a:defRPr/>
              </a:pPr>
              <a:t>12/12/2023</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F82DF99-A57E-B141-9EEC-FA5DC16FF660}" type="slidenum">
              <a:rPr lang="en-GB"/>
              <a:pPr>
                <a:defRPr/>
              </a:pPr>
              <a:t>‹#›</a:t>
            </a:fld>
            <a:endParaRPr lang="en-GB"/>
          </a:p>
        </p:txBody>
      </p:sp>
    </p:spTree>
    <p:extLst>
      <p:ext uri="{BB962C8B-B14F-4D97-AF65-F5344CB8AC3E}">
        <p14:creationId xmlns:p14="http://schemas.microsoft.com/office/powerpoint/2010/main" val="2713552773"/>
      </p:ext>
    </p:extLst>
  </p:cSld>
  <p:clrMapOvr>
    <a:masterClrMapping/>
  </p:clrMapOvr>
  <p:transition spd="med">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196752"/>
            <a:ext cx="7772400" cy="1362075"/>
          </a:xfrm>
        </p:spPr>
        <p:txBody>
          <a:bodyPr anchor="b"/>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685800" y="2636912"/>
            <a:ext cx="5649887" cy="1500187"/>
          </a:xfrm>
        </p:spPr>
        <p:txBody>
          <a:bodyPr/>
          <a:lstStyle>
            <a:lvl1pPr marL="0" indent="0">
              <a:buNone/>
              <a:defRPr sz="200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13F7187-1936-AB47-9D2E-C2C8E77C9B42}" type="datetimeFigureOut">
              <a:rPr lang="en-GB"/>
              <a:pPr>
                <a:defRPr/>
              </a:pPr>
              <a:t>12/12/2023</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B9F8598-F0A1-BA4F-BD76-3B79434607D0}" type="slidenum">
              <a:rPr lang="en-GB"/>
              <a:pPr>
                <a:defRPr/>
              </a:pPr>
              <a:t>‹#›</a:t>
            </a:fld>
            <a:endParaRPr lang="en-GB"/>
          </a:p>
        </p:txBody>
      </p:sp>
    </p:spTree>
    <p:extLst>
      <p:ext uri="{BB962C8B-B14F-4D97-AF65-F5344CB8AC3E}">
        <p14:creationId xmlns:p14="http://schemas.microsoft.com/office/powerpoint/2010/main" val="1081952459"/>
      </p:ext>
    </p:extLst>
  </p:cSld>
  <p:clrMapOvr>
    <a:masterClrMapping/>
  </p:clrMapOvr>
  <p:transition spd="med">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56CDB41-FA05-834C-8B59-514155406520}" type="datetimeFigureOut">
              <a:rPr lang="en-GB"/>
              <a:pPr>
                <a:defRPr/>
              </a:pPr>
              <a:t>12/12/2023</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4C324204-570B-8348-8F86-30E3F92A6492}" type="slidenum">
              <a:rPr lang="en-GB"/>
              <a:pPr>
                <a:defRPr/>
              </a:pPr>
              <a:t>‹#›</a:t>
            </a:fld>
            <a:endParaRPr lang="en-GB"/>
          </a:p>
        </p:txBody>
      </p:sp>
    </p:spTree>
    <p:extLst>
      <p:ext uri="{BB962C8B-B14F-4D97-AF65-F5344CB8AC3E}">
        <p14:creationId xmlns:p14="http://schemas.microsoft.com/office/powerpoint/2010/main" val="1249484189"/>
      </p:ext>
    </p:extLst>
  </p:cSld>
  <p:clrMapOvr>
    <a:masterClrMapping/>
  </p:clrMapOvr>
  <p:transition spd="med">
    <p:fad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A17DE5B-C91F-FF4D-8F64-77D7D385D1AA}" type="datetimeFigureOut">
              <a:rPr lang="en-GB"/>
              <a:pPr>
                <a:defRPr/>
              </a:pPr>
              <a:t>12/12/2023</a:t>
            </a:fld>
            <a:endParaRPr lang="en-GB"/>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0CAFDA3E-A826-4C4A-A683-0FB7A06121B7}" type="slidenum">
              <a:rPr lang="en-GB"/>
              <a:pPr>
                <a:defRPr/>
              </a:pPr>
              <a:t>‹#›</a:t>
            </a:fld>
            <a:endParaRPr lang="en-GB"/>
          </a:p>
        </p:txBody>
      </p:sp>
    </p:spTree>
    <p:extLst>
      <p:ext uri="{BB962C8B-B14F-4D97-AF65-F5344CB8AC3E}">
        <p14:creationId xmlns:p14="http://schemas.microsoft.com/office/powerpoint/2010/main" val="3593913639"/>
      </p:ext>
    </p:extLst>
  </p:cSld>
  <p:clrMapOvr>
    <a:masterClrMapping/>
  </p:clrMapOvr>
  <p:transition spd="med">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E2FFAE7-41A3-6048-B2E2-801137C40328}" type="datetimeFigureOut">
              <a:rPr lang="en-GB"/>
              <a:pPr>
                <a:defRPr/>
              </a:pPr>
              <a:t>12/12/2023</a:t>
            </a:fld>
            <a:endParaRPr lang="en-GB"/>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452D9B0-EC0F-5A4D-8884-658CD66B8DE6}" type="slidenum">
              <a:rPr lang="en-GB"/>
              <a:pPr>
                <a:defRPr/>
              </a:pPr>
              <a:t>‹#›</a:t>
            </a:fld>
            <a:endParaRPr lang="en-GB"/>
          </a:p>
        </p:txBody>
      </p:sp>
    </p:spTree>
    <p:extLst>
      <p:ext uri="{BB962C8B-B14F-4D97-AF65-F5344CB8AC3E}">
        <p14:creationId xmlns:p14="http://schemas.microsoft.com/office/powerpoint/2010/main" val="391258506"/>
      </p:ext>
    </p:extLst>
  </p:cSld>
  <p:clrMapOvr>
    <a:masterClrMapping/>
  </p:clrMapOvr>
  <p:transition spd="med">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BF32777B-E6AB-8241-9053-F9CC13992EC0}" type="datetimeFigureOut">
              <a:rPr lang="en-GB"/>
              <a:pPr>
                <a:defRPr/>
              </a:pPr>
              <a:t>12/12/2023</a:t>
            </a:fld>
            <a:endParaRPr lang="en-GB"/>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60433C55-910D-2C42-998F-655D8BE4C473}" type="slidenum">
              <a:rPr lang="en-GB"/>
              <a:pPr>
                <a:defRPr/>
              </a:pPr>
              <a:t>‹#›</a:t>
            </a:fld>
            <a:endParaRPr lang="en-GB"/>
          </a:p>
        </p:txBody>
      </p:sp>
    </p:spTree>
    <p:extLst>
      <p:ext uri="{BB962C8B-B14F-4D97-AF65-F5344CB8AC3E}">
        <p14:creationId xmlns:p14="http://schemas.microsoft.com/office/powerpoint/2010/main" val="1228162076"/>
      </p:ext>
    </p:extLst>
  </p:cSld>
  <p:clrMapOvr>
    <a:masterClrMapping/>
  </p:clrMapOvr>
  <p:transition spd="med">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512" y="1042814"/>
            <a:ext cx="3286001"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1052736"/>
            <a:ext cx="5317430" cy="5400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79512" y="2348880"/>
            <a:ext cx="3286001" cy="402087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AC0D32A-A8F2-4949-B8D9-DD24544C63A5}" type="datetimeFigureOut">
              <a:rPr lang="en-GB"/>
              <a:pPr>
                <a:defRPr/>
              </a:pPr>
              <a:t>12/12/2023</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F6741CC-C17D-CE46-964C-EA255BC30EAF}" type="slidenum">
              <a:rPr lang="en-GB"/>
              <a:pPr>
                <a:defRPr/>
              </a:pPr>
              <a:t>‹#›</a:t>
            </a:fld>
            <a:endParaRPr lang="en-GB"/>
          </a:p>
        </p:txBody>
      </p:sp>
    </p:spTree>
    <p:extLst>
      <p:ext uri="{BB962C8B-B14F-4D97-AF65-F5344CB8AC3E}">
        <p14:creationId xmlns:p14="http://schemas.microsoft.com/office/powerpoint/2010/main" val="2781710874"/>
      </p:ext>
    </p:extLst>
  </p:cSld>
  <p:clrMapOvr>
    <a:masterClrMapping/>
  </p:clrMapOvr>
  <p:transition spd="med">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222"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5" name="Oval 3"/>
          <p:cNvSpPr>
            <a:spLocks noChangeArrowheads="1"/>
          </p:cNvSpPr>
          <p:nvPr/>
        </p:nvSpPr>
        <p:spPr bwMode="auto">
          <a:xfrm>
            <a:off x="4003709"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6" name="Freeform 4"/>
          <p:cNvSpPr>
            <a:spLocks/>
          </p:cNvSpPr>
          <p:nvPr/>
        </p:nvSpPr>
        <p:spPr bwMode="auto">
          <a:xfrm>
            <a:off x="3022634"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7" name="Freeform 5"/>
          <p:cNvSpPr>
            <a:spLocks/>
          </p:cNvSpPr>
          <p:nvPr/>
        </p:nvSpPr>
        <p:spPr bwMode="auto">
          <a:xfrm>
            <a:off x="3022634"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8" name="Freeform 6"/>
          <p:cNvSpPr>
            <a:spLocks/>
          </p:cNvSpPr>
          <p:nvPr/>
        </p:nvSpPr>
        <p:spPr bwMode="auto">
          <a:xfrm>
            <a:off x="3044825" y="850901"/>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9" name="Freeform 7"/>
          <p:cNvSpPr>
            <a:spLocks/>
          </p:cNvSpPr>
          <p:nvPr/>
        </p:nvSpPr>
        <p:spPr bwMode="auto">
          <a:xfrm>
            <a:off x="5057809"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0" name="Freeform 8"/>
          <p:cNvSpPr>
            <a:spLocks/>
          </p:cNvSpPr>
          <p:nvPr/>
        </p:nvSpPr>
        <p:spPr bwMode="auto">
          <a:xfrm>
            <a:off x="3052763" y="4797"/>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1" name="Freeform 9"/>
          <p:cNvSpPr>
            <a:spLocks/>
          </p:cNvSpPr>
          <p:nvPr/>
        </p:nvSpPr>
        <p:spPr bwMode="auto">
          <a:xfrm>
            <a:off x="3981484" y="334997"/>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grpSp>
        <p:nvGrpSpPr>
          <p:cNvPr id="12" name="Group 10"/>
          <p:cNvGrpSpPr>
            <a:grpSpLocks/>
          </p:cNvGrpSpPr>
          <p:nvPr/>
        </p:nvGrpSpPr>
        <p:grpSpPr bwMode="auto">
          <a:xfrm>
            <a:off x="134972"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8" name="Group 16"/>
          <p:cNvGrpSpPr>
            <a:grpSpLocks/>
          </p:cNvGrpSpPr>
          <p:nvPr/>
        </p:nvGrpSpPr>
        <p:grpSpPr bwMode="auto">
          <a:xfrm>
            <a:off x="6243672"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280" tIns="45640" rIns="91280" bIns="45640"/>
          <a:lstStyle>
            <a:lvl1pPr>
              <a:defRPr/>
            </a:lvl1pPr>
          </a:lstStyle>
          <a:p>
            <a:r>
              <a:rPr lang="en-US"/>
              <a:t>Click to edit Master title style</a:t>
            </a:r>
          </a:p>
        </p:txBody>
      </p:sp>
      <p:sp>
        <p:nvSpPr>
          <p:cNvPr id="173079" name="Rectangle 23"/>
          <p:cNvSpPr>
            <a:spLocks noGrp="1" noChangeArrowheads="1"/>
          </p:cNvSpPr>
          <p:nvPr>
            <p:ph type="subTitle" sz="quarter" idx="1"/>
          </p:nvPr>
        </p:nvSpPr>
        <p:spPr>
          <a:xfrm>
            <a:off x="1371600" y="3886201"/>
            <a:ext cx="6400800" cy="1752600"/>
          </a:xfrm>
          <a:ln w="12700" cap="sq">
            <a:headEnd type="none" w="sm" len="sm"/>
            <a:tailEnd type="none" w="sm" len="sm"/>
          </a:ln>
        </p:spPr>
        <p:txBody>
          <a:bodyPr lIns="91280" tIns="45640" rIns="91280" bIns="45640"/>
          <a:lstStyle>
            <a:lvl1pPr marL="0" indent="0" algn="ctr">
              <a:buFont typeface="Wingdings"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0218877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0397032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922548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113"/>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113"/>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C83D7BA1-676E-0540-99C2-EC423079E1C1}" type="slidenum">
              <a:rPr lang="en-US"/>
              <a:pPr>
                <a:defRPr/>
              </a:pPr>
              <a:t>‹#›</a:t>
            </a:fld>
            <a:endParaRPr lang="en-US"/>
          </a:p>
        </p:txBody>
      </p:sp>
    </p:spTree>
    <p:extLst>
      <p:ext uri="{BB962C8B-B14F-4D97-AF65-F5344CB8AC3E}">
        <p14:creationId xmlns:p14="http://schemas.microsoft.com/office/powerpoint/2010/main" val="1049762745"/>
      </p:ext>
    </p:extLst>
  </p:cSld>
  <p:clrMapOvr>
    <a:masterClrMapping/>
  </p:clrMapOvr>
  <p:transition>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72" y="2116172"/>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47" y="2116172"/>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747302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6205129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3512497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2725278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2916416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7505067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4746207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1"/>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1"/>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917957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42685487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1121492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54EFCB-A17F-FE4C-977E-D805DAF99329}" type="datetimeFigureOut">
              <a:rPr lang="en-US"/>
              <a:pPr>
                <a:defRPr/>
              </a:pPr>
              <a:t>12/12/23</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45B0B0-DC6E-7149-864C-7A2B6F6851FA}" type="slidenum">
              <a:rPr lang="en-US"/>
              <a:pPr>
                <a:defRPr/>
              </a:pPr>
              <a:t>‹#›</a:t>
            </a:fld>
            <a:endParaRPr lang="en-US"/>
          </a:p>
        </p:txBody>
      </p:sp>
    </p:spTree>
    <p:extLst>
      <p:ext uri="{BB962C8B-B14F-4D97-AF65-F5344CB8AC3E}">
        <p14:creationId xmlns:p14="http://schemas.microsoft.com/office/powerpoint/2010/main" val="229945152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317394760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62762339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296555509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383635786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206322165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361425403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91179870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283653532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83026866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11156718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9FFCD4A-BDBB-E947-B3FB-C3663D0A7054}" type="datetimeFigureOut">
              <a:rPr lang="en-US"/>
              <a:pPr>
                <a:defRPr/>
              </a:pPr>
              <a:t>12/12/23</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5556E485-E68E-C045-9897-82C85FABC69C}" type="slidenum">
              <a:rPr lang="en-US"/>
              <a:pPr>
                <a:defRPr/>
              </a:pPr>
              <a:t>‹#›</a:t>
            </a:fld>
            <a:endParaRPr lang="en-US"/>
          </a:p>
        </p:txBody>
      </p:sp>
    </p:spTree>
    <p:extLst>
      <p:ext uri="{BB962C8B-B14F-4D97-AF65-F5344CB8AC3E}">
        <p14:creationId xmlns:p14="http://schemas.microsoft.com/office/powerpoint/2010/main" val="205663750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303183588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12/12/23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01293724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12/12/23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46778761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12/12/23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79275844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12/12/23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66836683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12/12/23</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06763610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12/12/23</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75322338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12/12/23</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69927970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12/12/23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97582946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12/12/23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3363473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83CFA8E9-F5E0-2547-9D7B-2918B766C63E}" type="datetimeFigureOut">
              <a:rPr lang="en-US"/>
              <a:pPr>
                <a:defRPr/>
              </a:pPr>
              <a:t>12/12/23</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8184A2D-6D6F-CC4D-A384-3CC5462D96E2}" type="slidenum">
              <a:rPr lang="en-US"/>
              <a:pPr>
                <a:defRPr/>
              </a:pPr>
              <a:t>‹#›</a:t>
            </a:fld>
            <a:endParaRPr lang="en-US"/>
          </a:p>
        </p:txBody>
      </p:sp>
    </p:spTree>
    <p:extLst>
      <p:ext uri="{BB962C8B-B14F-4D97-AF65-F5344CB8AC3E}">
        <p14:creationId xmlns:p14="http://schemas.microsoft.com/office/powerpoint/2010/main" val="339283877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12/12/23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89554850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12/12/23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82712942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37"/>
            <a:ext cx="8229600" cy="5851525"/>
          </a:xfrm>
          <a:prstGeom prst="rect">
            <a:avLst/>
          </a:prstGeom>
          <a:noFill/>
          <a:ln>
            <a:noFill/>
          </a:ln>
        </p:spPr>
        <p:txBody>
          <a:bodyPr lIns="91425" tIns="91425" rIns="91425" bIns="91425" anchor="t" anchorCtr="0"/>
          <a:lstStyle>
            <a:lvl1pPr marL="342900" indent="-88900"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2950" indent="-3175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30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6002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74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4600" indent="-10160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6129664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131424463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127360453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347636098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68139788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128504348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102509244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41922300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7B4287A-4FED-334E-8EAC-B55363BD9134}" type="datetimeFigureOut">
              <a:rPr lang="en-US"/>
              <a:pPr>
                <a:defRPr/>
              </a:pPr>
              <a:t>12/12/23</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DE628F69-F3B4-7345-A7F0-F6018ED07A73}" type="slidenum">
              <a:rPr lang="en-US"/>
              <a:pPr>
                <a:defRPr/>
              </a:pPr>
              <a:t>‹#›</a:t>
            </a:fld>
            <a:endParaRPr lang="en-US"/>
          </a:p>
        </p:txBody>
      </p:sp>
    </p:spTree>
    <p:extLst>
      <p:ext uri="{BB962C8B-B14F-4D97-AF65-F5344CB8AC3E}">
        <p14:creationId xmlns:p14="http://schemas.microsoft.com/office/powerpoint/2010/main" val="369863689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67496375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79250745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134634718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104461921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318152378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endParaRPr lang="en-US" alt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5436262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1815370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3671887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71773191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55169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79075AA9-EAC2-9A4E-A66A-52C3125D399A}" type="datetimeFigureOut">
              <a:rPr lang="en-US"/>
              <a:pPr>
                <a:defRPr/>
              </a:pPr>
              <a:t>12/12/23</a:t>
            </a:fld>
            <a:endParaRPr lang="en-US"/>
          </a:p>
        </p:txBody>
      </p:sp>
      <p:sp>
        <p:nvSpPr>
          <p:cNvPr id="8" name="Footer Placeholder 7"/>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2C6B40C-A306-814B-A551-A79B09A7EDF2}" type="slidenum">
              <a:rPr lang="en-US"/>
              <a:pPr>
                <a:defRPr/>
              </a:pPr>
              <a:t>‹#›</a:t>
            </a:fld>
            <a:endParaRPr lang="en-US"/>
          </a:p>
        </p:txBody>
      </p:sp>
    </p:spTree>
    <p:extLst>
      <p:ext uri="{BB962C8B-B14F-4D97-AF65-F5344CB8AC3E}">
        <p14:creationId xmlns:p14="http://schemas.microsoft.com/office/powerpoint/2010/main" val="417260498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1710931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7890927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55624062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2490888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06106517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8477856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a:extLst>
              <a:ext uri="{FF2B5EF4-FFF2-40B4-BE49-F238E27FC236}">
                <a16:creationId xmlns:a16="http://schemas.microsoft.com/office/drawing/2014/main" id="{9312D12F-0513-D749-77EA-61B7B7F3A82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029">
            <a:extLst>
              <a:ext uri="{FF2B5EF4-FFF2-40B4-BE49-F238E27FC236}">
                <a16:creationId xmlns:a16="http://schemas.microsoft.com/office/drawing/2014/main" id="{FEAEB2AE-0B88-69C9-C403-00D06D3EB4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BA7090C6-82DC-6A36-2200-50DE9DF6A4A8}"/>
              </a:ext>
            </a:extLst>
          </p:cNvPr>
          <p:cNvSpPr>
            <a:spLocks noGrp="1" noChangeArrowheads="1"/>
          </p:cNvSpPr>
          <p:nvPr>
            <p:ph type="sldNum" sz="quarter" idx="12"/>
          </p:nvPr>
        </p:nvSpPr>
        <p:spPr>
          <a:ln/>
        </p:spPr>
        <p:txBody>
          <a:bodyPr/>
          <a:lstStyle>
            <a:lvl1pPr>
              <a:defRPr/>
            </a:lvl1pPr>
          </a:lstStyle>
          <a:p>
            <a:fld id="{7933DE5F-9F10-4F4B-B46A-1079EBC773F6}" type="slidenum">
              <a:rPr lang="en-US" altLang="en-US"/>
              <a:pPr/>
              <a:t>‹#›</a:t>
            </a:fld>
            <a:endParaRPr lang="en-US" altLang="en-US"/>
          </a:p>
        </p:txBody>
      </p:sp>
    </p:spTree>
    <p:extLst>
      <p:ext uri="{BB962C8B-B14F-4D97-AF65-F5344CB8AC3E}">
        <p14:creationId xmlns:p14="http://schemas.microsoft.com/office/powerpoint/2010/main" val="424314790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0091870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30628817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1903771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6514D43-584B-404C-A1A1-C6331F33EA54}" type="datetimeFigureOut">
              <a:rPr lang="en-US"/>
              <a:pPr>
                <a:defRPr/>
              </a:pPr>
              <a:t>12/12/23</a:t>
            </a:fld>
            <a:endParaRPr lang="en-US"/>
          </a:p>
        </p:txBody>
      </p:sp>
      <p:sp>
        <p:nvSpPr>
          <p:cNvPr id="4" name="Footer Placeholder 3"/>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F4C33C28-5E25-8D48-A839-4E5794F988E2}" type="slidenum">
              <a:rPr lang="en-US"/>
              <a:pPr>
                <a:defRPr/>
              </a:pPr>
              <a:t>‹#›</a:t>
            </a:fld>
            <a:endParaRPr lang="en-US"/>
          </a:p>
        </p:txBody>
      </p:sp>
    </p:spTree>
    <p:extLst>
      <p:ext uri="{BB962C8B-B14F-4D97-AF65-F5344CB8AC3E}">
        <p14:creationId xmlns:p14="http://schemas.microsoft.com/office/powerpoint/2010/main" val="377391718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0285071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63915172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02196795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07815873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0021379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06500132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20114135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6973175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11448652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18388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pPr>
                <a:defRPr/>
              </a:pPr>
              <a:t>‹#›</a:t>
            </a:fld>
            <a:endParaRPr lang="en-US"/>
          </a:p>
        </p:txBody>
      </p:sp>
    </p:spTree>
    <p:extLst>
      <p:ext uri="{BB962C8B-B14F-4D97-AF65-F5344CB8AC3E}">
        <p14:creationId xmlns:p14="http://schemas.microsoft.com/office/powerpoint/2010/main" val="32647201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5BC36559-7560-C74C-BA21-4693404A251C}" type="datetimeFigureOut">
              <a:rPr lang="en-US"/>
              <a:pPr>
                <a:defRPr/>
              </a:pPr>
              <a:t>12/12/23</a:t>
            </a:fld>
            <a:endParaRPr lang="en-US"/>
          </a:p>
        </p:txBody>
      </p:sp>
      <p:sp>
        <p:nvSpPr>
          <p:cNvPr id="3" name="Footer Placeholder 2"/>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0B411CAB-2FE4-744A-9C0C-F7B6DC2CD1A0}" type="slidenum">
              <a:rPr lang="en-US"/>
              <a:pPr>
                <a:defRPr/>
              </a:pPr>
              <a:t>‹#›</a:t>
            </a:fld>
            <a:endParaRPr lang="en-US"/>
          </a:p>
        </p:txBody>
      </p:sp>
    </p:spTree>
    <p:extLst>
      <p:ext uri="{BB962C8B-B14F-4D97-AF65-F5344CB8AC3E}">
        <p14:creationId xmlns:p14="http://schemas.microsoft.com/office/powerpoint/2010/main" val="152557562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422573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551671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865533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530574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060193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099629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5348064"/>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667442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868656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21977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BAB515ED-A4A8-0049-8DDD-9A438C6C3776}" type="datetimeFigureOut">
              <a:rPr lang="en-US"/>
              <a:pPr>
                <a:defRPr/>
              </a:pPr>
              <a:t>12/12/23</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4FD545D-B844-D441-ADCE-F2729C48F7C5}" type="slidenum">
              <a:rPr lang="en-US"/>
              <a:pPr>
                <a:defRPr/>
              </a:pPr>
              <a:t>‹#›</a:t>
            </a:fld>
            <a:endParaRPr lang="en-US"/>
          </a:p>
        </p:txBody>
      </p:sp>
    </p:spTree>
    <p:extLst>
      <p:ext uri="{BB962C8B-B14F-4D97-AF65-F5344CB8AC3E}">
        <p14:creationId xmlns:p14="http://schemas.microsoft.com/office/powerpoint/2010/main" val="406344230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219365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17" name="Title Text"/>
          <p:cNvSpPr txBox="1">
            <a:spLocks noGrp="1"/>
          </p:cNvSpPr>
          <p:nvPr>
            <p:ph type="title"/>
          </p:nvPr>
        </p:nvSpPr>
        <p:spPr>
          <a:prstGeom prst="rect">
            <a:avLst/>
          </a:prstGeom>
        </p:spPr>
        <p:txBody>
          <a:bodyPr/>
          <a:lstStyle/>
          <a:p>
            <a:r>
              <a:t>Title Text</a:t>
            </a:r>
          </a:p>
        </p:txBody>
      </p:sp>
      <p:sp>
        <p:nvSpPr>
          <p:cNvPr id="318" name="Body Level One…"/>
          <p:cNvSpPr txBox="1">
            <a:spLocks noGrp="1"/>
          </p:cNvSpPr>
          <p:nvPr>
            <p:ph type="body" idx="1"/>
          </p:nvPr>
        </p:nvSpPr>
        <p:spPr>
          <a:xfrm>
            <a:off x="685800" y="1981200"/>
            <a:ext cx="7772400" cy="4114800"/>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31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41316661"/>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26" name="Title Text"/>
          <p:cNvSpPr txBox="1">
            <a:spLocks noGrp="1"/>
          </p:cNvSpPr>
          <p:nvPr>
            <p:ph type="title"/>
          </p:nvPr>
        </p:nvSpPr>
        <p:spPr>
          <a:xfrm>
            <a:off x="722312" y="4406900"/>
            <a:ext cx="7772401" cy="1362075"/>
          </a:xfrm>
          <a:prstGeom prst="rect">
            <a:avLst/>
          </a:prstGeom>
        </p:spPr>
        <p:txBody>
          <a:bodyPr anchor="t"/>
          <a:lstStyle>
            <a:lvl1pPr algn="l">
              <a:defRPr sz="4000" cap="all"/>
            </a:lvl1pPr>
          </a:lstStyle>
          <a:p>
            <a:r>
              <a:t>Title Text</a:t>
            </a:r>
          </a:p>
        </p:txBody>
      </p:sp>
      <p:sp>
        <p:nvSpPr>
          <p:cNvPr id="327"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lvl1pPr>
            <a:lvl2pPr marL="0" indent="456342">
              <a:spcBef>
                <a:spcPts val="400"/>
              </a:spcBef>
              <a:buSzTx/>
              <a:buNone/>
              <a:defRPr sz="2000"/>
            </a:lvl2pPr>
            <a:lvl3pPr marL="0" indent="912690">
              <a:spcBef>
                <a:spcPts val="400"/>
              </a:spcBef>
              <a:buSzTx/>
              <a:buNone/>
              <a:defRPr sz="2000"/>
            </a:lvl3pPr>
            <a:lvl4pPr marL="0" indent="1369015">
              <a:spcBef>
                <a:spcPts val="400"/>
              </a:spcBef>
              <a:buSzTx/>
              <a:buNone/>
              <a:defRPr sz="2000"/>
            </a:lvl4pPr>
            <a:lvl5pPr marL="0" indent="1825374">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2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79600575"/>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35" name="Title Text"/>
          <p:cNvSpPr txBox="1">
            <a:spLocks noGrp="1"/>
          </p:cNvSpPr>
          <p:nvPr>
            <p:ph type="title"/>
          </p:nvPr>
        </p:nvSpPr>
        <p:spPr>
          <a:prstGeom prst="rect">
            <a:avLst/>
          </a:prstGeom>
        </p:spPr>
        <p:txBody>
          <a:bodyPr/>
          <a:lstStyle/>
          <a:p>
            <a:r>
              <a:t>Title Text</a:t>
            </a:r>
          </a:p>
        </p:txBody>
      </p:sp>
      <p:sp>
        <p:nvSpPr>
          <p:cNvPr id="33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Blip>
                <a:blip r:embed="rId2"/>
              </a:buBlip>
              <a:defRPr sz="2800"/>
            </a:lvl1pPr>
            <a:lvl2pPr marL="789082" indent="-332754">
              <a:spcBef>
                <a:spcPts val="600"/>
              </a:spcBef>
              <a:defRPr sz="2800"/>
            </a:lvl2pPr>
            <a:lvl3pPr marL="1232107" indent="-319440">
              <a:spcBef>
                <a:spcPts val="600"/>
              </a:spcBef>
              <a:defRPr sz="2800"/>
            </a:lvl3pPr>
            <a:lvl4pPr marL="1723956" indent="-354934">
              <a:spcBef>
                <a:spcPts val="600"/>
              </a:spcBef>
              <a:defRPr sz="2800"/>
            </a:lvl4pPr>
            <a:lvl5pPr marL="2180286" indent="-354934">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3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04675279"/>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44"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4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6342">
              <a:spcBef>
                <a:spcPts val="500"/>
              </a:spcBef>
              <a:buSzTx/>
              <a:buNone/>
              <a:defRPr sz="2400" b="1"/>
            </a:lvl2pPr>
            <a:lvl3pPr marL="0" indent="912690">
              <a:spcBef>
                <a:spcPts val="500"/>
              </a:spcBef>
              <a:buSzTx/>
              <a:buNone/>
              <a:defRPr sz="2400" b="1"/>
            </a:lvl3pPr>
            <a:lvl4pPr marL="0" indent="1369015">
              <a:spcBef>
                <a:spcPts val="500"/>
              </a:spcBef>
              <a:buSzTx/>
              <a:buNone/>
              <a:defRPr sz="2400" b="1"/>
            </a:lvl4pPr>
            <a:lvl5pPr marL="0" indent="1825374">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346"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pPr>
            <a:endParaRPr/>
          </a:p>
        </p:txBody>
      </p:sp>
      <p:sp>
        <p:nvSpPr>
          <p:cNvPr id="34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52999564"/>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54" name="Title Text"/>
          <p:cNvSpPr txBox="1">
            <a:spLocks noGrp="1"/>
          </p:cNvSpPr>
          <p:nvPr>
            <p:ph type="title"/>
          </p:nvPr>
        </p:nvSpPr>
        <p:spPr>
          <a:prstGeom prst="rect">
            <a:avLst/>
          </a:prstGeom>
        </p:spPr>
        <p:txBody>
          <a:bodyPr/>
          <a:lstStyle/>
          <a:p>
            <a:r>
              <a:t>Title Text</a:t>
            </a:r>
          </a:p>
        </p:txBody>
      </p:sp>
      <p:sp>
        <p:nvSpPr>
          <p:cNvPr id="35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99873820"/>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6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4189526"/>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457237" y="273050"/>
            <a:ext cx="3008315" cy="1162050"/>
          </a:xfrm>
          <a:prstGeom prst="rect">
            <a:avLst/>
          </a:prstGeom>
        </p:spPr>
        <p:txBody>
          <a:bodyPr anchor="b"/>
          <a:lstStyle>
            <a:lvl1pPr algn="l">
              <a:defRPr sz="2000"/>
            </a:lvl1pPr>
          </a:lstStyle>
          <a:p>
            <a:r>
              <a:t>Title Text</a:t>
            </a:r>
          </a:p>
        </p:txBody>
      </p:sp>
      <p:sp>
        <p:nvSpPr>
          <p:cNvPr id="370" name="Body Level One…"/>
          <p:cNvSpPr txBox="1">
            <a:spLocks noGrp="1"/>
          </p:cNvSpPr>
          <p:nvPr>
            <p:ph type="body" idx="1"/>
          </p:nvPr>
        </p:nvSpPr>
        <p:spPr>
          <a:xfrm>
            <a:off x="3575050" y="273088"/>
            <a:ext cx="5111750" cy="5853113"/>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371"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pPr>
            <a:endParaRPr/>
          </a:p>
        </p:txBody>
      </p:sp>
      <p:sp>
        <p:nvSpPr>
          <p:cNvPr id="37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45262721"/>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79" name="Title Text"/>
          <p:cNvSpPr txBox="1">
            <a:spLocks noGrp="1"/>
          </p:cNvSpPr>
          <p:nvPr>
            <p:ph type="title"/>
          </p:nvPr>
        </p:nvSpPr>
        <p:spPr>
          <a:xfrm>
            <a:off x="1792288" y="4800600"/>
            <a:ext cx="5486401" cy="566738"/>
          </a:xfrm>
          <a:prstGeom prst="rect">
            <a:avLst/>
          </a:prstGeom>
        </p:spPr>
        <p:txBody>
          <a:bodyPr anchor="b"/>
          <a:lstStyle>
            <a:lvl1pPr algn="l">
              <a:defRPr sz="2000"/>
            </a:lvl1pPr>
          </a:lstStyle>
          <a:p>
            <a:r>
              <a:t>Title Text</a:t>
            </a:r>
          </a:p>
        </p:txBody>
      </p:sp>
      <p:sp>
        <p:nvSpPr>
          <p:cNvPr id="380"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8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6342">
              <a:spcBef>
                <a:spcPts val="300"/>
              </a:spcBef>
              <a:buSzTx/>
              <a:buNone/>
              <a:defRPr sz="1400"/>
            </a:lvl2pPr>
            <a:lvl3pPr marL="0" indent="912690">
              <a:spcBef>
                <a:spcPts val="300"/>
              </a:spcBef>
              <a:buSzTx/>
              <a:buNone/>
              <a:defRPr sz="1400"/>
            </a:lvl3pPr>
            <a:lvl4pPr marL="0" indent="1369015">
              <a:spcBef>
                <a:spcPts val="300"/>
              </a:spcBef>
              <a:buSzTx/>
              <a:buNone/>
              <a:defRPr sz="1400"/>
            </a:lvl4pPr>
            <a:lvl5pPr marL="0" indent="1825374">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8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8560640"/>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89" name="Title Text"/>
          <p:cNvSpPr txBox="1">
            <a:spLocks noGrp="1"/>
          </p:cNvSpPr>
          <p:nvPr>
            <p:ph type="title"/>
          </p:nvPr>
        </p:nvSpPr>
        <p:spPr>
          <a:prstGeom prst="rect">
            <a:avLst/>
          </a:prstGeom>
        </p:spPr>
        <p:txBody>
          <a:bodyPr/>
          <a:lstStyle/>
          <a:p>
            <a:r>
              <a:t>Title Text</a:t>
            </a:r>
          </a:p>
        </p:txBody>
      </p:sp>
      <p:sp>
        <p:nvSpPr>
          <p:cNvPr id="390" name="Body Level One…"/>
          <p:cNvSpPr txBox="1">
            <a:spLocks noGrp="1"/>
          </p:cNvSpPr>
          <p:nvPr>
            <p:ph type="body" idx="1"/>
          </p:nvPr>
        </p:nvSpPr>
        <p:spPr>
          <a:xfrm>
            <a:off x="685800" y="1981200"/>
            <a:ext cx="7772400" cy="4114800"/>
          </a:xfrm>
          <a:prstGeom prst="rect">
            <a:avLst/>
          </a:prstGeom>
        </p:spPr>
        <p:txBody>
          <a:bodyPr vert="eaVert">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39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35033742"/>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1ECBE4B-FEF7-BD4E-BDD1-D597B6D4BE5F}" type="datetimeFigureOut">
              <a:rPr lang="en-US"/>
              <a:pPr>
                <a:defRPr/>
              </a:pPr>
              <a:t>12/12/23</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5E97C1-DDF5-FA42-A61F-ABEABF9B1F36}" type="slidenum">
              <a:rPr lang="en-US"/>
              <a:pPr>
                <a:defRPr/>
              </a:pPr>
              <a:t>‹#›</a:t>
            </a:fld>
            <a:endParaRPr lang="en-US"/>
          </a:p>
        </p:txBody>
      </p:sp>
    </p:spTree>
    <p:extLst>
      <p:ext uri="{BB962C8B-B14F-4D97-AF65-F5344CB8AC3E}">
        <p14:creationId xmlns:p14="http://schemas.microsoft.com/office/powerpoint/2010/main" val="4451756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398" name="Title Text"/>
          <p:cNvSpPr txBox="1">
            <a:spLocks noGrp="1"/>
          </p:cNvSpPr>
          <p:nvPr>
            <p:ph type="title"/>
          </p:nvPr>
        </p:nvSpPr>
        <p:spPr>
          <a:xfrm>
            <a:off x="6515100" y="609600"/>
            <a:ext cx="1943100" cy="5486400"/>
          </a:xfrm>
          <a:prstGeom prst="rect">
            <a:avLst/>
          </a:prstGeom>
        </p:spPr>
        <p:txBody>
          <a:bodyPr vert="eaVert"/>
          <a:lstStyle/>
          <a:p>
            <a:r>
              <a:t>Title Text</a:t>
            </a:r>
          </a:p>
        </p:txBody>
      </p:sp>
      <p:sp>
        <p:nvSpPr>
          <p:cNvPr id="399" name="Body Level One…"/>
          <p:cNvSpPr txBox="1">
            <a:spLocks noGrp="1"/>
          </p:cNvSpPr>
          <p:nvPr>
            <p:ph type="body" idx="1"/>
          </p:nvPr>
        </p:nvSpPr>
        <p:spPr>
          <a:xfrm>
            <a:off x="685800" y="609600"/>
            <a:ext cx="5676900" cy="5486400"/>
          </a:xfrm>
          <a:prstGeom prst="rect">
            <a:avLst/>
          </a:prstGeom>
        </p:spPr>
        <p:txBody>
          <a:bodyPr vert="eaVert">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40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05759192"/>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07" name="Title Text"/>
          <p:cNvSpPr txBox="1">
            <a:spLocks noGrp="1"/>
          </p:cNvSpPr>
          <p:nvPr>
            <p:ph type="title"/>
          </p:nvPr>
        </p:nvSpPr>
        <p:spPr>
          <a:xfrm>
            <a:off x="685800" y="2286000"/>
            <a:ext cx="77724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08" name="Body Level One…"/>
          <p:cNvSpPr txBox="1">
            <a:spLocks noGrp="1"/>
          </p:cNvSpPr>
          <p:nvPr>
            <p:ph type="body" sz="quarter" idx="1"/>
          </p:nvPr>
        </p:nvSpPr>
        <p:spPr>
          <a:xfrm>
            <a:off x="1371600" y="3886201"/>
            <a:ext cx="6400800" cy="1752601"/>
          </a:xfrm>
          <a:prstGeom prst="rect">
            <a:avLst/>
          </a:prstGeom>
          <a:effectLst>
            <a:outerShdw blurRad="38100" dist="38099" dir="2700000" rotWithShape="0">
              <a:srgbClr val="000000"/>
            </a:outerShdw>
          </a:effectLst>
        </p:spPr>
        <p:txBody>
          <a:bodyPr>
            <a:normAutofit/>
          </a:bodyPr>
          <a:lstStyle>
            <a:lvl1pPr marL="0" indent="0" algn="ctr">
              <a:buSzTx/>
              <a:buNone/>
              <a:defRPr>
                <a:solidFill>
                  <a:srgbClr val="FFFF66"/>
                </a:solidFill>
                <a:latin typeface="Trebuchet MS"/>
                <a:ea typeface="Trebuchet MS"/>
                <a:cs typeface="Trebuchet MS"/>
                <a:sym typeface="Trebuchet MS"/>
              </a:defRPr>
            </a:lvl1pPr>
            <a:lvl2pPr algn="ctr">
              <a:buSzPct val="100000"/>
              <a:buChar char="•"/>
              <a:defRPr>
                <a:solidFill>
                  <a:srgbClr val="FFFF66"/>
                </a:solidFill>
                <a:latin typeface="Trebuchet MS"/>
                <a:ea typeface="Trebuchet MS"/>
                <a:cs typeface="Trebuchet MS"/>
                <a:sym typeface="Trebuchet MS"/>
              </a:defRPr>
            </a:lvl2pPr>
            <a:lvl3pPr algn="ctr">
              <a:buSzPct val="100000"/>
              <a:buChar char="•"/>
              <a:defRPr>
                <a:solidFill>
                  <a:srgbClr val="FFFF66"/>
                </a:solidFill>
                <a:latin typeface="Trebuchet MS"/>
                <a:ea typeface="Trebuchet MS"/>
                <a:cs typeface="Trebuchet MS"/>
                <a:sym typeface="Trebuchet MS"/>
              </a:defRPr>
            </a:lvl3pPr>
            <a:lvl4pPr algn="ctr">
              <a:buSzPct val="100000"/>
              <a:buChar char="•"/>
              <a:defRPr>
                <a:solidFill>
                  <a:srgbClr val="FFFF66"/>
                </a:solidFill>
                <a:latin typeface="Trebuchet MS"/>
                <a:ea typeface="Trebuchet MS"/>
                <a:cs typeface="Trebuchet MS"/>
                <a:sym typeface="Trebuchet MS"/>
              </a:defRPr>
            </a:lvl4pPr>
            <a:lvl5pPr algn="ct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09"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4218424777"/>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x">
  <p:cSld name="1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16"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17" name="Body Level One…"/>
          <p:cNvSpPr txBox="1">
            <a:spLocks noGrp="1"/>
          </p:cNvSpPr>
          <p:nvPr>
            <p:ph type="body" idx="1"/>
          </p:nvPr>
        </p:nvSpPr>
        <p:spPr>
          <a:xfrm>
            <a:off x="457200" y="1981200"/>
            <a:ext cx="8458200" cy="4114800"/>
          </a:xfrm>
          <a:prstGeom prst="rect">
            <a:avLst/>
          </a:prstGeom>
          <a:effectLst>
            <a:outerShdw blurRad="38100" dist="38099" dir="2700000" rotWithShape="0">
              <a:srgbClr val="000000"/>
            </a:outerShdw>
          </a:effectLst>
        </p:spPr>
        <p:txBody>
          <a:bodyPr>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18"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465795318"/>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x">
  <p:cSld name="1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25" name="Title Text"/>
          <p:cNvSpPr txBox="1">
            <a:spLocks noGrp="1"/>
          </p:cNvSpPr>
          <p:nvPr>
            <p:ph type="title"/>
          </p:nvPr>
        </p:nvSpPr>
        <p:spPr>
          <a:xfrm>
            <a:off x="722312" y="4406900"/>
            <a:ext cx="7772401" cy="1362075"/>
          </a:xfrm>
          <a:prstGeom prst="rect">
            <a:avLst/>
          </a:prstGeom>
          <a:noFill/>
          <a:effectLst>
            <a:outerShdw blurRad="38100" dist="38099" dir="2700000" rotWithShape="0">
              <a:srgbClr val="000000"/>
            </a:outerShdw>
          </a:effectLst>
        </p:spPr>
        <p:txBody>
          <a:bodyPr anchor="t"/>
          <a:lstStyle>
            <a:lvl1pPr algn="l">
              <a:defRPr sz="4000" cap="all">
                <a:solidFill>
                  <a:srgbClr val="FFFF66"/>
                </a:solidFill>
                <a:latin typeface="Trebuchet MS"/>
                <a:ea typeface="Trebuchet MS"/>
                <a:cs typeface="Trebuchet MS"/>
                <a:sym typeface="Trebuchet MS"/>
              </a:defRPr>
            </a:lvl1pPr>
          </a:lstStyle>
          <a:p>
            <a:r>
              <a:t>Title Text</a:t>
            </a:r>
          </a:p>
        </p:txBody>
      </p:sp>
      <p:sp>
        <p:nvSpPr>
          <p:cNvPr id="426" name="Body Level One…"/>
          <p:cNvSpPr txBox="1">
            <a:spLocks noGrp="1"/>
          </p:cNvSpPr>
          <p:nvPr>
            <p:ph type="body" sz="quarter" idx="1"/>
          </p:nvPr>
        </p:nvSpPr>
        <p:spPr>
          <a:xfrm>
            <a:off x="722312" y="2906714"/>
            <a:ext cx="7772401" cy="1500188"/>
          </a:xfrm>
          <a:prstGeom prst="rect">
            <a:avLst/>
          </a:prstGeom>
          <a:effectLst>
            <a:outerShdw blurRad="38100" dist="38099" dir="2700000" rotWithShape="0">
              <a:srgbClr val="000000"/>
            </a:outerShdw>
          </a:effectLst>
        </p:spPr>
        <p:txBody>
          <a:bodyPr anchor="b">
            <a:normAutofit/>
          </a:bodyPr>
          <a:lstStyle>
            <a:lvl1pPr marL="0" indent="0">
              <a:spcBef>
                <a:spcPts val="400"/>
              </a:spcBef>
              <a:buSzTx/>
              <a:buNone/>
              <a:defRPr sz="2000">
                <a:solidFill>
                  <a:srgbClr val="FFFF66"/>
                </a:solidFill>
                <a:latin typeface="Trebuchet MS"/>
                <a:ea typeface="Trebuchet MS"/>
                <a:cs typeface="Trebuchet MS"/>
                <a:sym typeface="Trebuchet MS"/>
              </a:defRPr>
            </a:lvl1pPr>
            <a:lvl2pPr marL="0" indent="456342">
              <a:spcBef>
                <a:spcPts val="400"/>
              </a:spcBef>
              <a:buSzTx/>
              <a:buNone/>
              <a:defRPr sz="2000">
                <a:solidFill>
                  <a:srgbClr val="FFFF66"/>
                </a:solidFill>
                <a:latin typeface="Trebuchet MS"/>
                <a:ea typeface="Trebuchet MS"/>
                <a:cs typeface="Trebuchet MS"/>
                <a:sym typeface="Trebuchet MS"/>
              </a:defRPr>
            </a:lvl2pPr>
            <a:lvl3pPr marL="0" indent="912690">
              <a:spcBef>
                <a:spcPts val="400"/>
              </a:spcBef>
              <a:buSzTx/>
              <a:buNone/>
              <a:defRPr sz="2000">
                <a:solidFill>
                  <a:srgbClr val="FFFF66"/>
                </a:solidFill>
                <a:latin typeface="Trebuchet MS"/>
                <a:ea typeface="Trebuchet MS"/>
                <a:cs typeface="Trebuchet MS"/>
                <a:sym typeface="Trebuchet MS"/>
              </a:defRPr>
            </a:lvl3pPr>
            <a:lvl4pPr marL="0" indent="1369015">
              <a:spcBef>
                <a:spcPts val="400"/>
              </a:spcBef>
              <a:buSzTx/>
              <a:buNone/>
              <a:defRPr sz="2000">
                <a:solidFill>
                  <a:srgbClr val="FFFF66"/>
                </a:solidFill>
                <a:latin typeface="Trebuchet MS"/>
                <a:ea typeface="Trebuchet MS"/>
                <a:cs typeface="Trebuchet MS"/>
                <a:sym typeface="Trebuchet MS"/>
              </a:defRPr>
            </a:lvl4pPr>
            <a:lvl5pPr marL="0" indent="1825374">
              <a:spcBef>
                <a:spcPts val="400"/>
              </a:spcBef>
              <a:buSzTx/>
              <a:buNone/>
              <a:defRPr sz="20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27"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698933851"/>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x">
  <p:cSld name="1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34"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35"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000000"/>
            </a:outerShdw>
          </a:effectLst>
        </p:spPr>
        <p:txBody>
          <a:bodyPr>
            <a:normAutofit/>
          </a:bodyPr>
          <a:lstStyle>
            <a:lvl1pPr>
              <a:spcBef>
                <a:spcPts val="600"/>
              </a:spcBef>
              <a:buSzPct val="100000"/>
              <a:buFont typeface="Times Roman"/>
              <a:buChar char="•"/>
              <a:defRPr sz="2800">
                <a:solidFill>
                  <a:srgbClr val="FFFF66"/>
                </a:solidFill>
                <a:latin typeface="Trebuchet MS"/>
                <a:ea typeface="Trebuchet MS"/>
                <a:cs typeface="Trebuchet MS"/>
                <a:sym typeface="Trebuchet MS"/>
              </a:defRPr>
            </a:lvl1pPr>
            <a:lvl2pPr marL="789082" indent="-332754">
              <a:spcBef>
                <a:spcPts val="600"/>
              </a:spcBef>
              <a:buSzPct val="100000"/>
              <a:buFont typeface="Times Roman"/>
              <a:buChar char="•"/>
              <a:defRPr sz="2800">
                <a:solidFill>
                  <a:srgbClr val="FFFF66"/>
                </a:solidFill>
                <a:latin typeface="Trebuchet MS"/>
                <a:ea typeface="Trebuchet MS"/>
                <a:cs typeface="Trebuchet MS"/>
                <a:sym typeface="Trebuchet MS"/>
              </a:defRPr>
            </a:lvl2pPr>
            <a:lvl3pPr marL="1232107" indent="-319440">
              <a:spcBef>
                <a:spcPts val="600"/>
              </a:spcBef>
              <a:buSzPct val="100000"/>
              <a:buFont typeface="Times Roman"/>
              <a:buChar char="•"/>
              <a:defRPr sz="2800">
                <a:solidFill>
                  <a:srgbClr val="FFFF66"/>
                </a:solidFill>
                <a:latin typeface="Trebuchet MS"/>
                <a:ea typeface="Trebuchet MS"/>
                <a:cs typeface="Trebuchet MS"/>
                <a:sym typeface="Trebuchet MS"/>
              </a:defRPr>
            </a:lvl3pPr>
            <a:lvl4pPr marL="1723956" indent="-354934">
              <a:spcBef>
                <a:spcPts val="600"/>
              </a:spcBef>
              <a:buSzPct val="100000"/>
              <a:buFont typeface="Times Roman"/>
              <a:buChar char="•"/>
              <a:defRPr sz="2800">
                <a:solidFill>
                  <a:srgbClr val="FFFF66"/>
                </a:solidFill>
                <a:latin typeface="Trebuchet MS"/>
                <a:ea typeface="Trebuchet MS"/>
                <a:cs typeface="Trebuchet MS"/>
                <a:sym typeface="Trebuchet MS"/>
              </a:defRPr>
            </a:lvl4pPr>
            <a:lvl5pPr marL="2180286" indent="-354934">
              <a:spcBef>
                <a:spcPts val="600"/>
              </a:spcBef>
              <a:buFont typeface="Times Roman"/>
              <a:defRPr sz="28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36"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947180925"/>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x">
  <p:cSld name="1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43" name="Title Text"/>
          <p:cNvSpPr txBox="1">
            <a:spLocks noGrp="1"/>
          </p:cNvSpPr>
          <p:nvPr>
            <p:ph type="title"/>
          </p:nvPr>
        </p:nvSpPr>
        <p:spPr>
          <a:xfrm>
            <a:off x="457200" y="274638"/>
            <a:ext cx="8229600" cy="1143001"/>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44"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000000"/>
            </a:outerShdw>
          </a:effectLst>
        </p:spPr>
        <p:txBody>
          <a:bodyPr anchor="b">
            <a:normAutofit/>
          </a:bodyPr>
          <a:lstStyle>
            <a:lvl1pPr marL="0" indent="0">
              <a:spcBef>
                <a:spcPts val="500"/>
              </a:spcBef>
              <a:buSzTx/>
              <a:buNone/>
              <a:defRPr sz="2400" b="1">
                <a:solidFill>
                  <a:srgbClr val="FFFF66"/>
                </a:solidFill>
                <a:latin typeface="Trebuchet MS"/>
                <a:ea typeface="Trebuchet MS"/>
                <a:cs typeface="Trebuchet MS"/>
                <a:sym typeface="Trebuchet MS"/>
              </a:defRPr>
            </a:lvl1pPr>
            <a:lvl2pPr marL="0" indent="456342">
              <a:spcBef>
                <a:spcPts val="500"/>
              </a:spcBef>
              <a:buSzTx/>
              <a:buNone/>
              <a:defRPr sz="2400" b="1">
                <a:solidFill>
                  <a:srgbClr val="FFFF66"/>
                </a:solidFill>
                <a:latin typeface="Trebuchet MS"/>
                <a:ea typeface="Trebuchet MS"/>
                <a:cs typeface="Trebuchet MS"/>
                <a:sym typeface="Trebuchet MS"/>
              </a:defRPr>
            </a:lvl2pPr>
            <a:lvl3pPr marL="0" indent="912690">
              <a:spcBef>
                <a:spcPts val="500"/>
              </a:spcBef>
              <a:buSzTx/>
              <a:buNone/>
              <a:defRPr sz="2400" b="1">
                <a:solidFill>
                  <a:srgbClr val="FFFF66"/>
                </a:solidFill>
                <a:latin typeface="Trebuchet MS"/>
                <a:ea typeface="Trebuchet MS"/>
                <a:cs typeface="Trebuchet MS"/>
                <a:sym typeface="Trebuchet MS"/>
              </a:defRPr>
            </a:lvl3pPr>
            <a:lvl4pPr marL="0" indent="1369015">
              <a:spcBef>
                <a:spcPts val="500"/>
              </a:spcBef>
              <a:buSzTx/>
              <a:buNone/>
              <a:defRPr sz="2400" b="1">
                <a:solidFill>
                  <a:srgbClr val="FFFF66"/>
                </a:solidFill>
                <a:latin typeface="Trebuchet MS"/>
                <a:ea typeface="Trebuchet MS"/>
                <a:cs typeface="Trebuchet MS"/>
                <a:sym typeface="Trebuchet MS"/>
              </a:defRPr>
            </a:lvl4pPr>
            <a:lvl5pPr marL="0" indent="1825374">
              <a:spcBef>
                <a:spcPts val="500"/>
              </a:spcBef>
              <a:buSzTx/>
              <a:buNone/>
              <a:defRPr sz="2400" b="1">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45" name="Text Placeholder 4"/>
          <p:cNvSpPr>
            <a:spLocks noGrp="1"/>
          </p:cNvSpPr>
          <p:nvPr>
            <p:ph type="body" sz="quarter" idx="21"/>
          </p:nvPr>
        </p:nvSpPr>
        <p:spPr>
          <a:xfrm>
            <a:off x="4645062" y="1535112"/>
            <a:ext cx="4041776" cy="639763"/>
          </a:xfrm>
          <a:prstGeom prst="rect">
            <a:avLst/>
          </a:prstGeom>
          <a:effectLst>
            <a:outerShdw blurRad="38100" dist="38099" dir="2700000" rotWithShape="0">
              <a:srgbClr val="000000"/>
            </a:outerShdw>
          </a:effectLst>
        </p:spPr>
        <p:txBody>
          <a:bodyPr anchor="b">
            <a:normAutofit/>
          </a:bodyPr>
          <a:lstStyle/>
          <a:p>
            <a:pPr marL="0" indent="0" rtl="0">
              <a:spcBef>
                <a:spcPts val="500"/>
              </a:spcBef>
              <a:buSzTx/>
              <a:buNone/>
              <a:defRPr sz="2400" b="1">
                <a:solidFill>
                  <a:srgbClr val="FFFF66"/>
                </a:solidFill>
                <a:latin typeface="Trebuchet MS"/>
                <a:ea typeface="Trebuchet MS"/>
                <a:cs typeface="Trebuchet MS"/>
                <a:sym typeface="Trebuchet MS"/>
              </a:defRPr>
            </a:pPr>
            <a:endParaRPr/>
          </a:p>
        </p:txBody>
      </p:sp>
      <p:sp>
        <p:nvSpPr>
          <p:cNvPr id="446"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4215340660"/>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tx">
  <p:cSld name="1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3"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54"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509852584"/>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tx">
  <p:cSld name="1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6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347132114"/>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tx">
  <p:cSld name="1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68" name="Title Text"/>
          <p:cNvSpPr txBox="1">
            <a:spLocks noGrp="1"/>
          </p:cNvSpPr>
          <p:nvPr>
            <p:ph type="title"/>
          </p:nvPr>
        </p:nvSpPr>
        <p:spPr>
          <a:xfrm>
            <a:off x="457237" y="273050"/>
            <a:ext cx="3008315" cy="1162050"/>
          </a:xfrm>
          <a:prstGeom prst="rect">
            <a:avLst/>
          </a:prstGeom>
          <a:noFill/>
          <a:effectLst>
            <a:outerShdw blurRad="38100" dist="38099" dir="2700000" rotWithShape="0">
              <a:srgbClr val="00000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69" name="Body Level One…"/>
          <p:cNvSpPr txBox="1">
            <a:spLocks noGrp="1"/>
          </p:cNvSpPr>
          <p:nvPr>
            <p:ph type="body" idx="1"/>
          </p:nvPr>
        </p:nvSpPr>
        <p:spPr>
          <a:xfrm>
            <a:off x="3575050" y="273088"/>
            <a:ext cx="5111750" cy="5853113"/>
          </a:xfrm>
          <a:prstGeom prst="rect">
            <a:avLst/>
          </a:prstGeom>
          <a:effectLst>
            <a:outerShdw blurRad="38100" dist="38099" dir="2700000" rotWithShape="0">
              <a:srgbClr val="000000"/>
            </a:outerShdw>
          </a:effectLst>
        </p:spPr>
        <p:txBody>
          <a:bodyPr>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70" name="Text Placeholder 3"/>
          <p:cNvSpPr>
            <a:spLocks noGrp="1"/>
          </p:cNvSpPr>
          <p:nvPr>
            <p:ph type="body" sz="half" idx="21"/>
          </p:nvPr>
        </p:nvSpPr>
        <p:spPr>
          <a:xfrm>
            <a:off x="457237" y="1435101"/>
            <a:ext cx="3008315" cy="4691063"/>
          </a:xfrm>
          <a:prstGeom prst="rect">
            <a:avLst/>
          </a:prstGeom>
          <a:effectLst>
            <a:outerShdw blurRad="38100" dist="38099" dir="2700000" rotWithShape="0">
              <a:srgbClr val="000000"/>
            </a:outerShdw>
          </a:effectLst>
        </p:spPr>
        <p:txBody>
          <a:bodyPr>
            <a:normAutofit/>
          </a:bodyPr>
          <a:lstStyle/>
          <a:p>
            <a:pPr marL="0" indent="0" rtl="0">
              <a:spcBef>
                <a:spcPts val="300"/>
              </a:spcBef>
              <a:buSzTx/>
              <a:buNone/>
              <a:defRPr sz="1400">
                <a:solidFill>
                  <a:srgbClr val="FFFF66"/>
                </a:solidFill>
                <a:latin typeface="Trebuchet MS"/>
                <a:ea typeface="Trebuchet MS"/>
                <a:cs typeface="Trebuchet MS"/>
                <a:sym typeface="Trebuchet MS"/>
              </a:defRPr>
            </a:pPr>
            <a:endParaRPr/>
          </a:p>
        </p:txBody>
      </p:sp>
      <p:sp>
        <p:nvSpPr>
          <p:cNvPr id="47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12809423"/>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tx">
  <p:cSld name="1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78" name="Title Text"/>
          <p:cNvSpPr txBox="1">
            <a:spLocks noGrp="1"/>
          </p:cNvSpPr>
          <p:nvPr>
            <p:ph type="title"/>
          </p:nvPr>
        </p:nvSpPr>
        <p:spPr>
          <a:xfrm>
            <a:off x="1792288" y="4800600"/>
            <a:ext cx="5486401" cy="566738"/>
          </a:xfrm>
          <a:prstGeom prst="rect">
            <a:avLst/>
          </a:prstGeom>
          <a:noFill/>
          <a:effectLst>
            <a:outerShdw blurRad="38100" dist="38099" dir="2700000" rotWithShape="0">
              <a:srgbClr val="00000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79"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000000"/>
            </a:outerShdw>
          </a:effectLst>
        </p:spPr>
        <p:txBody>
          <a:bodyPr lIns="91439" tIns="45719" rIns="91439" bIns="45719"/>
          <a:lstStyle/>
          <a:p>
            <a:endParaRPr/>
          </a:p>
        </p:txBody>
      </p:sp>
      <p:sp>
        <p:nvSpPr>
          <p:cNvPr id="480"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000000"/>
            </a:outerShdw>
          </a:effectLst>
        </p:spPr>
        <p:txBody>
          <a:bodyPr>
            <a:normAutofit/>
          </a:bodyPr>
          <a:lstStyle>
            <a:lvl1pPr marL="0" indent="0">
              <a:spcBef>
                <a:spcPts val="300"/>
              </a:spcBef>
              <a:buSzTx/>
              <a:buNone/>
              <a:defRPr sz="1400">
                <a:solidFill>
                  <a:srgbClr val="FFFF66"/>
                </a:solidFill>
                <a:latin typeface="Trebuchet MS"/>
                <a:ea typeface="Trebuchet MS"/>
                <a:cs typeface="Trebuchet MS"/>
                <a:sym typeface="Trebuchet MS"/>
              </a:defRPr>
            </a:lvl1pPr>
            <a:lvl2pPr marL="0" indent="456342">
              <a:spcBef>
                <a:spcPts val="300"/>
              </a:spcBef>
              <a:buSzTx/>
              <a:buNone/>
              <a:defRPr sz="1400">
                <a:solidFill>
                  <a:srgbClr val="FFFF66"/>
                </a:solidFill>
                <a:latin typeface="Trebuchet MS"/>
                <a:ea typeface="Trebuchet MS"/>
                <a:cs typeface="Trebuchet MS"/>
                <a:sym typeface="Trebuchet MS"/>
              </a:defRPr>
            </a:lvl2pPr>
            <a:lvl3pPr marL="0" indent="912690">
              <a:spcBef>
                <a:spcPts val="300"/>
              </a:spcBef>
              <a:buSzTx/>
              <a:buNone/>
              <a:defRPr sz="1400">
                <a:solidFill>
                  <a:srgbClr val="FFFF66"/>
                </a:solidFill>
                <a:latin typeface="Trebuchet MS"/>
                <a:ea typeface="Trebuchet MS"/>
                <a:cs typeface="Trebuchet MS"/>
                <a:sym typeface="Trebuchet MS"/>
              </a:defRPr>
            </a:lvl3pPr>
            <a:lvl4pPr marL="0" indent="1369015">
              <a:spcBef>
                <a:spcPts val="300"/>
              </a:spcBef>
              <a:buSzTx/>
              <a:buNone/>
              <a:defRPr sz="1400">
                <a:solidFill>
                  <a:srgbClr val="FFFF66"/>
                </a:solidFill>
                <a:latin typeface="Trebuchet MS"/>
                <a:ea typeface="Trebuchet MS"/>
                <a:cs typeface="Trebuchet MS"/>
                <a:sym typeface="Trebuchet MS"/>
              </a:defRPr>
            </a:lvl4pPr>
            <a:lvl5pPr marL="0" indent="1825374">
              <a:spcBef>
                <a:spcPts val="300"/>
              </a:spcBef>
              <a:buSzTx/>
              <a:buNone/>
              <a:defRPr sz="14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8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4167174759"/>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D4C861E9-FD68-2C49-A85E-C780B1407E83}" type="datetimeFigureOut">
              <a:rPr lang="en-US"/>
              <a:pPr>
                <a:defRPr/>
              </a:pPr>
              <a:t>12/12/23</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1055D12-4166-3043-8763-349EE77C3AC7}" type="slidenum">
              <a:rPr lang="en-US"/>
              <a:pPr>
                <a:defRPr/>
              </a:pPr>
              <a:t>‹#›</a:t>
            </a:fld>
            <a:endParaRPr lang="en-US"/>
          </a:p>
        </p:txBody>
      </p:sp>
    </p:spTree>
    <p:extLst>
      <p:ext uri="{BB962C8B-B14F-4D97-AF65-F5344CB8AC3E}">
        <p14:creationId xmlns:p14="http://schemas.microsoft.com/office/powerpoint/2010/main" val="61168872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x">
  <p:cSld name="1_Title and Vertical Tex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88"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89" name="Body Level One…"/>
          <p:cNvSpPr txBox="1">
            <a:spLocks noGrp="1"/>
          </p:cNvSpPr>
          <p:nvPr>
            <p:ph type="body" idx="1"/>
          </p:nvPr>
        </p:nvSpPr>
        <p:spPr>
          <a:xfrm>
            <a:off x="457200" y="1981200"/>
            <a:ext cx="8458200" cy="4114800"/>
          </a:xfrm>
          <a:prstGeom prst="rect">
            <a:avLst/>
          </a:prstGeom>
          <a:effectLst>
            <a:outerShdw blurRad="38100" dist="38099" dir="2700000" rotWithShape="0">
              <a:srgbClr val="000000"/>
            </a:outerShdw>
          </a:effectLst>
        </p:spPr>
        <p:txBody>
          <a:bodyPr vert="eaVert">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90"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877547833"/>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tx">
  <p:cSld name="1_Vertical Title and Tex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97" name="Title Text"/>
          <p:cNvSpPr txBox="1">
            <a:spLocks noGrp="1"/>
          </p:cNvSpPr>
          <p:nvPr>
            <p:ph type="title"/>
          </p:nvPr>
        </p:nvSpPr>
        <p:spPr>
          <a:xfrm>
            <a:off x="6515100" y="609600"/>
            <a:ext cx="1943100" cy="5486400"/>
          </a:xfrm>
          <a:prstGeom prst="rect">
            <a:avLst/>
          </a:prstGeom>
          <a:noFill/>
          <a:effectLst>
            <a:outerShdw blurRad="38100" dist="38099" dir="2700000" rotWithShape="0">
              <a:srgbClr val="000000"/>
            </a:outerShdw>
          </a:effectLst>
        </p:spPr>
        <p:txBody>
          <a:bodyPr vert="eaVert"/>
          <a:lstStyle>
            <a:lvl1pPr>
              <a:defRPr sz="4400">
                <a:solidFill>
                  <a:srgbClr val="FFFF66"/>
                </a:solidFill>
                <a:latin typeface="Trebuchet MS"/>
                <a:ea typeface="Trebuchet MS"/>
                <a:cs typeface="Trebuchet MS"/>
                <a:sym typeface="Trebuchet MS"/>
              </a:defRPr>
            </a:lvl1pPr>
          </a:lstStyle>
          <a:p>
            <a:r>
              <a:t>Title Text</a:t>
            </a:r>
          </a:p>
        </p:txBody>
      </p:sp>
      <p:sp>
        <p:nvSpPr>
          <p:cNvPr id="498" name="Body Level One…"/>
          <p:cNvSpPr txBox="1">
            <a:spLocks noGrp="1"/>
          </p:cNvSpPr>
          <p:nvPr>
            <p:ph type="body" idx="1"/>
          </p:nvPr>
        </p:nvSpPr>
        <p:spPr>
          <a:xfrm>
            <a:off x="685800" y="609600"/>
            <a:ext cx="5676900" cy="5486400"/>
          </a:xfrm>
          <a:prstGeom prst="rect">
            <a:avLst/>
          </a:prstGeom>
          <a:effectLst>
            <a:outerShdw blurRad="38100" dist="38099" dir="2700000" rotWithShape="0">
              <a:srgbClr val="000000"/>
            </a:outerShdw>
          </a:effectLst>
        </p:spPr>
        <p:txBody>
          <a:bodyPr vert="eaVert">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99"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007616547"/>
      </p:ext>
    </p:extLst>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tx">
  <p:cSld name="2_Title and Content">
    <p:bg>
      <p:bgPr>
        <a:solidFill>
          <a:srgbClr val="FFFFFF"/>
        </a:solidFill>
        <a:effectLst/>
      </p:bgPr>
    </p:bg>
    <p:spTree>
      <p:nvGrpSpPr>
        <p:cNvPr id="1" name=""/>
        <p:cNvGrpSpPr/>
        <p:nvPr/>
      </p:nvGrpSpPr>
      <p:grpSpPr>
        <a:xfrm>
          <a:off x="0" y="0"/>
          <a:ext cx="0" cy="0"/>
          <a:chOff x="0" y="0"/>
          <a:chExt cx="0" cy="0"/>
        </a:xfrm>
      </p:grpSpPr>
      <p:sp>
        <p:nvSpPr>
          <p:cNvPr id="532"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33" name="Body Level One…"/>
          <p:cNvSpPr txBox="1">
            <a:spLocks noGrp="1"/>
          </p:cNvSpPr>
          <p:nvPr>
            <p:ph type="body" idx="1"/>
          </p:nvPr>
        </p:nvSpPr>
        <p:spPr>
          <a:xfrm>
            <a:off x="457200" y="1600200"/>
            <a:ext cx="8229600" cy="4525963"/>
          </a:xfrm>
          <a:prstGeom prst="rect">
            <a:avLst/>
          </a:prstGeom>
        </p:spPr>
        <p:txBody>
          <a:bodyPr>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34"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133213696"/>
      </p:ext>
    </p:extLst>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x">
  <p:cSld name="2_Section Header">
    <p:bg>
      <p:bgPr>
        <a:solidFill>
          <a:srgbClr val="FFFFFF"/>
        </a:solidFill>
        <a:effectLst/>
      </p:bgPr>
    </p:bg>
    <p:spTree>
      <p:nvGrpSpPr>
        <p:cNvPr id="1" name=""/>
        <p:cNvGrpSpPr/>
        <p:nvPr/>
      </p:nvGrpSpPr>
      <p:grpSpPr>
        <a:xfrm>
          <a:off x="0" y="0"/>
          <a:ext cx="0" cy="0"/>
          <a:chOff x="0" y="0"/>
          <a:chExt cx="0" cy="0"/>
        </a:xfrm>
      </p:grpSpPr>
      <p:sp>
        <p:nvSpPr>
          <p:cNvPr id="541" name="Title Text"/>
          <p:cNvSpPr txBox="1">
            <a:spLocks noGrp="1"/>
          </p:cNvSpPr>
          <p:nvPr>
            <p:ph type="title"/>
          </p:nvPr>
        </p:nvSpPr>
        <p:spPr>
          <a:xfrm>
            <a:off x="722312" y="4406900"/>
            <a:ext cx="7772401" cy="1362075"/>
          </a:xfrm>
          <a:prstGeom prst="rect">
            <a:avLst/>
          </a:prstGeom>
          <a:noFill/>
        </p:spPr>
        <p:txBody>
          <a:bodyPr anchor="t"/>
          <a:lstStyle>
            <a:lvl1pPr algn="l" defTabSz="456342">
              <a:defRPr sz="4000" cap="all">
                <a:solidFill>
                  <a:srgbClr val="000000"/>
                </a:solidFill>
                <a:latin typeface="Calibri"/>
                <a:ea typeface="Calibri"/>
                <a:cs typeface="Calibri"/>
                <a:sym typeface="Calibri"/>
              </a:defRPr>
            </a:lvl1pPr>
          </a:lstStyle>
          <a:p>
            <a:r>
              <a:t>Title Text</a:t>
            </a:r>
          </a:p>
        </p:txBody>
      </p:sp>
      <p:sp>
        <p:nvSpPr>
          <p:cNvPr id="542"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defTabSz="456342">
              <a:spcBef>
                <a:spcPts val="400"/>
              </a:spcBef>
              <a:buSzTx/>
              <a:buNone/>
              <a:defRPr sz="2000">
                <a:solidFill>
                  <a:srgbClr val="888888"/>
                </a:solidFill>
                <a:latin typeface="Calibri"/>
                <a:ea typeface="Calibri"/>
                <a:cs typeface="Calibri"/>
                <a:sym typeface="Calibri"/>
              </a:defRPr>
            </a:lvl1pPr>
            <a:lvl2pPr marL="0" indent="456342" defTabSz="456342">
              <a:spcBef>
                <a:spcPts val="400"/>
              </a:spcBef>
              <a:buSzTx/>
              <a:buNone/>
              <a:defRPr sz="2000">
                <a:solidFill>
                  <a:srgbClr val="888888"/>
                </a:solidFill>
                <a:latin typeface="Calibri"/>
                <a:ea typeface="Calibri"/>
                <a:cs typeface="Calibri"/>
                <a:sym typeface="Calibri"/>
              </a:defRPr>
            </a:lvl2pPr>
            <a:lvl3pPr marL="0" indent="912690" defTabSz="456342">
              <a:spcBef>
                <a:spcPts val="400"/>
              </a:spcBef>
              <a:buSzTx/>
              <a:buNone/>
              <a:defRPr sz="2000">
                <a:solidFill>
                  <a:srgbClr val="888888"/>
                </a:solidFill>
                <a:latin typeface="Calibri"/>
                <a:ea typeface="Calibri"/>
                <a:cs typeface="Calibri"/>
                <a:sym typeface="Calibri"/>
              </a:defRPr>
            </a:lvl3pPr>
            <a:lvl4pPr marL="0" indent="1369015" defTabSz="456342">
              <a:spcBef>
                <a:spcPts val="400"/>
              </a:spcBef>
              <a:buSzTx/>
              <a:buNone/>
              <a:defRPr sz="2000">
                <a:solidFill>
                  <a:srgbClr val="888888"/>
                </a:solidFill>
                <a:latin typeface="Calibri"/>
                <a:ea typeface="Calibri"/>
                <a:cs typeface="Calibri"/>
                <a:sym typeface="Calibri"/>
              </a:defRPr>
            </a:lvl4pPr>
            <a:lvl5pPr marL="0" indent="1825374" defTabSz="456342">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43"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593907181"/>
      </p:ext>
    </p:extLst>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x">
  <p:cSld name="2_Two Content">
    <p:bg>
      <p:bgPr>
        <a:solidFill>
          <a:srgbClr val="FFFFFF"/>
        </a:solidFill>
        <a:effectLst/>
      </p:bgPr>
    </p:bg>
    <p:spTree>
      <p:nvGrpSpPr>
        <p:cNvPr id="1" name=""/>
        <p:cNvGrpSpPr/>
        <p:nvPr/>
      </p:nvGrpSpPr>
      <p:grpSpPr>
        <a:xfrm>
          <a:off x="0" y="0"/>
          <a:ext cx="0" cy="0"/>
          <a:chOff x="0" y="0"/>
          <a:chExt cx="0" cy="0"/>
        </a:xfrm>
      </p:grpSpPr>
      <p:sp>
        <p:nvSpPr>
          <p:cNvPr id="550"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51" name="Body Level One…"/>
          <p:cNvSpPr txBox="1">
            <a:spLocks noGrp="1"/>
          </p:cNvSpPr>
          <p:nvPr>
            <p:ph type="body" sz="half" idx="1"/>
          </p:nvPr>
        </p:nvSpPr>
        <p:spPr>
          <a:xfrm>
            <a:off x="457200" y="1600200"/>
            <a:ext cx="4038600" cy="4525963"/>
          </a:xfrm>
          <a:prstGeom prst="rect">
            <a:avLst/>
          </a:prstGeom>
        </p:spPr>
        <p:txBody>
          <a:bodyPr>
            <a:normAutofit/>
          </a:bodyPr>
          <a:lstStyle>
            <a:lvl1pPr defTabSz="456342">
              <a:spcBef>
                <a:spcPts val="600"/>
              </a:spcBef>
              <a:buSzPct val="100000"/>
              <a:buFont typeface="Arial"/>
              <a:buChar char="•"/>
              <a:defRPr sz="2800">
                <a:solidFill>
                  <a:srgbClr val="000000"/>
                </a:solidFill>
                <a:latin typeface="Calibri"/>
                <a:ea typeface="Calibri"/>
                <a:cs typeface="Calibri"/>
                <a:sym typeface="Calibri"/>
              </a:defRPr>
            </a:lvl1pPr>
            <a:lvl2pPr marL="789082" indent="-332754" defTabSz="456342">
              <a:spcBef>
                <a:spcPts val="600"/>
              </a:spcBef>
              <a:buSzPct val="100000"/>
              <a:buFont typeface="Arial"/>
              <a:buChar char="–"/>
              <a:defRPr sz="2800">
                <a:solidFill>
                  <a:srgbClr val="000000"/>
                </a:solidFill>
                <a:latin typeface="Calibri"/>
                <a:ea typeface="Calibri"/>
                <a:cs typeface="Calibri"/>
                <a:sym typeface="Calibri"/>
              </a:defRPr>
            </a:lvl2pPr>
            <a:lvl3pPr marL="1232107" indent="-319440" defTabSz="456342">
              <a:spcBef>
                <a:spcPts val="600"/>
              </a:spcBef>
              <a:buSzPct val="100000"/>
              <a:buFont typeface="Arial"/>
              <a:buChar char="•"/>
              <a:defRPr sz="2800">
                <a:solidFill>
                  <a:srgbClr val="000000"/>
                </a:solidFill>
                <a:latin typeface="Calibri"/>
                <a:ea typeface="Calibri"/>
                <a:cs typeface="Calibri"/>
                <a:sym typeface="Calibri"/>
              </a:defRPr>
            </a:lvl3pPr>
            <a:lvl4pPr marL="1723956" indent="-354934" defTabSz="456342">
              <a:spcBef>
                <a:spcPts val="600"/>
              </a:spcBef>
              <a:buSzPct val="100000"/>
              <a:buFont typeface="Arial"/>
              <a:buChar char="–"/>
              <a:defRPr sz="2800">
                <a:solidFill>
                  <a:srgbClr val="000000"/>
                </a:solidFill>
                <a:latin typeface="Calibri"/>
                <a:ea typeface="Calibri"/>
                <a:cs typeface="Calibri"/>
                <a:sym typeface="Calibri"/>
              </a:defRPr>
            </a:lvl4pPr>
            <a:lvl5pPr marL="2180286" indent="-354934" defTabSz="456342">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2"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232068841"/>
      </p:ext>
    </p:extLst>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x">
  <p:cSld name="2_Comparison">
    <p:bg>
      <p:bgPr>
        <a:solidFill>
          <a:srgbClr val="FFFFFF"/>
        </a:solidFill>
        <a:effectLst/>
      </p:bgPr>
    </p:bg>
    <p:spTree>
      <p:nvGrpSpPr>
        <p:cNvPr id="1" name=""/>
        <p:cNvGrpSpPr/>
        <p:nvPr/>
      </p:nvGrpSpPr>
      <p:grpSpPr>
        <a:xfrm>
          <a:off x="0" y="0"/>
          <a:ext cx="0" cy="0"/>
          <a:chOff x="0" y="0"/>
          <a:chExt cx="0" cy="0"/>
        </a:xfrm>
      </p:grpSpPr>
      <p:sp>
        <p:nvSpPr>
          <p:cNvPr id="559"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defTabSz="456342">
              <a:spcBef>
                <a:spcPts val="500"/>
              </a:spcBef>
              <a:buSzTx/>
              <a:buNone/>
              <a:defRPr sz="2400" b="1">
                <a:solidFill>
                  <a:srgbClr val="000000"/>
                </a:solidFill>
                <a:latin typeface="Calibri"/>
                <a:ea typeface="Calibri"/>
                <a:cs typeface="Calibri"/>
                <a:sym typeface="Calibri"/>
              </a:defRPr>
            </a:lvl1pPr>
            <a:lvl2pPr marL="0" indent="456342" defTabSz="456342">
              <a:spcBef>
                <a:spcPts val="500"/>
              </a:spcBef>
              <a:buSzTx/>
              <a:buNone/>
              <a:defRPr sz="2400" b="1">
                <a:solidFill>
                  <a:srgbClr val="000000"/>
                </a:solidFill>
                <a:latin typeface="Calibri"/>
                <a:ea typeface="Calibri"/>
                <a:cs typeface="Calibri"/>
                <a:sym typeface="Calibri"/>
              </a:defRPr>
            </a:lvl2pPr>
            <a:lvl3pPr marL="0" indent="912690" defTabSz="456342">
              <a:spcBef>
                <a:spcPts val="500"/>
              </a:spcBef>
              <a:buSzTx/>
              <a:buNone/>
              <a:defRPr sz="2400" b="1">
                <a:solidFill>
                  <a:srgbClr val="000000"/>
                </a:solidFill>
                <a:latin typeface="Calibri"/>
                <a:ea typeface="Calibri"/>
                <a:cs typeface="Calibri"/>
                <a:sym typeface="Calibri"/>
              </a:defRPr>
            </a:lvl3pPr>
            <a:lvl4pPr marL="0" indent="1369015" defTabSz="456342">
              <a:spcBef>
                <a:spcPts val="500"/>
              </a:spcBef>
              <a:buSzTx/>
              <a:buNone/>
              <a:defRPr sz="2400" b="1">
                <a:solidFill>
                  <a:srgbClr val="000000"/>
                </a:solidFill>
                <a:latin typeface="Calibri"/>
                <a:ea typeface="Calibri"/>
                <a:cs typeface="Calibri"/>
                <a:sym typeface="Calibri"/>
              </a:defRPr>
            </a:lvl4pPr>
            <a:lvl5pPr marL="0" indent="1825374" defTabSz="456342">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1"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defTabSz="456342" rtl="0">
              <a:spcBef>
                <a:spcPts val="500"/>
              </a:spcBef>
              <a:buSzTx/>
              <a:buNone/>
              <a:defRPr sz="2400" b="1">
                <a:solidFill>
                  <a:srgbClr val="000000"/>
                </a:solidFill>
                <a:latin typeface="Calibri"/>
                <a:ea typeface="Calibri"/>
                <a:cs typeface="Calibri"/>
                <a:sym typeface="Calibri"/>
              </a:defRPr>
            </a:pPr>
            <a:endParaRPr/>
          </a:p>
        </p:txBody>
      </p:sp>
      <p:sp>
        <p:nvSpPr>
          <p:cNvPr id="562"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13503734"/>
      </p:ext>
    </p:extLst>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x">
  <p:cSld name="2_Title Only">
    <p:bg>
      <p:bgPr>
        <a:solidFill>
          <a:srgbClr val="FFFFFF"/>
        </a:solidFill>
        <a:effectLst/>
      </p:bgPr>
    </p:bg>
    <p:spTree>
      <p:nvGrpSpPr>
        <p:cNvPr id="1" name=""/>
        <p:cNvGrpSpPr/>
        <p:nvPr/>
      </p:nvGrpSpPr>
      <p:grpSpPr>
        <a:xfrm>
          <a:off x="0" y="0"/>
          <a:ext cx="0" cy="0"/>
          <a:chOff x="0" y="0"/>
          <a:chExt cx="0" cy="0"/>
        </a:xfrm>
      </p:grpSpPr>
      <p:sp>
        <p:nvSpPr>
          <p:cNvPr id="569"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70"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654701016"/>
      </p:ext>
    </p:extLst>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tx">
  <p:cSld name="2_Blank">
    <p:bg>
      <p:bgPr>
        <a:solidFill>
          <a:srgbClr val="FFFFFF"/>
        </a:solidFill>
        <a:effectLst/>
      </p:bgPr>
    </p:bg>
    <p:spTree>
      <p:nvGrpSpPr>
        <p:cNvPr id="1" name=""/>
        <p:cNvGrpSpPr/>
        <p:nvPr/>
      </p:nvGrpSpPr>
      <p:grpSpPr>
        <a:xfrm>
          <a:off x="0" y="0"/>
          <a:ext cx="0" cy="0"/>
          <a:chOff x="0" y="0"/>
          <a:chExt cx="0" cy="0"/>
        </a:xfrm>
      </p:grpSpPr>
      <p:sp>
        <p:nvSpPr>
          <p:cNvPr id="57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0649442"/>
      </p:ext>
    </p:extLst>
  </p:cSld>
  <p:clrMapOvr>
    <a:masterClrMapping/>
  </p:clrMapOvr>
  <p:transition spd="med"/>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type="tx">
  <p:cSld name="2_Content with Caption">
    <p:bg>
      <p:bgPr>
        <a:solidFill>
          <a:srgbClr val="FFFFFF"/>
        </a:solidFill>
        <a:effectLst/>
      </p:bgPr>
    </p:bg>
    <p:spTree>
      <p:nvGrpSpPr>
        <p:cNvPr id="1" name=""/>
        <p:cNvGrpSpPr/>
        <p:nvPr/>
      </p:nvGrpSpPr>
      <p:grpSpPr>
        <a:xfrm>
          <a:off x="0" y="0"/>
          <a:ext cx="0" cy="0"/>
          <a:chOff x="0" y="0"/>
          <a:chExt cx="0" cy="0"/>
        </a:xfrm>
      </p:grpSpPr>
      <p:sp>
        <p:nvSpPr>
          <p:cNvPr id="584" name="Title Text"/>
          <p:cNvSpPr txBox="1">
            <a:spLocks noGrp="1"/>
          </p:cNvSpPr>
          <p:nvPr>
            <p:ph type="title"/>
          </p:nvPr>
        </p:nvSpPr>
        <p:spPr>
          <a:xfrm>
            <a:off x="457237" y="273050"/>
            <a:ext cx="3008315" cy="1162050"/>
          </a:xfrm>
          <a:prstGeom prst="rect">
            <a:avLst/>
          </a:prstGeom>
          <a:noFill/>
        </p:spPr>
        <p:txBody>
          <a:bodyPr anchor="b"/>
          <a:lstStyle>
            <a:lvl1pPr algn="l" defTabSz="456342">
              <a:defRPr sz="2000">
                <a:solidFill>
                  <a:srgbClr val="000000"/>
                </a:solidFill>
                <a:latin typeface="Calibri"/>
                <a:ea typeface="Calibri"/>
                <a:cs typeface="Calibri"/>
                <a:sym typeface="Calibri"/>
              </a:defRPr>
            </a:lvl1pPr>
          </a:lstStyle>
          <a:p>
            <a:r>
              <a:t>Title Text</a:t>
            </a:r>
          </a:p>
        </p:txBody>
      </p:sp>
      <p:sp>
        <p:nvSpPr>
          <p:cNvPr id="585" name="Body Level One…"/>
          <p:cNvSpPr txBox="1">
            <a:spLocks noGrp="1"/>
          </p:cNvSpPr>
          <p:nvPr>
            <p:ph type="body" idx="1"/>
          </p:nvPr>
        </p:nvSpPr>
        <p:spPr>
          <a:xfrm>
            <a:off x="3575050" y="273088"/>
            <a:ext cx="5111750" cy="5853113"/>
          </a:xfrm>
          <a:prstGeom prst="rect">
            <a:avLst/>
          </a:prstGeom>
        </p:spPr>
        <p:txBody>
          <a:bodyPr>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86"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defTabSz="456342" rtl="0">
              <a:spcBef>
                <a:spcPts val="300"/>
              </a:spcBef>
              <a:buSzTx/>
              <a:buNone/>
              <a:defRPr sz="1400">
                <a:solidFill>
                  <a:srgbClr val="000000"/>
                </a:solidFill>
                <a:latin typeface="Calibri"/>
                <a:ea typeface="Calibri"/>
                <a:cs typeface="Calibri"/>
                <a:sym typeface="Calibri"/>
              </a:defRPr>
            </a:pPr>
            <a:endParaRPr/>
          </a:p>
        </p:txBody>
      </p:sp>
      <p:sp>
        <p:nvSpPr>
          <p:cNvPr id="58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531292330"/>
      </p:ext>
    </p:extLst>
  </p:cSld>
  <p:clrMapOvr>
    <a:masterClrMapping/>
  </p:clrMapOvr>
  <p:transition spd="med"/>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tx">
  <p:cSld name="2_Picture with Caption">
    <p:bg>
      <p:bgPr>
        <a:solidFill>
          <a:srgbClr val="FFFFFF"/>
        </a:solidFill>
        <a:effectLst/>
      </p:bgPr>
    </p:bg>
    <p:spTree>
      <p:nvGrpSpPr>
        <p:cNvPr id="1" name=""/>
        <p:cNvGrpSpPr/>
        <p:nvPr/>
      </p:nvGrpSpPr>
      <p:grpSpPr>
        <a:xfrm>
          <a:off x="0" y="0"/>
          <a:ext cx="0" cy="0"/>
          <a:chOff x="0" y="0"/>
          <a:chExt cx="0" cy="0"/>
        </a:xfrm>
      </p:grpSpPr>
      <p:sp>
        <p:nvSpPr>
          <p:cNvPr id="594" name="Title Text"/>
          <p:cNvSpPr txBox="1">
            <a:spLocks noGrp="1"/>
          </p:cNvSpPr>
          <p:nvPr>
            <p:ph type="title"/>
          </p:nvPr>
        </p:nvSpPr>
        <p:spPr>
          <a:xfrm>
            <a:off x="1792288" y="4800600"/>
            <a:ext cx="5486401" cy="566738"/>
          </a:xfrm>
          <a:prstGeom prst="rect">
            <a:avLst/>
          </a:prstGeom>
          <a:noFill/>
        </p:spPr>
        <p:txBody>
          <a:bodyPr anchor="b"/>
          <a:lstStyle>
            <a:lvl1pPr algn="l" defTabSz="456342">
              <a:defRPr sz="2000">
                <a:solidFill>
                  <a:srgbClr val="000000"/>
                </a:solidFill>
                <a:latin typeface="Calibri"/>
                <a:ea typeface="Calibri"/>
                <a:cs typeface="Calibri"/>
                <a:sym typeface="Calibri"/>
              </a:defRPr>
            </a:lvl1pPr>
          </a:lstStyle>
          <a:p>
            <a:r>
              <a:t>Title Text</a:t>
            </a:r>
          </a:p>
        </p:txBody>
      </p:sp>
      <p:sp>
        <p:nvSpPr>
          <p:cNvPr id="59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5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defTabSz="456342">
              <a:spcBef>
                <a:spcPts val="300"/>
              </a:spcBef>
              <a:buSzTx/>
              <a:buNone/>
              <a:defRPr sz="1400">
                <a:solidFill>
                  <a:srgbClr val="000000"/>
                </a:solidFill>
                <a:latin typeface="Calibri"/>
                <a:ea typeface="Calibri"/>
                <a:cs typeface="Calibri"/>
                <a:sym typeface="Calibri"/>
              </a:defRPr>
            </a:lvl1pPr>
            <a:lvl2pPr marL="0" indent="456342" defTabSz="456342">
              <a:spcBef>
                <a:spcPts val="300"/>
              </a:spcBef>
              <a:buSzTx/>
              <a:buNone/>
              <a:defRPr sz="1400">
                <a:solidFill>
                  <a:srgbClr val="000000"/>
                </a:solidFill>
                <a:latin typeface="Calibri"/>
                <a:ea typeface="Calibri"/>
                <a:cs typeface="Calibri"/>
                <a:sym typeface="Calibri"/>
              </a:defRPr>
            </a:lvl2pPr>
            <a:lvl3pPr marL="0" indent="912690" defTabSz="456342">
              <a:spcBef>
                <a:spcPts val="300"/>
              </a:spcBef>
              <a:buSzTx/>
              <a:buNone/>
              <a:defRPr sz="1400">
                <a:solidFill>
                  <a:srgbClr val="000000"/>
                </a:solidFill>
                <a:latin typeface="Calibri"/>
                <a:ea typeface="Calibri"/>
                <a:cs typeface="Calibri"/>
                <a:sym typeface="Calibri"/>
              </a:defRPr>
            </a:lvl3pPr>
            <a:lvl4pPr marL="0" indent="1369015" defTabSz="456342">
              <a:spcBef>
                <a:spcPts val="300"/>
              </a:spcBef>
              <a:buSzTx/>
              <a:buNone/>
              <a:defRPr sz="1400">
                <a:solidFill>
                  <a:srgbClr val="000000"/>
                </a:solidFill>
                <a:latin typeface="Calibri"/>
                <a:ea typeface="Calibri"/>
                <a:cs typeface="Calibri"/>
                <a:sym typeface="Calibri"/>
              </a:defRPr>
            </a:lvl4pPr>
            <a:lvl5pPr marL="0" indent="1825374" defTabSz="456342">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9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213942263"/>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4ED66934-D593-E647-880A-906086C26E9F}" type="datetimeFigureOut">
              <a:rPr lang="en-US"/>
              <a:pPr>
                <a:defRPr/>
              </a:pPr>
              <a:t>12/12/23</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4F72067-8EDA-7644-9859-BD18B59DFA81}" type="slidenum">
              <a:rPr lang="en-US"/>
              <a:pPr>
                <a:defRPr/>
              </a:pPr>
              <a:t>‹#›</a:t>
            </a:fld>
            <a:endParaRPr lang="en-US"/>
          </a:p>
        </p:txBody>
      </p:sp>
    </p:spTree>
    <p:extLst>
      <p:ext uri="{BB962C8B-B14F-4D97-AF65-F5344CB8AC3E}">
        <p14:creationId xmlns:p14="http://schemas.microsoft.com/office/powerpoint/2010/main" val="330058140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tx">
  <p:cSld name="2_Title and Vertical Text">
    <p:bg>
      <p:bgPr>
        <a:solidFill>
          <a:srgbClr val="FFFFFF"/>
        </a:solidFill>
        <a:effectLst/>
      </p:bgPr>
    </p:bg>
    <p:spTree>
      <p:nvGrpSpPr>
        <p:cNvPr id="1" name=""/>
        <p:cNvGrpSpPr/>
        <p:nvPr/>
      </p:nvGrpSpPr>
      <p:grpSpPr>
        <a:xfrm>
          <a:off x="0" y="0"/>
          <a:ext cx="0" cy="0"/>
          <a:chOff x="0" y="0"/>
          <a:chExt cx="0" cy="0"/>
        </a:xfrm>
      </p:grpSpPr>
      <p:sp>
        <p:nvSpPr>
          <p:cNvPr id="604"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605" name="Body Level One…"/>
          <p:cNvSpPr txBox="1">
            <a:spLocks noGrp="1"/>
          </p:cNvSpPr>
          <p:nvPr>
            <p:ph type="body" idx="1"/>
          </p:nvPr>
        </p:nvSpPr>
        <p:spPr>
          <a:xfrm>
            <a:off x="457200" y="1600200"/>
            <a:ext cx="8229600" cy="4525963"/>
          </a:xfrm>
          <a:prstGeom prst="rect">
            <a:avLst/>
          </a:prstGeom>
        </p:spPr>
        <p:txBody>
          <a:bodyPr vert="eaVert">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06"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833286074"/>
      </p:ext>
    </p:extLst>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tx">
  <p:cSld name="2_Vertical Title and Text">
    <p:bg>
      <p:bgPr>
        <a:solidFill>
          <a:srgbClr val="FFFFFF"/>
        </a:solidFill>
        <a:effectLst/>
      </p:bgPr>
    </p:bg>
    <p:spTree>
      <p:nvGrpSpPr>
        <p:cNvPr id="1" name=""/>
        <p:cNvGrpSpPr/>
        <p:nvPr/>
      </p:nvGrpSpPr>
      <p:grpSpPr>
        <a:xfrm>
          <a:off x="0" y="0"/>
          <a:ext cx="0" cy="0"/>
          <a:chOff x="0" y="0"/>
          <a:chExt cx="0" cy="0"/>
        </a:xfrm>
      </p:grpSpPr>
      <p:sp>
        <p:nvSpPr>
          <p:cNvPr id="613" name="Title Text"/>
          <p:cNvSpPr txBox="1">
            <a:spLocks noGrp="1"/>
          </p:cNvSpPr>
          <p:nvPr>
            <p:ph type="title"/>
          </p:nvPr>
        </p:nvSpPr>
        <p:spPr>
          <a:xfrm>
            <a:off x="6629400" y="274675"/>
            <a:ext cx="2057400" cy="5851526"/>
          </a:xfrm>
          <a:prstGeom prst="rect">
            <a:avLst/>
          </a:prstGeom>
          <a:noFill/>
        </p:spPr>
        <p:txBody>
          <a:bodyPr vert="eaVert"/>
          <a:lstStyle>
            <a:lvl1pPr defTabSz="456342">
              <a:defRPr sz="4400" b="0">
                <a:solidFill>
                  <a:srgbClr val="000000"/>
                </a:solidFill>
                <a:latin typeface="Calibri"/>
                <a:ea typeface="Calibri"/>
                <a:cs typeface="Calibri"/>
                <a:sym typeface="Calibri"/>
              </a:defRPr>
            </a:lvl1pPr>
          </a:lstStyle>
          <a:p>
            <a:r>
              <a:t>Title Text</a:t>
            </a:r>
          </a:p>
        </p:txBody>
      </p:sp>
      <p:sp>
        <p:nvSpPr>
          <p:cNvPr id="614" name="Body Level One…"/>
          <p:cNvSpPr txBox="1">
            <a:spLocks noGrp="1"/>
          </p:cNvSpPr>
          <p:nvPr>
            <p:ph type="body" idx="1"/>
          </p:nvPr>
        </p:nvSpPr>
        <p:spPr>
          <a:xfrm>
            <a:off x="457200" y="274675"/>
            <a:ext cx="6019800" cy="5851526"/>
          </a:xfrm>
          <a:prstGeom prst="rect">
            <a:avLst/>
          </a:prstGeom>
        </p:spPr>
        <p:txBody>
          <a:bodyPr vert="eaVert">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15"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605620298"/>
      </p:ext>
    </p:extLst>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type="tx">
  <p:cSld name="3_Title and Content">
    <p:bg>
      <p:bgPr>
        <a:solidFill>
          <a:srgbClr val="0A0E5B"/>
        </a:solidFill>
        <a:effectLst/>
      </p:bgPr>
    </p:bg>
    <p:spTree>
      <p:nvGrpSpPr>
        <p:cNvPr id="1" name=""/>
        <p:cNvGrpSpPr/>
        <p:nvPr/>
      </p:nvGrpSpPr>
      <p:grpSpPr>
        <a:xfrm>
          <a:off x="0" y="0"/>
          <a:ext cx="0" cy="0"/>
          <a:chOff x="0" y="0"/>
          <a:chExt cx="0" cy="0"/>
        </a:xfrm>
      </p:grpSpPr>
      <p:sp>
        <p:nvSpPr>
          <p:cNvPr id="639"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40"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46" name="Group 7"/>
          <p:cNvGrpSpPr/>
          <p:nvPr/>
        </p:nvGrpSpPr>
        <p:grpSpPr>
          <a:xfrm>
            <a:off x="-1" y="355600"/>
            <a:ext cx="6172201" cy="2438400"/>
            <a:chOff x="0" y="0"/>
            <a:chExt cx="6172199" cy="2438400"/>
          </a:xfrm>
        </p:grpSpPr>
        <p:sp>
          <p:nvSpPr>
            <p:cNvPr id="641"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2"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3"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4"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5"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47"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648" name="Body Level One…"/>
          <p:cNvSpPr txBox="1">
            <a:spLocks noGrp="1"/>
          </p:cNvSpPr>
          <p:nvPr>
            <p:ph type="body" idx="1"/>
          </p:nvPr>
        </p:nvSpPr>
        <p:spPr>
          <a:xfrm>
            <a:off x="1219200" y="1676400"/>
            <a:ext cx="7772401" cy="4572000"/>
          </a:xfrm>
          <a:prstGeom prst="rect">
            <a:avLst/>
          </a:prstGeom>
        </p:spPr>
        <p:txBody>
          <a:bodyPr>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49"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80503027"/>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tx">
  <p:cSld name="3_Section Header">
    <p:bg>
      <p:bgPr>
        <a:solidFill>
          <a:srgbClr val="0A0E5B"/>
        </a:solidFill>
        <a:effectLst/>
      </p:bgPr>
    </p:bg>
    <p:spTree>
      <p:nvGrpSpPr>
        <p:cNvPr id="1" name=""/>
        <p:cNvGrpSpPr/>
        <p:nvPr/>
      </p:nvGrpSpPr>
      <p:grpSpPr>
        <a:xfrm>
          <a:off x="0" y="0"/>
          <a:ext cx="0" cy="0"/>
          <a:chOff x="0" y="0"/>
          <a:chExt cx="0" cy="0"/>
        </a:xfrm>
      </p:grpSpPr>
      <p:sp>
        <p:nvSpPr>
          <p:cNvPr id="656"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57"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63" name="Group 7"/>
          <p:cNvGrpSpPr/>
          <p:nvPr/>
        </p:nvGrpSpPr>
        <p:grpSpPr>
          <a:xfrm>
            <a:off x="-1" y="355600"/>
            <a:ext cx="6172201" cy="2438400"/>
            <a:chOff x="0" y="0"/>
            <a:chExt cx="6172199" cy="2438400"/>
          </a:xfrm>
        </p:grpSpPr>
        <p:sp>
          <p:nvSpPr>
            <p:cNvPr id="658"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59"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0"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1"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2"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64" name="Title Text"/>
          <p:cNvSpPr txBox="1">
            <a:spLocks noGrp="1"/>
          </p:cNvSpPr>
          <p:nvPr>
            <p:ph type="title"/>
          </p:nvPr>
        </p:nvSpPr>
        <p:spPr>
          <a:xfrm>
            <a:off x="722312" y="4406900"/>
            <a:ext cx="7772401" cy="1362075"/>
          </a:xfrm>
          <a:prstGeom prst="rect">
            <a:avLst/>
          </a:prstGeom>
          <a:noFill/>
          <a:effectLst>
            <a:outerShdw blurRad="63500" dist="12700" dir="16200000" rotWithShape="0">
              <a:srgbClr val="FFFFFF">
                <a:alpha val="74998"/>
              </a:srgbClr>
            </a:outerShdw>
          </a:effectLst>
        </p:spPr>
        <p:txBody>
          <a:bodyPr anchor="t"/>
          <a:lstStyle>
            <a:lvl1pPr algn="l">
              <a:defRPr sz="4000" cap="all">
                <a:solidFill>
                  <a:srgbClr val="4460EE"/>
                </a:solidFill>
              </a:defRPr>
            </a:lvl1pPr>
          </a:lstStyle>
          <a:p>
            <a:r>
              <a:t>Title Text</a:t>
            </a:r>
          </a:p>
        </p:txBody>
      </p:sp>
      <p:sp>
        <p:nvSpPr>
          <p:cNvPr id="665"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FFFFFF"/>
                </a:solidFill>
                <a:latin typeface="Times Roman"/>
                <a:ea typeface="Times Roman"/>
                <a:cs typeface="Times Roman"/>
                <a:sym typeface="Times Roman"/>
              </a:defRPr>
            </a:lvl1pPr>
            <a:lvl2pPr marL="0" indent="456342">
              <a:spcBef>
                <a:spcPts val="400"/>
              </a:spcBef>
              <a:buSzTx/>
              <a:buNone/>
              <a:defRPr sz="2000">
                <a:solidFill>
                  <a:srgbClr val="FFFFFF"/>
                </a:solidFill>
                <a:latin typeface="Times Roman"/>
                <a:ea typeface="Times Roman"/>
                <a:cs typeface="Times Roman"/>
                <a:sym typeface="Times Roman"/>
              </a:defRPr>
            </a:lvl2pPr>
            <a:lvl3pPr marL="0" indent="912690">
              <a:spcBef>
                <a:spcPts val="400"/>
              </a:spcBef>
              <a:buSzTx/>
              <a:buNone/>
              <a:defRPr sz="2000">
                <a:solidFill>
                  <a:srgbClr val="FFFFFF"/>
                </a:solidFill>
                <a:latin typeface="Times Roman"/>
                <a:ea typeface="Times Roman"/>
                <a:cs typeface="Times Roman"/>
                <a:sym typeface="Times Roman"/>
              </a:defRPr>
            </a:lvl3pPr>
            <a:lvl4pPr marL="0" indent="1369015">
              <a:spcBef>
                <a:spcPts val="400"/>
              </a:spcBef>
              <a:buSzTx/>
              <a:buNone/>
              <a:defRPr sz="2000">
                <a:solidFill>
                  <a:srgbClr val="FFFFFF"/>
                </a:solidFill>
                <a:latin typeface="Times Roman"/>
                <a:ea typeface="Times Roman"/>
                <a:cs typeface="Times Roman"/>
                <a:sym typeface="Times Roman"/>
              </a:defRPr>
            </a:lvl4pPr>
            <a:lvl5pPr marL="0" indent="1825374">
              <a:spcBef>
                <a:spcPts val="400"/>
              </a:spcBef>
              <a:buSzTx/>
              <a:buNone/>
              <a:defRPr sz="20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66"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68837763"/>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x">
  <p:cSld name="3_Two Content">
    <p:bg>
      <p:bgPr>
        <a:solidFill>
          <a:srgbClr val="0A0E5B"/>
        </a:solidFill>
        <a:effectLst/>
      </p:bgPr>
    </p:bg>
    <p:spTree>
      <p:nvGrpSpPr>
        <p:cNvPr id="1" name=""/>
        <p:cNvGrpSpPr/>
        <p:nvPr/>
      </p:nvGrpSpPr>
      <p:grpSpPr>
        <a:xfrm>
          <a:off x="0" y="0"/>
          <a:ext cx="0" cy="0"/>
          <a:chOff x="0" y="0"/>
          <a:chExt cx="0" cy="0"/>
        </a:xfrm>
      </p:grpSpPr>
      <p:sp>
        <p:nvSpPr>
          <p:cNvPr id="673"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74"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80" name="Group 7"/>
          <p:cNvGrpSpPr/>
          <p:nvPr/>
        </p:nvGrpSpPr>
        <p:grpSpPr>
          <a:xfrm>
            <a:off x="-1" y="355600"/>
            <a:ext cx="6172201" cy="2438400"/>
            <a:chOff x="0" y="0"/>
            <a:chExt cx="6172199" cy="2438400"/>
          </a:xfrm>
        </p:grpSpPr>
        <p:sp>
          <p:nvSpPr>
            <p:cNvPr id="675"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6"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7"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8"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9"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81"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682" name="Body Level One…"/>
          <p:cNvSpPr txBox="1">
            <a:spLocks noGrp="1"/>
          </p:cNvSpPr>
          <p:nvPr>
            <p:ph type="body" sz="half" idx="1"/>
          </p:nvPr>
        </p:nvSpPr>
        <p:spPr>
          <a:xfrm>
            <a:off x="1219200" y="1676400"/>
            <a:ext cx="3810000" cy="4572000"/>
          </a:xfrm>
          <a:prstGeom prst="rect">
            <a:avLst/>
          </a:prstGeom>
        </p:spPr>
        <p:txBody>
          <a:bodyPr>
            <a:normAutofit/>
          </a:bodyPr>
          <a:lstStyle>
            <a:lvl1pPr>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1pPr>
            <a:lvl2pPr marL="789082" indent="-332754">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2pPr>
            <a:lvl3pPr marL="1232107" indent="-319440">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3pPr>
            <a:lvl4pPr marL="1723956" indent="-354934">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4pPr>
            <a:lvl5pPr marL="2180286" indent="-354934">
              <a:spcBef>
                <a:spcPts val="600"/>
              </a:spcBef>
              <a:buClr>
                <a:srgbClr val="4460EE"/>
              </a:buClr>
              <a:buFont typeface="Times Roman"/>
              <a:buChar char="▪"/>
              <a:defRPr sz="28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83"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81747280"/>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x">
  <p:cSld name="3_Comparison">
    <p:bg>
      <p:bgPr>
        <a:solidFill>
          <a:srgbClr val="0A0E5B"/>
        </a:solidFill>
        <a:effectLst/>
      </p:bgPr>
    </p:bg>
    <p:spTree>
      <p:nvGrpSpPr>
        <p:cNvPr id="1" name=""/>
        <p:cNvGrpSpPr/>
        <p:nvPr/>
      </p:nvGrpSpPr>
      <p:grpSpPr>
        <a:xfrm>
          <a:off x="0" y="0"/>
          <a:ext cx="0" cy="0"/>
          <a:chOff x="0" y="0"/>
          <a:chExt cx="0" cy="0"/>
        </a:xfrm>
      </p:grpSpPr>
      <p:sp>
        <p:nvSpPr>
          <p:cNvPr id="690"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91"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97" name="Group 7"/>
          <p:cNvGrpSpPr/>
          <p:nvPr/>
        </p:nvGrpSpPr>
        <p:grpSpPr>
          <a:xfrm>
            <a:off x="-1" y="355600"/>
            <a:ext cx="6172201" cy="2438400"/>
            <a:chOff x="0" y="0"/>
            <a:chExt cx="6172199" cy="2438400"/>
          </a:xfrm>
        </p:grpSpPr>
        <p:sp>
          <p:nvSpPr>
            <p:cNvPr id="692"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3"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4"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5"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6"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98" name="Title Text"/>
          <p:cNvSpPr txBox="1">
            <a:spLocks noGrp="1"/>
          </p:cNvSpPr>
          <p:nvPr>
            <p:ph type="title"/>
          </p:nvPr>
        </p:nvSpPr>
        <p:spPr>
          <a:xfrm>
            <a:off x="457200" y="274638"/>
            <a:ext cx="8229600" cy="1143001"/>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69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FFFFFF"/>
                </a:solidFill>
                <a:latin typeface="Times Roman"/>
                <a:ea typeface="Times Roman"/>
                <a:cs typeface="Times Roman"/>
                <a:sym typeface="Times Roman"/>
              </a:defRPr>
            </a:lvl1pPr>
            <a:lvl2pPr marL="0" indent="456342">
              <a:spcBef>
                <a:spcPts val="500"/>
              </a:spcBef>
              <a:buSzTx/>
              <a:buNone/>
              <a:defRPr sz="2400" b="1">
                <a:solidFill>
                  <a:srgbClr val="FFFFFF"/>
                </a:solidFill>
                <a:latin typeface="Times Roman"/>
                <a:ea typeface="Times Roman"/>
                <a:cs typeface="Times Roman"/>
                <a:sym typeface="Times Roman"/>
              </a:defRPr>
            </a:lvl2pPr>
            <a:lvl3pPr marL="0" indent="912690">
              <a:spcBef>
                <a:spcPts val="500"/>
              </a:spcBef>
              <a:buSzTx/>
              <a:buNone/>
              <a:defRPr sz="2400" b="1">
                <a:solidFill>
                  <a:srgbClr val="FFFFFF"/>
                </a:solidFill>
                <a:latin typeface="Times Roman"/>
                <a:ea typeface="Times Roman"/>
                <a:cs typeface="Times Roman"/>
                <a:sym typeface="Times Roman"/>
              </a:defRPr>
            </a:lvl3pPr>
            <a:lvl4pPr marL="0" indent="1369015">
              <a:spcBef>
                <a:spcPts val="500"/>
              </a:spcBef>
              <a:buSzTx/>
              <a:buNone/>
              <a:defRPr sz="2400" b="1">
                <a:solidFill>
                  <a:srgbClr val="FFFFFF"/>
                </a:solidFill>
                <a:latin typeface="Times Roman"/>
                <a:ea typeface="Times Roman"/>
                <a:cs typeface="Times Roman"/>
                <a:sym typeface="Times Roman"/>
              </a:defRPr>
            </a:lvl4pPr>
            <a:lvl5pPr marL="0" indent="1825374">
              <a:spcBef>
                <a:spcPts val="500"/>
              </a:spcBef>
              <a:buSzTx/>
              <a:buNone/>
              <a:defRPr sz="2400" b="1">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00"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FFFFFF"/>
                </a:solidFill>
                <a:latin typeface="Times Roman"/>
                <a:ea typeface="Times Roman"/>
                <a:cs typeface="Times Roman"/>
                <a:sym typeface="Times Roman"/>
              </a:defRPr>
            </a:pPr>
            <a:endParaRPr/>
          </a:p>
        </p:txBody>
      </p:sp>
      <p:sp>
        <p:nvSpPr>
          <p:cNvPr id="701"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18513852"/>
      </p:ext>
    </p:extLst>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x">
  <p:cSld name="3_Title Only">
    <p:bg>
      <p:bgPr>
        <a:solidFill>
          <a:srgbClr val="0A0E5B"/>
        </a:solidFill>
        <a:effectLst/>
      </p:bgPr>
    </p:bg>
    <p:spTree>
      <p:nvGrpSpPr>
        <p:cNvPr id="1" name=""/>
        <p:cNvGrpSpPr/>
        <p:nvPr/>
      </p:nvGrpSpPr>
      <p:grpSpPr>
        <a:xfrm>
          <a:off x="0" y="0"/>
          <a:ext cx="0" cy="0"/>
          <a:chOff x="0" y="0"/>
          <a:chExt cx="0" cy="0"/>
        </a:xfrm>
      </p:grpSpPr>
      <p:sp>
        <p:nvSpPr>
          <p:cNvPr id="708"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09"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15" name="Group 7"/>
          <p:cNvGrpSpPr/>
          <p:nvPr/>
        </p:nvGrpSpPr>
        <p:grpSpPr>
          <a:xfrm>
            <a:off x="-1" y="355600"/>
            <a:ext cx="6172201" cy="2438400"/>
            <a:chOff x="0" y="0"/>
            <a:chExt cx="6172199" cy="2438400"/>
          </a:xfrm>
        </p:grpSpPr>
        <p:sp>
          <p:nvSpPr>
            <p:cNvPr id="710"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1"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2"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3"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4"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16"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717"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47240834"/>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x">
  <p:cSld name="3_Blank">
    <p:bg>
      <p:bgPr>
        <a:solidFill>
          <a:srgbClr val="0A0E5B"/>
        </a:solidFill>
        <a:effectLst/>
      </p:bgPr>
    </p:bg>
    <p:spTree>
      <p:nvGrpSpPr>
        <p:cNvPr id="1" name=""/>
        <p:cNvGrpSpPr/>
        <p:nvPr/>
      </p:nvGrpSpPr>
      <p:grpSpPr>
        <a:xfrm>
          <a:off x="0" y="0"/>
          <a:ext cx="0" cy="0"/>
          <a:chOff x="0" y="0"/>
          <a:chExt cx="0" cy="0"/>
        </a:xfrm>
      </p:grpSpPr>
      <p:sp>
        <p:nvSpPr>
          <p:cNvPr id="724"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25"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31" name="Group 7"/>
          <p:cNvGrpSpPr/>
          <p:nvPr/>
        </p:nvGrpSpPr>
        <p:grpSpPr>
          <a:xfrm>
            <a:off x="-1" y="355600"/>
            <a:ext cx="6172201" cy="2438400"/>
            <a:chOff x="0" y="0"/>
            <a:chExt cx="6172199" cy="2438400"/>
          </a:xfrm>
        </p:grpSpPr>
        <p:sp>
          <p:nvSpPr>
            <p:cNvPr id="726"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7"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8"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9"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30"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32"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86951711"/>
      </p:ext>
    </p:extLst>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tx">
  <p:cSld name="3_Content with Caption">
    <p:bg>
      <p:bgPr>
        <a:solidFill>
          <a:srgbClr val="0A0E5B"/>
        </a:solidFill>
        <a:effectLst/>
      </p:bgPr>
    </p:bg>
    <p:spTree>
      <p:nvGrpSpPr>
        <p:cNvPr id="1" name=""/>
        <p:cNvGrpSpPr/>
        <p:nvPr/>
      </p:nvGrpSpPr>
      <p:grpSpPr>
        <a:xfrm>
          <a:off x="0" y="0"/>
          <a:ext cx="0" cy="0"/>
          <a:chOff x="0" y="0"/>
          <a:chExt cx="0" cy="0"/>
        </a:xfrm>
      </p:grpSpPr>
      <p:sp>
        <p:nvSpPr>
          <p:cNvPr id="739"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40"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46" name="Group 7"/>
          <p:cNvGrpSpPr/>
          <p:nvPr/>
        </p:nvGrpSpPr>
        <p:grpSpPr>
          <a:xfrm>
            <a:off x="-1" y="355600"/>
            <a:ext cx="6172201" cy="2438400"/>
            <a:chOff x="0" y="0"/>
            <a:chExt cx="6172199" cy="2438400"/>
          </a:xfrm>
        </p:grpSpPr>
        <p:sp>
          <p:nvSpPr>
            <p:cNvPr id="741"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2"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3"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4"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5"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47" name="Title Text"/>
          <p:cNvSpPr txBox="1">
            <a:spLocks noGrp="1"/>
          </p:cNvSpPr>
          <p:nvPr>
            <p:ph type="title"/>
          </p:nvPr>
        </p:nvSpPr>
        <p:spPr>
          <a:xfrm>
            <a:off x="457237" y="273050"/>
            <a:ext cx="3008315" cy="1162050"/>
          </a:xfrm>
          <a:prstGeom prst="rect">
            <a:avLst/>
          </a:prstGeom>
          <a:noFill/>
          <a:effectLst>
            <a:outerShdw blurRad="63500" dist="12700" dir="16200000" rotWithShape="0">
              <a:srgbClr val="FFFFFF">
                <a:alpha val="74998"/>
              </a:srgbClr>
            </a:outerShdw>
          </a:effectLst>
        </p:spPr>
        <p:txBody>
          <a:bodyPr anchor="b"/>
          <a:lstStyle>
            <a:lvl1pPr algn="l">
              <a:defRPr sz="2000">
                <a:solidFill>
                  <a:srgbClr val="4460EE"/>
                </a:solidFill>
              </a:defRPr>
            </a:lvl1pPr>
          </a:lstStyle>
          <a:p>
            <a:r>
              <a:t>Title Text</a:t>
            </a:r>
          </a:p>
        </p:txBody>
      </p:sp>
      <p:sp>
        <p:nvSpPr>
          <p:cNvPr id="748" name="Body Level One…"/>
          <p:cNvSpPr txBox="1">
            <a:spLocks noGrp="1"/>
          </p:cNvSpPr>
          <p:nvPr>
            <p:ph type="body" idx="1"/>
          </p:nvPr>
        </p:nvSpPr>
        <p:spPr>
          <a:xfrm>
            <a:off x="3575050" y="273088"/>
            <a:ext cx="5111750" cy="5853113"/>
          </a:xfrm>
          <a:prstGeom prst="rect">
            <a:avLst/>
          </a:prstGeom>
        </p:spPr>
        <p:txBody>
          <a:bodyPr>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49"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FFFFFF"/>
                </a:solidFill>
                <a:latin typeface="Times Roman"/>
                <a:ea typeface="Times Roman"/>
                <a:cs typeface="Times Roman"/>
                <a:sym typeface="Times Roman"/>
              </a:defRPr>
            </a:pPr>
            <a:endParaRPr/>
          </a:p>
        </p:txBody>
      </p:sp>
      <p:sp>
        <p:nvSpPr>
          <p:cNvPr id="750"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36861221"/>
      </p:ext>
    </p:extLst>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type="tx">
  <p:cSld name="3_Picture with Caption">
    <p:bg>
      <p:bgPr>
        <a:solidFill>
          <a:srgbClr val="0A0E5B"/>
        </a:solidFill>
        <a:effectLst/>
      </p:bgPr>
    </p:bg>
    <p:spTree>
      <p:nvGrpSpPr>
        <p:cNvPr id="1" name=""/>
        <p:cNvGrpSpPr/>
        <p:nvPr/>
      </p:nvGrpSpPr>
      <p:grpSpPr>
        <a:xfrm>
          <a:off x="0" y="0"/>
          <a:ext cx="0" cy="0"/>
          <a:chOff x="0" y="0"/>
          <a:chExt cx="0" cy="0"/>
        </a:xfrm>
      </p:grpSpPr>
      <p:sp>
        <p:nvSpPr>
          <p:cNvPr id="757"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58"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64" name="Group 7"/>
          <p:cNvGrpSpPr/>
          <p:nvPr/>
        </p:nvGrpSpPr>
        <p:grpSpPr>
          <a:xfrm>
            <a:off x="-1" y="355600"/>
            <a:ext cx="6172201" cy="2438400"/>
            <a:chOff x="0" y="0"/>
            <a:chExt cx="6172199" cy="2438400"/>
          </a:xfrm>
        </p:grpSpPr>
        <p:sp>
          <p:nvSpPr>
            <p:cNvPr id="759"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0"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1"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2"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3"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65" name="Title Text"/>
          <p:cNvSpPr txBox="1">
            <a:spLocks noGrp="1"/>
          </p:cNvSpPr>
          <p:nvPr>
            <p:ph type="title"/>
          </p:nvPr>
        </p:nvSpPr>
        <p:spPr>
          <a:xfrm>
            <a:off x="1792288" y="4800600"/>
            <a:ext cx="5486401" cy="566738"/>
          </a:xfrm>
          <a:prstGeom prst="rect">
            <a:avLst/>
          </a:prstGeom>
          <a:noFill/>
          <a:effectLst>
            <a:outerShdw blurRad="63500" dist="12700" dir="16200000" rotWithShape="0">
              <a:srgbClr val="FFFFFF">
                <a:alpha val="74998"/>
              </a:srgbClr>
            </a:outerShdw>
          </a:effectLst>
        </p:spPr>
        <p:txBody>
          <a:bodyPr anchor="b"/>
          <a:lstStyle>
            <a:lvl1pPr algn="l">
              <a:defRPr sz="2000">
                <a:solidFill>
                  <a:srgbClr val="4460EE"/>
                </a:solidFill>
              </a:defRPr>
            </a:lvl1pPr>
          </a:lstStyle>
          <a:p>
            <a:r>
              <a:t>Title Text</a:t>
            </a:r>
          </a:p>
        </p:txBody>
      </p:sp>
      <p:sp>
        <p:nvSpPr>
          <p:cNvPr id="76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76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FFFFFF"/>
                </a:solidFill>
                <a:latin typeface="Times Roman"/>
                <a:ea typeface="Times Roman"/>
                <a:cs typeface="Times Roman"/>
                <a:sym typeface="Times Roman"/>
              </a:defRPr>
            </a:lvl1pPr>
            <a:lvl2pPr marL="0" indent="456342">
              <a:spcBef>
                <a:spcPts val="300"/>
              </a:spcBef>
              <a:buSzTx/>
              <a:buNone/>
              <a:defRPr sz="1400">
                <a:solidFill>
                  <a:srgbClr val="FFFFFF"/>
                </a:solidFill>
                <a:latin typeface="Times Roman"/>
                <a:ea typeface="Times Roman"/>
                <a:cs typeface="Times Roman"/>
                <a:sym typeface="Times Roman"/>
              </a:defRPr>
            </a:lvl2pPr>
            <a:lvl3pPr marL="0" indent="912690">
              <a:spcBef>
                <a:spcPts val="300"/>
              </a:spcBef>
              <a:buSzTx/>
              <a:buNone/>
              <a:defRPr sz="1400">
                <a:solidFill>
                  <a:srgbClr val="FFFFFF"/>
                </a:solidFill>
                <a:latin typeface="Times Roman"/>
                <a:ea typeface="Times Roman"/>
                <a:cs typeface="Times Roman"/>
                <a:sym typeface="Times Roman"/>
              </a:defRPr>
            </a:lvl3pPr>
            <a:lvl4pPr marL="0" indent="1369015">
              <a:spcBef>
                <a:spcPts val="300"/>
              </a:spcBef>
              <a:buSzTx/>
              <a:buNone/>
              <a:defRPr sz="1400">
                <a:solidFill>
                  <a:srgbClr val="FFFFFF"/>
                </a:solidFill>
                <a:latin typeface="Times Roman"/>
                <a:ea typeface="Times Roman"/>
                <a:cs typeface="Times Roman"/>
                <a:sym typeface="Times Roman"/>
              </a:defRPr>
            </a:lvl4pPr>
            <a:lvl5pPr marL="0" indent="1825374">
              <a:spcBef>
                <a:spcPts val="300"/>
              </a:spcBef>
              <a:buSzTx/>
              <a:buNone/>
              <a:defRPr sz="14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68"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12112441"/>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CAED238E-B3D5-8445-B29F-DFC64DDD1B6E}" type="slidenum">
              <a:rPr lang="en-US"/>
              <a:pPr>
                <a:defRPr/>
              </a:pPr>
              <a:t>‹#›</a:t>
            </a:fld>
            <a:endParaRPr lang="en-US"/>
          </a:p>
        </p:txBody>
      </p:sp>
    </p:spTree>
    <p:extLst>
      <p:ext uri="{BB962C8B-B14F-4D97-AF65-F5344CB8AC3E}">
        <p14:creationId xmlns:p14="http://schemas.microsoft.com/office/powerpoint/2010/main" val="768134722"/>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type="tx">
  <p:cSld name="3_Title and Vertical Text">
    <p:bg>
      <p:bgPr>
        <a:solidFill>
          <a:srgbClr val="0A0E5B"/>
        </a:solidFill>
        <a:effectLst/>
      </p:bgPr>
    </p:bg>
    <p:spTree>
      <p:nvGrpSpPr>
        <p:cNvPr id="1" name=""/>
        <p:cNvGrpSpPr/>
        <p:nvPr/>
      </p:nvGrpSpPr>
      <p:grpSpPr>
        <a:xfrm>
          <a:off x="0" y="0"/>
          <a:ext cx="0" cy="0"/>
          <a:chOff x="0" y="0"/>
          <a:chExt cx="0" cy="0"/>
        </a:xfrm>
      </p:grpSpPr>
      <p:sp>
        <p:nvSpPr>
          <p:cNvPr id="775"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76"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82" name="Group 7"/>
          <p:cNvGrpSpPr/>
          <p:nvPr/>
        </p:nvGrpSpPr>
        <p:grpSpPr>
          <a:xfrm>
            <a:off x="-1" y="355600"/>
            <a:ext cx="6172201" cy="2438400"/>
            <a:chOff x="0" y="0"/>
            <a:chExt cx="6172199" cy="2438400"/>
          </a:xfrm>
        </p:grpSpPr>
        <p:sp>
          <p:nvSpPr>
            <p:cNvPr id="777"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78"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79"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80"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81"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83"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784" name="Body Level One…"/>
          <p:cNvSpPr txBox="1">
            <a:spLocks noGrp="1"/>
          </p:cNvSpPr>
          <p:nvPr>
            <p:ph type="body" idx="1"/>
          </p:nvPr>
        </p:nvSpPr>
        <p:spPr>
          <a:xfrm>
            <a:off x="1219200" y="1676400"/>
            <a:ext cx="7772401" cy="4572000"/>
          </a:xfrm>
          <a:prstGeom prst="rect">
            <a:avLst/>
          </a:prstGeom>
        </p:spPr>
        <p:txBody>
          <a:bodyPr vert="eaVert">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85"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87666282"/>
      </p:ext>
    </p:extLst>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type="tx">
  <p:cSld name="3_Vertical Title and Text">
    <p:bg>
      <p:bgPr>
        <a:solidFill>
          <a:srgbClr val="0A0E5B"/>
        </a:solidFill>
        <a:effectLst/>
      </p:bgPr>
    </p:bg>
    <p:spTree>
      <p:nvGrpSpPr>
        <p:cNvPr id="1" name=""/>
        <p:cNvGrpSpPr/>
        <p:nvPr/>
      </p:nvGrpSpPr>
      <p:grpSpPr>
        <a:xfrm>
          <a:off x="0" y="0"/>
          <a:ext cx="0" cy="0"/>
          <a:chOff x="0" y="0"/>
          <a:chExt cx="0" cy="0"/>
        </a:xfrm>
      </p:grpSpPr>
      <p:sp>
        <p:nvSpPr>
          <p:cNvPr id="792"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93"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99" name="Group 7"/>
          <p:cNvGrpSpPr/>
          <p:nvPr/>
        </p:nvGrpSpPr>
        <p:grpSpPr>
          <a:xfrm>
            <a:off x="-1" y="355600"/>
            <a:ext cx="6172201" cy="2438400"/>
            <a:chOff x="0" y="0"/>
            <a:chExt cx="6172199" cy="2438400"/>
          </a:xfrm>
        </p:grpSpPr>
        <p:sp>
          <p:nvSpPr>
            <p:cNvPr id="794"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5"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6"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7"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8"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800" name="Title Text"/>
          <p:cNvSpPr txBox="1">
            <a:spLocks noGrp="1"/>
          </p:cNvSpPr>
          <p:nvPr>
            <p:ph type="title"/>
          </p:nvPr>
        </p:nvSpPr>
        <p:spPr>
          <a:xfrm>
            <a:off x="6838950" y="152400"/>
            <a:ext cx="2228850" cy="6096000"/>
          </a:xfrm>
          <a:prstGeom prst="rect">
            <a:avLst/>
          </a:prstGeom>
          <a:noFill/>
          <a:effectLst>
            <a:outerShdw blurRad="63500" dist="12700" dir="16200000" rotWithShape="0">
              <a:srgbClr val="FFFFFF">
                <a:alpha val="74998"/>
              </a:srgbClr>
            </a:outerShdw>
          </a:effectLst>
        </p:spPr>
        <p:txBody>
          <a:bodyPr vert="eaVert"/>
          <a:lstStyle>
            <a:lvl1pPr>
              <a:defRPr sz="4400">
                <a:solidFill>
                  <a:srgbClr val="4460EE"/>
                </a:solidFill>
              </a:defRPr>
            </a:lvl1pPr>
          </a:lstStyle>
          <a:p>
            <a:r>
              <a:t>Title Text</a:t>
            </a:r>
          </a:p>
        </p:txBody>
      </p:sp>
      <p:sp>
        <p:nvSpPr>
          <p:cNvPr id="801" name="Body Level One…"/>
          <p:cNvSpPr txBox="1">
            <a:spLocks noGrp="1"/>
          </p:cNvSpPr>
          <p:nvPr>
            <p:ph type="body" idx="1"/>
          </p:nvPr>
        </p:nvSpPr>
        <p:spPr>
          <a:xfrm>
            <a:off x="152400" y="152400"/>
            <a:ext cx="6534150" cy="6096000"/>
          </a:xfrm>
          <a:prstGeom prst="rect">
            <a:avLst/>
          </a:prstGeom>
        </p:spPr>
        <p:txBody>
          <a:bodyPr vert="eaVert">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802"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76628999"/>
      </p:ext>
    </p:extLst>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tx">
  <p:cSld name="1_Title Slid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17" name="Group 2"/>
          <p:cNvGrpSpPr/>
          <p:nvPr/>
        </p:nvGrpSpPr>
        <p:grpSpPr>
          <a:xfrm>
            <a:off x="-1" y="76"/>
            <a:ext cx="9144001" cy="6860193"/>
            <a:chOff x="0" y="38"/>
            <a:chExt cx="9144000" cy="6860192"/>
          </a:xfrm>
        </p:grpSpPr>
        <p:sp>
          <p:nvSpPr>
            <p:cNvPr id="809"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0"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1"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2"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3"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4"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5"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6"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18" name="Title Text"/>
          <p:cNvSpPr txBox="1">
            <a:spLocks noGrp="1"/>
          </p:cNvSpPr>
          <p:nvPr>
            <p:ph type="title"/>
          </p:nvPr>
        </p:nvSpPr>
        <p:spPr>
          <a:xfrm>
            <a:off x="685800" y="2286000"/>
            <a:ext cx="7772400" cy="1143000"/>
          </a:xfrm>
          <a:prstGeom prst="rect">
            <a:avLst/>
          </a:prstGeom>
          <a:noFill/>
        </p:spPr>
        <p:txBody>
          <a:bodyPr/>
          <a:lstStyle>
            <a:lvl1pPr>
              <a:defRPr sz="4400" b="0"/>
            </a:lvl1pPr>
          </a:lstStyle>
          <a:p>
            <a:r>
              <a:t>Title Text</a:t>
            </a:r>
          </a:p>
        </p:txBody>
      </p:sp>
      <p:sp>
        <p:nvSpPr>
          <p:cNvPr id="819"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a:solidFill>
                  <a:srgbClr val="FFFFFF"/>
                </a:solidFill>
              </a:defRPr>
            </a:lvl1pPr>
            <a:lvl2pPr algn="ctr">
              <a:buSzPct val="100000"/>
              <a:buChar char="–"/>
              <a:defRPr>
                <a:solidFill>
                  <a:srgbClr val="FFFFFF"/>
                </a:solidFill>
              </a:defRPr>
            </a:lvl2pPr>
            <a:lvl3pPr algn="ctr">
              <a:buSzPct val="100000"/>
              <a:buChar char="•"/>
              <a:defRPr>
                <a:solidFill>
                  <a:srgbClr val="FFFFFF"/>
                </a:solidFill>
              </a:defRPr>
            </a:lvl3pPr>
            <a:lvl4pPr algn="ctr">
              <a:buSzPct val="100000"/>
              <a:buChar char="–"/>
              <a:defRPr>
                <a:solidFill>
                  <a:srgbClr val="FFFFFF"/>
                </a:solidFill>
              </a:defRPr>
            </a:lvl4pPr>
            <a:lvl5pPr algn="ct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20" name="Slide Number"/>
          <p:cNvSpPr txBox="1">
            <a:spLocks noGrp="1"/>
          </p:cNvSpPr>
          <p:nvPr>
            <p:ph type="sldNum" sz="quarter" idx="2"/>
          </p:nvPr>
        </p:nvSpPr>
        <p:spPr>
          <a:xfrm>
            <a:off x="8176437" y="6418691"/>
            <a:ext cx="281763" cy="286910"/>
          </a:xfrm>
          <a:prstGeom prst="rect">
            <a:avLst/>
          </a:prstGeom>
        </p:spPr>
        <p:txBody>
          <a:bodyPr/>
          <a:lstStyle>
            <a:lvl1pPr>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6181911"/>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tx">
  <p:cSld name="4_Title and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35" name="Group 2"/>
          <p:cNvGrpSpPr/>
          <p:nvPr/>
        </p:nvGrpSpPr>
        <p:grpSpPr>
          <a:xfrm>
            <a:off x="-1" y="76"/>
            <a:ext cx="9144001" cy="6860193"/>
            <a:chOff x="0" y="38"/>
            <a:chExt cx="9144000" cy="6860192"/>
          </a:xfrm>
        </p:grpSpPr>
        <p:sp>
          <p:nvSpPr>
            <p:cNvPr id="827"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28"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29"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0"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1"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2"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3"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4"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36" name="Title Text"/>
          <p:cNvSpPr txBox="1">
            <a:spLocks noGrp="1"/>
          </p:cNvSpPr>
          <p:nvPr>
            <p:ph type="title"/>
          </p:nvPr>
        </p:nvSpPr>
        <p:spPr>
          <a:xfrm>
            <a:off x="0" y="609600"/>
            <a:ext cx="9144000" cy="1143000"/>
          </a:xfrm>
          <a:prstGeom prst="rect">
            <a:avLst/>
          </a:prstGeom>
          <a:noFill/>
        </p:spPr>
        <p:txBody>
          <a:bodyPr/>
          <a:lstStyle>
            <a:lvl1pPr>
              <a:defRPr sz="4400" b="0"/>
            </a:lvl1pPr>
          </a:lstStyle>
          <a:p>
            <a:r>
              <a:t>Title Text</a:t>
            </a:r>
          </a:p>
        </p:txBody>
      </p:sp>
      <p:sp>
        <p:nvSpPr>
          <p:cNvPr id="837" name="Body Level One…"/>
          <p:cNvSpPr txBox="1">
            <a:spLocks noGrp="1"/>
          </p:cNvSpPr>
          <p:nvPr>
            <p:ph type="body" idx="1"/>
          </p:nvPr>
        </p:nvSpPr>
        <p:spPr>
          <a:xfrm>
            <a:off x="0" y="1981200"/>
            <a:ext cx="9144000" cy="41148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38"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05698219"/>
      </p:ext>
    </p:extLst>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tx">
  <p:cSld name="4_Section Header">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53" name="Group 2"/>
          <p:cNvGrpSpPr/>
          <p:nvPr/>
        </p:nvGrpSpPr>
        <p:grpSpPr>
          <a:xfrm>
            <a:off x="-1" y="76"/>
            <a:ext cx="9144001" cy="6860193"/>
            <a:chOff x="0" y="38"/>
            <a:chExt cx="9144000" cy="6860192"/>
          </a:xfrm>
        </p:grpSpPr>
        <p:sp>
          <p:nvSpPr>
            <p:cNvPr id="845"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6"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7"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8"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9"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50"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51"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52"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54"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855"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FFFFFF"/>
                </a:solidFill>
              </a:defRPr>
            </a:lvl1pPr>
            <a:lvl2pPr marL="0" indent="456342">
              <a:spcBef>
                <a:spcPts val="400"/>
              </a:spcBef>
              <a:buSzTx/>
              <a:buNone/>
              <a:defRPr sz="2000">
                <a:solidFill>
                  <a:srgbClr val="FFFFFF"/>
                </a:solidFill>
              </a:defRPr>
            </a:lvl2pPr>
            <a:lvl3pPr marL="0" indent="912690">
              <a:spcBef>
                <a:spcPts val="400"/>
              </a:spcBef>
              <a:buSzTx/>
              <a:buNone/>
              <a:defRPr sz="2000">
                <a:solidFill>
                  <a:srgbClr val="FFFFFF"/>
                </a:solidFill>
              </a:defRPr>
            </a:lvl3pPr>
            <a:lvl4pPr marL="0" indent="1369015">
              <a:spcBef>
                <a:spcPts val="400"/>
              </a:spcBef>
              <a:buSzTx/>
              <a:buNone/>
              <a:defRPr sz="2000">
                <a:solidFill>
                  <a:srgbClr val="FFFFFF"/>
                </a:solidFill>
              </a:defRPr>
            </a:lvl4pPr>
            <a:lvl5pPr marL="0" indent="1825374">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56"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70530369"/>
      </p:ext>
    </p:extLst>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x">
  <p:cSld name="4_Two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71" name="Group 2"/>
          <p:cNvGrpSpPr/>
          <p:nvPr/>
        </p:nvGrpSpPr>
        <p:grpSpPr>
          <a:xfrm>
            <a:off x="-1" y="76"/>
            <a:ext cx="9144001" cy="6860193"/>
            <a:chOff x="0" y="38"/>
            <a:chExt cx="9144000" cy="6860192"/>
          </a:xfrm>
        </p:grpSpPr>
        <p:sp>
          <p:nvSpPr>
            <p:cNvPr id="863"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4"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5"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6"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7"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8"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9"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70"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72" name="Title Text"/>
          <p:cNvSpPr txBox="1">
            <a:spLocks noGrp="1"/>
          </p:cNvSpPr>
          <p:nvPr>
            <p:ph type="title"/>
          </p:nvPr>
        </p:nvSpPr>
        <p:spPr>
          <a:xfrm>
            <a:off x="0" y="609600"/>
            <a:ext cx="9144000" cy="1143000"/>
          </a:xfrm>
          <a:prstGeom prst="rect">
            <a:avLst/>
          </a:prstGeom>
          <a:noFill/>
        </p:spPr>
        <p:txBody>
          <a:bodyPr/>
          <a:lstStyle>
            <a:lvl1pPr>
              <a:defRPr sz="4400" b="0"/>
            </a:lvl1pPr>
          </a:lstStyle>
          <a:p>
            <a:r>
              <a:t>Title Text</a:t>
            </a:r>
          </a:p>
        </p:txBody>
      </p:sp>
      <p:sp>
        <p:nvSpPr>
          <p:cNvPr id="8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FFFFFF"/>
                </a:solidFill>
              </a:defRPr>
            </a:lvl1pPr>
            <a:lvl2pPr marL="789082" indent="-332754">
              <a:spcBef>
                <a:spcPts val="600"/>
              </a:spcBef>
              <a:buSzPct val="100000"/>
              <a:buChar char="–"/>
              <a:defRPr sz="2800">
                <a:solidFill>
                  <a:srgbClr val="FFFFFF"/>
                </a:solidFill>
              </a:defRPr>
            </a:lvl2pPr>
            <a:lvl3pPr marL="1232107" indent="-319440">
              <a:spcBef>
                <a:spcPts val="600"/>
              </a:spcBef>
              <a:buSzPct val="100000"/>
              <a:buChar char="•"/>
              <a:defRPr sz="2800">
                <a:solidFill>
                  <a:srgbClr val="FFFFFF"/>
                </a:solidFill>
              </a:defRPr>
            </a:lvl3pPr>
            <a:lvl4pPr marL="1723956" indent="-354934">
              <a:spcBef>
                <a:spcPts val="600"/>
              </a:spcBef>
              <a:buSzPct val="100000"/>
              <a:buChar char="–"/>
              <a:defRPr sz="2800">
                <a:solidFill>
                  <a:srgbClr val="FFFFFF"/>
                </a:solidFill>
              </a:defRPr>
            </a:lvl4pPr>
            <a:lvl5pPr marL="2180286" indent="-354934">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74"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75060358"/>
      </p:ext>
    </p:extLst>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x">
  <p:cSld name="4_Comparis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89" name="Group 2"/>
          <p:cNvGrpSpPr/>
          <p:nvPr/>
        </p:nvGrpSpPr>
        <p:grpSpPr>
          <a:xfrm>
            <a:off x="-1" y="76"/>
            <a:ext cx="9144001" cy="6860193"/>
            <a:chOff x="0" y="38"/>
            <a:chExt cx="9144000" cy="6860192"/>
          </a:xfrm>
        </p:grpSpPr>
        <p:sp>
          <p:nvSpPr>
            <p:cNvPr id="881"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2"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3"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4"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5"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6"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7"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8"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90" name="Title Text"/>
          <p:cNvSpPr txBox="1">
            <a:spLocks noGrp="1"/>
          </p:cNvSpPr>
          <p:nvPr>
            <p:ph type="title"/>
          </p:nvPr>
        </p:nvSpPr>
        <p:spPr>
          <a:xfrm>
            <a:off x="457200" y="274638"/>
            <a:ext cx="8229600" cy="1143001"/>
          </a:xfrm>
          <a:prstGeom prst="rect">
            <a:avLst/>
          </a:prstGeom>
          <a:noFill/>
        </p:spPr>
        <p:txBody>
          <a:bodyPr/>
          <a:lstStyle>
            <a:lvl1pPr>
              <a:defRPr sz="4400" b="0"/>
            </a:lvl1pPr>
          </a:lstStyle>
          <a:p>
            <a:r>
              <a:t>Title Text</a:t>
            </a:r>
          </a:p>
        </p:txBody>
      </p:sp>
      <p:sp>
        <p:nvSpPr>
          <p:cNvPr id="8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FFFFFF"/>
                </a:solidFill>
              </a:defRPr>
            </a:lvl1pPr>
            <a:lvl2pPr marL="0" indent="456342">
              <a:spcBef>
                <a:spcPts val="500"/>
              </a:spcBef>
              <a:buSzTx/>
              <a:buNone/>
              <a:defRPr sz="2400" b="1">
                <a:solidFill>
                  <a:srgbClr val="FFFFFF"/>
                </a:solidFill>
              </a:defRPr>
            </a:lvl2pPr>
            <a:lvl3pPr marL="0" indent="912690">
              <a:spcBef>
                <a:spcPts val="500"/>
              </a:spcBef>
              <a:buSzTx/>
              <a:buNone/>
              <a:defRPr sz="2400" b="1">
                <a:solidFill>
                  <a:srgbClr val="FFFFFF"/>
                </a:solidFill>
              </a:defRPr>
            </a:lvl3pPr>
            <a:lvl4pPr marL="0" indent="1369015">
              <a:spcBef>
                <a:spcPts val="500"/>
              </a:spcBef>
              <a:buSzTx/>
              <a:buNone/>
              <a:defRPr sz="2400" b="1">
                <a:solidFill>
                  <a:srgbClr val="FFFFFF"/>
                </a:solidFill>
              </a:defRPr>
            </a:lvl4pPr>
            <a:lvl5pPr marL="0" indent="1825374">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92"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FFFFFF"/>
                </a:solidFill>
              </a:defRPr>
            </a:pPr>
            <a:endParaRPr/>
          </a:p>
        </p:txBody>
      </p:sp>
      <p:sp>
        <p:nvSpPr>
          <p:cNvPr id="893"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87020865"/>
      </p:ext>
    </p:extLst>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tx">
  <p:cSld name="4_Title Only">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08" name="Group 2"/>
          <p:cNvGrpSpPr/>
          <p:nvPr/>
        </p:nvGrpSpPr>
        <p:grpSpPr>
          <a:xfrm>
            <a:off x="-1" y="76"/>
            <a:ext cx="9144001" cy="6860193"/>
            <a:chOff x="0" y="38"/>
            <a:chExt cx="9144000" cy="6860192"/>
          </a:xfrm>
        </p:grpSpPr>
        <p:sp>
          <p:nvSpPr>
            <p:cNvPr id="900"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1"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2"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3"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4"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5"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6"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7"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09" name="Title Text"/>
          <p:cNvSpPr txBox="1">
            <a:spLocks noGrp="1"/>
          </p:cNvSpPr>
          <p:nvPr>
            <p:ph type="title"/>
          </p:nvPr>
        </p:nvSpPr>
        <p:spPr>
          <a:xfrm>
            <a:off x="0" y="609600"/>
            <a:ext cx="9144000" cy="1143000"/>
          </a:xfrm>
          <a:prstGeom prst="rect">
            <a:avLst/>
          </a:prstGeom>
          <a:noFill/>
        </p:spPr>
        <p:txBody>
          <a:bodyPr/>
          <a:lstStyle>
            <a:lvl1pPr>
              <a:defRPr sz="4400" b="0"/>
            </a:lvl1pPr>
          </a:lstStyle>
          <a:p>
            <a:r>
              <a:t>Title Text</a:t>
            </a:r>
          </a:p>
        </p:txBody>
      </p:sp>
      <p:sp>
        <p:nvSpPr>
          <p:cNvPr id="910"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5654623"/>
      </p:ext>
    </p:extLst>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x">
  <p:cSld name="4_Blank">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25" name="Group 2"/>
          <p:cNvGrpSpPr/>
          <p:nvPr/>
        </p:nvGrpSpPr>
        <p:grpSpPr>
          <a:xfrm>
            <a:off x="-1" y="76"/>
            <a:ext cx="9144001" cy="6860193"/>
            <a:chOff x="0" y="38"/>
            <a:chExt cx="9144000" cy="6860192"/>
          </a:xfrm>
        </p:grpSpPr>
        <p:sp>
          <p:nvSpPr>
            <p:cNvPr id="917"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18"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19"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0"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1"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2"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3"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4"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26"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20066403"/>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tx">
  <p:cSld name="Blank 0">
    <p:bg>
      <p:bgPr>
        <a:solidFill>
          <a:srgbClr val="000000"/>
        </a:solidFill>
        <a:effectLst/>
      </p:bgPr>
    </p:bg>
    <p:spTree>
      <p:nvGrpSpPr>
        <p:cNvPr id="1" name=""/>
        <p:cNvGrpSpPr/>
        <p:nvPr/>
      </p:nvGrpSpPr>
      <p:grpSpPr>
        <a:xfrm>
          <a:off x="0" y="0"/>
          <a:ext cx="0" cy="0"/>
          <a:chOff x="0" y="0"/>
          <a:chExt cx="0" cy="0"/>
        </a:xfrm>
      </p:grpSpPr>
      <p:sp>
        <p:nvSpPr>
          <p:cNvPr id="933"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73380161"/>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9158F88F-9DDE-C44E-B63C-C4344E228620}" type="slidenum">
              <a:rPr lang="en-US"/>
              <a:pPr>
                <a:defRPr/>
              </a:pPr>
              <a:t>‹#›</a:t>
            </a:fld>
            <a:endParaRPr lang="en-US"/>
          </a:p>
        </p:txBody>
      </p:sp>
    </p:spTree>
    <p:extLst>
      <p:ext uri="{BB962C8B-B14F-4D97-AF65-F5344CB8AC3E}">
        <p14:creationId xmlns:p14="http://schemas.microsoft.com/office/powerpoint/2010/main" val="1662163071"/>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type="tx">
  <p:cSld name="4_Content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48" name="Group 2"/>
          <p:cNvGrpSpPr/>
          <p:nvPr/>
        </p:nvGrpSpPr>
        <p:grpSpPr>
          <a:xfrm>
            <a:off x="-1" y="76"/>
            <a:ext cx="9144001" cy="6860193"/>
            <a:chOff x="0" y="38"/>
            <a:chExt cx="9144000" cy="6860192"/>
          </a:xfrm>
        </p:grpSpPr>
        <p:sp>
          <p:nvSpPr>
            <p:cNvPr id="940"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1"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2"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3"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4"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5"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6"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7"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49"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950"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51"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FFFFFF"/>
                </a:solidFill>
              </a:defRPr>
            </a:pPr>
            <a:endParaRPr/>
          </a:p>
        </p:txBody>
      </p:sp>
      <p:sp>
        <p:nvSpPr>
          <p:cNvPr id="952"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7812382"/>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type="tx">
  <p:cSld name="4_Picture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67" name="Group 2"/>
          <p:cNvGrpSpPr/>
          <p:nvPr/>
        </p:nvGrpSpPr>
        <p:grpSpPr>
          <a:xfrm>
            <a:off x="-1" y="76"/>
            <a:ext cx="9144001" cy="6860193"/>
            <a:chOff x="0" y="38"/>
            <a:chExt cx="9144000" cy="6860192"/>
          </a:xfrm>
        </p:grpSpPr>
        <p:sp>
          <p:nvSpPr>
            <p:cNvPr id="959"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0"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1"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2"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3"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4"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5"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6"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68"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96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97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FFFFFF"/>
                </a:solidFill>
              </a:defRPr>
            </a:lvl1pPr>
            <a:lvl2pPr marL="0" indent="456342">
              <a:spcBef>
                <a:spcPts val="300"/>
              </a:spcBef>
              <a:buSzTx/>
              <a:buNone/>
              <a:defRPr sz="1400">
                <a:solidFill>
                  <a:srgbClr val="FFFFFF"/>
                </a:solidFill>
              </a:defRPr>
            </a:lvl2pPr>
            <a:lvl3pPr marL="0" indent="912690">
              <a:spcBef>
                <a:spcPts val="300"/>
              </a:spcBef>
              <a:buSzTx/>
              <a:buNone/>
              <a:defRPr sz="1400">
                <a:solidFill>
                  <a:srgbClr val="FFFFFF"/>
                </a:solidFill>
              </a:defRPr>
            </a:lvl3pPr>
            <a:lvl4pPr marL="0" indent="1369015">
              <a:spcBef>
                <a:spcPts val="300"/>
              </a:spcBef>
              <a:buSzTx/>
              <a:buNone/>
              <a:defRPr sz="1400">
                <a:solidFill>
                  <a:srgbClr val="FFFFFF"/>
                </a:solidFill>
              </a:defRPr>
            </a:lvl4pPr>
            <a:lvl5pPr marL="0" indent="1825374">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71"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62857397"/>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type="tx">
  <p:cSld name="4_Title and Vertical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86" name="Group 2"/>
          <p:cNvGrpSpPr/>
          <p:nvPr/>
        </p:nvGrpSpPr>
        <p:grpSpPr>
          <a:xfrm>
            <a:off x="-1" y="76"/>
            <a:ext cx="9144001" cy="6860193"/>
            <a:chOff x="0" y="38"/>
            <a:chExt cx="9144000" cy="6860192"/>
          </a:xfrm>
        </p:grpSpPr>
        <p:sp>
          <p:nvSpPr>
            <p:cNvPr id="978"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79"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0"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1"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2"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3"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4"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5"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87" name="Title Text"/>
          <p:cNvSpPr txBox="1">
            <a:spLocks noGrp="1"/>
          </p:cNvSpPr>
          <p:nvPr>
            <p:ph type="title"/>
          </p:nvPr>
        </p:nvSpPr>
        <p:spPr>
          <a:xfrm>
            <a:off x="0" y="609600"/>
            <a:ext cx="9144000" cy="1143000"/>
          </a:xfrm>
          <a:prstGeom prst="rect">
            <a:avLst/>
          </a:prstGeom>
          <a:noFill/>
        </p:spPr>
        <p:txBody>
          <a:bodyPr/>
          <a:lstStyle>
            <a:lvl1pPr>
              <a:defRPr sz="4400" b="0"/>
            </a:lvl1pPr>
          </a:lstStyle>
          <a:p>
            <a:r>
              <a:t>Title Text</a:t>
            </a:r>
          </a:p>
        </p:txBody>
      </p:sp>
      <p:sp>
        <p:nvSpPr>
          <p:cNvPr id="988" name="Body Level One…"/>
          <p:cNvSpPr txBox="1">
            <a:spLocks noGrp="1"/>
          </p:cNvSpPr>
          <p:nvPr>
            <p:ph type="body" idx="1"/>
          </p:nvPr>
        </p:nvSpPr>
        <p:spPr>
          <a:xfrm>
            <a:off x="0" y="1981200"/>
            <a:ext cx="9144000" cy="4114800"/>
          </a:xfrm>
          <a:prstGeom prst="rect">
            <a:avLst/>
          </a:prstGeom>
        </p:spPr>
        <p:txBody>
          <a:bodyPr vert="eaVert">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9"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74663485"/>
      </p:ext>
    </p:extLst>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type="tx">
  <p:cSld name="4_Vertical Title and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04" name="Group 2"/>
          <p:cNvGrpSpPr/>
          <p:nvPr/>
        </p:nvGrpSpPr>
        <p:grpSpPr>
          <a:xfrm>
            <a:off x="-1" y="76"/>
            <a:ext cx="9144001" cy="6860193"/>
            <a:chOff x="0" y="38"/>
            <a:chExt cx="9144000" cy="6860192"/>
          </a:xfrm>
        </p:grpSpPr>
        <p:sp>
          <p:nvSpPr>
            <p:cNvPr id="996"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97"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98"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99"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0"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1"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2"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3"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005" name="Title Text"/>
          <p:cNvSpPr txBox="1">
            <a:spLocks noGrp="1"/>
          </p:cNvSpPr>
          <p:nvPr>
            <p:ph type="title"/>
          </p:nvPr>
        </p:nvSpPr>
        <p:spPr>
          <a:xfrm>
            <a:off x="6515100" y="609600"/>
            <a:ext cx="1943100" cy="5486400"/>
          </a:xfrm>
          <a:prstGeom prst="rect">
            <a:avLst/>
          </a:prstGeom>
          <a:noFill/>
        </p:spPr>
        <p:txBody>
          <a:bodyPr vert="eaVert"/>
          <a:lstStyle>
            <a:lvl1pPr>
              <a:defRPr sz="4400" b="0"/>
            </a:lvl1pPr>
          </a:lstStyle>
          <a:p>
            <a:r>
              <a:t>Title Text</a:t>
            </a:r>
          </a:p>
        </p:txBody>
      </p:sp>
      <p:sp>
        <p:nvSpPr>
          <p:cNvPr id="1006"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07"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14257929"/>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type="tx">
  <p:cSld name="Title and 4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22" name="Group 2"/>
          <p:cNvGrpSpPr/>
          <p:nvPr/>
        </p:nvGrpSpPr>
        <p:grpSpPr>
          <a:xfrm>
            <a:off x="-1" y="76"/>
            <a:ext cx="9144001" cy="6860193"/>
            <a:chOff x="0" y="38"/>
            <a:chExt cx="9144000" cy="6860192"/>
          </a:xfrm>
        </p:grpSpPr>
        <p:sp>
          <p:nvSpPr>
            <p:cNvPr id="1014"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5"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6"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7"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8"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9"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20"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21"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023" name="Title Text"/>
          <p:cNvSpPr txBox="1">
            <a:spLocks noGrp="1"/>
          </p:cNvSpPr>
          <p:nvPr>
            <p:ph type="title"/>
          </p:nvPr>
        </p:nvSpPr>
        <p:spPr>
          <a:prstGeom prst="rect">
            <a:avLst/>
          </a:prstGeom>
          <a:noFill/>
        </p:spPr>
        <p:txBody>
          <a:bodyPr/>
          <a:lstStyle>
            <a:lvl1pPr>
              <a:defRPr sz="4400" b="0"/>
            </a:lvl1pPr>
          </a:lstStyle>
          <a:p>
            <a:r>
              <a:t>Title Text</a:t>
            </a:r>
          </a:p>
        </p:txBody>
      </p:sp>
      <p:sp>
        <p:nvSpPr>
          <p:cNvPr id="1024" name="Body Level One…"/>
          <p:cNvSpPr txBox="1">
            <a:spLocks noGrp="1"/>
          </p:cNvSpPr>
          <p:nvPr>
            <p:ph type="body" sz="quarter" idx="1"/>
          </p:nvPr>
        </p:nvSpPr>
        <p:spPr>
          <a:xfrm>
            <a:off x="685800" y="1981200"/>
            <a:ext cx="3810000" cy="19812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25"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11904619"/>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type="tx">
  <p:cSld name="Title and Tabl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40" name="Group 2"/>
          <p:cNvGrpSpPr/>
          <p:nvPr/>
        </p:nvGrpSpPr>
        <p:grpSpPr>
          <a:xfrm>
            <a:off x="-1" y="76"/>
            <a:ext cx="9144001" cy="6860193"/>
            <a:chOff x="0" y="38"/>
            <a:chExt cx="9144000" cy="6860192"/>
          </a:xfrm>
        </p:grpSpPr>
        <p:sp>
          <p:nvSpPr>
            <p:cNvPr id="1032"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3"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4"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5"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6"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7"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8"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9"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041" name="Title Text"/>
          <p:cNvSpPr txBox="1">
            <a:spLocks noGrp="1"/>
          </p:cNvSpPr>
          <p:nvPr>
            <p:ph type="title"/>
          </p:nvPr>
        </p:nvSpPr>
        <p:spPr>
          <a:prstGeom prst="rect">
            <a:avLst/>
          </a:prstGeom>
          <a:noFill/>
        </p:spPr>
        <p:txBody>
          <a:bodyPr/>
          <a:lstStyle>
            <a:lvl1pPr>
              <a:defRPr sz="4400" b="0"/>
            </a:lvl1pPr>
          </a:lstStyle>
          <a:p>
            <a:r>
              <a:t>Title Text</a:t>
            </a:r>
          </a:p>
        </p:txBody>
      </p:sp>
      <p:sp>
        <p:nvSpPr>
          <p:cNvPr id="1042"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44193602"/>
      </p:ext>
    </p:extLst>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x">
  <p:cSld name="2_Title Slide">
    <p:bg>
      <p:bgPr>
        <a:solidFill>
          <a:srgbClr val="FFFFFF"/>
        </a:solidFill>
        <a:effectLst/>
      </p:bgPr>
    </p:bg>
    <p:spTree>
      <p:nvGrpSpPr>
        <p:cNvPr id="1" name=""/>
        <p:cNvGrpSpPr/>
        <p:nvPr/>
      </p:nvGrpSpPr>
      <p:grpSpPr>
        <a:xfrm>
          <a:off x="0" y="0"/>
          <a:ext cx="0" cy="0"/>
          <a:chOff x="0" y="0"/>
          <a:chExt cx="0" cy="0"/>
        </a:xfrm>
      </p:grpSpPr>
      <p:sp>
        <p:nvSpPr>
          <p:cNvPr id="1049" name="Rectangle 2"/>
          <p:cNvSpPr/>
          <p:nvPr/>
        </p:nvSpPr>
        <p:spPr>
          <a:xfrm>
            <a:off x="1" y="0"/>
            <a:ext cx="4572001" cy="6858000"/>
          </a:xfrm>
          <a:prstGeom prst="rect">
            <a:avLst/>
          </a:prstGeom>
          <a:solidFill>
            <a:srgbClr val="CAE2CA"/>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sp>
        <p:nvSpPr>
          <p:cNvPr id="1050" name="AutoShape 3"/>
          <p:cNvSpPr/>
          <p:nvPr/>
        </p:nvSpPr>
        <p:spPr>
          <a:xfrm>
            <a:off x="685800" y="990600"/>
            <a:ext cx="5181600" cy="19050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053" name="Group 15"/>
          <p:cNvGrpSpPr/>
          <p:nvPr/>
        </p:nvGrpSpPr>
        <p:grpSpPr>
          <a:xfrm>
            <a:off x="3632200" y="4889500"/>
            <a:ext cx="4876800" cy="319088"/>
            <a:chOff x="0" y="0"/>
            <a:chExt cx="4876800" cy="319087"/>
          </a:xfrm>
        </p:grpSpPr>
        <p:sp>
          <p:nvSpPr>
            <p:cNvPr id="1051" name="AutoShape 6"/>
            <p:cNvSpPr/>
            <p:nvPr/>
          </p:nvSpPr>
          <p:spPr>
            <a:xfrm flipH="1">
              <a:off x="0" y="0"/>
              <a:ext cx="4625975"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52" name="AutoShape 7"/>
            <p:cNvSpPr/>
            <p:nvPr/>
          </p:nvSpPr>
          <p:spPr>
            <a:xfrm>
              <a:off x="4616450" y="0"/>
              <a:ext cx="26035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54" name="Body Level One…"/>
          <p:cNvSpPr txBox="1">
            <a:spLocks noGrp="1"/>
          </p:cNvSpPr>
          <p:nvPr>
            <p:ph type="body" sz="quarter" idx="1"/>
          </p:nvPr>
        </p:nvSpPr>
        <p:spPr>
          <a:xfrm>
            <a:off x="4673601" y="2927350"/>
            <a:ext cx="3657601" cy="1822450"/>
          </a:xfrm>
          <a:prstGeom prst="rect">
            <a:avLst/>
          </a:prstGeom>
        </p:spPr>
        <p:txBody>
          <a:bodyPr anchor="b">
            <a:normAutofit/>
          </a:bodyPr>
          <a:lstStyle>
            <a:lvl1pPr marL="0" indent="0">
              <a:spcBef>
                <a:spcPts val="600"/>
              </a:spcBef>
              <a:buSzTx/>
              <a:buNone/>
              <a:defRPr sz="2800">
                <a:solidFill>
                  <a:srgbClr val="006666"/>
                </a:solidFill>
              </a:defRPr>
            </a:lvl1pPr>
            <a:lvl2pPr marL="789082" indent="-332754">
              <a:spcBef>
                <a:spcPts val="600"/>
              </a:spcBef>
              <a:buSzPct val="75000"/>
              <a:buChar char="–"/>
              <a:defRPr sz="2800">
                <a:solidFill>
                  <a:srgbClr val="006666"/>
                </a:solidFill>
              </a:defRPr>
            </a:lvl2pPr>
            <a:lvl3pPr marL="1232107" indent="-319440">
              <a:spcBef>
                <a:spcPts val="600"/>
              </a:spcBef>
              <a:buSzPct val="75000"/>
              <a:defRPr sz="2800">
                <a:solidFill>
                  <a:srgbClr val="006666"/>
                </a:solidFill>
              </a:defRPr>
            </a:lvl3pPr>
            <a:lvl4pPr marL="1723956" indent="-354934">
              <a:spcBef>
                <a:spcPts val="600"/>
              </a:spcBef>
              <a:buSzPct val="80000"/>
              <a:buChar char="–"/>
              <a:defRPr sz="2800">
                <a:solidFill>
                  <a:srgbClr val="006666"/>
                </a:solidFill>
              </a:defRPr>
            </a:lvl4pPr>
            <a:lvl5pPr marL="2180286" indent="-354934">
              <a:spcBef>
                <a:spcPts val="600"/>
              </a:spcBef>
              <a:buSzPct val="65000"/>
              <a:buChar char="●"/>
              <a:defRPr sz="2800">
                <a:solidFill>
                  <a:srgbClr val="006666"/>
                </a:solidFill>
              </a:defRPr>
            </a:lvl5pPr>
          </a:lstStyle>
          <a:p>
            <a:r>
              <a:t>Body Level One</a:t>
            </a:r>
          </a:p>
          <a:p>
            <a:pPr lvl="1"/>
            <a:r>
              <a:t>Body Level Two</a:t>
            </a:r>
          </a:p>
          <a:p>
            <a:pPr lvl="2"/>
            <a:r>
              <a:t>Body Level Three</a:t>
            </a:r>
          </a:p>
          <a:p>
            <a:pPr lvl="3"/>
            <a:r>
              <a:t>Body Level Four</a:t>
            </a:r>
          </a:p>
          <a:p>
            <a:pPr lvl="4"/>
            <a:r>
              <a:t>Body Level Five</a:t>
            </a:r>
          </a:p>
        </p:txBody>
      </p:sp>
      <p:sp>
        <p:nvSpPr>
          <p:cNvPr id="1055" name="Title Text"/>
          <p:cNvSpPr txBox="1">
            <a:spLocks noGrp="1"/>
          </p:cNvSpPr>
          <p:nvPr>
            <p:ph type="title"/>
          </p:nvPr>
        </p:nvSpPr>
        <p:spPr>
          <a:xfrm>
            <a:off x="936625" y="1425575"/>
            <a:ext cx="7772400" cy="1143000"/>
          </a:xfrm>
          <a:prstGeom prst="rect">
            <a:avLst/>
          </a:prstGeom>
          <a:noFill/>
        </p:spPr>
        <p:txBody>
          <a:bodyPr/>
          <a:lstStyle>
            <a:lvl1pPr>
              <a:lnSpc>
                <a:spcPct val="90000"/>
              </a:lnSpc>
              <a:defRPr sz="3600">
                <a:solidFill>
                  <a:srgbClr val="003366"/>
                </a:solidFill>
              </a:defRPr>
            </a:lvl1pPr>
          </a:lstStyle>
          <a:p>
            <a:r>
              <a:t>Title Text</a:t>
            </a:r>
          </a:p>
        </p:txBody>
      </p:sp>
      <p:sp>
        <p:nvSpPr>
          <p:cNvPr id="1056" name="Slide Number"/>
          <p:cNvSpPr txBox="1">
            <a:spLocks noGrp="1"/>
          </p:cNvSpPr>
          <p:nvPr>
            <p:ph type="sldNum" sz="quarter" idx="2"/>
          </p:nvPr>
        </p:nvSpPr>
        <p:spPr>
          <a:xfrm>
            <a:off x="9525" y="6374315"/>
            <a:ext cx="471247" cy="474160"/>
          </a:xfrm>
          <a:prstGeom prst="rect">
            <a:avLst/>
          </a:prstGeom>
        </p:spPr>
        <p:txBody>
          <a:bodyPr/>
          <a:lstStyle>
            <a:lvl1pPr algn="l">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27027280"/>
      </p:ext>
    </p:extLst>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x">
  <p:cSld name="5_Section Header">
    <p:bg>
      <p:bgPr>
        <a:solidFill>
          <a:srgbClr val="FFFFFF"/>
        </a:solidFill>
        <a:effectLst/>
      </p:bgPr>
    </p:bg>
    <p:spTree>
      <p:nvGrpSpPr>
        <p:cNvPr id="1" name=""/>
        <p:cNvGrpSpPr/>
        <p:nvPr/>
      </p:nvGrpSpPr>
      <p:grpSpPr>
        <a:xfrm>
          <a:off x="0" y="0"/>
          <a:ext cx="0" cy="0"/>
          <a:chOff x="0" y="0"/>
          <a:chExt cx="0" cy="0"/>
        </a:xfrm>
      </p:grpSpPr>
      <p:grpSp>
        <p:nvGrpSpPr>
          <p:cNvPr id="1081" name="Group 2"/>
          <p:cNvGrpSpPr/>
          <p:nvPr/>
        </p:nvGrpSpPr>
        <p:grpSpPr>
          <a:xfrm>
            <a:off x="2" y="0"/>
            <a:ext cx="3200401" cy="6858000"/>
            <a:chOff x="1" y="0"/>
            <a:chExt cx="3200400" cy="6858000"/>
          </a:xfrm>
        </p:grpSpPr>
        <p:sp>
          <p:nvSpPr>
            <p:cNvPr id="1079"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80"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82"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085" name="Group 11"/>
          <p:cNvGrpSpPr/>
          <p:nvPr/>
        </p:nvGrpSpPr>
        <p:grpSpPr>
          <a:xfrm>
            <a:off x="228600" y="1981200"/>
            <a:ext cx="7391400" cy="319088"/>
            <a:chOff x="0" y="0"/>
            <a:chExt cx="7391400" cy="319087"/>
          </a:xfrm>
        </p:grpSpPr>
        <p:sp>
          <p:nvSpPr>
            <p:cNvPr id="1083"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84"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86" name="Title Text"/>
          <p:cNvSpPr txBox="1">
            <a:spLocks noGrp="1"/>
          </p:cNvSpPr>
          <p:nvPr>
            <p:ph type="title"/>
          </p:nvPr>
        </p:nvSpPr>
        <p:spPr>
          <a:xfrm>
            <a:off x="722312" y="4406900"/>
            <a:ext cx="7772401" cy="1362075"/>
          </a:xfrm>
          <a:prstGeom prst="rect">
            <a:avLst/>
          </a:prstGeom>
          <a:noFill/>
        </p:spPr>
        <p:txBody>
          <a:bodyPr anchor="t"/>
          <a:lstStyle>
            <a:lvl1pPr algn="l">
              <a:lnSpc>
                <a:spcPct val="90000"/>
              </a:lnSpc>
              <a:defRPr sz="4000" cap="all">
                <a:solidFill>
                  <a:srgbClr val="006666"/>
                </a:solidFill>
              </a:defRPr>
            </a:lvl1pPr>
          </a:lstStyle>
          <a:p>
            <a:r>
              <a:t>Title Text</a:t>
            </a:r>
          </a:p>
        </p:txBody>
      </p:sp>
      <p:sp>
        <p:nvSpPr>
          <p:cNvPr id="1087"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3366"/>
                </a:solidFill>
              </a:defRPr>
            </a:lvl1pPr>
            <a:lvl2pPr marL="0" indent="456342">
              <a:spcBef>
                <a:spcPts val="400"/>
              </a:spcBef>
              <a:buSzTx/>
              <a:buNone/>
              <a:defRPr sz="2000">
                <a:solidFill>
                  <a:srgbClr val="003366"/>
                </a:solidFill>
              </a:defRPr>
            </a:lvl2pPr>
            <a:lvl3pPr marL="0" indent="912690">
              <a:spcBef>
                <a:spcPts val="400"/>
              </a:spcBef>
              <a:buSzTx/>
              <a:buNone/>
              <a:defRPr sz="2000">
                <a:solidFill>
                  <a:srgbClr val="003366"/>
                </a:solidFill>
              </a:defRPr>
            </a:lvl3pPr>
            <a:lvl4pPr marL="0" indent="1369015">
              <a:spcBef>
                <a:spcPts val="400"/>
              </a:spcBef>
              <a:buSzTx/>
              <a:buNone/>
              <a:defRPr sz="2000">
                <a:solidFill>
                  <a:srgbClr val="003366"/>
                </a:solidFill>
              </a:defRPr>
            </a:lvl4pPr>
            <a:lvl5pPr marL="0" indent="1825374">
              <a:spcBef>
                <a:spcPts val="400"/>
              </a:spcBef>
              <a:buSzTx/>
              <a:buNone/>
              <a:defRPr sz="20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088"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936444594"/>
      </p:ext>
    </p:extLst>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x">
  <p:cSld name="5_Two Content">
    <p:bg>
      <p:bgPr>
        <a:solidFill>
          <a:srgbClr val="FFFFFF"/>
        </a:solidFill>
        <a:effectLst/>
      </p:bgPr>
    </p:bg>
    <p:spTree>
      <p:nvGrpSpPr>
        <p:cNvPr id="1" name=""/>
        <p:cNvGrpSpPr/>
        <p:nvPr/>
      </p:nvGrpSpPr>
      <p:grpSpPr>
        <a:xfrm>
          <a:off x="0" y="0"/>
          <a:ext cx="0" cy="0"/>
          <a:chOff x="0" y="0"/>
          <a:chExt cx="0" cy="0"/>
        </a:xfrm>
      </p:grpSpPr>
      <p:grpSp>
        <p:nvGrpSpPr>
          <p:cNvPr id="1097" name="Group 2"/>
          <p:cNvGrpSpPr/>
          <p:nvPr/>
        </p:nvGrpSpPr>
        <p:grpSpPr>
          <a:xfrm>
            <a:off x="2" y="0"/>
            <a:ext cx="3200401" cy="6858000"/>
            <a:chOff x="1" y="0"/>
            <a:chExt cx="3200400" cy="6858000"/>
          </a:xfrm>
        </p:grpSpPr>
        <p:sp>
          <p:nvSpPr>
            <p:cNvPr id="1095"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96"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98"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01" name="Group 11"/>
          <p:cNvGrpSpPr/>
          <p:nvPr/>
        </p:nvGrpSpPr>
        <p:grpSpPr>
          <a:xfrm>
            <a:off x="228600" y="1981200"/>
            <a:ext cx="7391400" cy="319088"/>
            <a:chOff x="0" y="0"/>
            <a:chExt cx="7391400" cy="319087"/>
          </a:xfrm>
        </p:grpSpPr>
        <p:sp>
          <p:nvSpPr>
            <p:cNvPr id="1099"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00"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02"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a:solidFill>
                  <a:srgbClr val="006666"/>
                </a:solidFill>
              </a:defRPr>
            </a:lvl1pPr>
          </a:lstStyle>
          <a:p>
            <a:r>
              <a:t>Title Text</a:t>
            </a:r>
          </a:p>
        </p:txBody>
      </p:sp>
      <p:sp>
        <p:nvSpPr>
          <p:cNvPr id="1103" name="Body Level One…"/>
          <p:cNvSpPr txBox="1">
            <a:spLocks noGrp="1"/>
          </p:cNvSpPr>
          <p:nvPr>
            <p:ph type="body" sz="half" idx="1"/>
          </p:nvPr>
        </p:nvSpPr>
        <p:spPr>
          <a:xfrm>
            <a:off x="914400" y="2362200"/>
            <a:ext cx="3924300" cy="3733800"/>
          </a:xfrm>
          <a:prstGeom prst="rect">
            <a:avLst/>
          </a:prstGeom>
        </p:spPr>
        <p:txBody>
          <a:bodyPr>
            <a:normAutofit/>
          </a:bodyPr>
          <a:lstStyle>
            <a:lvl1pPr>
              <a:spcBef>
                <a:spcPts val="600"/>
              </a:spcBef>
              <a:buClr>
                <a:srgbClr val="003366"/>
              </a:buClr>
              <a:buSzPct val="75000"/>
              <a:buChar char="●"/>
              <a:defRPr sz="2800">
                <a:solidFill>
                  <a:srgbClr val="003366"/>
                </a:solidFill>
              </a:defRPr>
            </a:lvl1pPr>
            <a:lvl2pPr marL="789082" indent="-332754">
              <a:spcBef>
                <a:spcPts val="600"/>
              </a:spcBef>
              <a:buClr>
                <a:srgbClr val="003366"/>
              </a:buClr>
              <a:buSzPct val="75000"/>
              <a:buChar char="–"/>
              <a:defRPr sz="2800">
                <a:solidFill>
                  <a:srgbClr val="003366"/>
                </a:solidFill>
              </a:defRPr>
            </a:lvl2pPr>
            <a:lvl3pPr marL="1232107" indent="-319440">
              <a:spcBef>
                <a:spcPts val="600"/>
              </a:spcBef>
              <a:buClr>
                <a:srgbClr val="003366"/>
              </a:buClr>
              <a:buSzPct val="75000"/>
              <a:defRPr sz="2800">
                <a:solidFill>
                  <a:srgbClr val="003366"/>
                </a:solidFill>
              </a:defRPr>
            </a:lvl3pPr>
            <a:lvl4pPr marL="1723956" indent="-354934">
              <a:spcBef>
                <a:spcPts val="600"/>
              </a:spcBef>
              <a:buClr>
                <a:srgbClr val="003366"/>
              </a:buClr>
              <a:buSzPct val="80000"/>
              <a:buChar char="–"/>
              <a:defRPr sz="2800">
                <a:solidFill>
                  <a:srgbClr val="003366"/>
                </a:solidFill>
              </a:defRPr>
            </a:lvl4pPr>
            <a:lvl5pPr marL="2180286" indent="-354934">
              <a:spcBef>
                <a:spcPts val="600"/>
              </a:spcBef>
              <a:buClr>
                <a:srgbClr val="003366"/>
              </a:buClr>
              <a:buSzPct val="65000"/>
              <a:buChar char="●"/>
              <a:defRPr sz="28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104"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736608869"/>
      </p:ext>
    </p:extLst>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tx">
  <p:cSld name="5_Comparison">
    <p:bg>
      <p:bgPr>
        <a:solidFill>
          <a:srgbClr val="FFFFFF"/>
        </a:solidFill>
        <a:effectLst/>
      </p:bgPr>
    </p:bg>
    <p:spTree>
      <p:nvGrpSpPr>
        <p:cNvPr id="1" name=""/>
        <p:cNvGrpSpPr/>
        <p:nvPr/>
      </p:nvGrpSpPr>
      <p:grpSpPr>
        <a:xfrm>
          <a:off x="0" y="0"/>
          <a:ext cx="0" cy="0"/>
          <a:chOff x="0" y="0"/>
          <a:chExt cx="0" cy="0"/>
        </a:xfrm>
      </p:grpSpPr>
      <p:grpSp>
        <p:nvGrpSpPr>
          <p:cNvPr id="1113" name="Group 2"/>
          <p:cNvGrpSpPr/>
          <p:nvPr/>
        </p:nvGrpSpPr>
        <p:grpSpPr>
          <a:xfrm>
            <a:off x="2" y="0"/>
            <a:ext cx="3200401" cy="6858000"/>
            <a:chOff x="1" y="0"/>
            <a:chExt cx="3200400" cy="6858000"/>
          </a:xfrm>
        </p:grpSpPr>
        <p:sp>
          <p:nvSpPr>
            <p:cNvPr id="1111"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12"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14"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17" name="Group 11"/>
          <p:cNvGrpSpPr/>
          <p:nvPr/>
        </p:nvGrpSpPr>
        <p:grpSpPr>
          <a:xfrm>
            <a:off x="228600" y="1981200"/>
            <a:ext cx="7391400" cy="319088"/>
            <a:chOff x="0" y="0"/>
            <a:chExt cx="7391400" cy="319087"/>
          </a:xfrm>
        </p:grpSpPr>
        <p:sp>
          <p:nvSpPr>
            <p:cNvPr id="1115"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16"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18" name="Title Text"/>
          <p:cNvSpPr txBox="1">
            <a:spLocks noGrp="1"/>
          </p:cNvSpPr>
          <p:nvPr>
            <p:ph type="title"/>
          </p:nvPr>
        </p:nvSpPr>
        <p:spPr>
          <a:xfrm>
            <a:off x="457200" y="274638"/>
            <a:ext cx="8229600" cy="1143001"/>
          </a:xfrm>
          <a:prstGeom prst="rect">
            <a:avLst/>
          </a:prstGeom>
          <a:noFill/>
        </p:spPr>
        <p:txBody>
          <a:bodyPr anchor="b"/>
          <a:lstStyle>
            <a:lvl1pPr algn="l">
              <a:lnSpc>
                <a:spcPct val="90000"/>
              </a:lnSpc>
              <a:defRPr sz="3600">
                <a:solidFill>
                  <a:srgbClr val="006666"/>
                </a:solidFill>
              </a:defRPr>
            </a:lvl1pPr>
          </a:lstStyle>
          <a:p>
            <a:r>
              <a:t>Title Text</a:t>
            </a:r>
          </a:p>
        </p:txBody>
      </p:sp>
      <p:sp>
        <p:nvSpPr>
          <p:cNvPr id="111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3366"/>
                </a:solidFill>
              </a:defRPr>
            </a:lvl1pPr>
            <a:lvl2pPr marL="0" indent="456342">
              <a:spcBef>
                <a:spcPts val="500"/>
              </a:spcBef>
              <a:buSzTx/>
              <a:buNone/>
              <a:defRPr sz="2400" b="1">
                <a:solidFill>
                  <a:srgbClr val="003366"/>
                </a:solidFill>
              </a:defRPr>
            </a:lvl2pPr>
            <a:lvl3pPr marL="0" indent="912690">
              <a:spcBef>
                <a:spcPts val="500"/>
              </a:spcBef>
              <a:buSzTx/>
              <a:buNone/>
              <a:defRPr sz="2400" b="1">
                <a:solidFill>
                  <a:srgbClr val="003366"/>
                </a:solidFill>
              </a:defRPr>
            </a:lvl3pPr>
            <a:lvl4pPr marL="0" indent="1369015">
              <a:spcBef>
                <a:spcPts val="500"/>
              </a:spcBef>
              <a:buSzTx/>
              <a:buNone/>
              <a:defRPr sz="2400" b="1">
                <a:solidFill>
                  <a:srgbClr val="003366"/>
                </a:solidFill>
              </a:defRPr>
            </a:lvl4pPr>
            <a:lvl5pPr marL="0" indent="1825374">
              <a:spcBef>
                <a:spcPts val="500"/>
              </a:spcBef>
              <a:buSzTx/>
              <a:buNone/>
              <a:defRPr sz="2400" b="1">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120"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3366"/>
                </a:solidFill>
              </a:defRPr>
            </a:pPr>
            <a:endParaRPr/>
          </a:p>
        </p:txBody>
      </p:sp>
      <p:sp>
        <p:nvSpPr>
          <p:cNvPr id="1121"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162988425"/>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0B6D3868-2078-9349-A1BD-245667C3461A}" type="slidenum">
              <a:rPr lang="en-US"/>
              <a:pPr>
                <a:defRPr/>
              </a:pPr>
              <a:t>‹#›</a:t>
            </a:fld>
            <a:endParaRPr lang="en-US"/>
          </a:p>
        </p:txBody>
      </p:sp>
    </p:spTree>
    <p:extLst>
      <p:ext uri="{BB962C8B-B14F-4D97-AF65-F5344CB8AC3E}">
        <p14:creationId xmlns:p14="http://schemas.microsoft.com/office/powerpoint/2010/main" val="3855144306"/>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tx">
  <p:cSld name="5_Title Only">
    <p:bg>
      <p:bgPr>
        <a:solidFill>
          <a:srgbClr val="FFFFFF"/>
        </a:solidFill>
        <a:effectLst/>
      </p:bgPr>
    </p:bg>
    <p:spTree>
      <p:nvGrpSpPr>
        <p:cNvPr id="1" name=""/>
        <p:cNvGrpSpPr/>
        <p:nvPr/>
      </p:nvGrpSpPr>
      <p:grpSpPr>
        <a:xfrm>
          <a:off x="0" y="0"/>
          <a:ext cx="0" cy="0"/>
          <a:chOff x="0" y="0"/>
          <a:chExt cx="0" cy="0"/>
        </a:xfrm>
      </p:grpSpPr>
      <p:grpSp>
        <p:nvGrpSpPr>
          <p:cNvPr id="1130" name="Group 2"/>
          <p:cNvGrpSpPr/>
          <p:nvPr/>
        </p:nvGrpSpPr>
        <p:grpSpPr>
          <a:xfrm>
            <a:off x="2" y="0"/>
            <a:ext cx="3200401" cy="6858000"/>
            <a:chOff x="1" y="0"/>
            <a:chExt cx="3200400" cy="6858000"/>
          </a:xfrm>
        </p:grpSpPr>
        <p:sp>
          <p:nvSpPr>
            <p:cNvPr id="1128"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29"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31"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34" name="Group 11"/>
          <p:cNvGrpSpPr/>
          <p:nvPr/>
        </p:nvGrpSpPr>
        <p:grpSpPr>
          <a:xfrm>
            <a:off x="228600" y="1981200"/>
            <a:ext cx="7391400" cy="319088"/>
            <a:chOff x="0" y="0"/>
            <a:chExt cx="7391400" cy="319087"/>
          </a:xfrm>
        </p:grpSpPr>
        <p:sp>
          <p:nvSpPr>
            <p:cNvPr id="1132"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33"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35"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a:solidFill>
                  <a:srgbClr val="006666"/>
                </a:solidFill>
              </a:defRPr>
            </a:lvl1pPr>
          </a:lstStyle>
          <a:p>
            <a:r>
              <a:t>Title Text</a:t>
            </a:r>
          </a:p>
        </p:txBody>
      </p:sp>
      <p:sp>
        <p:nvSpPr>
          <p:cNvPr id="1136"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960286855"/>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type="tx">
  <p:cSld name="5_Blank">
    <p:bg>
      <p:bgPr>
        <a:solidFill>
          <a:srgbClr val="FFFFFF"/>
        </a:solidFill>
        <a:effectLst/>
      </p:bgPr>
    </p:bg>
    <p:spTree>
      <p:nvGrpSpPr>
        <p:cNvPr id="1" name=""/>
        <p:cNvGrpSpPr/>
        <p:nvPr/>
      </p:nvGrpSpPr>
      <p:grpSpPr>
        <a:xfrm>
          <a:off x="0" y="0"/>
          <a:ext cx="0" cy="0"/>
          <a:chOff x="0" y="0"/>
          <a:chExt cx="0" cy="0"/>
        </a:xfrm>
      </p:grpSpPr>
      <p:grpSp>
        <p:nvGrpSpPr>
          <p:cNvPr id="1145" name="Group 2"/>
          <p:cNvGrpSpPr/>
          <p:nvPr/>
        </p:nvGrpSpPr>
        <p:grpSpPr>
          <a:xfrm>
            <a:off x="2" y="0"/>
            <a:ext cx="3200401" cy="6858000"/>
            <a:chOff x="1" y="0"/>
            <a:chExt cx="3200400" cy="6858000"/>
          </a:xfrm>
        </p:grpSpPr>
        <p:sp>
          <p:nvSpPr>
            <p:cNvPr id="1143"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44"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46"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49" name="Group 11"/>
          <p:cNvGrpSpPr/>
          <p:nvPr/>
        </p:nvGrpSpPr>
        <p:grpSpPr>
          <a:xfrm>
            <a:off x="228600" y="1981200"/>
            <a:ext cx="7391400" cy="319088"/>
            <a:chOff x="0" y="0"/>
            <a:chExt cx="7391400" cy="319087"/>
          </a:xfrm>
        </p:grpSpPr>
        <p:sp>
          <p:nvSpPr>
            <p:cNvPr id="1147"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48"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50"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734938766"/>
      </p:ext>
    </p:extLst>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type="tx">
  <p:cSld name="5_Content with Caption">
    <p:bg>
      <p:bgPr>
        <a:solidFill>
          <a:srgbClr val="FFFFFF"/>
        </a:solidFill>
        <a:effectLst/>
      </p:bgPr>
    </p:bg>
    <p:spTree>
      <p:nvGrpSpPr>
        <p:cNvPr id="1" name=""/>
        <p:cNvGrpSpPr/>
        <p:nvPr/>
      </p:nvGrpSpPr>
      <p:grpSpPr>
        <a:xfrm>
          <a:off x="0" y="0"/>
          <a:ext cx="0" cy="0"/>
          <a:chOff x="0" y="0"/>
          <a:chExt cx="0" cy="0"/>
        </a:xfrm>
      </p:grpSpPr>
      <p:grpSp>
        <p:nvGrpSpPr>
          <p:cNvPr id="1159" name="Group 2"/>
          <p:cNvGrpSpPr/>
          <p:nvPr/>
        </p:nvGrpSpPr>
        <p:grpSpPr>
          <a:xfrm>
            <a:off x="2" y="0"/>
            <a:ext cx="3200401" cy="6858000"/>
            <a:chOff x="1" y="0"/>
            <a:chExt cx="3200400" cy="6858000"/>
          </a:xfrm>
        </p:grpSpPr>
        <p:sp>
          <p:nvSpPr>
            <p:cNvPr id="1157"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58"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60"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63" name="Group 11"/>
          <p:cNvGrpSpPr/>
          <p:nvPr/>
        </p:nvGrpSpPr>
        <p:grpSpPr>
          <a:xfrm>
            <a:off x="228600" y="1981200"/>
            <a:ext cx="7391400" cy="319088"/>
            <a:chOff x="0" y="0"/>
            <a:chExt cx="7391400" cy="319087"/>
          </a:xfrm>
        </p:grpSpPr>
        <p:sp>
          <p:nvSpPr>
            <p:cNvPr id="1161"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62"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64" name="Title Text"/>
          <p:cNvSpPr txBox="1">
            <a:spLocks noGrp="1"/>
          </p:cNvSpPr>
          <p:nvPr>
            <p:ph type="title"/>
          </p:nvPr>
        </p:nvSpPr>
        <p:spPr>
          <a:xfrm>
            <a:off x="457237" y="273050"/>
            <a:ext cx="3008315" cy="1162050"/>
          </a:xfrm>
          <a:prstGeom prst="rect">
            <a:avLst/>
          </a:prstGeom>
          <a:noFill/>
        </p:spPr>
        <p:txBody>
          <a:bodyPr anchor="b"/>
          <a:lstStyle>
            <a:lvl1pPr algn="l">
              <a:lnSpc>
                <a:spcPct val="90000"/>
              </a:lnSpc>
              <a:defRPr sz="2000">
                <a:solidFill>
                  <a:srgbClr val="006666"/>
                </a:solidFill>
              </a:defRPr>
            </a:lvl1pPr>
          </a:lstStyle>
          <a:p>
            <a:r>
              <a:t>Title Text</a:t>
            </a:r>
          </a:p>
        </p:txBody>
      </p:sp>
      <p:sp>
        <p:nvSpPr>
          <p:cNvPr id="1165" name="Body Level One…"/>
          <p:cNvSpPr txBox="1">
            <a:spLocks noGrp="1"/>
          </p:cNvSpPr>
          <p:nvPr>
            <p:ph type="body" idx="1"/>
          </p:nvPr>
        </p:nvSpPr>
        <p:spPr>
          <a:xfrm>
            <a:off x="3575050" y="273088"/>
            <a:ext cx="5111750" cy="5853113"/>
          </a:xfrm>
          <a:prstGeom prst="rect">
            <a:avLst/>
          </a:prstGeom>
        </p:spPr>
        <p:txBody>
          <a:bodyPr>
            <a:normAutofit/>
          </a:bodyPr>
          <a:lstStyle>
            <a:lvl1pPr>
              <a:buClr>
                <a:srgbClr val="003366"/>
              </a:buClr>
              <a:buSzPct val="75000"/>
              <a:buChar char="●"/>
              <a:defRPr>
                <a:solidFill>
                  <a:srgbClr val="003366"/>
                </a:solidFill>
              </a:defRPr>
            </a:lvl1pPr>
            <a:lvl2pPr>
              <a:buClr>
                <a:srgbClr val="003366"/>
              </a:buClr>
              <a:buSzPct val="75000"/>
              <a:buChar char="–"/>
              <a:defRPr>
                <a:solidFill>
                  <a:srgbClr val="003366"/>
                </a:solidFill>
              </a:defRPr>
            </a:lvl2pPr>
            <a:lvl3pPr>
              <a:buClr>
                <a:srgbClr val="003366"/>
              </a:buClr>
              <a:buSzPct val="75000"/>
              <a:defRPr>
                <a:solidFill>
                  <a:srgbClr val="003366"/>
                </a:solidFill>
              </a:defRPr>
            </a:lvl3pPr>
            <a:lvl4pPr>
              <a:buClr>
                <a:srgbClr val="003366"/>
              </a:buClr>
              <a:buSzPct val="80000"/>
              <a:buChar char="–"/>
              <a:defRPr>
                <a:solidFill>
                  <a:srgbClr val="003366"/>
                </a:solidFill>
              </a:defRPr>
            </a:lvl4pPr>
            <a:lvl5pPr>
              <a:buClr>
                <a:srgbClr val="003366"/>
              </a:buClr>
              <a:buSzPct val="65000"/>
              <a:buChar char="●"/>
              <a:defRPr>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166"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3366"/>
                </a:solidFill>
              </a:defRPr>
            </a:pPr>
            <a:endParaRPr/>
          </a:p>
        </p:txBody>
      </p:sp>
      <p:sp>
        <p:nvSpPr>
          <p:cNvPr id="1167"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835236015"/>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type="tx">
  <p:cSld name="5_Picture with Caption">
    <p:bg>
      <p:bgPr>
        <a:solidFill>
          <a:srgbClr val="FFFFFF"/>
        </a:solidFill>
        <a:effectLst/>
      </p:bgPr>
    </p:bg>
    <p:spTree>
      <p:nvGrpSpPr>
        <p:cNvPr id="1" name=""/>
        <p:cNvGrpSpPr/>
        <p:nvPr/>
      </p:nvGrpSpPr>
      <p:grpSpPr>
        <a:xfrm>
          <a:off x="0" y="0"/>
          <a:ext cx="0" cy="0"/>
          <a:chOff x="0" y="0"/>
          <a:chExt cx="0" cy="0"/>
        </a:xfrm>
      </p:grpSpPr>
      <p:grpSp>
        <p:nvGrpSpPr>
          <p:cNvPr id="1176" name="Group 2"/>
          <p:cNvGrpSpPr/>
          <p:nvPr/>
        </p:nvGrpSpPr>
        <p:grpSpPr>
          <a:xfrm>
            <a:off x="2" y="0"/>
            <a:ext cx="3200401" cy="6858000"/>
            <a:chOff x="1" y="0"/>
            <a:chExt cx="3200400" cy="6858000"/>
          </a:xfrm>
        </p:grpSpPr>
        <p:sp>
          <p:nvSpPr>
            <p:cNvPr id="1174"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75"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77"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80" name="Group 11"/>
          <p:cNvGrpSpPr/>
          <p:nvPr/>
        </p:nvGrpSpPr>
        <p:grpSpPr>
          <a:xfrm>
            <a:off x="228600" y="1981200"/>
            <a:ext cx="7391400" cy="319088"/>
            <a:chOff x="0" y="0"/>
            <a:chExt cx="7391400" cy="319087"/>
          </a:xfrm>
        </p:grpSpPr>
        <p:sp>
          <p:nvSpPr>
            <p:cNvPr id="1178"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79"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81" name="Title Text"/>
          <p:cNvSpPr txBox="1">
            <a:spLocks noGrp="1"/>
          </p:cNvSpPr>
          <p:nvPr>
            <p:ph type="title"/>
          </p:nvPr>
        </p:nvSpPr>
        <p:spPr>
          <a:xfrm>
            <a:off x="1792288" y="4800600"/>
            <a:ext cx="5486401" cy="566738"/>
          </a:xfrm>
          <a:prstGeom prst="rect">
            <a:avLst/>
          </a:prstGeom>
          <a:noFill/>
        </p:spPr>
        <p:txBody>
          <a:bodyPr anchor="b"/>
          <a:lstStyle>
            <a:lvl1pPr algn="l">
              <a:lnSpc>
                <a:spcPct val="90000"/>
              </a:lnSpc>
              <a:defRPr sz="2000">
                <a:solidFill>
                  <a:srgbClr val="006666"/>
                </a:solidFill>
              </a:defRPr>
            </a:lvl1pPr>
          </a:lstStyle>
          <a:p>
            <a:r>
              <a:t>Title Text</a:t>
            </a:r>
          </a:p>
        </p:txBody>
      </p:sp>
      <p:sp>
        <p:nvSpPr>
          <p:cNvPr id="118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18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3366"/>
                </a:solidFill>
              </a:defRPr>
            </a:lvl1pPr>
            <a:lvl2pPr marL="0" indent="456342">
              <a:spcBef>
                <a:spcPts val="300"/>
              </a:spcBef>
              <a:buSzTx/>
              <a:buNone/>
              <a:defRPr sz="1400">
                <a:solidFill>
                  <a:srgbClr val="003366"/>
                </a:solidFill>
              </a:defRPr>
            </a:lvl2pPr>
            <a:lvl3pPr marL="0" indent="912690">
              <a:spcBef>
                <a:spcPts val="300"/>
              </a:spcBef>
              <a:buSzTx/>
              <a:buNone/>
              <a:defRPr sz="1400">
                <a:solidFill>
                  <a:srgbClr val="003366"/>
                </a:solidFill>
              </a:defRPr>
            </a:lvl3pPr>
            <a:lvl4pPr marL="0" indent="1369015">
              <a:spcBef>
                <a:spcPts val="300"/>
              </a:spcBef>
              <a:buSzTx/>
              <a:buNone/>
              <a:defRPr sz="1400">
                <a:solidFill>
                  <a:srgbClr val="003366"/>
                </a:solidFill>
              </a:defRPr>
            </a:lvl4pPr>
            <a:lvl5pPr marL="0" indent="1825374">
              <a:spcBef>
                <a:spcPts val="300"/>
              </a:spcBef>
              <a:buSzTx/>
              <a:buNone/>
              <a:defRPr sz="14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184"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3466592"/>
      </p:ext>
    </p:extLst>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type="tx">
  <p:cSld name="5_Title and Vertical Text">
    <p:bg>
      <p:bgPr>
        <a:solidFill>
          <a:srgbClr val="FFFFFF"/>
        </a:solidFill>
        <a:effectLst/>
      </p:bgPr>
    </p:bg>
    <p:spTree>
      <p:nvGrpSpPr>
        <p:cNvPr id="1" name=""/>
        <p:cNvGrpSpPr/>
        <p:nvPr/>
      </p:nvGrpSpPr>
      <p:grpSpPr>
        <a:xfrm>
          <a:off x="0" y="0"/>
          <a:ext cx="0" cy="0"/>
          <a:chOff x="0" y="0"/>
          <a:chExt cx="0" cy="0"/>
        </a:xfrm>
      </p:grpSpPr>
      <p:grpSp>
        <p:nvGrpSpPr>
          <p:cNvPr id="1193" name="Group 2"/>
          <p:cNvGrpSpPr/>
          <p:nvPr/>
        </p:nvGrpSpPr>
        <p:grpSpPr>
          <a:xfrm>
            <a:off x="2" y="0"/>
            <a:ext cx="3200401" cy="6858000"/>
            <a:chOff x="1" y="0"/>
            <a:chExt cx="3200400" cy="6858000"/>
          </a:xfrm>
        </p:grpSpPr>
        <p:sp>
          <p:nvSpPr>
            <p:cNvPr id="1191"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92"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94"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97" name="Group 11"/>
          <p:cNvGrpSpPr/>
          <p:nvPr/>
        </p:nvGrpSpPr>
        <p:grpSpPr>
          <a:xfrm>
            <a:off x="228600" y="1981200"/>
            <a:ext cx="7391400" cy="319088"/>
            <a:chOff x="0" y="0"/>
            <a:chExt cx="7391400" cy="319087"/>
          </a:xfrm>
        </p:grpSpPr>
        <p:sp>
          <p:nvSpPr>
            <p:cNvPr id="1195"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96"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98"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a:solidFill>
                  <a:srgbClr val="006666"/>
                </a:solidFill>
              </a:defRPr>
            </a:lvl1pPr>
          </a:lstStyle>
          <a:p>
            <a:r>
              <a:t>Title Text</a:t>
            </a:r>
          </a:p>
        </p:txBody>
      </p:sp>
      <p:sp>
        <p:nvSpPr>
          <p:cNvPr id="1199" name="Body Level One…"/>
          <p:cNvSpPr txBox="1">
            <a:spLocks noGrp="1"/>
          </p:cNvSpPr>
          <p:nvPr>
            <p:ph type="body" idx="1"/>
          </p:nvPr>
        </p:nvSpPr>
        <p:spPr>
          <a:xfrm>
            <a:off x="914400" y="2362200"/>
            <a:ext cx="8001000" cy="3733800"/>
          </a:xfrm>
          <a:prstGeom prst="rect">
            <a:avLst/>
          </a:prstGeom>
        </p:spPr>
        <p:txBody>
          <a:bodyPr vert="eaVert">
            <a:normAutofit/>
          </a:bodyPr>
          <a:lstStyle>
            <a:lvl1pPr>
              <a:spcBef>
                <a:spcPts val="600"/>
              </a:spcBef>
              <a:buClr>
                <a:srgbClr val="003366"/>
              </a:buClr>
              <a:buSzPct val="75000"/>
              <a:buChar char="●"/>
              <a:defRPr sz="2800">
                <a:solidFill>
                  <a:srgbClr val="003366"/>
                </a:solidFill>
              </a:defRPr>
            </a:lvl1pPr>
            <a:lvl2pPr marL="789082" indent="-332754">
              <a:spcBef>
                <a:spcPts val="600"/>
              </a:spcBef>
              <a:buClr>
                <a:srgbClr val="003366"/>
              </a:buClr>
              <a:buSzPct val="75000"/>
              <a:buChar char="–"/>
              <a:defRPr sz="2800">
                <a:solidFill>
                  <a:srgbClr val="003366"/>
                </a:solidFill>
              </a:defRPr>
            </a:lvl2pPr>
            <a:lvl3pPr marL="1232107" indent="-319440">
              <a:spcBef>
                <a:spcPts val="600"/>
              </a:spcBef>
              <a:buClr>
                <a:srgbClr val="003366"/>
              </a:buClr>
              <a:buSzPct val="75000"/>
              <a:defRPr sz="2800">
                <a:solidFill>
                  <a:srgbClr val="003366"/>
                </a:solidFill>
              </a:defRPr>
            </a:lvl3pPr>
            <a:lvl4pPr marL="1723956" indent="-354934">
              <a:spcBef>
                <a:spcPts val="600"/>
              </a:spcBef>
              <a:buClr>
                <a:srgbClr val="003366"/>
              </a:buClr>
              <a:buSzPct val="80000"/>
              <a:buChar char="–"/>
              <a:defRPr sz="2800">
                <a:solidFill>
                  <a:srgbClr val="003366"/>
                </a:solidFill>
              </a:defRPr>
            </a:lvl4pPr>
            <a:lvl5pPr marL="2180286" indent="-354934">
              <a:spcBef>
                <a:spcPts val="600"/>
              </a:spcBef>
              <a:buClr>
                <a:srgbClr val="003366"/>
              </a:buClr>
              <a:buSzPct val="65000"/>
              <a:buChar char="●"/>
              <a:defRPr sz="28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200"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622278279"/>
      </p:ext>
    </p:extLst>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type="tx">
  <p:cSld name="5_Vertical Title and Text">
    <p:bg>
      <p:bgPr>
        <a:solidFill>
          <a:srgbClr val="FFFFFF"/>
        </a:solidFill>
        <a:effectLst/>
      </p:bgPr>
    </p:bg>
    <p:spTree>
      <p:nvGrpSpPr>
        <p:cNvPr id="1" name=""/>
        <p:cNvGrpSpPr/>
        <p:nvPr/>
      </p:nvGrpSpPr>
      <p:grpSpPr>
        <a:xfrm>
          <a:off x="0" y="0"/>
          <a:ext cx="0" cy="0"/>
          <a:chOff x="0" y="0"/>
          <a:chExt cx="0" cy="0"/>
        </a:xfrm>
      </p:grpSpPr>
      <p:grpSp>
        <p:nvGrpSpPr>
          <p:cNvPr id="1209" name="Group 2"/>
          <p:cNvGrpSpPr/>
          <p:nvPr/>
        </p:nvGrpSpPr>
        <p:grpSpPr>
          <a:xfrm>
            <a:off x="2" y="0"/>
            <a:ext cx="3200401" cy="6858000"/>
            <a:chOff x="1" y="0"/>
            <a:chExt cx="3200400" cy="6858000"/>
          </a:xfrm>
        </p:grpSpPr>
        <p:sp>
          <p:nvSpPr>
            <p:cNvPr id="1207"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208"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210"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213" name="Group 11"/>
          <p:cNvGrpSpPr/>
          <p:nvPr/>
        </p:nvGrpSpPr>
        <p:grpSpPr>
          <a:xfrm>
            <a:off x="228600" y="1981200"/>
            <a:ext cx="7391400" cy="319088"/>
            <a:chOff x="0" y="0"/>
            <a:chExt cx="7391400" cy="319087"/>
          </a:xfrm>
        </p:grpSpPr>
        <p:sp>
          <p:nvSpPr>
            <p:cNvPr id="1211"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212"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214" name="Title Text"/>
          <p:cNvSpPr txBox="1">
            <a:spLocks noGrp="1"/>
          </p:cNvSpPr>
          <p:nvPr>
            <p:ph type="title"/>
          </p:nvPr>
        </p:nvSpPr>
        <p:spPr>
          <a:xfrm>
            <a:off x="6915150" y="762000"/>
            <a:ext cx="2000251" cy="5334000"/>
          </a:xfrm>
          <a:prstGeom prst="rect">
            <a:avLst/>
          </a:prstGeom>
          <a:noFill/>
        </p:spPr>
        <p:txBody>
          <a:bodyPr vert="eaVert" anchor="b"/>
          <a:lstStyle>
            <a:lvl1pPr algn="l">
              <a:lnSpc>
                <a:spcPct val="90000"/>
              </a:lnSpc>
              <a:defRPr sz="3600">
                <a:solidFill>
                  <a:srgbClr val="006666"/>
                </a:solidFill>
              </a:defRPr>
            </a:lvl1pPr>
          </a:lstStyle>
          <a:p>
            <a:r>
              <a:t>Title Text</a:t>
            </a:r>
          </a:p>
        </p:txBody>
      </p:sp>
      <p:sp>
        <p:nvSpPr>
          <p:cNvPr id="1215" name="Body Level One…"/>
          <p:cNvSpPr txBox="1">
            <a:spLocks noGrp="1"/>
          </p:cNvSpPr>
          <p:nvPr>
            <p:ph type="body" idx="1"/>
          </p:nvPr>
        </p:nvSpPr>
        <p:spPr>
          <a:xfrm>
            <a:off x="914400" y="762000"/>
            <a:ext cx="5848350" cy="5334000"/>
          </a:xfrm>
          <a:prstGeom prst="rect">
            <a:avLst/>
          </a:prstGeom>
        </p:spPr>
        <p:txBody>
          <a:bodyPr vert="eaVert">
            <a:normAutofit/>
          </a:bodyPr>
          <a:lstStyle>
            <a:lvl1pPr>
              <a:spcBef>
                <a:spcPts val="600"/>
              </a:spcBef>
              <a:buClr>
                <a:srgbClr val="003366"/>
              </a:buClr>
              <a:buSzPct val="75000"/>
              <a:buChar char="●"/>
              <a:defRPr sz="2800">
                <a:solidFill>
                  <a:srgbClr val="003366"/>
                </a:solidFill>
              </a:defRPr>
            </a:lvl1pPr>
            <a:lvl2pPr marL="789082" indent="-332754">
              <a:spcBef>
                <a:spcPts val="600"/>
              </a:spcBef>
              <a:buClr>
                <a:srgbClr val="003366"/>
              </a:buClr>
              <a:buSzPct val="75000"/>
              <a:buChar char="–"/>
              <a:defRPr sz="2800">
                <a:solidFill>
                  <a:srgbClr val="003366"/>
                </a:solidFill>
              </a:defRPr>
            </a:lvl2pPr>
            <a:lvl3pPr marL="1232107" indent="-319440">
              <a:spcBef>
                <a:spcPts val="600"/>
              </a:spcBef>
              <a:buClr>
                <a:srgbClr val="003366"/>
              </a:buClr>
              <a:buSzPct val="75000"/>
              <a:defRPr sz="2800">
                <a:solidFill>
                  <a:srgbClr val="003366"/>
                </a:solidFill>
              </a:defRPr>
            </a:lvl3pPr>
            <a:lvl4pPr marL="1723956" indent="-354934">
              <a:spcBef>
                <a:spcPts val="600"/>
              </a:spcBef>
              <a:buClr>
                <a:srgbClr val="003366"/>
              </a:buClr>
              <a:buSzPct val="80000"/>
              <a:buChar char="–"/>
              <a:defRPr sz="2800">
                <a:solidFill>
                  <a:srgbClr val="003366"/>
                </a:solidFill>
              </a:defRPr>
            </a:lvl4pPr>
            <a:lvl5pPr marL="2180286" indent="-354934">
              <a:spcBef>
                <a:spcPts val="600"/>
              </a:spcBef>
              <a:buClr>
                <a:srgbClr val="003366"/>
              </a:buClr>
              <a:buSzPct val="65000"/>
              <a:buChar char="●"/>
              <a:defRPr sz="28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216"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674794172"/>
      </p:ext>
    </p:extLst>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tx">
  <p:cSld name="3_Title Slide">
    <p:bg>
      <p:bgPr>
        <a:solidFill>
          <a:srgbClr val="000000"/>
        </a:solidFill>
        <a:effectLst/>
      </p:bgPr>
    </p:bg>
    <p:spTree>
      <p:nvGrpSpPr>
        <p:cNvPr id="1" name=""/>
        <p:cNvGrpSpPr/>
        <p:nvPr/>
      </p:nvGrpSpPr>
      <p:grpSpPr>
        <a:xfrm>
          <a:off x="0" y="0"/>
          <a:ext cx="0" cy="0"/>
          <a:chOff x="0" y="0"/>
          <a:chExt cx="0" cy="0"/>
        </a:xfrm>
      </p:grpSpPr>
      <p:sp>
        <p:nvSpPr>
          <p:cNvPr id="1223" name="Title Text"/>
          <p:cNvSpPr txBox="1">
            <a:spLocks noGrp="1"/>
          </p:cNvSpPr>
          <p:nvPr>
            <p:ph type="title"/>
          </p:nvPr>
        </p:nvSpPr>
        <p:spPr>
          <a:xfrm>
            <a:off x="685800" y="2130426"/>
            <a:ext cx="7772400" cy="1470026"/>
          </a:xfrm>
          <a:prstGeom prst="rect">
            <a:avLst/>
          </a:prstGeom>
          <a:noFill/>
        </p:spPr>
        <p:txBody>
          <a:bodyPr/>
          <a:lstStyle>
            <a:lvl1pPr>
              <a:defRPr sz="4400" b="0">
                <a:solidFill>
                  <a:srgbClr val="000000"/>
                </a:solidFill>
              </a:defRPr>
            </a:lvl1pPr>
          </a:lstStyle>
          <a:p>
            <a:r>
              <a:t>Title Text</a:t>
            </a:r>
          </a:p>
        </p:txBody>
      </p:sp>
      <p:sp>
        <p:nvSpPr>
          <p:cNvPr id="1224"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a:solidFill>
                  <a:srgbClr val="000000"/>
                </a:solidFill>
              </a:defRPr>
            </a:lvl1pPr>
            <a:lvl2pPr marL="0" indent="456342" algn="ctr">
              <a:buSzTx/>
              <a:buNone/>
              <a:defRPr>
                <a:solidFill>
                  <a:srgbClr val="000000"/>
                </a:solidFill>
              </a:defRPr>
            </a:lvl2pPr>
            <a:lvl3pPr marL="0" indent="912690" algn="ctr">
              <a:buSzTx/>
              <a:buNone/>
              <a:defRPr>
                <a:solidFill>
                  <a:srgbClr val="000000"/>
                </a:solidFill>
              </a:defRPr>
            </a:lvl3pPr>
            <a:lvl4pPr marL="0" indent="1369015" algn="ctr">
              <a:buSzTx/>
              <a:buNone/>
              <a:defRPr>
                <a:solidFill>
                  <a:srgbClr val="000000"/>
                </a:solidFill>
              </a:defRPr>
            </a:lvl4pPr>
            <a:lvl5pPr marL="0" indent="1825374"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25"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20341513"/>
      </p:ext>
    </p:extLst>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type="tx">
  <p:cSld name="6_Section Header">
    <p:bg>
      <p:bgPr>
        <a:solidFill>
          <a:srgbClr val="000000"/>
        </a:solidFill>
        <a:effectLst/>
      </p:bgPr>
    </p:bg>
    <p:spTree>
      <p:nvGrpSpPr>
        <p:cNvPr id="1" name=""/>
        <p:cNvGrpSpPr/>
        <p:nvPr/>
      </p:nvGrpSpPr>
      <p:grpSpPr>
        <a:xfrm>
          <a:off x="0" y="0"/>
          <a:ext cx="0" cy="0"/>
          <a:chOff x="0" y="0"/>
          <a:chExt cx="0" cy="0"/>
        </a:xfrm>
      </p:grpSpPr>
      <p:sp>
        <p:nvSpPr>
          <p:cNvPr id="1241" name="Title Text"/>
          <p:cNvSpPr txBox="1">
            <a:spLocks noGrp="1"/>
          </p:cNvSpPr>
          <p:nvPr>
            <p:ph type="title"/>
          </p:nvPr>
        </p:nvSpPr>
        <p:spPr>
          <a:xfrm>
            <a:off x="722312" y="4406900"/>
            <a:ext cx="7772401" cy="1362075"/>
          </a:xfrm>
          <a:prstGeom prst="rect">
            <a:avLst/>
          </a:prstGeom>
          <a:noFill/>
        </p:spPr>
        <p:txBody>
          <a:bodyPr anchor="t"/>
          <a:lstStyle>
            <a:lvl1pPr algn="l">
              <a:defRPr sz="4000" cap="all">
                <a:solidFill>
                  <a:srgbClr val="000000"/>
                </a:solidFill>
              </a:defRPr>
            </a:lvl1pPr>
          </a:lstStyle>
          <a:p>
            <a:r>
              <a:t>Title Text</a:t>
            </a:r>
          </a:p>
        </p:txBody>
      </p:sp>
      <p:sp>
        <p:nvSpPr>
          <p:cNvPr id="1242"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6342">
              <a:spcBef>
                <a:spcPts val="400"/>
              </a:spcBef>
              <a:buSzTx/>
              <a:buNone/>
              <a:defRPr sz="2000">
                <a:solidFill>
                  <a:srgbClr val="000000"/>
                </a:solidFill>
              </a:defRPr>
            </a:lvl2pPr>
            <a:lvl3pPr marL="0" indent="912690">
              <a:spcBef>
                <a:spcPts val="400"/>
              </a:spcBef>
              <a:buSzTx/>
              <a:buNone/>
              <a:defRPr sz="2000">
                <a:solidFill>
                  <a:srgbClr val="000000"/>
                </a:solidFill>
              </a:defRPr>
            </a:lvl3pPr>
            <a:lvl4pPr marL="0" indent="1369015">
              <a:spcBef>
                <a:spcPts val="400"/>
              </a:spcBef>
              <a:buSzTx/>
              <a:buNone/>
              <a:defRPr sz="2000">
                <a:solidFill>
                  <a:srgbClr val="000000"/>
                </a:solidFill>
              </a:defRPr>
            </a:lvl4pPr>
            <a:lvl5pPr marL="0" indent="1825374">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43"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08189565"/>
      </p:ext>
    </p:extLst>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x">
  <p:cSld name="6_Two Content">
    <p:bg>
      <p:bgPr>
        <a:solidFill>
          <a:srgbClr val="000000"/>
        </a:solidFill>
        <a:effectLst/>
      </p:bgPr>
    </p:bg>
    <p:spTree>
      <p:nvGrpSpPr>
        <p:cNvPr id="1" name=""/>
        <p:cNvGrpSpPr/>
        <p:nvPr/>
      </p:nvGrpSpPr>
      <p:grpSpPr>
        <a:xfrm>
          <a:off x="0" y="0"/>
          <a:ext cx="0" cy="0"/>
          <a:chOff x="0" y="0"/>
          <a:chExt cx="0" cy="0"/>
        </a:xfrm>
      </p:grpSpPr>
      <p:sp>
        <p:nvSpPr>
          <p:cNvPr id="1250" name="Title Text"/>
          <p:cNvSpPr txBox="1">
            <a:spLocks noGrp="1"/>
          </p:cNvSpPr>
          <p:nvPr>
            <p:ph type="title"/>
          </p:nvPr>
        </p:nvSpPr>
        <p:spPr>
          <a:xfrm>
            <a:off x="457200" y="274638"/>
            <a:ext cx="8229600" cy="1143001"/>
          </a:xfrm>
          <a:prstGeom prst="rect">
            <a:avLst/>
          </a:prstGeom>
          <a:noFill/>
        </p:spPr>
        <p:txBody>
          <a:bodyPr/>
          <a:lstStyle>
            <a:lvl1pPr>
              <a:defRPr sz="4400" b="0">
                <a:solidFill>
                  <a:srgbClr val="000000"/>
                </a:solidFill>
              </a:defRPr>
            </a:lvl1pPr>
          </a:lstStyle>
          <a:p>
            <a:r>
              <a:t>Title Text</a:t>
            </a:r>
          </a:p>
        </p:txBody>
      </p:sp>
      <p:sp>
        <p:nvSpPr>
          <p:cNvPr id="125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SzPct val="100000"/>
              <a:buChar char="•"/>
              <a:defRPr sz="2800">
                <a:solidFill>
                  <a:srgbClr val="000000"/>
                </a:solidFill>
              </a:defRPr>
            </a:lvl1pPr>
            <a:lvl2pPr marL="789082" indent="-332754">
              <a:spcBef>
                <a:spcPts val="600"/>
              </a:spcBef>
              <a:buSzPct val="100000"/>
              <a:buChar char="–"/>
              <a:defRPr sz="2800">
                <a:solidFill>
                  <a:srgbClr val="000000"/>
                </a:solidFill>
              </a:defRPr>
            </a:lvl2pPr>
            <a:lvl3pPr marL="1232107" indent="-319440">
              <a:spcBef>
                <a:spcPts val="600"/>
              </a:spcBef>
              <a:buSzPct val="100000"/>
              <a:buChar char="•"/>
              <a:defRPr sz="2800">
                <a:solidFill>
                  <a:srgbClr val="000000"/>
                </a:solidFill>
              </a:defRPr>
            </a:lvl3pPr>
            <a:lvl4pPr marL="1723956" indent="-354934">
              <a:spcBef>
                <a:spcPts val="600"/>
              </a:spcBef>
              <a:buSzPct val="100000"/>
              <a:buChar char="–"/>
              <a:defRPr sz="2800">
                <a:solidFill>
                  <a:srgbClr val="000000"/>
                </a:solidFill>
              </a:defRPr>
            </a:lvl4pPr>
            <a:lvl5pPr marL="2180286" indent="-354934">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52"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31533868"/>
      </p:ext>
    </p:extLst>
  </p:cSld>
  <p:clrMapOvr>
    <a:masterClrMapping/>
  </p:clrMapOvr>
  <p:transition spd="med"/>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x">
  <p:cSld name="6_Comparison">
    <p:bg>
      <p:bgPr>
        <a:solidFill>
          <a:srgbClr val="000000"/>
        </a:solidFill>
        <a:effectLst/>
      </p:bgPr>
    </p:bg>
    <p:spTree>
      <p:nvGrpSpPr>
        <p:cNvPr id="1" name=""/>
        <p:cNvGrpSpPr/>
        <p:nvPr/>
      </p:nvGrpSpPr>
      <p:grpSpPr>
        <a:xfrm>
          <a:off x="0" y="0"/>
          <a:ext cx="0" cy="0"/>
          <a:chOff x="0" y="0"/>
          <a:chExt cx="0" cy="0"/>
        </a:xfrm>
      </p:grpSpPr>
      <p:sp>
        <p:nvSpPr>
          <p:cNvPr id="1259" name="Title Text"/>
          <p:cNvSpPr txBox="1">
            <a:spLocks noGrp="1"/>
          </p:cNvSpPr>
          <p:nvPr>
            <p:ph type="title"/>
          </p:nvPr>
        </p:nvSpPr>
        <p:spPr>
          <a:xfrm>
            <a:off x="457200" y="274638"/>
            <a:ext cx="8229600" cy="1143001"/>
          </a:xfrm>
          <a:prstGeom prst="rect">
            <a:avLst/>
          </a:prstGeom>
          <a:noFill/>
        </p:spPr>
        <p:txBody>
          <a:bodyPr/>
          <a:lstStyle>
            <a:lvl1pPr>
              <a:defRPr sz="4400" b="0">
                <a:solidFill>
                  <a:srgbClr val="000000"/>
                </a:solidFill>
              </a:defRPr>
            </a:lvl1pPr>
          </a:lstStyle>
          <a:p>
            <a:r>
              <a:t>Title Text</a:t>
            </a:r>
          </a:p>
        </p:txBody>
      </p:sp>
      <p:sp>
        <p:nvSpPr>
          <p:cNvPr id="12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6342">
              <a:spcBef>
                <a:spcPts val="500"/>
              </a:spcBef>
              <a:buSzTx/>
              <a:buNone/>
              <a:defRPr sz="2400" b="1">
                <a:solidFill>
                  <a:srgbClr val="000000"/>
                </a:solidFill>
              </a:defRPr>
            </a:lvl2pPr>
            <a:lvl3pPr marL="0" indent="912690">
              <a:spcBef>
                <a:spcPts val="500"/>
              </a:spcBef>
              <a:buSzTx/>
              <a:buNone/>
              <a:defRPr sz="2400" b="1">
                <a:solidFill>
                  <a:srgbClr val="000000"/>
                </a:solidFill>
              </a:defRPr>
            </a:lvl3pPr>
            <a:lvl4pPr marL="0" indent="1369015">
              <a:spcBef>
                <a:spcPts val="500"/>
              </a:spcBef>
              <a:buSzTx/>
              <a:buNone/>
              <a:defRPr sz="2400" b="1">
                <a:solidFill>
                  <a:srgbClr val="000000"/>
                </a:solidFill>
              </a:defRPr>
            </a:lvl4pPr>
            <a:lvl5pPr marL="0" indent="1825374">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61"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0000"/>
                </a:solidFill>
              </a:defRPr>
            </a:pPr>
            <a:endParaRPr/>
          </a:p>
        </p:txBody>
      </p:sp>
      <p:sp>
        <p:nvSpPr>
          <p:cNvPr id="1262"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64875213"/>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CCD70DC7-2C4A-2545-BFE7-3768ADE795B1}" type="slidenum">
              <a:rPr lang="en-US"/>
              <a:pPr>
                <a:defRPr/>
              </a:pPr>
              <a:t>‹#›</a:t>
            </a:fld>
            <a:endParaRPr lang="en-US"/>
          </a:p>
        </p:txBody>
      </p:sp>
    </p:spTree>
    <p:extLst>
      <p:ext uri="{BB962C8B-B14F-4D97-AF65-F5344CB8AC3E}">
        <p14:creationId xmlns:p14="http://schemas.microsoft.com/office/powerpoint/2010/main" val="45217464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tx">
  <p:cSld name="6_Title Only">
    <p:bg>
      <p:bgPr>
        <a:solidFill>
          <a:srgbClr val="000000"/>
        </a:solidFill>
        <a:effectLst/>
      </p:bgPr>
    </p:bg>
    <p:spTree>
      <p:nvGrpSpPr>
        <p:cNvPr id="1" name=""/>
        <p:cNvGrpSpPr/>
        <p:nvPr/>
      </p:nvGrpSpPr>
      <p:grpSpPr>
        <a:xfrm>
          <a:off x="0" y="0"/>
          <a:ext cx="0" cy="0"/>
          <a:chOff x="0" y="0"/>
          <a:chExt cx="0" cy="0"/>
        </a:xfrm>
      </p:grpSpPr>
      <p:sp>
        <p:nvSpPr>
          <p:cNvPr id="1269" name="Title Text"/>
          <p:cNvSpPr txBox="1">
            <a:spLocks noGrp="1"/>
          </p:cNvSpPr>
          <p:nvPr>
            <p:ph type="title"/>
          </p:nvPr>
        </p:nvSpPr>
        <p:spPr>
          <a:xfrm>
            <a:off x="457200" y="274638"/>
            <a:ext cx="8229600" cy="1143001"/>
          </a:xfrm>
          <a:prstGeom prst="rect">
            <a:avLst/>
          </a:prstGeom>
          <a:noFill/>
        </p:spPr>
        <p:txBody>
          <a:bodyPr/>
          <a:lstStyle>
            <a:lvl1pPr>
              <a:defRPr sz="4400" b="0">
                <a:solidFill>
                  <a:srgbClr val="000000"/>
                </a:solidFill>
              </a:defRPr>
            </a:lvl1pPr>
          </a:lstStyle>
          <a:p>
            <a:r>
              <a:t>Title Text</a:t>
            </a:r>
          </a:p>
        </p:txBody>
      </p:sp>
      <p:sp>
        <p:nvSpPr>
          <p:cNvPr id="1270"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89561082"/>
      </p:ext>
    </p:extLst>
  </p:cSld>
  <p:clrMapOvr>
    <a:masterClrMapping/>
  </p:clrMapOvr>
  <p:transition spd="med"/>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type="tx">
  <p:cSld name="6_Blank">
    <p:bg>
      <p:bgPr>
        <a:solidFill>
          <a:srgbClr val="000000"/>
        </a:solidFill>
        <a:effectLst/>
      </p:bgPr>
    </p:bg>
    <p:spTree>
      <p:nvGrpSpPr>
        <p:cNvPr id="1" name=""/>
        <p:cNvGrpSpPr/>
        <p:nvPr/>
      </p:nvGrpSpPr>
      <p:grpSpPr>
        <a:xfrm>
          <a:off x="0" y="0"/>
          <a:ext cx="0" cy="0"/>
          <a:chOff x="0" y="0"/>
          <a:chExt cx="0" cy="0"/>
        </a:xfrm>
      </p:grpSpPr>
      <p:sp>
        <p:nvSpPr>
          <p:cNvPr id="127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24269549"/>
      </p:ext>
    </p:extLst>
  </p:cSld>
  <p:clrMapOvr>
    <a:masterClrMapping/>
  </p:clrMapOvr>
  <p:transition spd="med"/>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1284" name="Title Text"/>
          <p:cNvSpPr txBox="1">
            <a:spLocks noGrp="1"/>
          </p:cNvSpPr>
          <p:nvPr>
            <p:ph type="title"/>
          </p:nvPr>
        </p:nvSpPr>
        <p:spPr>
          <a:xfrm>
            <a:off x="457237" y="273050"/>
            <a:ext cx="3008315" cy="1162050"/>
          </a:xfrm>
          <a:prstGeom prst="rect">
            <a:avLst/>
          </a:prstGeom>
          <a:noFill/>
        </p:spPr>
        <p:txBody>
          <a:bodyPr anchor="b"/>
          <a:lstStyle>
            <a:lvl1pPr algn="l">
              <a:defRPr sz="2000">
                <a:solidFill>
                  <a:srgbClr val="000000"/>
                </a:solidFill>
              </a:defRPr>
            </a:lvl1pPr>
          </a:lstStyle>
          <a:p>
            <a:r>
              <a:t>Title Text</a:t>
            </a:r>
          </a:p>
        </p:txBody>
      </p:sp>
      <p:sp>
        <p:nvSpPr>
          <p:cNvPr id="1285"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86"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0000"/>
                </a:solidFill>
              </a:defRPr>
            </a:pPr>
            <a:endParaRPr/>
          </a:p>
        </p:txBody>
      </p:sp>
      <p:sp>
        <p:nvSpPr>
          <p:cNvPr id="128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29965134"/>
      </p:ext>
    </p:extLst>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1294" name="Title Text"/>
          <p:cNvSpPr txBox="1">
            <a:spLocks noGrp="1"/>
          </p:cNvSpPr>
          <p:nvPr>
            <p:ph type="title"/>
          </p:nvPr>
        </p:nvSpPr>
        <p:spPr>
          <a:xfrm>
            <a:off x="1792288" y="4800600"/>
            <a:ext cx="5486401" cy="566738"/>
          </a:xfrm>
          <a:prstGeom prst="rect">
            <a:avLst/>
          </a:prstGeom>
          <a:noFill/>
        </p:spPr>
        <p:txBody>
          <a:bodyPr anchor="b"/>
          <a:lstStyle>
            <a:lvl1pPr algn="l">
              <a:defRPr sz="2000">
                <a:solidFill>
                  <a:srgbClr val="000000"/>
                </a:solidFill>
              </a:defRPr>
            </a:lvl1pPr>
          </a:lstStyle>
          <a:p>
            <a:r>
              <a:t>Title Text</a:t>
            </a:r>
          </a:p>
        </p:txBody>
      </p:sp>
      <p:sp>
        <p:nvSpPr>
          <p:cNvPr id="129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2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6342">
              <a:spcBef>
                <a:spcPts val="300"/>
              </a:spcBef>
              <a:buSzTx/>
              <a:buNone/>
              <a:defRPr sz="1400">
                <a:solidFill>
                  <a:srgbClr val="000000"/>
                </a:solidFill>
              </a:defRPr>
            </a:lvl2pPr>
            <a:lvl3pPr marL="0" indent="912690">
              <a:spcBef>
                <a:spcPts val="300"/>
              </a:spcBef>
              <a:buSzTx/>
              <a:buNone/>
              <a:defRPr sz="1400">
                <a:solidFill>
                  <a:srgbClr val="000000"/>
                </a:solidFill>
              </a:defRPr>
            </a:lvl3pPr>
            <a:lvl4pPr marL="0" indent="1369015">
              <a:spcBef>
                <a:spcPts val="300"/>
              </a:spcBef>
              <a:buSzTx/>
              <a:buNone/>
              <a:defRPr sz="1400">
                <a:solidFill>
                  <a:srgbClr val="000000"/>
                </a:solidFill>
              </a:defRPr>
            </a:lvl4pPr>
            <a:lvl5pPr marL="0" indent="1825374">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9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41003819"/>
      </p:ext>
    </p:extLst>
  </p:cSld>
  <p:clrMapOvr>
    <a:masterClrMapping/>
  </p:clrMapOvr>
  <p:transition spd="med"/>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type="tx">
  <p:cSld name="6_Title and Vertical Text">
    <p:bg>
      <p:bgPr>
        <a:solidFill>
          <a:srgbClr val="000000"/>
        </a:solidFill>
        <a:effectLst/>
      </p:bgPr>
    </p:bg>
    <p:spTree>
      <p:nvGrpSpPr>
        <p:cNvPr id="1" name=""/>
        <p:cNvGrpSpPr/>
        <p:nvPr/>
      </p:nvGrpSpPr>
      <p:grpSpPr>
        <a:xfrm>
          <a:off x="0" y="0"/>
          <a:ext cx="0" cy="0"/>
          <a:chOff x="0" y="0"/>
          <a:chExt cx="0" cy="0"/>
        </a:xfrm>
      </p:grpSpPr>
      <p:sp>
        <p:nvSpPr>
          <p:cNvPr id="1304" name="Title Text"/>
          <p:cNvSpPr txBox="1">
            <a:spLocks noGrp="1"/>
          </p:cNvSpPr>
          <p:nvPr>
            <p:ph type="title"/>
          </p:nvPr>
        </p:nvSpPr>
        <p:spPr>
          <a:xfrm>
            <a:off x="457200" y="274638"/>
            <a:ext cx="8229600" cy="1143001"/>
          </a:xfrm>
          <a:prstGeom prst="rect">
            <a:avLst/>
          </a:prstGeom>
          <a:noFill/>
        </p:spPr>
        <p:txBody>
          <a:bodyPr/>
          <a:lstStyle>
            <a:lvl1pPr>
              <a:defRPr sz="4400" b="0">
                <a:solidFill>
                  <a:srgbClr val="000000"/>
                </a:solidFill>
              </a:defRPr>
            </a:lvl1pPr>
          </a:lstStyle>
          <a:p>
            <a:r>
              <a:t>Title Text</a:t>
            </a:r>
          </a:p>
        </p:txBody>
      </p:sp>
      <p:sp>
        <p:nvSpPr>
          <p:cNvPr id="1305" name="Body Level One…"/>
          <p:cNvSpPr txBox="1">
            <a:spLocks noGrp="1"/>
          </p:cNvSpPr>
          <p:nvPr>
            <p:ph type="body" idx="1"/>
          </p:nvPr>
        </p:nvSpPr>
        <p:spPr>
          <a:xfrm>
            <a:off x="457200" y="1600200"/>
            <a:ext cx="8229600" cy="4525963"/>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06"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54780207"/>
      </p:ext>
    </p:extLst>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type="tx">
  <p:cSld name="6_Vertical Title and Text">
    <p:bg>
      <p:bgPr>
        <a:solidFill>
          <a:srgbClr val="000000"/>
        </a:solidFill>
        <a:effectLst/>
      </p:bgPr>
    </p:bg>
    <p:spTree>
      <p:nvGrpSpPr>
        <p:cNvPr id="1" name=""/>
        <p:cNvGrpSpPr/>
        <p:nvPr/>
      </p:nvGrpSpPr>
      <p:grpSpPr>
        <a:xfrm>
          <a:off x="0" y="0"/>
          <a:ext cx="0" cy="0"/>
          <a:chOff x="0" y="0"/>
          <a:chExt cx="0" cy="0"/>
        </a:xfrm>
      </p:grpSpPr>
      <p:sp>
        <p:nvSpPr>
          <p:cNvPr id="1313" name="Title Text"/>
          <p:cNvSpPr txBox="1">
            <a:spLocks noGrp="1"/>
          </p:cNvSpPr>
          <p:nvPr>
            <p:ph type="title"/>
          </p:nvPr>
        </p:nvSpPr>
        <p:spPr>
          <a:xfrm>
            <a:off x="6629400" y="274675"/>
            <a:ext cx="2057400" cy="5851526"/>
          </a:xfrm>
          <a:prstGeom prst="rect">
            <a:avLst/>
          </a:prstGeom>
          <a:noFill/>
        </p:spPr>
        <p:txBody>
          <a:bodyPr vert="eaVert"/>
          <a:lstStyle>
            <a:lvl1pPr>
              <a:defRPr sz="4400" b="0">
                <a:solidFill>
                  <a:srgbClr val="000000"/>
                </a:solidFill>
              </a:defRPr>
            </a:lvl1pPr>
          </a:lstStyle>
          <a:p>
            <a:r>
              <a:t>Title Text</a:t>
            </a:r>
          </a:p>
        </p:txBody>
      </p:sp>
      <p:sp>
        <p:nvSpPr>
          <p:cNvPr id="1314" name="Body Level One…"/>
          <p:cNvSpPr txBox="1">
            <a:spLocks noGrp="1"/>
          </p:cNvSpPr>
          <p:nvPr>
            <p:ph type="body" idx="1"/>
          </p:nvPr>
        </p:nvSpPr>
        <p:spPr>
          <a:xfrm>
            <a:off x="457200" y="274675"/>
            <a:ext cx="6019800" cy="5851526"/>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15"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26773155"/>
      </p:ext>
    </p:extLst>
  </p:cSld>
  <p:clrMapOvr>
    <a:masterClrMapping/>
  </p:clrMapOvr>
  <p:transition spd="med"/>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rgbClr val="000000"/>
        </a:solidFill>
        <a:effectLst/>
      </p:bgPr>
    </p:bg>
    <p:spTree>
      <p:nvGrpSpPr>
        <p:cNvPr id="1" name=""/>
        <p:cNvGrpSpPr/>
        <p:nvPr/>
      </p:nvGrpSpPr>
      <p:grpSpPr>
        <a:xfrm>
          <a:off x="0" y="0"/>
          <a:ext cx="0" cy="0"/>
          <a:chOff x="0" y="0"/>
          <a:chExt cx="0" cy="0"/>
        </a:xfrm>
      </p:grpSpPr>
      <p:sp>
        <p:nvSpPr>
          <p:cNvPr id="1322" name="Title Text"/>
          <p:cNvSpPr txBox="1">
            <a:spLocks noGrp="1"/>
          </p:cNvSpPr>
          <p:nvPr>
            <p:ph type="title"/>
          </p:nvPr>
        </p:nvSpPr>
        <p:spPr>
          <a:xfrm>
            <a:off x="685800" y="2130426"/>
            <a:ext cx="7772400" cy="1470026"/>
          </a:xfrm>
          <a:prstGeom prst="rect">
            <a:avLst/>
          </a:prstGeom>
          <a:noFill/>
        </p:spPr>
        <p:txBody>
          <a:bodyPr/>
          <a:lstStyle>
            <a:lvl1pPr>
              <a:defRPr sz="4400" b="0"/>
            </a:lvl1pPr>
          </a:lstStyle>
          <a:p>
            <a:r>
              <a:t>Title Text</a:t>
            </a:r>
          </a:p>
        </p:txBody>
      </p:sp>
      <p:sp>
        <p:nvSpPr>
          <p:cNvPr id="1323"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a:solidFill>
                  <a:srgbClr val="FFFFFF"/>
                </a:solidFill>
              </a:defRPr>
            </a:lvl1pPr>
            <a:lvl2pPr marL="0" indent="456342" algn="ctr">
              <a:buSzTx/>
              <a:buNone/>
              <a:defRPr>
                <a:solidFill>
                  <a:srgbClr val="FFFFFF"/>
                </a:solidFill>
              </a:defRPr>
            </a:lvl2pPr>
            <a:lvl3pPr marL="0" indent="912690" algn="ctr">
              <a:buSzTx/>
              <a:buNone/>
              <a:defRPr>
                <a:solidFill>
                  <a:srgbClr val="FFFFFF"/>
                </a:solidFill>
              </a:defRPr>
            </a:lvl3pPr>
            <a:lvl4pPr marL="0" indent="1369015" algn="ctr">
              <a:buSzTx/>
              <a:buNone/>
              <a:defRPr>
                <a:solidFill>
                  <a:srgbClr val="FFFFFF"/>
                </a:solidFill>
              </a:defRPr>
            </a:lvl4pPr>
            <a:lvl5pPr marL="0" indent="1825374" algn="ctr">
              <a:buSz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24"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59317793"/>
      </p:ext>
    </p:extLst>
  </p:cSld>
  <p:clrMapOvr>
    <a:masterClrMapping/>
  </p:clrMapOvr>
  <p:transition spd="med"/>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type="tx">
  <p:cSld name="5_Title and Content">
    <p:bg>
      <p:bgPr>
        <a:solidFill>
          <a:srgbClr val="000000"/>
        </a:solidFill>
        <a:effectLst/>
      </p:bgPr>
    </p:bg>
    <p:spTree>
      <p:nvGrpSpPr>
        <p:cNvPr id="1" name=""/>
        <p:cNvGrpSpPr/>
        <p:nvPr/>
      </p:nvGrpSpPr>
      <p:grpSpPr>
        <a:xfrm>
          <a:off x="0" y="0"/>
          <a:ext cx="0" cy="0"/>
          <a:chOff x="0" y="0"/>
          <a:chExt cx="0" cy="0"/>
        </a:xfrm>
      </p:grpSpPr>
      <p:sp>
        <p:nvSpPr>
          <p:cNvPr id="1331" name="Title Text"/>
          <p:cNvSpPr txBox="1">
            <a:spLocks noGrp="1"/>
          </p:cNvSpPr>
          <p:nvPr>
            <p:ph type="title"/>
          </p:nvPr>
        </p:nvSpPr>
        <p:spPr>
          <a:xfrm>
            <a:off x="38100" y="44450"/>
            <a:ext cx="9070976" cy="1143000"/>
          </a:xfrm>
          <a:prstGeom prst="rect">
            <a:avLst/>
          </a:prstGeom>
          <a:noFill/>
        </p:spPr>
        <p:txBody>
          <a:bodyPr/>
          <a:lstStyle>
            <a:lvl1pPr>
              <a:defRPr sz="4400" b="0"/>
            </a:lvl1pPr>
          </a:lstStyle>
          <a:p>
            <a:r>
              <a:t>Title Text</a:t>
            </a:r>
          </a:p>
        </p:txBody>
      </p:sp>
      <p:sp>
        <p:nvSpPr>
          <p:cNvPr id="1332"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33"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55301601"/>
      </p:ext>
    </p:extLst>
  </p:cSld>
  <p:clrMapOvr>
    <a:masterClrMapping/>
  </p:clrMapOvr>
  <p:transition spd="med"/>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type="tx">
  <p:cSld name="7_Section Header">
    <p:bg>
      <p:bgPr>
        <a:solidFill>
          <a:srgbClr val="000000"/>
        </a:solidFill>
        <a:effectLst/>
      </p:bgPr>
    </p:bg>
    <p:spTree>
      <p:nvGrpSpPr>
        <p:cNvPr id="1" name=""/>
        <p:cNvGrpSpPr/>
        <p:nvPr/>
      </p:nvGrpSpPr>
      <p:grpSpPr>
        <a:xfrm>
          <a:off x="0" y="0"/>
          <a:ext cx="0" cy="0"/>
          <a:chOff x="0" y="0"/>
          <a:chExt cx="0" cy="0"/>
        </a:xfrm>
      </p:grpSpPr>
      <p:sp>
        <p:nvSpPr>
          <p:cNvPr id="1340"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1341"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FFFFFF"/>
                </a:solidFill>
              </a:defRPr>
            </a:lvl1pPr>
            <a:lvl2pPr marL="0" indent="456342">
              <a:spcBef>
                <a:spcPts val="400"/>
              </a:spcBef>
              <a:buSzTx/>
              <a:buNone/>
              <a:defRPr sz="2000">
                <a:solidFill>
                  <a:srgbClr val="FFFFFF"/>
                </a:solidFill>
              </a:defRPr>
            </a:lvl2pPr>
            <a:lvl3pPr marL="0" indent="912690">
              <a:spcBef>
                <a:spcPts val="400"/>
              </a:spcBef>
              <a:buSzTx/>
              <a:buNone/>
              <a:defRPr sz="2000">
                <a:solidFill>
                  <a:srgbClr val="FFFFFF"/>
                </a:solidFill>
              </a:defRPr>
            </a:lvl3pPr>
            <a:lvl4pPr marL="0" indent="1369015">
              <a:spcBef>
                <a:spcPts val="400"/>
              </a:spcBef>
              <a:buSzTx/>
              <a:buNone/>
              <a:defRPr sz="2000">
                <a:solidFill>
                  <a:srgbClr val="FFFFFF"/>
                </a:solidFill>
              </a:defRPr>
            </a:lvl4pPr>
            <a:lvl5pPr marL="0" indent="1825374">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42"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62826057"/>
      </p:ext>
    </p:extLst>
  </p:cSld>
  <p:clrMapOvr>
    <a:masterClrMapping/>
  </p:clrMapOvr>
  <p:transition spd="med"/>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x">
  <p:cSld name="7_Two Content">
    <p:bg>
      <p:bgPr>
        <a:solidFill>
          <a:srgbClr val="000000"/>
        </a:solidFill>
        <a:effectLst/>
      </p:bgPr>
    </p:bg>
    <p:spTree>
      <p:nvGrpSpPr>
        <p:cNvPr id="1" name=""/>
        <p:cNvGrpSpPr/>
        <p:nvPr/>
      </p:nvGrpSpPr>
      <p:grpSpPr>
        <a:xfrm>
          <a:off x="0" y="0"/>
          <a:ext cx="0" cy="0"/>
          <a:chOff x="0" y="0"/>
          <a:chExt cx="0" cy="0"/>
        </a:xfrm>
      </p:grpSpPr>
      <p:sp>
        <p:nvSpPr>
          <p:cNvPr id="1349" name="Title Text"/>
          <p:cNvSpPr txBox="1">
            <a:spLocks noGrp="1"/>
          </p:cNvSpPr>
          <p:nvPr>
            <p:ph type="title"/>
          </p:nvPr>
        </p:nvSpPr>
        <p:spPr>
          <a:xfrm>
            <a:off x="38100" y="44450"/>
            <a:ext cx="9070976" cy="1143000"/>
          </a:xfrm>
          <a:prstGeom prst="rect">
            <a:avLst/>
          </a:prstGeom>
          <a:noFill/>
        </p:spPr>
        <p:txBody>
          <a:bodyPr/>
          <a:lstStyle>
            <a:lvl1pPr>
              <a:defRPr sz="4400" b="0"/>
            </a:lvl1pPr>
          </a:lstStyle>
          <a:p>
            <a:r>
              <a:t>Title Text</a:t>
            </a:r>
          </a:p>
        </p:txBody>
      </p:sp>
      <p:sp>
        <p:nvSpPr>
          <p:cNvPr id="135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FFFFFF"/>
                </a:solidFill>
              </a:defRPr>
            </a:lvl1pPr>
            <a:lvl2pPr marL="789082" indent="-332754">
              <a:spcBef>
                <a:spcPts val="600"/>
              </a:spcBef>
              <a:buSzPct val="100000"/>
              <a:buChar char="–"/>
              <a:defRPr sz="2800">
                <a:solidFill>
                  <a:srgbClr val="FFFFFF"/>
                </a:solidFill>
              </a:defRPr>
            </a:lvl2pPr>
            <a:lvl3pPr marL="1232107" indent="-319440">
              <a:spcBef>
                <a:spcPts val="600"/>
              </a:spcBef>
              <a:buSzPct val="100000"/>
              <a:buChar char="•"/>
              <a:defRPr sz="2800">
                <a:solidFill>
                  <a:srgbClr val="FFFFFF"/>
                </a:solidFill>
              </a:defRPr>
            </a:lvl3pPr>
            <a:lvl4pPr marL="1723956" indent="-354934">
              <a:spcBef>
                <a:spcPts val="600"/>
              </a:spcBef>
              <a:buSzPct val="100000"/>
              <a:buChar char="–"/>
              <a:defRPr sz="2800">
                <a:solidFill>
                  <a:srgbClr val="FFFFFF"/>
                </a:solidFill>
              </a:defRPr>
            </a:lvl4pPr>
            <a:lvl5pPr marL="2180286" indent="-354934">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51"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68427192"/>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a:defRPr>
            </a:lvl1pPr>
          </a:lstStyle>
          <a:p>
            <a:pPr>
              <a:defRPr/>
            </a:pPr>
            <a:fld id="{BFE7F1C5-9622-0E42-8D57-6DF791A14FD1}" type="slidenum">
              <a:rPr lang="en-US"/>
              <a:pPr>
                <a:defRPr/>
              </a:pPr>
              <a:t>‹#›</a:t>
            </a:fld>
            <a:endParaRPr lang="en-US"/>
          </a:p>
        </p:txBody>
      </p:sp>
    </p:spTree>
    <p:extLst>
      <p:ext uri="{BB962C8B-B14F-4D97-AF65-F5344CB8AC3E}">
        <p14:creationId xmlns:p14="http://schemas.microsoft.com/office/powerpoint/2010/main" val="375982105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x">
  <p:cSld name="7_Comparison">
    <p:bg>
      <p:bgPr>
        <a:solidFill>
          <a:srgbClr val="000000"/>
        </a:solidFill>
        <a:effectLst/>
      </p:bgPr>
    </p:bg>
    <p:spTree>
      <p:nvGrpSpPr>
        <p:cNvPr id="1" name=""/>
        <p:cNvGrpSpPr/>
        <p:nvPr/>
      </p:nvGrpSpPr>
      <p:grpSpPr>
        <a:xfrm>
          <a:off x="0" y="0"/>
          <a:ext cx="0" cy="0"/>
          <a:chOff x="0" y="0"/>
          <a:chExt cx="0" cy="0"/>
        </a:xfrm>
      </p:grpSpPr>
      <p:sp>
        <p:nvSpPr>
          <p:cNvPr id="1358" name="Title Text"/>
          <p:cNvSpPr txBox="1">
            <a:spLocks noGrp="1"/>
          </p:cNvSpPr>
          <p:nvPr>
            <p:ph type="title"/>
          </p:nvPr>
        </p:nvSpPr>
        <p:spPr>
          <a:xfrm>
            <a:off x="457200" y="274638"/>
            <a:ext cx="8229600" cy="1143001"/>
          </a:xfrm>
          <a:prstGeom prst="rect">
            <a:avLst/>
          </a:prstGeom>
          <a:noFill/>
        </p:spPr>
        <p:txBody>
          <a:bodyPr/>
          <a:lstStyle>
            <a:lvl1pPr>
              <a:defRPr sz="4400" b="0"/>
            </a:lvl1pPr>
          </a:lstStyle>
          <a:p>
            <a:r>
              <a:t>Title Text</a:t>
            </a:r>
          </a:p>
        </p:txBody>
      </p:sp>
      <p:sp>
        <p:nvSpPr>
          <p:cNvPr id="135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FFFFFF"/>
                </a:solidFill>
              </a:defRPr>
            </a:lvl1pPr>
            <a:lvl2pPr marL="0" indent="456342">
              <a:spcBef>
                <a:spcPts val="500"/>
              </a:spcBef>
              <a:buSzTx/>
              <a:buNone/>
              <a:defRPr sz="2400" b="1">
                <a:solidFill>
                  <a:srgbClr val="FFFFFF"/>
                </a:solidFill>
              </a:defRPr>
            </a:lvl2pPr>
            <a:lvl3pPr marL="0" indent="912690">
              <a:spcBef>
                <a:spcPts val="500"/>
              </a:spcBef>
              <a:buSzTx/>
              <a:buNone/>
              <a:defRPr sz="2400" b="1">
                <a:solidFill>
                  <a:srgbClr val="FFFFFF"/>
                </a:solidFill>
              </a:defRPr>
            </a:lvl3pPr>
            <a:lvl4pPr marL="0" indent="1369015">
              <a:spcBef>
                <a:spcPts val="500"/>
              </a:spcBef>
              <a:buSzTx/>
              <a:buNone/>
              <a:defRPr sz="2400" b="1">
                <a:solidFill>
                  <a:srgbClr val="FFFFFF"/>
                </a:solidFill>
              </a:defRPr>
            </a:lvl4pPr>
            <a:lvl5pPr marL="0" indent="1825374">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60"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FFFFFF"/>
                </a:solidFill>
              </a:defRPr>
            </a:pPr>
            <a:endParaRPr/>
          </a:p>
        </p:txBody>
      </p:sp>
      <p:sp>
        <p:nvSpPr>
          <p:cNvPr id="1361"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40473593"/>
      </p:ext>
    </p:extLst>
  </p:cSld>
  <p:clrMapOvr>
    <a:masterClrMapping/>
  </p:clrMapOvr>
  <p:transition spd="med"/>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x">
  <p:cSld name="7_Title Only">
    <p:bg>
      <p:bgPr>
        <a:solidFill>
          <a:srgbClr val="000000"/>
        </a:solidFill>
        <a:effectLst/>
      </p:bgPr>
    </p:bg>
    <p:spTree>
      <p:nvGrpSpPr>
        <p:cNvPr id="1" name=""/>
        <p:cNvGrpSpPr/>
        <p:nvPr/>
      </p:nvGrpSpPr>
      <p:grpSpPr>
        <a:xfrm>
          <a:off x="0" y="0"/>
          <a:ext cx="0" cy="0"/>
          <a:chOff x="0" y="0"/>
          <a:chExt cx="0" cy="0"/>
        </a:xfrm>
      </p:grpSpPr>
      <p:sp>
        <p:nvSpPr>
          <p:cNvPr id="1368" name="Title Text"/>
          <p:cNvSpPr txBox="1">
            <a:spLocks noGrp="1"/>
          </p:cNvSpPr>
          <p:nvPr>
            <p:ph type="title"/>
          </p:nvPr>
        </p:nvSpPr>
        <p:spPr>
          <a:xfrm>
            <a:off x="38100" y="44450"/>
            <a:ext cx="9070976" cy="1143000"/>
          </a:xfrm>
          <a:prstGeom prst="rect">
            <a:avLst/>
          </a:prstGeom>
          <a:noFill/>
        </p:spPr>
        <p:txBody>
          <a:bodyPr/>
          <a:lstStyle>
            <a:lvl1pPr>
              <a:defRPr sz="4400" b="0"/>
            </a:lvl1pPr>
          </a:lstStyle>
          <a:p>
            <a:r>
              <a:t>Title Text</a:t>
            </a:r>
          </a:p>
        </p:txBody>
      </p:sp>
      <p:sp>
        <p:nvSpPr>
          <p:cNvPr id="1369"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23994353"/>
      </p:ext>
    </p:extLst>
  </p:cSld>
  <p:clrMapOvr>
    <a:masterClrMapping/>
  </p:clrMapOvr>
  <p:transition spd="med"/>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tx">
  <p:cSld name="7_Blank">
    <p:bg>
      <p:bgPr>
        <a:solidFill>
          <a:srgbClr val="000000"/>
        </a:solidFill>
        <a:effectLst/>
      </p:bgPr>
    </p:bg>
    <p:spTree>
      <p:nvGrpSpPr>
        <p:cNvPr id="1" name=""/>
        <p:cNvGrpSpPr/>
        <p:nvPr/>
      </p:nvGrpSpPr>
      <p:grpSpPr>
        <a:xfrm>
          <a:off x="0" y="0"/>
          <a:ext cx="0" cy="0"/>
          <a:chOff x="0" y="0"/>
          <a:chExt cx="0" cy="0"/>
        </a:xfrm>
      </p:grpSpPr>
      <p:sp>
        <p:nvSpPr>
          <p:cNvPr id="137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91077462"/>
      </p:ext>
    </p:extLst>
  </p:cSld>
  <p:clrMapOvr>
    <a:masterClrMapping/>
  </p:clrMapOvr>
  <p:transition spd="med"/>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type="tx">
  <p:cSld name="7_Content with Caption">
    <p:bg>
      <p:bgPr>
        <a:solidFill>
          <a:srgbClr val="000000"/>
        </a:solidFill>
        <a:effectLst/>
      </p:bgPr>
    </p:bg>
    <p:spTree>
      <p:nvGrpSpPr>
        <p:cNvPr id="1" name=""/>
        <p:cNvGrpSpPr/>
        <p:nvPr/>
      </p:nvGrpSpPr>
      <p:grpSpPr>
        <a:xfrm>
          <a:off x="0" y="0"/>
          <a:ext cx="0" cy="0"/>
          <a:chOff x="0" y="0"/>
          <a:chExt cx="0" cy="0"/>
        </a:xfrm>
      </p:grpSpPr>
      <p:sp>
        <p:nvSpPr>
          <p:cNvPr id="1383"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1384"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85"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FFFFFF"/>
                </a:solidFill>
              </a:defRPr>
            </a:pPr>
            <a:endParaRPr/>
          </a:p>
        </p:txBody>
      </p:sp>
      <p:sp>
        <p:nvSpPr>
          <p:cNvPr id="138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671176"/>
      </p:ext>
    </p:extLst>
  </p:cSld>
  <p:clrMapOvr>
    <a:masterClrMapping/>
  </p:clrMapOvr>
  <p:transition spd="med"/>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type="tx">
  <p:cSld name="7_Picture with Caption">
    <p:bg>
      <p:bgPr>
        <a:solidFill>
          <a:srgbClr val="000000"/>
        </a:solidFill>
        <a:effectLst/>
      </p:bgPr>
    </p:bg>
    <p:spTree>
      <p:nvGrpSpPr>
        <p:cNvPr id="1" name=""/>
        <p:cNvGrpSpPr/>
        <p:nvPr/>
      </p:nvGrpSpPr>
      <p:grpSpPr>
        <a:xfrm>
          <a:off x="0" y="0"/>
          <a:ext cx="0" cy="0"/>
          <a:chOff x="0" y="0"/>
          <a:chExt cx="0" cy="0"/>
        </a:xfrm>
      </p:grpSpPr>
      <p:sp>
        <p:nvSpPr>
          <p:cNvPr id="1393"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139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39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FFFFFF"/>
                </a:solidFill>
              </a:defRPr>
            </a:lvl1pPr>
            <a:lvl2pPr marL="0" indent="456342">
              <a:spcBef>
                <a:spcPts val="300"/>
              </a:spcBef>
              <a:buSzTx/>
              <a:buNone/>
              <a:defRPr sz="1400">
                <a:solidFill>
                  <a:srgbClr val="FFFFFF"/>
                </a:solidFill>
              </a:defRPr>
            </a:lvl2pPr>
            <a:lvl3pPr marL="0" indent="912690">
              <a:spcBef>
                <a:spcPts val="300"/>
              </a:spcBef>
              <a:buSzTx/>
              <a:buNone/>
              <a:defRPr sz="1400">
                <a:solidFill>
                  <a:srgbClr val="FFFFFF"/>
                </a:solidFill>
              </a:defRPr>
            </a:lvl3pPr>
            <a:lvl4pPr marL="0" indent="1369015">
              <a:spcBef>
                <a:spcPts val="300"/>
              </a:spcBef>
              <a:buSzTx/>
              <a:buNone/>
              <a:defRPr sz="1400">
                <a:solidFill>
                  <a:srgbClr val="FFFFFF"/>
                </a:solidFill>
              </a:defRPr>
            </a:lvl4pPr>
            <a:lvl5pPr marL="0" indent="1825374">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9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4224659"/>
      </p:ext>
    </p:extLst>
  </p:cSld>
  <p:clrMapOvr>
    <a:masterClrMapping/>
  </p:clrMapOvr>
  <p:transition spd="med"/>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type="tx">
  <p:cSld name="7_Title and Vertical Text">
    <p:bg>
      <p:bgPr>
        <a:solidFill>
          <a:srgbClr val="000000"/>
        </a:solidFill>
        <a:effectLst/>
      </p:bgPr>
    </p:bg>
    <p:spTree>
      <p:nvGrpSpPr>
        <p:cNvPr id="1" name=""/>
        <p:cNvGrpSpPr/>
        <p:nvPr/>
      </p:nvGrpSpPr>
      <p:grpSpPr>
        <a:xfrm>
          <a:off x="0" y="0"/>
          <a:ext cx="0" cy="0"/>
          <a:chOff x="0" y="0"/>
          <a:chExt cx="0" cy="0"/>
        </a:xfrm>
      </p:grpSpPr>
      <p:sp>
        <p:nvSpPr>
          <p:cNvPr id="1403" name="Title Text"/>
          <p:cNvSpPr txBox="1">
            <a:spLocks noGrp="1"/>
          </p:cNvSpPr>
          <p:nvPr>
            <p:ph type="title"/>
          </p:nvPr>
        </p:nvSpPr>
        <p:spPr>
          <a:xfrm>
            <a:off x="38100" y="44450"/>
            <a:ext cx="9070976" cy="1143000"/>
          </a:xfrm>
          <a:prstGeom prst="rect">
            <a:avLst/>
          </a:prstGeom>
          <a:noFill/>
        </p:spPr>
        <p:txBody>
          <a:bodyPr/>
          <a:lstStyle>
            <a:lvl1pPr>
              <a:defRPr sz="4400" b="0"/>
            </a:lvl1pPr>
          </a:lstStyle>
          <a:p>
            <a:r>
              <a:t>Title Text</a:t>
            </a:r>
          </a:p>
        </p:txBody>
      </p:sp>
      <p:sp>
        <p:nvSpPr>
          <p:cNvPr id="1404"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05"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66881172"/>
      </p:ext>
    </p:extLst>
  </p:cSld>
  <p:clrMapOvr>
    <a:masterClrMapping/>
  </p:clrMapOvr>
  <p:transition spd="med"/>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type="tx">
  <p:cSld name="7_Vertical Title and Text">
    <p:bg>
      <p:bgPr>
        <a:solidFill>
          <a:srgbClr val="000000"/>
        </a:solidFill>
        <a:effectLst/>
      </p:bgPr>
    </p:bg>
    <p:spTree>
      <p:nvGrpSpPr>
        <p:cNvPr id="1" name=""/>
        <p:cNvGrpSpPr/>
        <p:nvPr/>
      </p:nvGrpSpPr>
      <p:grpSpPr>
        <a:xfrm>
          <a:off x="0" y="0"/>
          <a:ext cx="0" cy="0"/>
          <a:chOff x="0" y="0"/>
          <a:chExt cx="0" cy="0"/>
        </a:xfrm>
      </p:grpSpPr>
      <p:sp>
        <p:nvSpPr>
          <p:cNvPr id="1412" name="Title Text"/>
          <p:cNvSpPr txBox="1">
            <a:spLocks noGrp="1"/>
          </p:cNvSpPr>
          <p:nvPr>
            <p:ph type="title"/>
          </p:nvPr>
        </p:nvSpPr>
        <p:spPr>
          <a:xfrm>
            <a:off x="6515100" y="609600"/>
            <a:ext cx="1943100" cy="5486400"/>
          </a:xfrm>
          <a:prstGeom prst="rect">
            <a:avLst/>
          </a:prstGeom>
          <a:noFill/>
        </p:spPr>
        <p:txBody>
          <a:bodyPr vert="eaVert"/>
          <a:lstStyle>
            <a:lvl1pPr>
              <a:defRPr sz="4400" b="0"/>
            </a:lvl1pPr>
          </a:lstStyle>
          <a:p>
            <a:r>
              <a:t>Title Text</a:t>
            </a:r>
          </a:p>
        </p:txBody>
      </p:sp>
      <p:sp>
        <p:nvSpPr>
          <p:cNvPr id="1413"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14"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16335985"/>
      </p:ext>
    </p:extLst>
  </p:cSld>
  <p:clrMapOvr>
    <a:masterClrMapping/>
  </p:clrMapOvr>
  <p:transition spd="med"/>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type="tx">
  <p:cSld name="1_Title and 4 Content">
    <p:bg>
      <p:bgPr>
        <a:solidFill>
          <a:srgbClr val="000000"/>
        </a:solidFill>
        <a:effectLst/>
      </p:bgPr>
    </p:bg>
    <p:spTree>
      <p:nvGrpSpPr>
        <p:cNvPr id="1" name=""/>
        <p:cNvGrpSpPr/>
        <p:nvPr/>
      </p:nvGrpSpPr>
      <p:grpSpPr>
        <a:xfrm>
          <a:off x="0" y="0"/>
          <a:ext cx="0" cy="0"/>
          <a:chOff x="0" y="0"/>
          <a:chExt cx="0" cy="0"/>
        </a:xfrm>
      </p:grpSpPr>
      <p:sp>
        <p:nvSpPr>
          <p:cNvPr id="1421" name="Title Text"/>
          <p:cNvSpPr txBox="1">
            <a:spLocks noGrp="1"/>
          </p:cNvSpPr>
          <p:nvPr>
            <p:ph type="title"/>
          </p:nvPr>
        </p:nvSpPr>
        <p:spPr>
          <a:prstGeom prst="rect">
            <a:avLst/>
          </a:prstGeom>
          <a:noFill/>
        </p:spPr>
        <p:txBody>
          <a:bodyPr/>
          <a:lstStyle>
            <a:lvl1pPr>
              <a:defRPr sz="4400" b="0"/>
            </a:lvl1pPr>
          </a:lstStyle>
          <a:p>
            <a:r>
              <a:t>Title Text</a:t>
            </a:r>
          </a:p>
        </p:txBody>
      </p:sp>
      <p:sp>
        <p:nvSpPr>
          <p:cNvPr id="1422" name="Body Level One…"/>
          <p:cNvSpPr txBox="1">
            <a:spLocks noGrp="1"/>
          </p:cNvSpPr>
          <p:nvPr>
            <p:ph type="body" sz="quarter" idx="1"/>
          </p:nvPr>
        </p:nvSpPr>
        <p:spPr>
          <a:xfrm>
            <a:off x="685800" y="1981200"/>
            <a:ext cx="3810000" cy="19812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23"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64039053"/>
      </p:ext>
    </p:extLst>
  </p:cSld>
  <p:clrMapOvr>
    <a:masterClrMapping/>
  </p:clrMapOvr>
  <p:transition spd="med"/>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1430" name="Title Text"/>
          <p:cNvSpPr txBox="1">
            <a:spLocks noGrp="1"/>
          </p:cNvSpPr>
          <p:nvPr>
            <p:ph type="title"/>
          </p:nvPr>
        </p:nvSpPr>
        <p:spPr>
          <a:prstGeom prst="rect">
            <a:avLst/>
          </a:prstGeom>
          <a:noFill/>
        </p:spPr>
        <p:txBody>
          <a:bodyPr/>
          <a:lstStyle>
            <a:lvl1pPr>
              <a:defRPr sz="4400" b="0"/>
            </a:lvl1pPr>
          </a:lstStyle>
          <a:p>
            <a:r>
              <a:t>Title Text</a:t>
            </a:r>
          </a:p>
        </p:txBody>
      </p:sp>
      <p:sp>
        <p:nvSpPr>
          <p:cNvPr id="1431" name="Body Level One…"/>
          <p:cNvSpPr txBox="1">
            <a:spLocks noGrp="1"/>
          </p:cNvSpPr>
          <p:nvPr>
            <p:ph type="body" sz="half" idx="1"/>
          </p:nvPr>
        </p:nvSpPr>
        <p:spPr>
          <a:xfrm>
            <a:off x="685800" y="1981200"/>
            <a:ext cx="3810000" cy="41148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32"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12010234"/>
      </p:ext>
    </p:extLst>
  </p:cSld>
  <p:clrMapOvr>
    <a:masterClrMapping/>
  </p:clrMapOvr>
  <p:transition spd="med"/>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type="tx">
  <p:cSld name="5_Title Slide">
    <p:bg>
      <p:bgPr>
        <a:solidFill>
          <a:srgbClr val="000000"/>
        </a:solidFill>
        <a:effectLst/>
      </p:bgPr>
    </p:bg>
    <p:spTree>
      <p:nvGrpSpPr>
        <p:cNvPr id="1" name=""/>
        <p:cNvGrpSpPr/>
        <p:nvPr/>
      </p:nvGrpSpPr>
      <p:grpSpPr>
        <a:xfrm>
          <a:off x="0" y="0"/>
          <a:ext cx="0" cy="0"/>
          <a:chOff x="0" y="0"/>
          <a:chExt cx="0" cy="0"/>
        </a:xfrm>
      </p:grpSpPr>
      <p:sp>
        <p:nvSpPr>
          <p:cNvPr id="1439" name="Title Text"/>
          <p:cNvSpPr txBox="1">
            <a:spLocks noGrp="1"/>
          </p:cNvSpPr>
          <p:nvPr>
            <p:ph type="title"/>
          </p:nvPr>
        </p:nvSpPr>
        <p:spPr>
          <a:xfrm>
            <a:off x="685800" y="2286000"/>
            <a:ext cx="7772400" cy="1143000"/>
          </a:xfrm>
          <a:prstGeom prst="rect">
            <a:avLst/>
          </a:prstGeom>
          <a:noFill/>
        </p:spPr>
        <p:txBody>
          <a:bodyPr/>
          <a:lstStyle>
            <a:lvl1pPr>
              <a:defRPr sz="4400"/>
            </a:lvl1pPr>
          </a:lstStyle>
          <a:p>
            <a:r>
              <a:t>Title Text</a:t>
            </a:r>
          </a:p>
        </p:txBody>
      </p:sp>
      <p:sp>
        <p:nvSpPr>
          <p:cNvPr id="1440"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a:solidFill>
                  <a:srgbClr val="000000"/>
                </a:solidFill>
              </a:defRPr>
            </a:lvl1pPr>
            <a:lvl2pPr algn="ctr">
              <a:buSzPct val="100000"/>
              <a:buChar char="–"/>
              <a:defRPr>
                <a:solidFill>
                  <a:srgbClr val="000000"/>
                </a:solidFill>
              </a:defRPr>
            </a:lvl2pPr>
            <a:lvl3pPr algn="ctr">
              <a:buSzPct val="100000"/>
              <a:buChar char="•"/>
              <a:defRPr>
                <a:solidFill>
                  <a:srgbClr val="000000"/>
                </a:solidFill>
              </a:defRPr>
            </a:lvl3pPr>
            <a:lvl4pPr algn="ctr">
              <a:buSzPct val="100000"/>
              <a:buChar char="–"/>
              <a:defRPr>
                <a:solidFill>
                  <a:srgbClr val="000000"/>
                </a:solidFill>
              </a:defRPr>
            </a:lvl4pPr>
            <a:lvl5pPr algn="ct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41"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68514071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pPr>
                <a:defRPr/>
              </a:pPr>
              <a:t>‹#›</a:t>
            </a:fld>
            <a:endParaRPr lang="en-US"/>
          </a:p>
        </p:txBody>
      </p:sp>
    </p:spTree>
    <p:extLst>
      <p:ext uri="{BB962C8B-B14F-4D97-AF65-F5344CB8AC3E}">
        <p14:creationId xmlns:p14="http://schemas.microsoft.com/office/powerpoint/2010/main" val="23876572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a:defRPr>
            </a:lvl1pPr>
          </a:lstStyle>
          <a:p>
            <a:pPr>
              <a:defRPr/>
            </a:pPr>
            <a:fld id="{A92E8DB0-76EE-8047-8DEC-BBBC094103B6}" type="slidenum">
              <a:rPr lang="en-US"/>
              <a:pPr>
                <a:defRPr/>
              </a:pPr>
              <a:t>‹#›</a:t>
            </a:fld>
            <a:endParaRPr lang="en-US"/>
          </a:p>
        </p:txBody>
      </p:sp>
    </p:spTree>
    <p:extLst>
      <p:ext uri="{BB962C8B-B14F-4D97-AF65-F5344CB8AC3E}">
        <p14:creationId xmlns:p14="http://schemas.microsoft.com/office/powerpoint/2010/main" val="4042189065"/>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x">
  <p:cSld name="6_Title and Content">
    <p:bg>
      <p:bgPr>
        <a:solidFill>
          <a:srgbClr val="000000"/>
        </a:solidFill>
        <a:effectLst/>
      </p:bgPr>
    </p:bg>
    <p:spTree>
      <p:nvGrpSpPr>
        <p:cNvPr id="1" name=""/>
        <p:cNvGrpSpPr/>
        <p:nvPr/>
      </p:nvGrpSpPr>
      <p:grpSpPr>
        <a:xfrm>
          <a:off x="0" y="0"/>
          <a:ext cx="0" cy="0"/>
          <a:chOff x="0" y="0"/>
          <a:chExt cx="0" cy="0"/>
        </a:xfrm>
      </p:grpSpPr>
      <p:sp>
        <p:nvSpPr>
          <p:cNvPr id="1448"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449"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50"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569543923"/>
      </p:ext>
    </p:extLst>
  </p:cSld>
  <p:clrMapOvr>
    <a:masterClrMapping/>
  </p:clrMapOvr>
  <p:transition spd="med"/>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type="tx">
  <p:cSld name="8_Section Header">
    <p:bg>
      <p:bgPr>
        <a:solidFill>
          <a:srgbClr val="000000"/>
        </a:solidFill>
        <a:effectLst/>
      </p:bgPr>
    </p:bg>
    <p:spTree>
      <p:nvGrpSpPr>
        <p:cNvPr id="1" name=""/>
        <p:cNvGrpSpPr/>
        <p:nvPr/>
      </p:nvGrpSpPr>
      <p:grpSpPr>
        <a:xfrm>
          <a:off x="0" y="0"/>
          <a:ext cx="0" cy="0"/>
          <a:chOff x="0" y="0"/>
          <a:chExt cx="0" cy="0"/>
        </a:xfrm>
      </p:grpSpPr>
      <p:sp>
        <p:nvSpPr>
          <p:cNvPr id="1457"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1458"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6342">
              <a:spcBef>
                <a:spcPts val="400"/>
              </a:spcBef>
              <a:buSzTx/>
              <a:buNone/>
              <a:defRPr sz="2000">
                <a:solidFill>
                  <a:srgbClr val="000000"/>
                </a:solidFill>
              </a:defRPr>
            </a:lvl2pPr>
            <a:lvl3pPr marL="0" indent="912690">
              <a:spcBef>
                <a:spcPts val="400"/>
              </a:spcBef>
              <a:buSzTx/>
              <a:buNone/>
              <a:defRPr sz="2000">
                <a:solidFill>
                  <a:srgbClr val="000000"/>
                </a:solidFill>
              </a:defRPr>
            </a:lvl3pPr>
            <a:lvl4pPr marL="0" indent="1369015">
              <a:spcBef>
                <a:spcPts val="400"/>
              </a:spcBef>
              <a:buSzTx/>
              <a:buNone/>
              <a:defRPr sz="2000">
                <a:solidFill>
                  <a:srgbClr val="000000"/>
                </a:solidFill>
              </a:defRPr>
            </a:lvl4pPr>
            <a:lvl5pPr marL="0" indent="1825374">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5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361522652"/>
      </p:ext>
    </p:extLst>
  </p:cSld>
  <p:clrMapOvr>
    <a:masterClrMapping/>
  </p:clrMapOvr>
  <p:transition spd="med"/>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x">
  <p:cSld name="8_Two Content">
    <p:bg>
      <p:bgPr>
        <a:solidFill>
          <a:srgbClr val="000000"/>
        </a:solidFill>
        <a:effectLst/>
      </p:bgPr>
    </p:bg>
    <p:spTree>
      <p:nvGrpSpPr>
        <p:cNvPr id="1" name=""/>
        <p:cNvGrpSpPr/>
        <p:nvPr/>
      </p:nvGrpSpPr>
      <p:grpSpPr>
        <a:xfrm>
          <a:off x="0" y="0"/>
          <a:ext cx="0" cy="0"/>
          <a:chOff x="0" y="0"/>
          <a:chExt cx="0" cy="0"/>
        </a:xfrm>
      </p:grpSpPr>
      <p:sp>
        <p:nvSpPr>
          <p:cNvPr id="1466"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46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000000"/>
                </a:solidFill>
              </a:defRPr>
            </a:lvl1pPr>
            <a:lvl2pPr marL="789082" indent="-332754">
              <a:spcBef>
                <a:spcPts val="600"/>
              </a:spcBef>
              <a:buSzPct val="100000"/>
              <a:buChar char="–"/>
              <a:defRPr sz="2800">
                <a:solidFill>
                  <a:srgbClr val="000000"/>
                </a:solidFill>
              </a:defRPr>
            </a:lvl2pPr>
            <a:lvl3pPr marL="1232107" indent="-319440">
              <a:spcBef>
                <a:spcPts val="600"/>
              </a:spcBef>
              <a:buSzPct val="100000"/>
              <a:buChar char="•"/>
              <a:defRPr sz="2800">
                <a:solidFill>
                  <a:srgbClr val="000000"/>
                </a:solidFill>
              </a:defRPr>
            </a:lvl3pPr>
            <a:lvl4pPr marL="1723956" indent="-354934">
              <a:spcBef>
                <a:spcPts val="600"/>
              </a:spcBef>
              <a:buSzPct val="100000"/>
              <a:buChar char="–"/>
              <a:defRPr sz="2800">
                <a:solidFill>
                  <a:srgbClr val="000000"/>
                </a:solidFill>
              </a:defRPr>
            </a:lvl4pPr>
            <a:lvl5pPr marL="2180286" indent="-354934">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6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00387420"/>
      </p:ext>
    </p:extLst>
  </p:cSld>
  <p:clrMapOvr>
    <a:masterClrMapping/>
  </p:clrMapOvr>
  <p:transition spd="med"/>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type="tx">
  <p:cSld name="8_Comparison">
    <p:bg>
      <p:bgPr>
        <a:solidFill>
          <a:srgbClr val="000000"/>
        </a:solidFill>
        <a:effectLst/>
      </p:bgPr>
    </p:bg>
    <p:spTree>
      <p:nvGrpSpPr>
        <p:cNvPr id="1" name=""/>
        <p:cNvGrpSpPr/>
        <p:nvPr/>
      </p:nvGrpSpPr>
      <p:grpSpPr>
        <a:xfrm>
          <a:off x="0" y="0"/>
          <a:ext cx="0" cy="0"/>
          <a:chOff x="0" y="0"/>
          <a:chExt cx="0" cy="0"/>
        </a:xfrm>
      </p:grpSpPr>
      <p:sp>
        <p:nvSpPr>
          <p:cNvPr id="1475" name="Title Text"/>
          <p:cNvSpPr txBox="1">
            <a:spLocks noGrp="1"/>
          </p:cNvSpPr>
          <p:nvPr>
            <p:ph type="title"/>
          </p:nvPr>
        </p:nvSpPr>
        <p:spPr>
          <a:xfrm>
            <a:off x="457200" y="274638"/>
            <a:ext cx="8229600" cy="1143001"/>
          </a:xfrm>
          <a:prstGeom prst="rect">
            <a:avLst/>
          </a:prstGeom>
          <a:noFill/>
        </p:spPr>
        <p:txBody>
          <a:bodyPr/>
          <a:lstStyle>
            <a:lvl1pPr>
              <a:defRPr sz="4400"/>
            </a:lvl1pPr>
          </a:lstStyle>
          <a:p>
            <a:r>
              <a:t>Title Text</a:t>
            </a:r>
          </a:p>
        </p:txBody>
      </p:sp>
      <p:sp>
        <p:nvSpPr>
          <p:cNvPr id="147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6342">
              <a:spcBef>
                <a:spcPts val="500"/>
              </a:spcBef>
              <a:buSzTx/>
              <a:buNone/>
              <a:defRPr sz="2400" b="1">
                <a:solidFill>
                  <a:srgbClr val="000000"/>
                </a:solidFill>
              </a:defRPr>
            </a:lvl2pPr>
            <a:lvl3pPr marL="0" indent="912690">
              <a:spcBef>
                <a:spcPts val="500"/>
              </a:spcBef>
              <a:buSzTx/>
              <a:buNone/>
              <a:defRPr sz="2400" b="1">
                <a:solidFill>
                  <a:srgbClr val="000000"/>
                </a:solidFill>
              </a:defRPr>
            </a:lvl3pPr>
            <a:lvl4pPr marL="0" indent="1369015">
              <a:spcBef>
                <a:spcPts val="500"/>
              </a:spcBef>
              <a:buSzTx/>
              <a:buNone/>
              <a:defRPr sz="2400" b="1">
                <a:solidFill>
                  <a:srgbClr val="000000"/>
                </a:solidFill>
              </a:defRPr>
            </a:lvl4pPr>
            <a:lvl5pPr marL="0" indent="1825374">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77"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0000"/>
                </a:solidFill>
              </a:defRPr>
            </a:pPr>
            <a:endParaRPr/>
          </a:p>
        </p:txBody>
      </p:sp>
      <p:sp>
        <p:nvSpPr>
          <p:cNvPr id="147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455078798"/>
      </p:ext>
    </p:extLst>
  </p:cSld>
  <p:clrMapOvr>
    <a:masterClrMapping/>
  </p:clrMapOvr>
  <p:transition spd="med"/>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type="tx">
  <p:cSld name="8_Title Only">
    <p:bg>
      <p:bgPr>
        <a:solidFill>
          <a:srgbClr val="000000"/>
        </a:solidFill>
        <a:effectLst/>
      </p:bgPr>
    </p:bg>
    <p:spTree>
      <p:nvGrpSpPr>
        <p:cNvPr id="1" name=""/>
        <p:cNvGrpSpPr/>
        <p:nvPr/>
      </p:nvGrpSpPr>
      <p:grpSpPr>
        <a:xfrm>
          <a:off x="0" y="0"/>
          <a:ext cx="0" cy="0"/>
          <a:chOff x="0" y="0"/>
          <a:chExt cx="0" cy="0"/>
        </a:xfrm>
      </p:grpSpPr>
      <p:sp>
        <p:nvSpPr>
          <p:cNvPr id="1485"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486"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291361679"/>
      </p:ext>
    </p:extLst>
  </p:cSld>
  <p:clrMapOvr>
    <a:masterClrMapping/>
  </p:clrMapOvr>
  <p:transition spd="med"/>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type="tx">
  <p:cSld name="8_Blank">
    <p:bg>
      <p:bgPr>
        <a:solidFill>
          <a:srgbClr val="000000"/>
        </a:solidFill>
        <a:effectLst/>
      </p:bgPr>
    </p:bg>
    <p:spTree>
      <p:nvGrpSpPr>
        <p:cNvPr id="1" name=""/>
        <p:cNvGrpSpPr/>
        <p:nvPr/>
      </p:nvGrpSpPr>
      <p:grpSpPr>
        <a:xfrm>
          <a:off x="0" y="0"/>
          <a:ext cx="0" cy="0"/>
          <a:chOff x="0" y="0"/>
          <a:chExt cx="0" cy="0"/>
        </a:xfrm>
      </p:grpSpPr>
      <p:sp>
        <p:nvSpPr>
          <p:cNvPr id="1493"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356324141"/>
      </p:ext>
    </p:extLst>
  </p:cSld>
  <p:clrMapOvr>
    <a:masterClrMapping/>
  </p:clrMapOvr>
  <p:transition spd="med"/>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type="tx">
  <p:cSld name="1_Blank 0">
    <p:bg>
      <p:bgPr>
        <a:solidFill>
          <a:srgbClr val="000000"/>
        </a:solidFill>
        <a:effectLst/>
      </p:bgPr>
    </p:bg>
    <p:spTree>
      <p:nvGrpSpPr>
        <p:cNvPr id="1" name=""/>
        <p:cNvGrpSpPr/>
        <p:nvPr/>
      </p:nvGrpSpPr>
      <p:grpSpPr>
        <a:xfrm>
          <a:off x="0" y="0"/>
          <a:ext cx="0" cy="0"/>
          <a:chOff x="0" y="0"/>
          <a:chExt cx="0" cy="0"/>
        </a:xfrm>
      </p:grpSpPr>
      <p:sp>
        <p:nvSpPr>
          <p:cNvPr id="1500"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443322654"/>
      </p:ext>
    </p:extLst>
  </p:cSld>
  <p:clrMapOvr>
    <a:masterClrMapping/>
  </p:clrMapOvr>
  <p:transition spd="med"/>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type="tx">
  <p:cSld name="8_Content with Caption">
    <p:bg>
      <p:bgPr>
        <a:solidFill>
          <a:srgbClr val="000000"/>
        </a:solidFill>
        <a:effectLst/>
      </p:bgPr>
    </p:bg>
    <p:spTree>
      <p:nvGrpSpPr>
        <p:cNvPr id="1" name=""/>
        <p:cNvGrpSpPr/>
        <p:nvPr/>
      </p:nvGrpSpPr>
      <p:grpSpPr>
        <a:xfrm>
          <a:off x="0" y="0"/>
          <a:ext cx="0" cy="0"/>
          <a:chOff x="0" y="0"/>
          <a:chExt cx="0" cy="0"/>
        </a:xfrm>
      </p:grpSpPr>
      <p:sp>
        <p:nvSpPr>
          <p:cNvPr id="1507"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1508"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09"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0000"/>
                </a:solidFill>
              </a:defRPr>
            </a:pPr>
            <a:endParaRPr/>
          </a:p>
        </p:txBody>
      </p:sp>
      <p:sp>
        <p:nvSpPr>
          <p:cNvPr id="1510"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9208094"/>
      </p:ext>
    </p:extLst>
  </p:cSld>
  <p:clrMapOvr>
    <a:masterClrMapping/>
  </p:clrMapOvr>
  <p:transition spd="med"/>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type="tx">
  <p:cSld name="8_Picture with Caption">
    <p:bg>
      <p:bgPr>
        <a:solidFill>
          <a:srgbClr val="000000"/>
        </a:solidFill>
        <a:effectLst/>
      </p:bgPr>
    </p:bg>
    <p:spTree>
      <p:nvGrpSpPr>
        <p:cNvPr id="1" name=""/>
        <p:cNvGrpSpPr/>
        <p:nvPr/>
      </p:nvGrpSpPr>
      <p:grpSpPr>
        <a:xfrm>
          <a:off x="0" y="0"/>
          <a:ext cx="0" cy="0"/>
          <a:chOff x="0" y="0"/>
          <a:chExt cx="0" cy="0"/>
        </a:xfrm>
      </p:grpSpPr>
      <p:sp>
        <p:nvSpPr>
          <p:cNvPr id="1517"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1518"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51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6342">
              <a:spcBef>
                <a:spcPts val="300"/>
              </a:spcBef>
              <a:buSzTx/>
              <a:buNone/>
              <a:defRPr sz="1400">
                <a:solidFill>
                  <a:srgbClr val="000000"/>
                </a:solidFill>
              </a:defRPr>
            </a:lvl2pPr>
            <a:lvl3pPr marL="0" indent="912690">
              <a:spcBef>
                <a:spcPts val="300"/>
              </a:spcBef>
              <a:buSzTx/>
              <a:buNone/>
              <a:defRPr sz="1400">
                <a:solidFill>
                  <a:srgbClr val="000000"/>
                </a:solidFill>
              </a:defRPr>
            </a:lvl3pPr>
            <a:lvl4pPr marL="0" indent="1369015">
              <a:spcBef>
                <a:spcPts val="300"/>
              </a:spcBef>
              <a:buSzTx/>
              <a:buNone/>
              <a:defRPr sz="1400">
                <a:solidFill>
                  <a:srgbClr val="000000"/>
                </a:solidFill>
              </a:defRPr>
            </a:lvl4pPr>
            <a:lvl5pPr marL="0" indent="1825374">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20"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284722237"/>
      </p:ext>
    </p:extLst>
  </p:cSld>
  <p:clrMapOvr>
    <a:masterClrMapping/>
  </p:clrMapOvr>
  <p:transition spd="med"/>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type="tx">
  <p:cSld name="8_Title and Vertical Text">
    <p:bg>
      <p:bgPr>
        <a:solidFill>
          <a:srgbClr val="000000"/>
        </a:solidFill>
        <a:effectLst/>
      </p:bgPr>
    </p:bg>
    <p:spTree>
      <p:nvGrpSpPr>
        <p:cNvPr id="1" name=""/>
        <p:cNvGrpSpPr/>
        <p:nvPr/>
      </p:nvGrpSpPr>
      <p:grpSpPr>
        <a:xfrm>
          <a:off x="0" y="0"/>
          <a:ext cx="0" cy="0"/>
          <a:chOff x="0" y="0"/>
          <a:chExt cx="0" cy="0"/>
        </a:xfrm>
      </p:grpSpPr>
      <p:sp>
        <p:nvSpPr>
          <p:cNvPr id="1527"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528"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2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13414852"/>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a:defRPr>
            </a:lvl1pPr>
          </a:lstStyle>
          <a:p>
            <a:pPr>
              <a:defRPr/>
            </a:pPr>
            <a:fld id="{D72F3BBE-A4B4-CA4A-9106-B8081BEDDF91}" type="slidenum">
              <a:rPr lang="en-US"/>
              <a:pPr>
                <a:defRPr/>
              </a:pPr>
              <a:t>‹#›</a:t>
            </a:fld>
            <a:endParaRPr lang="en-US"/>
          </a:p>
        </p:txBody>
      </p:sp>
    </p:spTree>
    <p:extLst>
      <p:ext uri="{BB962C8B-B14F-4D97-AF65-F5344CB8AC3E}">
        <p14:creationId xmlns:p14="http://schemas.microsoft.com/office/powerpoint/2010/main" val="326820834"/>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type="tx">
  <p:cSld name="8_Vertical Title and Text">
    <p:bg>
      <p:bgPr>
        <a:solidFill>
          <a:srgbClr val="000000"/>
        </a:solidFill>
        <a:effectLst/>
      </p:bgPr>
    </p:bg>
    <p:spTree>
      <p:nvGrpSpPr>
        <p:cNvPr id="1" name=""/>
        <p:cNvGrpSpPr/>
        <p:nvPr/>
      </p:nvGrpSpPr>
      <p:grpSpPr>
        <a:xfrm>
          <a:off x="0" y="0"/>
          <a:ext cx="0" cy="0"/>
          <a:chOff x="0" y="0"/>
          <a:chExt cx="0" cy="0"/>
        </a:xfrm>
      </p:grpSpPr>
      <p:sp>
        <p:nvSpPr>
          <p:cNvPr id="1536" name="Title Text"/>
          <p:cNvSpPr txBox="1">
            <a:spLocks noGrp="1"/>
          </p:cNvSpPr>
          <p:nvPr>
            <p:ph type="title"/>
          </p:nvPr>
        </p:nvSpPr>
        <p:spPr>
          <a:xfrm>
            <a:off x="6515100" y="609600"/>
            <a:ext cx="1943100" cy="5486400"/>
          </a:xfrm>
          <a:prstGeom prst="rect">
            <a:avLst/>
          </a:prstGeom>
          <a:noFill/>
        </p:spPr>
        <p:txBody>
          <a:bodyPr vert="eaVert"/>
          <a:lstStyle>
            <a:lvl1pPr>
              <a:defRPr sz="4400"/>
            </a:lvl1pPr>
          </a:lstStyle>
          <a:p>
            <a:r>
              <a:t>Title Text</a:t>
            </a:r>
          </a:p>
        </p:txBody>
      </p:sp>
      <p:sp>
        <p:nvSpPr>
          <p:cNvPr id="1537"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3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897416304"/>
      </p:ext>
    </p:extLst>
  </p:cSld>
  <p:clrMapOvr>
    <a:masterClrMapping/>
  </p:clrMapOvr>
  <p:transition spd="med"/>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x">
  <p:cSld name="6_Title Slide">
    <p:bg>
      <p:bgPr>
        <a:solidFill>
          <a:srgbClr val="000000"/>
        </a:solidFill>
        <a:effectLst/>
      </p:bgPr>
    </p:bg>
    <p:spTree>
      <p:nvGrpSpPr>
        <p:cNvPr id="1" name=""/>
        <p:cNvGrpSpPr/>
        <p:nvPr/>
      </p:nvGrpSpPr>
      <p:grpSpPr>
        <a:xfrm>
          <a:off x="0" y="0"/>
          <a:ext cx="0" cy="0"/>
          <a:chOff x="0" y="0"/>
          <a:chExt cx="0" cy="0"/>
        </a:xfrm>
      </p:grpSpPr>
      <p:sp>
        <p:nvSpPr>
          <p:cNvPr id="1545" name="Title Text"/>
          <p:cNvSpPr txBox="1">
            <a:spLocks noGrp="1"/>
          </p:cNvSpPr>
          <p:nvPr>
            <p:ph type="title"/>
          </p:nvPr>
        </p:nvSpPr>
        <p:spPr>
          <a:xfrm>
            <a:off x="685800" y="2286000"/>
            <a:ext cx="7772400" cy="1143000"/>
          </a:xfrm>
          <a:prstGeom prst="rect">
            <a:avLst/>
          </a:prstGeom>
          <a:noFill/>
        </p:spPr>
        <p:txBody>
          <a:bodyPr/>
          <a:lstStyle>
            <a:lvl1pPr>
              <a:defRPr sz="4400"/>
            </a:lvl1pPr>
          </a:lstStyle>
          <a:p>
            <a:r>
              <a:t>Title Text</a:t>
            </a:r>
          </a:p>
        </p:txBody>
      </p:sp>
      <p:sp>
        <p:nvSpPr>
          <p:cNvPr id="1546"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a:solidFill>
                  <a:srgbClr val="000000"/>
                </a:solidFill>
              </a:defRPr>
            </a:lvl1pPr>
            <a:lvl2pPr algn="ctr">
              <a:buSzPct val="100000"/>
              <a:buChar char="–"/>
              <a:defRPr>
                <a:solidFill>
                  <a:srgbClr val="000000"/>
                </a:solidFill>
              </a:defRPr>
            </a:lvl2pPr>
            <a:lvl3pPr algn="ctr">
              <a:buSzPct val="100000"/>
              <a:buChar char="•"/>
              <a:defRPr>
                <a:solidFill>
                  <a:srgbClr val="000000"/>
                </a:solidFill>
              </a:defRPr>
            </a:lvl3pPr>
            <a:lvl4pPr algn="ctr">
              <a:buSzPct val="100000"/>
              <a:buChar char="–"/>
              <a:defRPr>
                <a:solidFill>
                  <a:srgbClr val="000000"/>
                </a:solidFill>
              </a:defRPr>
            </a:lvl4pPr>
            <a:lvl5pPr algn="ct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47"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929825924"/>
      </p:ext>
    </p:extLst>
  </p:cSld>
  <p:clrMapOvr>
    <a:masterClrMapping/>
  </p:clrMapOvr>
  <p:transition spd="med"/>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type="tx">
  <p:cSld name="7_Title and Content">
    <p:bg>
      <p:bgPr>
        <a:solidFill>
          <a:srgbClr val="000000"/>
        </a:solidFill>
        <a:effectLst/>
      </p:bgPr>
    </p:bg>
    <p:spTree>
      <p:nvGrpSpPr>
        <p:cNvPr id="1" name=""/>
        <p:cNvGrpSpPr/>
        <p:nvPr/>
      </p:nvGrpSpPr>
      <p:grpSpPr>
        <a:xfrm>
          <a:off x="0" y="0"/>
          <a:ext cx="0" cy="0"/>
          <a:chOff x="0" y="0"/>
          <a:chExt cx="0" cy="0"/>
        </a:xfrm>
      </p:grpSpPr>
      <p:sp>
        <p:nvSpPr>
          <p:cNvPr id="1554"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555"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56"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878227916"/>
      </p:ext>
    </p:extLst>
  </p:cSld>
  <p:clrMapOvr>
    <a:masterClrMapping/>
  </p:clrMapOvr>
  <p:transition spd="med"/>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x">
  <p:cSld name="9_Section Header">
    <p:bg>
      <p:bgPr>
        <a:solidFill>
          <a:srgbClr val="000000"/>
        </a:solidFill>
        <a:effectLst/>
      </p:bgPr>
    </p:bg>
    <p:spTree>
      <p:nvGrpSpPr>
        <p:cNvPr id="1" name=""/>
        <p:cNvGrpSpPr/>
        <p:nvPr/>
      </p:nvGrpSpPr>
      <p:grpSpPr>
        <a:xfrm>
          <a:off x="0" y="0"/>
          <a:ext cx="0" cy="0"/>
          <a:chOff x="0" y="0"/>
          <a:chExt cx="0" cy="0"/>
        </a:xfrm>
      </p:grpSpPr>
      <p:sp>
        <p:nvSpPr>
          <p:cNvPr id="1563"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1564"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6342">
              <a:spcBef>
                <a:spcPts val="400"/>
              </a:spcBef>
              <a:buSzTx/>
              <a:buNone/>
              <a:defRPr sz="2000">
                <a:solidFill>
                  <a:srgbClr val="000000"/>
                </a:solidFill>
              </a:defRPr>
            </a:lvl2pPr>
            <a:lvl3pPr marL="0" indent="912690">
              <a:spcBef>
                <a:spcPts val="400"/>
              </a:spcBef>
              <a:buSzTx/>
              <a:buNone/>
              <a:defRPr sz="2000">
                <a:solidFill>
                  <a:srgbClr val="000000"/>
                </a:solidFill>
              </a:defRPr>
            </a:lvl3pPr>
            <a:lvl4pPr marL="0" indent="1369015">
              <a:spcBef>
                <a:spcPts val="400"/>
              </a:spcBef>
              <a:buSzTx/>
              <a:buNone/>
              <a:defRPr sz="2000">
                <a:solidFill>
                  <a:srgbClr val="000000"/>
                </a:solidFill>
              </a:defRPr>
            </a:lvl4pPr>
            <a:lvl5pPr marL="0" indent="1825374">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65"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770461659"/>
      </p:ext>
    </p:extLst>
  </p:cSld>
  <p:clrMapOvr>
    <a:masterClrMapping/>
  </p:clrMapOvr>
  <p:transition spd="med"/>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type="tx">
  <p:cSld name="9_Two Content">
    <p:bg>
      <p:bgPr>
        <a:solidFill>
          <a:srgbClr val="000000"/>
        </a:solidFill>
        <a:effectLst/>
      </p:bgPr>
    </p:bg>
    <p:spTree>
      <p:nvGrpSpPr>
        <p:cNvPr id="1" name=""/>
        <p:cNvGrpSpPr/>
        <p:nvPr/>
      </p:nvGrpSpPr>
      <p:grpSpPr>
        <a:xfrm>
          <a:off x="0" y="0"/>
          <a:ext cx="0" cy="0"/>
          <a:chOff x="0" y="0"/>
          <a:chExt cx="0" cy="0"/>
        </a:xfrm>
      </p:grpSpPr>
      <p:sp>
        <p:nvSpPr>
          <p:cNvPr id="1572"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5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000000"/>
                </a:solidFill>
              </a:defRPr>
            </a:lvl1pPr>
            <a:lvl2pPr marL="789082" indent="-332754">
              <a:spcBef>
                <a:spcPts val="600"/>
              </a:spcBef>
              <a:buSzPct val="100000"/>
              <a:buChar char="–"/>
              <a:defRPr sz="2800">
                <a:solidFill>
                  <a:srgbClr val="000000"/>
                </a:solidFill>
              </a:defRPr>
            </a:lvl2pPr>
            <a:lvl3pPr marL="1232107" indent="-319440">
              <a:spcBef>
                <a:spcPts val="600"/>
              </a:spcBef>
              <a:buSzPct val="100000"/>
              <a:buChar char="•"/>
              <a:defRPr sz="2800">
                <a:solidFill>
                  <a:srgbClr val="000000"/>
                </a:solidFill>
              </a:defRPr>
            </a:lvl3pPr>
            <a:lvl4pPr marL="1723956" indent="-354934">
              <a:spcBef>
                <a:spcPts val="600"/>
              </a:spcBef>
              <a:buSzPct val="100000"/>
              <a:buChar char="–"/>
              <a:defRPr sz="2800">
                <a:solidFill>
                  <a:srgbClr val="000000"/>
                </a:solidFill>
              </a:defRPr>
            </a:lvl4pPr>
            <a:lvl5pPr marL="2180286" indent="-354934">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74"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395661479"/>
      </p:ext>
    </p:extLst>
  </p:cSld>
  <p:clrMapOvr>
    <a:masterClrMapping/>
  </p:clrMapOvr>
  <p:transition spd="med"/>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type="tx">
  <p:cSld name="9_Comparison">
    <p:bg>
      <p:bgPr>
        <a:solidFill>
          <a:srgbClr val="000000"/>
        </a:solidFill>
        <a:effectLst/>
      </p:bgPr>
    </p:bg>
    <p:spTree>
      <p:nvGrpSpPr>
        <p:cNvPr id="1" name=""/>
        <p:cNvGrpSpPr/>
        <p:nvPr/>
      </p:nvGrpSpPr>
      <p:grpSpPr>
        <a:xfrm>
          <a:off x="0" y="0"/>
          <a:ext cx="0" cy="0"/>
          <a:chOff x="0" y="0"/>
          <a:chExt cx="0" cy="0"/>
        </a:xfrm>
      </p:grpSpPr>
      <p:sp>
        <p:nvSpPr>
          <p:cNvPr id="1581" name="Title Text"/>
          <p:cNvSpPr txBox="1">
            <a:spLocks noGrp="1"/>
          </p:cNvSpPr>
          <p:nvPr>
            <p:ph type="title"/>
          </p:nvPr>
        </p:nvSpPr>
        <p:spPr>
          <a:xfrm>
            <a:off x="457200" y="274638"/>
            <a:ext cx="8229600" cy="1143001"/>
          </a:xfrm>
          <a:prstGeom prst="rect">
            <a:avLst/>
          </a:prstGeom>
          <a:noFill/>
        </p:spPr>
        <p:txBody>
          <a:bodyPr/>
          <a:lstStyle>
            <a:lvl1pPr>
              <a:defRPr sz="4400"/>
            </a:lvl1pPr>
          </a:lstStyle>
          <a:p>
            <a:r>
              <a:t>Title Text</a:t>
            </a:r>
          </a:p>
        </p:txBody>
      </p:sp>
      <p:sp>
        <p:nvSpPr>
          <p:cNvPr id="158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6342">
              <a:spcBef>
                <a:spcPts val="500"/>
              </a:spcBef>
              <a:buSzTx/>
              <a:buNone/>
              <a:defRPr sz="2400" b="1">
                <a:solidFill>
                  <a:srgbClr val="000000"/>
                </a:solidFill>
              </a:defRPr>
            </a:lvl2pPr>
            <a:lvl3pPr marL="0" indent="912690">
              <a:spcBef>
                <a:spcPts val="500"/>
              </a:spcBef>
              <a:buSzTx/>
              <a:buNone/>
              <a:defRPr sz="2400" b="1">
                <a:solidFill>
                  <a:srgbClr val="000000"/>
                </a:solidFill>
              </a:defRPr>
            </a:lvl3pPr>
            <a:lvl4pPr marL="0" indent="1369015">
              <a:spcBef>
                <a:spcPts val="500"/>
              </a:spcBef>
              <a:buSzTx/>
              <a:buNone/>
              <a:defRPr sz="2400" b="1">
                <a:solidFill>
                  <a:srgbClr val="000000"/>
                </a:solidFill>
              </a:defRPr>
            </a:lvl4pPr>
            <a:lvl5pPr marL="0" indent="1825374">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83"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0000"/>
                </a:solidFill>
              </a:defRPr>
            </a:pPr>
            <a:endParaRPr/>
          </a:p>
        </p:txBody>
      </p:sp>
      <p:sp>
        <p:nvSpPr>
          <p:cNvPr id="1584"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595093227"/>
      </p:ext>
    </p:extLst>
  </p:cSld>
  <p:clrMapOvr>
    <a:masterClrMapping/>
  </p:clrMapOvr>
  <p:transition spd="med"/>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type="tx">
  <p:cSld name="9_Title Only">
    <p:bg>
      <p:bgPr>
        <a:solidFill>
          <a:srgbClr val="000000"/>
        </a:solidFill>
        <a:effectLst/>
      </p:bgPr>
    </p:bg>
    <p:spTree>
      <p:nvGrpSpPr>
        <p:cNvPr id="1" name=""/>
        <p:cNvGrpSpPr/>
        <p:nvPr/>
      </p:nvGrpSpPr>
      <p:grpSpPr>
        <a:xfrm>
          <a:off x="0" y="0"/>
          <a:ext cx="0" cy="0"/>
          <a:chOff x="0" y="0"/>
          <a:chExt cx="0" cy="0"/>
        </a:xfrm>
      </p:grpSpPr>
      <p:sp>
        <p:nvSpPr>
          <p:cNvPr id="1591"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592"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992798375"/>
      </p:ext>
    </p:extLst>
  </p:cSld>
  <p:clrMapOvr>
    <a:masterClrMapping/>
  </p:clrMapOvr>
  <p:transition spd="med"/>
</p:sldLayout>
</file>

<file path=ppt/slideLayouts/slideLayout517.xml><?xml version="1.0" encoding="utf-8"?>
<p:sldLayout xmlns:a="http://schemas.openxmlformats.org/drawingml/2006/main" xmlns:r="http://schemas.openxmlformats.org/officeDocument/2006/relationships" xmlns:p="http://schemas.openxmlformats.org/presentationml/2006/main" showMasterSp="0" type="tx">
  <p:cSld name="9_Blank">
    <p:bg>
      <p:bgPr>
        <a:solidFill>
          <a:srgbClr val="000000"/>
        </a:solidFill>
        <a:effectLst/>
      </p:bgPr>
    </p:bg>
    <p:spTree>
      <p:nvGrpSpPr>
        <p:cNvPr id="1" name=""/>
        <p:cNvGrpSpPr/>
        <p:nvPr/>
      </p:nvGrpSpPr>
      <p:grpSpPr>
        <a:xfrm>
          <a:off x="0" y="0"/>
          <a:ext cx="0" cy="0"/>
          <a:chOff x="0" y="0"/>
          <a:chExt cx="0" cy="0"/>
        </a:xfrm>
      </p:grpSpPr>
      <p:sp>
        <p:nvSpPr>
          <p:cNvPr id="159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877534104"/>
      </p:ext>
    </p:extLst>
  </p:cSld>
  <p:clrMapOvr>
    <a:masterClrMapping/>
  </p:clrMapOvr>
  <p:transition spd="med"/>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type="tx">
  <p:cSld name="9_Content with Caption">
    <p:bg>
      <p:bgPr>
        <a:solidFill>
          <a:srgbClr val="000000"/>
        </a:solidFill>
        <a:effectLst/>
      </p:bgPr>
    </p:bg>
    <p:spTree>
      <p:nvGrpSpPr>
        <p:cNvPr id="1" name=""/>
        <p:cNvGrpSpPr/>
        <p:nvPr/>
      </p:nvGrpSpPr>
      <p:grpSpPr>
        <a:xfrm>
          <a:off x="0" y="0"/>
          <a:ext cx="0" cy="0"/>
          <a:chOff x="0" y="0"/>
          <a:chExt cx="0" cy="0"/>
        </a:xfrm>
      </p:grpSpPr>
      <p:sp>
        <p:nvSpPr>
          <p:cNvPr id="1606"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1607"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08"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0000"/>
                </a:solidFill>
              </a:defRPr>
            </a:pPr>
            <a:endParaRPr/>
          </a:p>
        </p:txBody>
      </p:sp>
      <p:sp>
        <p:nvSpPr>
          <p:cNvPr id="160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738627876"/>
      </p:ext>
    </p:extLst>
  </p:cSld>
  <p:clrMapOvr>
    <a:masterClrMapping/>
  </p:clrMapOvr>
  <p:transition spd="med"/>
</p:sldLayout>
</file>

<file path=ppt/slideLayouts/slideLayout519.xml><?xml version="1.0" encoding="utf-8"?>
<p:sldLayout xmlns:a="http://schemas.openxmlformats.org/drawingml/2006/main" xmlns:r="http://schemas.openxmlformats.org/officeDocument/2006/relationships" xmlns:p="http://schemas.openxmlformats.org/presentationml/2006/main" showMasterSp="0" type="tx">
  <p:cSld name="9_Picture with Caption">
    <p:bg>
      <p:bgPr>
        <a:solidFill>
          <a:srgbClr val="000000"/>
        </a:solidFill>
        <a:effectLst/>
      </p:bgPr>
    </p:bg>
    <p:spTree>
      <p:nvGrpSpPr>
        <p:cNvPr id="1" name=""/>
        <p:cNvGrpSpPr/>
        <p:nvPr/>
      </p:nvGrpSpPr>
      <p:grpSpPr>
        <a:xfrm>
          <a:off x="0" y="0"/>
          <a:ext cx="0" cy="0"/>
          <a:chOff x="0" y="0"/>
          <a:chExt cx="0" cy="0"/>
        </a:xfrm>
      </p:grpSpPr>
      <p:sp>
        <p:nvSpPr>
          <p:cNvPr id="1616"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1617"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61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6342">
              <a:spcBef>
                <a:spcPts val="300"/>
              </a:spcBef>
              <a:buSzTx/>
              <a:buNone/>
              <a:defRPr sz="1400">
                <a:solidFill>
                  <a:srgbClr val="000000"/>
                </a:solidFill>
              </a:defRPr>
            </a:lvl2pPr>
            <a:lvl3pPr marL="0" indent="912690">
              <a:spcBef>
                <a:spcPts val="300"/>
              </a:spcBef>
              <a:buSzTx/>
              <a:buNone/>
              <a:defRPr sz="1400">
                <a:solidFill>
                  <a:srgbClr val="000000"/>
                </a:solidFill>
              </a:defRPr>
            </a:lvl3pPr>
            <a:lvl4pPr marL="0" indent="1369015">
              <a:spcBef>
                <a:spcPts val="300"/>
              </a:spcBef>
              <a:buSzTx/>
              <a:buNone/>
              <a:defRPr sz="1400">
                <a:solidFill>
                  <a:srgbClr val="000000"/>
                </a:solidFill>
              </a:defRPr>
            </a:lvl4pPr>
            <a:lvl5pPr marL="0" indent="1825374">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1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627599072"/>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57B1A244-98E3-4A4B-8CC7-D1C009543842}" type="slidenum">
              <a:rPr lang="en-US"/>
              <a:pPr>
                <a:defRPr/>
              </a:pPr>
              <a:t>‹#›</a:t>
            </a:fld>
            <a:endParaRPr lang="en-US"/>
          </a:p>
        </p:txBody>
      </p:sp>
    </p:spTree>
    <p:extLst>
      <p:ext uri="{BB962C8B-B14F-4D97-AF65-F5344CB8AC3E}">
        <p14:creationId xmlns:p14="http://schemas.microsoft.com/office/powerpoint/2010/main" val="2293507188"/>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type="tx">
  <p:cSld name="9_Title and Vertical Text">
    <p:bg>
      <p:bgPr>
        <a:solidFill>
          <a:srgbClr val="000000"/>
        </a:solidFill>
        <a:effectLst/>
      </p:bgPr>
    </p:bg>
    <p:spTree>
      <p:nvGrpSpPr>
        <p:cNvPr id="1" name=""/>
        <p:cNvGrpSpPr/>
        <p:nvPr/>
      </p:nvGrpSpPr>
      <p:grpSpPr>
        <a:xfrm>
          <a:off x="0" y="0"/>
          <a:ext cx="0" cy="0"/>
          <a:chOff x="0" y="0"/>
          <a:chExt cx="0" cy="0"/>
        </a:xfrm>
      </p:grpSpPr>
      <p:sp>
        <p:nvSpPr>
          <p:cNvPr id="1626"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627"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2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255786318"/>
      </p:ext>
    </p:extLst>
  </p:cSld>
  <p:clrMapOvr>
    <a:masterClrMapping/>
  </p:clrMapOvr>
  <p:transition spd="med"/>
</p:sldLayout>
</file>

<file path=ppt/slideLayouts/slideLayout521.xml><?xml version="1.0" encoding="utf-8"?>
<p:sldLayout xmlns:a="http://schemas.openxmlformats.org/drawingml/2006/main" xmlns:r="http://schemas.openxmlformats.org/officeDocument/2006/relationships" xmlns:p="http://schemas.openxmlformats.org/presentationml/2006/main" showMasterSp="0" type="tx">
  <p:cSld name="9_Vertical Title and Text">
    <p:bg>
      <p:bgPr>
        <a:solidFill>
          <a:srgbClr val="000000"/>
        </a:solidFill>
        <a:effectLst/>
      </p:bgPr>
    </p:bg>
    <p:spTree>
      <p:nvGrpSpPr>
        <p:cNvPr id="1" name=""/>
        <p:cNvGrpSpPr/>
        <p:nvPr/>
      </p:nvGrpSpPr>
      <p:grpSpPr>
        <a:xfrm>
          <a:off x="0" y="0"/>
          <a:ext cx="0" cy="0"/>
          <a:chOff x="0" y="0"/>
          <a:chExt cx="0" cy="0"/>
        </a:xfrm>
      </p:grpSpPr>
      <p:sp>
        <p:nvSpPr>
          <p:cNvPr id="1635" name="Title Text"/>
          <p:cNvSpPr txBox="1">
            <a:spLocks noGrp="1"/>
          </p:cNvSpPr>
          <p:nvPr>
            <p:ph type="title"/>
          </p:nvPr>
        </p:nvSpPr>
        <p:spPr>
          <a:xfrm>
            <a:off x="6515100" y="609600"/>
            <a:ext cx="1943100" cy="5486400"/>
          </a:xfrm>
          <a:prstGeom prst="rect">
            <a:avLst/>
          </a:prstGeom>
          <a:noFill/>
        </p:spPr>
        <p:txBody>
          <a:bodyPr vert="eaVert"/>
          <a:lstStyle>
            <a:lvl1pPr>
              <a:defRPr sz="4400"/>
            </a:lvl1pPr>
          </a:lstStyle>
          <a:p>
            <a:r>
              <a:t>Title Text</a:t>
            </a:r>
          </a:p>
        </p:txBody>
      </p:sp>
      <p:sp>
        <p:nvSpPr>
          <p:cNvPr id="1636"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37"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77181413"/>
      </p:ext>
    </p:extLst>
  </p:cSld>
  <p:clrMapOvr>
    <a:masterClrMapping/>
  </p:clrMapOvr>
  <p:transition spd="med"/>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tx">
  <p:cSld name="8_Title and Content">
    <p:bg>
      <p:bgPr>
        <a:solidFill>
          <a:srgbClr val="000000"/>
        </a:solidFill>
        <a:effectLst/>
      </p:bgPr>
    </p:bg>
    <p:spTree>
      <p:nvGrpSpPr>
        <p:cNvPr id="1" name=""/>
        <p:cNvGrpSpPr/>
        <p:nvPr/>
      </p:nvGrpSpPr>
      <p:grpSpPr>
        <a:xfrm>
          <a:off x="0" y="0"/>
          <a:ext cx="0" cy="0"/>
          <a:chOff x="0" y="0"/>
          <a:chExt cx="0" cy="0"/>
        </a:xfrm>
      </p:grpSpPr>
      <p:sp>
        <p:nvSpPr>
          <p:cNvPr id="1653"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654"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55"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531988687"/>
      </p:ext>
    </p:extLst>
  </p:cSld>
  <p:clrMapOvr>
    <a:masterClrMapping/>
  </p:clrMapOvr>
  <p:transition spd="med"/>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x">
  <p:cSld name="10_Section Header">
    <p:bg>
      <p:bgPr>
        <a:solidFill>
          <a:srgbClr val="000000"/>
        </a:solidFill>
        <a:effectLst/>
      </p:bgPr>
    </p:bg>
    <p:spTree>
      <p:nvGrpSpPr>
        <p:cNvPr id="1" name=""/>
        <p:cNvGrpSpPr/>
        <p:nvPr/>
      </p:nvGrpSpPr>
      <p:grpSpPr>
        <a:xfrm>
          <a:off x="0" y="0"/>
          <a:ext cx="0" cy="0"/>
          <a:chOff x="0" y="0"/>
          <a:chExt cx="0" cy="0"/>
        </a:xfrm>
      </p:grpSpPr>
      <p:sp>
        <p:nvSpPr>
          <p:cNvPr id="1662"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1663"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6342">
              <a:spcBef>
                <a:spcPts val="400"/>
              </a:spcBef>
              <a:buSzTx/>
              <a:buNone/>
              <a:defRPr sz="2000">
                <a:solidFill>
                  <a:srgbClr val="000000"/>
                </a:solidFill>
              </a:defRPr>
            </a:lvl2pPr>
            <a:lvl3pPr marL="0" indent="912690">
              <a:spcBef>
                <a:spcPts val="400"/>
              </a:spcBef>
              <a:buSzTx/>
              <a:buNone/>
              <a:defRPr sz="2000">
                <a:solidFill>
                  <a:srgbClr val="000000"/>
                </a:solidFill>
              </a:defRPr>
            </a:lvl3pPr>
            <a:lvl4pPr marL="0" indent="1369015">
              <a:spcBef>
                <a:spcPts val="400"/>
              </a:spcBef>
              <a:buSzTx/>
              <a:buNone/>
              <a:defRPr sz="2000">
                <a:solidFill>
                  <a:srgbClr val="000000"/>
                </a:solidFill>
              </a:defRPr>
            </a:lvl4pPr>
            <a:lvl5pPr marL="0" indent="1825374">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64"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897427446"/>
      </p:ext>
    </p:extLst>
  </p:cSld>
  <p:clrMapOvr>
    <a:masterClrMapping/>
  </p:clrMapOvr>
  <p:transition spd="med"/>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x">
  <p:cSld name="10_Two Content">
    <p:bg>
      <p:bgPr>
        <a:solidFill>
          <a:srgbClr val="000000"/>
        </a:solidFill>
        <a:effectLst/>
      </p:bgPr>
    </p:bg>
    <p:spTree>
      <p:nvGrpSpPr>
        <p:cNvPr id="1" name=""/>
        <p:cNvGrpSpPr/>
        <p:nvPr/>
      </p:nvGrpSpPr>
      <p:grpSpPr>
        <a:xfrm>
          <a:off x="0" y="0"/>
          <a:ext cx="0" cy="0"/>
          <a:chOff x="0" y="0"/>
          <a:chExt cx="0" cy="0"/>
        </a:xfrm>
      </p:grpSpPr>
      <p:sp>
        <p:nvSpPr>
          <p:cNvPr id="1671"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67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000000"/>
                </a:solidFill>
              </a:defRPr>
            </a:lvl1pPr>
            <a:lvl2pPr marL="789082" indent="-332754">
              <a:spcBef>
                <a:spcPts val="600"/>
              </a:spcBef>
              <a:buSzPct val="100000"/>
              <a:buChar char="–"/>
              <a:defRPr sz="2800">
                <a:solidFill>
                  <a:srgbClr val="000000"/>
                </a:solidFill>
              </a:defRPr>
            </a:lvl2pPr>
            <a:lvl3pPr marL="1232107" indent="-319440">
              <a:spcBef>
                <a:spcPts val="600"/>
              </a:spcBef>
              <a:buSzPct val="100000"/>
              <a:buChar char="•"/>
              <a:defRPr sz="2800">
                <a:solidFill>
                  <a:srgbClr val="000000"/>
                </a:solidFill>
              </a:defRPr>
            </a:lvl3pPr>
            <a:lvl4pPr marL="1723956" indent="-354934">
              <a:spcBef>
                <a:spcPts val="600"/>
              </a:spcBef>
              <a:buSzPct val="100000"/>
              <a:buChar char="–"/>
              <a:defRPr sz="2800">
                <a:solidFill>
                  <a:srgbClr val="000000"/>
                </a:solidFill>
              </a:defRPr>
            </a:lvl4pPr>
            <a:lvl5pPr marL="2180286" indent="-354934">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73"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643062308"/>
      </p:ext>
    </p:extLst>
  </p:cSld>
  <p:clrMapOvr>
    <a:masterClrMapping/>
  </p:clrMapOvr>
  <p:transition spd="med"/>
</p:sldLayout>
</file>

<file path=ppt/slideLayouts/slideLayout525.xml><?xml version="1.0" encoding="utf-8"?>
<p:sldLayout xmlns:a="http://schemas.openxmlformats.org/drawingml/2006/main" xmlns:r="http://schemas.openxmlformats.org/officeDocument/2006/relationships" xmlns:p="http://schemas.openxmlformats.org/presentationml/2006/main" showMasterSp="0" type="tx">
  <p:cSld name="10_Comparison">
    <p:bg>
      <p:bgPr>
        <a:solidFill>
          <a:srgbClr val="000000"/>
        </a:solidFill>
        <a:effectLst/>
      </p:bgPr>
    </p:bg>
    <p:spTree>
      <p:nvGrpSpPr>
        <p:cNvPr id="1" name=""/>
        <p:cNvGrpSpPr/>
        <p:nvPr/>
      </p:nvGrpSpPr>
      <p:grpSpPr>
        <a:xfrm>
          <a:off x="0" y="0"/>
          <a:ext cx="0" cy="0"/>
          <a:chOff x="0" y="0"/>
          <a:chExt cx="0" cy="0"/>
        </a:xfrm>
      </p:grpSpPr>
      <p:sp>
        <p:nvSpPr>
          <p:cNvPr id="1680" name="Title Text"/>
          <p:cNvSpPr txBox="1">
            <a:spLocks noGrp="1"/>
          </p:cNvSpPr>
          <p:nvPr>
            <p:ph type="title"/>
          </p:nvPr>
        </p:nvSpPr>
        <p:spPr>
          <a:xfrm>
            <a:off x="457200" y="274638"/>
            <a:ext cx="8229600" cy="1143001"/>
          </a:xfrm>
          <a:prstGeom prst="rect">
            <a:avLst/>
          </a:prstGeom>
          <a:noFill/>
        </p:spPr>
        <p:txBody>
          <a:bodyPr/>
          <a:lstStyle>
            <a:lvl1pPr>
              <a:defRPr sz="4400"/>
            </a:lvl1pPr>
          </a:lstStyle>
          <a:p>
            <a:r>
              <a:t>Title Text</a:t>
            </a:r>
          </a:p>
        </p:txBody>
      </p:sp>
      <p:sp>
        <p:nvSpPr>
          <p:cNvPr id="168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6342">
              <a:spcBef>
                <a:spcPts val="500"/>
              </a:spcBef>
              <a:buSzTx/>
              <a:buNone/>
              <a:defRPr sz="2400" b="1">
                <a:solidFill>
                  <a:srgbClr val="000000"/>
                </a:solidFill>
              </a:defRPr>
            </a:lvl2pPr>
            <a:lvl3pPr marL="0" indent="912690">
              <a:spcBef>
                <a:spcPts val="500"/>
              </a:spcBef>
              <a:buSzTx/>
              <a:buNone/>
              <a:defRPr sz="2400" b="1">
                <a:solidFill>
                  <a:srgbClr val="000000"/>
                </a:solidFill>
              </a:defRPr>
            </a:lvl3pPr>
            <a:lvl4pPr marL="0" indent="1369015">
              <a:spcBef>
                <a:spcPts val="500"/>
              </a:spcBef>
              <a:buSzTx/>
              <a:buNone/>
              <a:defRPr sz="2400" b="1">
                <a:solidFill>
                  <a:srgbClr val="000000"/>
                </a:solidFill>
              </a:defRPr>
            </a:lvl4pPr>
            <a:lvl5pPr marL="0" indent="1825374">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82"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0000"/>
                </a:solidFill>
              </a:defRPr>
            </a:pPr>
            <a:endParaRPr/>
          </a:p>
        </p:txBody>
      </p:sp>
      <p:sp>
        <p:nvSpPr>
          <p:cNvPr id="1683"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940587582"/>
      </p:ext>
    </p:extLst>
  </p:cSld>
  <p:clrMapOvr>
    <a:masterClrMapping/>
  </p:clrMapOvr>
  <p:transition spd="med"/>
</p:sldLayout>
</file>

<file path=ppt/slideLayouts/slideLayout526.xml><?xml version="1.0" encoding="utf-8"?>
<p:sldLayout xmlns:a="http://schemas.openxmlformats.org/drawingml/2006/main" xmlns:r="http://schemas.openxmlformats.org/officeDocument/2006/relationships" xmlns:p="http://schemas.openxmlformats.org/presentationml/2006/main" showMasterSp="0" type="tx">
  <p:cSld name="10_Title Only">
    <p:bg>
      <p:bgPr>
        <a:solidFill>
          <a:srgbClr val="000000"/>
        </a:solidFill>
        <a:effectLst/>
      </p:bgPr>
    </p:bg>
    <p:spTree>
      <p:nvGrpSpPr>
        <p:cNvPr id="1" name=""/>
        <p:cNvGrpSpPr/>
        <p:nvPr/>
      </p:nvGrpSpPr>
      <p:grpSpPr>
        <a:xfrm>
          <a:off x="0" y="0"/>
          <a:ext cx="0" cy="0"/>
          <a:chOff x="0" y="0"/>
          <a:chExt cx="0" cy="0"/>
        </a:xfrm>
      </p:grpSpPr>
      <p:sp>
        <p:nvSpPr>
          <p:cNvPr id="1690"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691"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377796823"/>
      </p:ext>
    </p:extLst>
  </p:cSld>
  <p:clrMapOvr>
    <a:masterClrMapping/>
  </p:clrMapOvr>
  <p:transition spd="med"/>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type="tx">
  <p:cSld name="10_Content with Caption">
    <p:bg>
      <p:bgPr>
        <a:solidFill>
          <a:srgbClr val="000000"/>
        </a:solidFill>
        <a:effectLst/>
      </p:bgPr>
    </p:bg>
    <p:spTree>
      <p:nvGrpSpPr>
        <p:cNvPr id="1" name=""/>
        <p:cNvGrpSpPr/>
        <p:nvPr/>
      </p:nvGrpSpPr>
      <p:grpSpPr>
        <a:xfrm>
          <a:off x="0" y="0"/>
          <a:ext cx="0" cy="0"/>
          <a:chOff x="0" y="0"/>
          <a:chExt cx="0" cy="0"/>
        </a:xfrm>
      </p:grpSpPr>
      <p:sp>
        <p:nvSpPr>
          <p:cNvPr id="1705"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1706"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07"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0000"/>
                </a:solidFill>
              </a:defRPr>
            </a:pPr>
            <a:endParaRPr/>
          </a:p>
        </p:txBody>
      </p:sp>
      <p:sp>
        <p:nvSpPr>
          <p:cNvPr id="170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299214245"/>
      </p:ext>
    </p:extLst>
  </p:cSld>
  <p:clrMapOvr>
    <a:masterClrMapping/>
  </p:clrMapOvr>
  <p:transition spd="med"/>
</p:sldLayout>
</file>

<file path=ppt/slideLayouts/slideLayout528.xml><?xml version="1.0" encoding="utf-8"?>
<p:sldLayout xmlns:a="http://schemas.openxmlformats.org/drawingml/2006/main" xmlns:r="http://schemas.openxmlformats.org/officeDocument/2006/relationships" xmlns:p="http://schemas.openxmlformats.org/presentationml/2006/main" showMasterSp="0" type="tx">
  <p:cSld name="10_Picture with Caption">
    <p:bg>
      <p:bgPr>
        <a:solidFill>
          <a:srgbClr val="000000"/>
        </a:solidFill>
        <a:effectLst/>
      </p:bgPr>
    </p:bg>
    <p:spTree>
      <p:nvGrpSpPr>
        <p:cNvPr id="1" name=""/>
        <p:cNvGrpSpPr/>
        <p:nvPr/>
      </p:nvGrpSpPr>
      <p:grpSpPr>
        <a:xfrm>
          <a:off x="0" y="0"/>
          <a:ext cx="0" cy="0"/>
          <a:chOff x="0" y="0"/>
          <a:chExt cx="0" cy="0"/>
        </a:xfrm>
      </p:grpSpPr>
      <p:sp>
        <p:nvSpPr>
          <p:cNvPr id="1715"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171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71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6342">
              <a:spcBef>
                <a:spcPts val="300"/>
              </a:spcBef>
              <a:buSzTx/>
              <a:buNone/>
              <a:defRPr sz="1400">
                <a:solidFill>
                  <a:srgbClr val="000000"/>
                </a:solidFill>
              </a:defRPr>
            </a:lvl2pPr>
            <a:lvl3pPr marL="0" indent="912690">
              <a:spcBef>
                <a:spcPts val="300"/>
              </a:spcBef>
              <a:buSzTx/>
              <a:buNone/>
              <a:defRPr sz="1400">
                <a:solidFill>
                  <a:srgbClr val="000000"/>
                </a:solidFill>
              </a:defRPr>
            </a:lvl3pPr>
            <a:lvl4pPr marL="0" indent="1369015">
              <a:spcBef>
                <a:spcPts val="300"/>
              </a:spcBef>
              <a:buSzTx/>
              <a:buNone/>
              <a:defRPr sz="1400">
                <a:solidFill>
                  <a:srgbClr val="000000"/>
                </a:solidFill>
              </a:defRPr>
            </a:lvl4pPr>
            <a:lvl5pPr marL="0" indent="1825374">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1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288213389"/>
      </p:ext>
    </p:extLst>
  </p:cSld>
  <p:clrMapOvr>
    <a:masterClrMapping/>
  </p:clrMapOvr>
  <p:transition spd="med"/>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type="tx">
  <p:cSld name="10_Title and Vertical Text">
    <p:bg>
      <p:bgPr>
        <a:solidFill>
          <a:srgbClr val="000000"/>
        </a:solidFill>
        <a:effectLst/>
      </p:bgPr>
    </p:bg>
    <p:spTree>
      <p:nvGrpSpPr>
        <p:cNvPr id="1" name=""/>
        <p:cNvGrpSpPr/>
        <p:nvPr/>
      </p:nvGrpSpPr>
      <p:grpSpPr>
        <a:xfrm>
          <a:off x="0" y="0"/>
          <a:ext cx="0" cy="0"/>
          <a:chOff x="0" y="0"/>
          <a:chExt cx="0" cy="0"/>
        </a:xfrm>
      </p:grpSpPr>
      <p:sp>
        <p:nvSpPr>
          <p:cNvPr id="1725"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726"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27"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584479495"/>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C14FA9A5-588F-C841-981B-112DA865C077}" type="slidenum">
              <a:rPr lang="en-US"/>
              <a:pPr>
                <a:defRPr/>
              </a:pPr>
              <a:t>‹#›</a:t>
            </a:fld>
            <a:endParaRPr lang="en-US"/>
          </a:p>
        </p:txBody>
      </p:sp>
    </p:spTree>
    <p:extLst>
      <p:ext uri="{BB962C8B-B14F-4D97-AF65-F5344CB8AC3E}">
        <p14:creationId xmlns:p14="http://schemas.microsoft.com/office/powerpoint/2010/main" val="204970378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showMasterSp="0" type="tx">
  <p:cSld name="10_Vertical Title and Text">
    <p:bg>
      <p:bgPr>
        <a:solidFill>
          <a:srgbClr val="000000"/>
        </a:solidFill>
        <a:effectLst/>
      </p:bgPr>
    </p:bg>
    <p:spTree>
      <p:nvGrpSpPr>
        <p:cNvPr id="1" name=""/>
        <p:cNvGrpSpPr/>
        <p:nvPr/>
      </p:nvGrpSpPr>
      <p:grpSpPr>
        <a:xfrm>
          <a:off x="0" y="0"/>
          <a:ext cx="0" cy="0"/>
          <a:chOff x="0" y="0"/>
          <a:chExt cx="0" cy="0"/>
        </a:xfrm>
      </p:grpSpPr>
      <p:sp>
        <p:nvSpPr>
          <p:cNvPr id="1734" name="Title Text"/>
          <p:cNvSpPr txBox="1">
            <a:spLocks noGrp="1"/>
          </p:cNvSpPr>
          <p:nvPr>
            <p:ph type="title"/>
          </p:nvPr>
        </p:nvSpPr>
        <p:spPr>
          <a:xfrm>
            <a:off x="6515100" y="609600"/>
            <a:ext cx="1943100" cy="5486400"/>
          </a:xfrm>
          <a:prstGeom prst="rect">
            <a:avLst/>
          </a:prstGeom>
          <a:noFill/>
        </p:spPr>
        <p:txBody>
          <a:bodyPr vert="eaVert"/>
          <a:lstStyle>
            <a:lvl1pPr>
              <a:defRPr sz="4400"/>
            </a:lvl1pPr>
          </a:lstStyle>
          <a:p>
            <a:r>
              <a:t>Title Text</a:t>
            </a:r>
          </a:p>
        </p:txBody>
      </p:sp>
      <p:sp>
        <p:nvSpPr>
          <p:cNvPr id="1735"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36"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51602222"/>
      </p:ext>
    </p:extLst>
  </p:cSld>
  <p:clrMapOvr>
    <a:masterClrMapping/>
  </p:clrMapOvr>
  <p:transition spd="med"/>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type="tx">
  <p:cSld name="7_Title Slide">
    <p:bg>
      <p:bgPr>
        <a:solidFill>
          <a:srgbClr val="FFFFFF"/>
        </a:solidFill>
        <a:effectLst/>
      </p:bgPr>
    </p:bg>
    <p:spTree>
      <p:nvGrpSpPr>
        <p:cNvPr id="1" name=""/>
        <p:cNvGrpSpPr/>
        <p:nvPr/>
      </p:nvGrpSpPr>
      <p:grpSpPr>
        <a:xfrm>
          <a:off x="0" y="0"/>
          <a:ext cx="0" cy="0"/>
          <a:chOff x="0" y="0"/>
          <a:chExt cx="0" cy="0"/>
        </a:xfrm>
      </p:grpSpPr>
      <p:sp>
        <p:nvSpPr>
          <p:cNvPr id="1743" name="Title Text"/>
          <p:cNvSpPr txBox="1">
            <a:spLocks noGrp="1"/>
          </p:cNvSpPr>
          <p:nvPr>
            <p:ph type="title"/>
          </p:nvPr>
        </p:nvSpPr>
        <p:spPr>
          <a:xfrm>
            <a:off x="685436" y="2130106"/>
            <a:ext cx="7773128" cy="1470291"/>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44" name="Body Level One…"/>
          <p:cNvSpPr txBox="1">
            <a:spLocks noGrp="1"/>
          </p:cNvSpPr>
          <p:nvPr>
            <p:ph type="body" sz="quarter" idx="1"/>
          </p:nvPr>
        </p:nvSpPr>
        <p:spPr>
          <a:xfrm>
            <a:off x="1371990" y="3886163"/>
            <a:ext cx="6400019" cy="1752737"/>
          </a:xfrm>
          <a:prstGeom prst="rect">
            <a:avLst/>
          </a:prstGeom>
        </p:spPr>
        <p:txBody>
          <a:bodyPr lIns="32857" tIns="32857" rIns="32857" bIns="32857">
            <a:normAutofit/>
          </a:bodyPr>
          <a:lstStyle>
            <a:lvl1pPr marL="0" indent="0" algn="ctr" defTabSz="321022">
              <a:spcBef>
                <a:spcPts val="500"/>
              </a:spcBef>
              <a:buSzTx/>
              <a:buNone/>
              <a:defRPr sz="2300">
                <a:solidFill>
                  <a:srgbClr val="000000"/>
                </a:solidFill>
              </a:defRPr>
            </a:lvl1pPr>
            <a:lvl2pPr marL="0" indent="321022" algn="ctr" defTabSz="321022">
              <a:spcBef>
                <a:spcPts val="500"/>
              </a:spcBef>
              <a:buSzTx/>
              <a:buNone/>
              <a:defRPr sz="2300">
                <a:solidFill>
                  <a:srgbClr val="000000"/>
                </a:solidFill>
              </a:defRPr>
            </a:lvl2pPr>
            <a:lvl3pPr marL="0" indent="642045" algn="ctr" defTabSz="321022">
              <a:spcBef>
                <a:spcPts val="500"/>
              </a:spcBef>
              <a:buSzTx/>
              <a:buNone/>
              <a:defRPr sz="2300">
                <a:solidFill>
                  <a:srgbClr val="000000"/>
                </a:solidFill>
              </a:defRPr>
            </a:lvl3pPr>
            <a:lvl4pPr marL="0" indent="963070" algn="ctr" defTabSz="321022">
              <a:spcBef>
                <a:spcPts val="500"/>
              </a:spcBef>
              <a:buSzTx/>
              <a:buNone/>
              <a:defRPr sz="2300">
                <a:solidFill>
                  <a:srgbClr val="000000"/>
                </a:solidFill>
              </a:defRPr>
            </a:lvl4pPr>
            <a:lvl5pPr marL="0" indent="1284091" algn="ctr"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45"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67706797"/>
      </p:ext>
    </p:extLst>
  </p:cSld>
  <p:clrMapOvr>
    <a:masterClrMapping/>
  </p:clrMapOvr>
  <p:transition spd="med"/>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type="tx">
  <p:cSld name="9_Title and Content">
    <p:bg>
      <p:bgPr>
        <a:solidFill>
          <a:srgbClr val="FFFFFF"/>
        </a:solidFill>
        <a:effectLst/>
      </p:bgPr>
    </p:bg>
    <p:spTree>
      <p:nvGrpSpPr>
        <p:cNvPr id="1" name=""/>
        <p:cNvGrpSpPr/>
        <p:nvPr/>
      </p:nvGrpSpPr>
      <p:grpSpPr>
        <a:xfrm>
          <a:off x="0" y="0"/>
          <a:ext cx="0" cy="0"/>
          <a:chOff x="0" y="0"/>
          <a:chExt cx="0" cy="0"/>
        </a:xfrm>
      </p:grpSpPr>
      <p:sp>
        <p:nvSpPr>
          <p:cNvPr id="1752"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53" name="Body Level One…"/>
          <p:cNvSpPr txBox="1">
            <a:spLocks noGrp="1"/>
          </p:cNvSpPr>
          <p:nvPr>
            <p:ph type="body" sz="half" idx="1"/>
          </p:nvPr>
        </p:nvSpPr>
        <p:spPr>
          <a:xfrm>
            <a:off x="321507" y="1125353"/>
            <a:ext cx="5786029" cy="3181720"/>
          </a:xfrm>
          <a:prstGeom prst="rect">
            <a:avLst/>
          </a:prstGeom>
        </p:spPr>
        <p:txBody>
          <a:bodyPr lIns="32857" tIns="32857" rIns="32857" bIns="32857">
            <a:normAutofit/>
          </a:bodyPr>
          <a:lstStyle>
            <a:lvl1pPr marL="240766" indent="-240766" defTabSz="321022">
              <a:spcBef>
                <a:spcPts val="500"/>
              </a:spcBef>
              <a:buSzTx/>
              <a:buNone/>
              <a:defRPr sz="2300">
                <a:solidFill>
                  <a:srgbClr val="000000"/>
                </a:solidFill>
              </a:defRPr>
            </a:lvl1pPr>
            <a:lvl2pPr marL="240766" indent="80256" defTabSz="321022">
              <a:spcBef>
                <a:spcPts val="500"/>
              </a:spcBef>
              <a:buSzTx/>
              <a:buNone/>
              <a:defRPr sz="2300">
                <a:solidFill>
                  <a:srgbClr val="000000"/>
                </a:solidFill>
              </a:defRPr>
            </a:lvl2pPr>
            <a:lvl3pPr marL="240766" indent="401280" defTabSz="321022">
              <a:spcBef>
                <a:spcPts val="500"/>
              </a:spcBef>
              <a:buSzTx/>
              <a:buNone/>
              <a:defRPr sz="2300">
                <a:solidFill>
                  <a:srgbClr val="000000"/>
                </a:solidFill>
              </a:defRPr>
            </a:lvl3pPr>
            <a:lvl4pPr marL="240766" indent="722306" defTabSz="321022">
              <a:spcBef>
                <a:spcPts val="500"/>
              </a:spcBef>
              <a:buSzTx/>
              <a:buNone/>
              <a:defRPr sz="2300">
                <a:solidFill>
                  <a:srgbClr val="000000"/>
                </a:solidFill>
              </a:defRPr>
            </a:lvl4pPr>
            <a:lvl5pPr marL="240766" indent="1043340"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54"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78715564"/>
      </p:ext>
    </p:extLst>
  </p:cSld>
  <p:clrMapOvr>
    <a:masterClrMapping/>
  </p:clrMapOvr>
  <p:transition spd="med"/>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type="tx">
  <p:cSld name="11_Section Header">
    <p:bg>
      <p:bgPr>
        <a:solidFill>
          <a:srgbClr val="FFFFFF"/>
        </a:solidFill>
        <a:effectLst/>
      </p:bgPr>
    </p:bg>
    <p:spTree>
      <p:nvGrpSpPr>
        <p:cNvPr id="1" name=""/>
        <p:cNvGrpSpPr/>
        <p:nvPr/>
      </p:nvGrpSpPr>
      <p:grpSpPr>
        <a:xfrm>
          <a:off x="0" y="0"/>
          <a:ext cx="0" cy="0"/>
          <a:chOff x="0" y="0"/>
          <a:chExt cx="0" cy="0"/>
        </a:xfrm>
      </p:grpSpPr>
      <p:sp>
        <p:nvSpPr>
          <p:cNvPr id="1761" name="Title Text"/>
          <p:cNvSpPr txBox="1">
            <a:spLocks noGrp="1"/>
          </p:cNvSpPr>
          <p:nvPr>
            <p:ph type="title"/>
          </p:nvPr>
        </p:nvSpPr>
        <p:spPr>
          <a:xfrm>
            <a:off x="722306" y="4406431"/>
            <a:ext cx="7772011" cy="1363116"/>
          </a:xfrm>
          <a:prstGeom prst="rect">
            <a:avLst/>
          </a:prstGeom>
          <a:noFill/>
        </p:spPr>
        <p:txBody>
          <a:bodyPr lIns="32857" tIns="32857" rIns="32857" bIns="32857" anchor="t"/>
          <a:lstStyle>
            <a:lvl1pPr algn="l" defTabSz="321022">
              <a:defRPr cap="all">
                <a:solidFill>
                  <a:srgbClr val="000000"/>
                </a:solidFill>
              </a:defRPr>
            </a:lvl1pPr>
          </a:lstStyle>
          <a:p>
            <a:r>
              <a:t>Title Text</a:t>
            </a:r>
          </a:p>
        </p:txBody>
      </p:sp>
      <p:sp>
        <p:nvSpPr>
          <p:cNvPr id="1762" name="Body Level One…"/>
          <p:cNvSpPr txBox="1">
            <a:spLocks noGrp="1"/>
          </p:cNvSpPr>
          <p:nvPr>
            <p:ph type="body" sz="quarter" idx="1"/>
          </p:nvPr>
        </p:nvSpPr>
        <p:spPr>
          <a:xfrm>
            <a:off x="722306" y="2907085"/>
            <a:ext cx="7772011" cy="1499317"/>
          </a:xfrm>
          <a:prstGeom prst="rect">
            <a:avLst/>
          </a:prstGeom>
        </p:spPr>
        <p:txBody>
          <a:bodyPr lIns="32857" tIns="32857" rIns="32857" bIns="32857" anchor="b">
            <a:normAutofit/>
          </a:bodyPr>
          <a:lstStyle>
            <a:lvl1pPr marL="0" indent="0" defTabSz="321022">
              <a:spcBef>
                <a:spcPts val="500"/>
              </a:spcBef>
              <a:buSzTx/>
              <a:buNone/>
              <a:defRPr sz="1400">
                <a:solidFill>
                  <a:srgbClr val="000000"/>
                </a:solidFill>
              </a:defRPr>
            </a:lvl1pPr>
            <a:lvl2pPr marL="0" indent="321022" defTabSz="321022">
              <a:spcBef>
                <a:spcPts val="500"/>
              </a:spcBef>
              <a:buSzTx/>
              <a:buNone/>
              <a:defRPr sz="1400">
                <a:solidFill>
                  <a:srgbClr val="000000"/>
                </a:solidFill>
              </a:defRPr>
            </a:lvl2pPr>
            <a:lvl3pPr marL="0" indent="642045" defTabSz="321022">
              <a:spcBef>
                <a:spcPts val="500"/>
              </a:spcBef>
              <a:buSzTx/>
              <a:buNone/>
              <a:defRPr sz="1400">
                <a:solidFill>
                  <a:srgbClr val="000000"/>
                </a:solidFill>
              </a:defRPr>
            </a:lvl3pPr>
            <a:lvl4pPr marL="0" indent="963070" defTabSz="321022">
              <a:spcBef>
                <a:spcPts val="500"/>
              </a:spcBef>
              <a:buSzTx/>
              <a:buNone/>
              <a:defRPr sz="1400">
                <a:solidFill>
                  <a:srgbClr val="000000"/>
                </a:solidFill>
              </a:defRPr>
            </a:lvl4pPr>
            <a:lvl5pPr marL="0" indent="1284091" defTabSz="321022">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63"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93445225"/>
      </p:ext>
    </p:extLst>
  </p:cSld>
  <p:clrMapOvr>
    <a:masterClrMapping/>
  </p:clrMapOvr>
  <p:transition spd="med"/>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type="tx">
  <p:cSld name="11_Two Content">
    <p:bg>
      <p:bgPr>
        <a:solidFill>
          <a:srgbClr val="FFFFFF"/>
        </a:solidFill>
        <a:effectLst/>
      </p:bgPr>
    </p:bg>
    <p:spTree>
      <p:nvGrpSpPr>
        <p:cNvPr id="1" name=""/>
        <p:cNvGrpSpPr/>
        <p:nvPr/>
      </p:nvGrpSpPr>
      <p:grpSpPr>
        <a:xfrm>
          <a:off x="0" y="0"/>
          <a:ext cx="0" cy="0"/>
          <a:chOff x="0" y="0"/>
          <a:chExt cx="0" cy="0"/>
        </a:xfrm>
      </p:grpSpPr>
      <p:sp>
        <p:nvSpPr>
          <p:cNvPr id="1770"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71" name="Body Level One…"/>
          <p:cNvSpPr txBox="1">
            <a:spLocks noGrp="1"/>
          </p:cNvSpPr>
          <p:nvPr>
            <p:ph type="body" sz="quarter" idx="1"/>
          </p:nvPr>
        </p:nvSpPr>
        <p:spPr>
          <a:xfrm>
            <a:off x="321538" y="1125353"/>
            <a:ext cx="2838871" cy="3181720"/>
          </a:xfrm>
          <a:prstGeom prst="rect">
            <a:avLst/>
          </a:prstGeom>
        </p:spPr>
        <p:txBody>
          <a:bodyPr lIns="32857" tIns="32857" rIns="32857" bIns="32857">
            <a:normAutofit/>
          </a:bodyPr>
          <a:lstStyle>
            <a:lvl1pPr marL="240766" indent="-240766" defTabSz="321022">
              <a:spcBef>
                <a:spcPts val="500"/>
              </a:spcBef>
              <a:buSzTx/>
              <a:buNone/>
              <a:defRPr sz="2000">
                <a:solidFill>
                  <a:srgbClr val="000000"/>
                </a:solidFill>
              </a:defRPr>
            </a:lvl1pPr>
            <a:lvl2pPr marL="240766" indent="80256" defTabSz="321022">
              <a:spcBef>
                <a:spcPts val="500"/>
              </a:spcBef>
              <a:buSzTx/>
              <a:buNone/>
              <a:defRPr sz="2000">
                <a:solidFill>
                  <a:srgbClr val="000000"/>
                </a:solidFill>
              </a:defRPr>
            </a:lvl2pPr>
            <a:lvl3pPr marL="240766" indent="401280" defTabSz="321022">
              <a:spcBef>
                <a:spcPts val="500"/>
              </a:spcBef>
              <a:buSzTx/>
              <a:buNone/>
              <a:defRPr sz="2000">
                <a:solidFill>
                  <a:srgbClr val="000000"/>
                </a:solidFill>
              </a:defRPr>
            </a:lvl3pPr>
            <a:lvl4pPr marL="240766" indent="722306" defTabSz="321022">
              <a:spcBef>
                <a:spcPts val="500"/>
              </a:spcBef>
              <a:buSzTx/>
              <a:buNone/>
              <a:defRPr sz="2000">
                <a:solidFill>
                  <a:srgbClr val="000000"/>
                </a:solidFill>
              </a:defRPr>
            </a:lvl4pPr>
            <a:lvl5pPr marL="240766" indent="1043340" defTabSz="321022">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72"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84992256"/>
      </p:ext>
    </p:extLst>
  </p:cSld>
  <p:clrMapOvr>
    <a:masterClrMapping/>
  </p:clrMapOvr>
  <p:transition spd="med"/>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x">
  <p:cSld name="11_Comparison">
    <p:bg>
      <p:bgPr>
        <a:solidFill>
          <a:srgbClr val="FFFFFF"/>
        </a:solidFill>
        <a:effectLst/>
      </p:bgPr>
    </p:bg>
    <p:spTree>
      <p:nvGrpSpPr>
        <p:cNvPr id="1" name=""/>
        <p:cNvGrpSpPr/>
        <p:nvPr/>
      </p:nvGrpSpPr>
      <p:grpSpPr>
        <a:xfrm>
          <a:off x="0" y="0"/>
          <a:ext cx="0" cy="0"/>
          <a:chOff x="0" y="0"/>
          <a:chExt cx="0" cy="0"/>
        </a:xfrm>
      </p:grpSpPr>
      <p:sp>
        <p:nvSpPr>
          <p:cNvPr id="1779" name="Title Text"/>
          <p:cNvSpPr txBox="1">
            <a:spLocks noGrp="1"/>
          </p:cNvSpPr>
          <p:nvPr>
            <p:ph type="title"/>
          </p:nvPr>
        </p:nvSpPr>
        <p:spPr>
          <a:xfrm>
            <a:off x="457733" y="274632"/>
            <a:ext cx="8228595" cy="1143188"/>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80" name="Body Level One…"/>
          <p:cNvSpPr txBox="1">
            <a:spLocks noGrp="1"/>
          </p:cNvSpPr>
          <p:nvPr>
            <p:ph type="body" sz="quarter" idx="1"/>
          </p:nvPr>
        </p:nvSpPr>
        <p:spPr>
          <a:xfrm>
            <a:off x="457733" y="1535040"/>
            <a:ext cx="4040062" cy="639694"/>
          </a:xfrm>
          <a:prstGeom prst="rect">
            <a:avLst/>
          </a:prstGeom>
        </p:spPr>
        <p:txBody>
          <a:bodyPr lIns="32857" tIns="32857" rIns="32857" bIns="32857" anchor="b">
            <a:normAutofit/>
          </a:bodyPr>
          <a:lstStyle>
            <a:lvl1pPr marL="0" indent="0" defTabSz="321022">
              <a:spcBef>
                <a:spcPts val="500"/>
              </a:spcBef>
              <a:buSzTx/>
              <a:buNone/>
              <a:defRPr sz="1700" b="1">
                <a:solidFill>
                  <a:srgbClr val="000000"/>
                </a:solidFill>
              </a:defRPr>
            </a:lvl1pPr>
            <a:lvl2pPr marL="0" indent="321022" defTabSz="321022">
              <a:spcBef>
                <a:spcPts val="500"/>
              </a:spcBef>
              <a:buSzTx/>
              <a:buNone/>
              <a:defRPr sz="1700" b="1">
                <a:solidFill>
                  <a:srgbClr val="000000"/>
                </a:solidFill>
              </a:defRPr>
            </a:lvl2pPr>
            <a:lvl3pPr marL="0" indent="642045" defTabSz="321022">
              <a:spcBef>
                <a:spcPts val="500"/>
              </a:spcBef>
              <a:buSzTx/>
              <a:buNone/>
              <a:defRPr sz="1700" b="1">
                <a:solidFill>
                  <a:srgbClr val="000000"/>
                </a:solidFill>
              </a:defRPr>
            </a:lvl3pPr>
            <a:lvl4pPr marL="0" indent="963070" defTabSz="321022">
              <a:spcBef>
                <a:spcPts val="500"/>
              </a:spcBef>
              <a:buSzTx/>
              <a:buNone/>
              <a:defRPr sz="1700" b="1">
                <a:solidFill>
                  <a:srgbClr val="000000"/>
                </a:solidFill>
              </a:defRPr>
            </a:lvl4pPr>
            <a:lvl5pPr marL="0" indent="1284091" defTabSz="321022">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81" name="Text Placeholder 4"/>
          <p:cNvSpPr>
            <a:spLocks noGrp="1"/>
          </p:cNvSpPr>
          <p:nvPr>
            <p:ph type="body" sz="quarter" idx="21"/>
          </p:nvPr>
        </p:nvSpPr>
        <p:spPr>
          <a:xfrm>
            <a:off x="4645121" y="1535040"/>
            <a:ext cx="4041178" cy="639693"/>
          </a:xfrm>
          <a:prstGeom prst="rect">
            <a:avLst/>
          </a:prstGeom>
        </p:spPr>
        <p:txBody>
          <a:bodyPr lIns="32857" tIns="32857" rIns="32857" bIns="32857" anchor="b">
            <a:normAutofit/>
          </a:bodyPr>
          <a:lstStyle/>
          <a:p>
            <a:pPr marL="0" indent="0" defTabSz="321022" rtl="0">
              <a:spcBef>
                <a:spcPts val="500"/>
              </a:spcBef>
              <a:buSzTx/>
              <a:buNone/>
              <a:defRPr sz="1700" b="1">
                <a:solidFill>
                  <a:srgbClr val="000000"/>
                </a:solidFill>
              </a:defRPr>
            </a:pPr>
            <a:endParaRPr/>
          </a:p>
        </p:txBody>
      </p:sp>
      <p:sp>
        <p:nvSpPr>
          <p:cNvPr id="1782"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45402427"/>
      </p:ext>
    </p:extLst>
  </p:cSld>
  <p:clrMapOvr>
    <a:masterClrMapping/>
  </p:clrMapOvr>
  <p:transition spd="med"/>
</p:sldLayout>
</file>

<file path=ppt/slideLayouts/slideLayout536.xml><?xml version="1.0" encoding="utf-8"?>
<p:sldLayout xmlns:a="http://schemas.openxmlformats.org/drawingml/2006/main" xmlns:r="http://schemas.openxmlformats.org/officeDocument/2006/relationships" xmlns:p="http://schemas.openxmlformats.org/presentationml/2006/main" showMasterSp="0" type="tx">
  <p:cSld name="11_Title Only">
    <p:bg>
      <p:bgPr>
        <a:solidFill>
          <a:srgbClr val="FFFFFF"/>
        </a:solidFill>
        <a:effectLst/>
      </p:bgPr>
    </p:bg>
    <p:spTree>
      <p:nvGrpSpPr>
        <p:cNvPr id="1" name=""/>
        <p:cNvGrpSpPr/>
        <p:nvPr/>
      </p:nvGrpSpPr>
      <p:grpSpPr>
        <a:xfrm>
          <a:off x="0" y="0"/>
          <a:ext cx="0" cy="0"/>
          <a:chOff x="0" y="0"/>
          <a:chExt cx="0" cy="0"/>
        </a:xfrm>
      </p:grpSpPr>
      <p:sp>
        <p:nvSpPr>
          <p:cNvPr id="1789"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90"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15048480"/>
      </p:ext>
    </p:extLst>
  </p:cSld>
  <p:clrMapOvr>
    <a:masterClrMapping/>
  </p:clrMapOvr>
  <p:transition spd="med"/>
</p:sldLayout>
</file>

<file path=ppt/slideLayouts/slideLayout537.xml><?xml version="1.0" encoding="utf-8"?>
<p:sldLayout xmlns:a="http://schemas.openxmlformats.org/drawingml/2006/main" xmlns:r="http://schemas.openxmlformats.org/officeDocument/2006/relationships" xmlns:p="http://schemas.openxmlformats.org/presentationml/2006/main" showMasterSp="0" type="tx">
  <p:cSld name="10_Blank">
    <p:bg>
      <p:bgPr>
        <a:solidFill>
          <a:srgbClr val="FFFFFF"/>
        </a:solidFill>
        <a:effectLst/>
      </p:bgPr>
    </p:bg>
    <p:spTree>
      <p:nvGrpSpPr>
        <p:cNvPr id="1" name=""/>
        <p:cNvGrpSpPr/>
        <p:nvPr/>
      </p:nvGrpSpPr>
      <p:grpSpPr>
        <a:xfrm>
          <a:off x="0" y="0"/>
          <a:ext cx="0" cy="0"/>
          <a:chOff x="0" y="0"/>
          <a:chExt cx="0" cy="0"/>
        </a:xfrm>
      </p:grpSpPr>
      <p:sp>
        <p:nvSpPr>
          <p:cNvPr id="179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15382645"/>
      </p:ext>
    </p:extLst>
  </p:cSld>
  <p:clrMapOvr>
    <a:masterClrMapping/>
  </p:clrMapOvr>
  <p:transition spd="med"/>
</p:sldLayout>
</file>

<file path=ppt/slideLayouts/slideLayout538.xml><?xml version="1.0" encoding="utf-8"?>
<p:sldLayout xmlns:a="http://schemas.openxmlformats.org/drawingml/2006/main" xmlns:r="http://schemas.openxmlformats.org/officeDocument/2006/relationships" xmlns:p="http://schemas.openxmlformats.org/presentationml/2006/main" showMasterSp="0" type="tx">
  <p:cSld name="11_Content with Caption">
    <p:bg>
      <p:bgPr>
        <a:solidFill>
          <a:srgbClr val="FFFFFF"/>
        </a:solidFill>
        <a:effectLst/>
      </p:bgPr>
    </p:bg>
    <p:spTree>
      <p:nvGrpSpPr>
        <p:cNvPr id="1" name=""/>
        <p:cNvGrpSpPr/>
        <p:nvPr/>
      </p:nvGrpSpPr>
      <p:grpSpPr>
        <a:xfrm>
          <a:off x="0" y="0"/>
          <a:ext cx="0" cy="0"/>
          <a:chOff x="0" y="0"/>
          <a:chExt cx="0" cy="0"/>
        </a:xfrm>
      </p:grpSpPr>
      <p:sp>
        <p:nvSpPr>
          <p:cNvPr id="1804" name="Title Text"/>
          <p:cNvSpPr txBox="1">
            <a:spLocks noGrp="1"/>
          </p:cNvSpPr>
          <p:nvPr>
            <p:ph type="title"/>
          </p:nvPr>
        </p:nvSpPr>
        <p:spPr>
          <a:xfrm>
            <a:off x="457733" y="273517"/>
            <a:ext cx="3007439" cy="1161049"/>
          </a:xfrm>
          <a:prstGeom prst="rect">
            <a:avLst/>
          </a:prstGeom>
          <a:noFill/>
        </p:spPr>
        <p:txBody>
          <a:bodyPr lIns="32857" tIns="32857" rIns="32857" bIns="32857" anchor="b"/>
          <a:lstStyle>
            <a:lvl1pPr algn="l" defTabSz="321022">
              <a:defRPr sz="1400">
                <a:solidFill>
                  <a:srgbClr val="000000"/>
                </a:solidFill>
              </a:defRPr>
            </a:lvl1pPr>
          </a:lstStyle>
          <a:p>
            <a:r>
              <a:t>Title Text</a:t>
            </a:r>
          </a:p>
        </p:txBody>
      </p:sp>
      <p:sp>
        <p:nvSpPr>
          <p:cNvPr id="1805" name="Body Level One…"/>
          <p:cNvSpPr txBox="1">
            <a:spLocks noGrp="1"/>
          </p:cNvSpPr>
          <p:nvPr>
            <p:ph type="body" idx="1"/>
          </p:nvPr>
        </p:nvSpPr>
        <p:spPr>
          <a:xfrm>
            <a:off x="3574544" y="273517"/>
            <a:ext cx="5111755" cy="5852131"/>
          </a:xfrm>
          <a:prstGeom prst="rect">
            <a:avLst/>
          </a:prstGeom>
        </p:spPr>
        <p:txBody>
          <a:bodyPr lIns="32857" tIns="32857" rIns="32857" bIns="32857">
            <a:normAutofit/>
          </a:bodyPr>
          <a:lstStyle>
            <a:lvl1pPr marL="240766" indent="-240766" defTabSz="321022">
              <a:spcBef>
                <a:spcPts val="500"/>
              </a:spcBef>
              <a:buSzTx/>
              <a:buNone/>
              <a:defRPr sz="2300">
                <a:solidFill>
                  <a:srgbClr val="000000"/>
                </a:solidFill>
              </a:defRPr>
            </a:lvl1pPr>
            <a:lvl2pPr marL="240766" indent="80256" defTabSz="321022">
              <a:spcBef>
                <a:spcPts val="500"/>
              </a:spcBef>
              <a:buSzTx/>
              <a:buNone/>
              <a:defRPr sz="2300">
                <a:solidFill>
                  <a:srgbClr val="000000"/>
                </a:solidFill>
              </a:defRPr>
            </a:lvl2pPr>
            <a:lvl3pPr marL="240766" indent="401280" defTabSz="321022">
              <a:spcBef>
                <a:spcPts val="500"/>
              </a:spcBef>
              <a:buSzTx/>
              <a:buNone/>
              <a:defRPr sz="2300">
                <a:solidFill>
                  <a:srgbClr val="000000"/>
                </a:solidFill>
              </a:defRPr>
            </a:lvl3pPr>
            <a:lvl4pPr marL="240766" indent="722306" defTabSz="321022">
              <a:spcBef>
                <a:spcPts val="500"/>
              </a:spcBef>
              <a:buSzTx/>
              <a:buNone/>
              <a:defRPr sz="2300">
                <a:solidFill>
                  <a:srgbClr val="000000"/>
                </a:solidFill>
              </a:defRPr>
            </a:lvl4pPr>
            <a:lvl5pPr marL="240766" indent="1043340"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06" name="Text Placeholder 3"/>
          <p:cNvSpPr>
            <a:spLocks noGrp="1"/>
          </p:cNvSpPr>
          <p:nvPr>
            <p:ph type="body" sz="half" idx="21"/>
          </p:nvPr>
        </p:nvSpPr>
        <p:spPr>
          <a:xfrm>
            <a:off x="457732" y="1434565"/>
            <a:ext cx="3007441" cy="4691082"/>
          </a:xfrm>
          <a:prstGeom prst="rect">
            <a:avLst/>
          </a:prstGeom>
        </p:spPr>
        <p:txBody>
          <a:bodyPr lIns="32857" tIns="32857" rIns="32857" bIns="32857">
            <a:normAutofit/>
          </a:bodyPr>
          <a:lstStyle/>
          <a:p>
            <a:pPr marL="0" indent="0" defTabSz="321022" rtl="0">
              <a:spcBef>
                <a:spcPts val="500"/>
              </a:spcBef>
              <a:buSzTx/>
              <a:buNone/>
              <a:defRPr sz="1000">
                <a:solidFill>
                  <a:srgbClr val="000000"/>
                </a:solidFill>
              </a:defRPr>
            </a:pPr>
            <a:endParaRPr/>
          </a:p>
        </p:txBody>
      </p:sp>
      <p:sp>
        <p:nvSpPr>
          <p:cNvPr id="180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62516967"/>
      </p:ext>
    </p:extLst>
  </p:cSld>
  <p:clrMapOvr>
    <a:masterClrMapping/>
  </p:clrMapOvr>
  <p:transition spd="med"/>
</p:sldLayout>
</file>

<file path=ppt/slideLayouts/slideLayout539.xml><?xml version="1.0" encoding="utf-8"?>
<p:sldLayout xmlns:a="http://schemas.openxmlformats.org/drawingml/2006/main" xmlns:r="http://schemas.openxmlformats.org/officeDocument/2006/relationships" xmlns:p="http://schemas.openxmlformats.org/presentationml/2006/main" showMasterSp="0" type="tx">
  <p:cSld name="11_Picture with Caption">
    <p:bg>
      <p:bgPr>
        <a:solidFill>
          <a:srgbClr val="FFFFFF"/>
        </a:solidFill>
        <a:effectLst/>
      </p:bgPr>
    </p:bg>
    <p:spTree>
      <p:nvGrpSpPr>
        <p:cNvPr id="1" name=""/>
        <p:cNvGrpSpPr/>
        <p:nvPr/>
      </p:nvGrpSpPr>
      <p:grpSpPr>
        <a:xfrm>
          <a:off x="0" y="0"/>
          <a:ext cx="0" cy="0"/>
          <a:chOff x="0" y="0"/>
          <a:chExt cx="0" cy="0"/>
        </a:xfrm>
      </p:grpSpPr>
      <p:sp>
        <p:nvSpPr>
          <p:cNvPr id="1814" name="Title Text"/>
          <p:cNvSpPr txBox="1">
            <a:spLocks noGrp="1"/>
          </p:cNvSpPr>
          <p:nvPr>
            <p:ph type="title"/>
          </p:nvPr>
        </p:nvSpPr>
        <p:spPr>
          <a:xfrm>
            <a:off x="1791737" y="4800517"/>
            <a:ext cx="5486848" cy="567128"/>
          </a:xfrm>
          <a:prstGeom prst="rect">
            <a:avLst/>
          </a:prstGeom>
          <a:noFill/>
        </p:spPr>
        <p:txBody>
          <a:bodyPr lIns="32857" tIns="32857" rIns="32857" bIns="32857" anchor="b"/>
          <a:lstStyle>
            <a:lvl1pPr algn="l" defTabSz="321022">
              <a:defRPr sz="1400">
                <a:solidFill>
                  <a:srgbClr val="000000"/>
                </a:solidFill>
              </a:defRPr>
            </a:lvl1pPr>
          </a:lstStyle>
          <a:p>
            <a:r>
              <a:t>Title Text</a:t>
            </a:r>
          </a:p>
        </p:txBody>
      </p:sp>
      <p:sp>
        <p:nvSpPr>
          <p:cNvPr id="1815" name="Picture Placeholder 2"/>
          <p:cNvSpPr>
            <a:spLocks noGrp="1"/>
          </p:cNvSpPr>
          <p:nvPr>
            <p:ph type="pic" sz="half" idx="21"/>
          </p:nvPr>
        </p:nvSpPr>
        <p:spPr>
          <a:xfrm>
            <a:off x="1791737" y="612929"/>
            <a:ext cx="5486848" cy="4115024"/>
          </a:xfrm>
          <a:prstGeom prst="rect">
            <a:avLst/>
          </a:prstGeom>
        </p:spPr>
        <p:txBody>
          <a:bodyPr lIns="91439" tIns="45719" rIns="91439" bIns="45719"/>
          <a:lstStyle/>
          <a:p>
            <a:endParaRPr/>
          </a:p>
        </p:txBody>
      </p:sp>
      <p:sp>
        <p:nvSpPr>
          <p:cNvPr id="1816" name="Body Level One…"/>
          <p:cNvSpPr txBox="1">
            <a:spLocks noGrp="1"/>
          </p:cNvSpPr>
          <p:nvPr>
            <p:ph type="body" sz="quarter" idx="1"/>
          </p:nvPr>
        </p:nvSpPr>
        <p:spPr>
          <a:xfrm>
            <a:off x="1791737" y="5367646"/>
            <a:ext cx="5486848" cy="804919"/>
          </a:xfrm>
          <a:prstGeom prst="rect">
            <a:avLst/>
          </a:prstGeom>
        </p:spPr>
        <p:txBody>
          <a:bodyPr lIns="32857" tIns="32857" rIns="32857" bIns="32857">
            <a:normAutofit/>
          </a:bodyPr>
          <a:lstStyle>
            <a:lvl1pPr marL="0" indent="0" defTabSz="321022">
              <a:spcBef>
                <a:spcPts val="500"/>
              </a:spcBef>
              <a:buSzTx/>
              <a:buNone/>
              <a:defRPr sz="1000">
                <a:solidFill>
                  <a:srgbClr val="000000"/>
                </a:solidFill>
              </a:defRPr>
            </a:lvl1pPr>
            <a:lvl2pPr marL="0" indent="321022" defTabSz="321022">
              <a:spcBef>
                <a:spcPts val="500"/>
              </a:spcBef>
              <a:buSzTx/>
              <a:buNone/>
              <a:defRPr sz="1000">
                <a:solidFill>
                  <a:srgbClr val="000000"/>
                </a:solidFill>
              </a:defRPr>
            </a:lvl2pPr>
            <a:lvl3pPr marL="0" indent="642045" defTabSz="321022">
              <a:spcBef>
                <a:spcPts val="500"/>
              </a:spcBef>
              <a:buSzTx/>
              <a:buNone/>
              <a:defRPr sz="1000">
                <a:solidFill>
                  <a:srgbClr val="000000"/>
                </a:solidFill>
              </a:defRPr>
            </a:lvl3pPr>
            <a:lvl4pPr marL="0" indent="963070" defTabSz="321022">
              <a:spcBef>
                <a:spcPts val="500"/>
              </a:spcBef>
              <a:buSzTx/>
              <a:buNone/>
              <a:defRPr sz="1000">
                <a:solidFill>
                  <a:srgbClr val="000000"/>
                </a:solidFill>
              </a:defRPr>
            </a:lvl4pPr>
            <a:lvl5pPr marL="0" indent="1284091" defTabSz="321022">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1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53545733"/>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8175C857-20B4-1646-BFD2-1808DB77D6FB}" type="slidenum">
              <a:rPr lang="en-US"/>
              <a:pPr>
                <a:defRPr/>
              </a:pPr>
              <a:t>‹#›</a:t>
            </a:fld>
            <a:endParaRPr lang="en-US"/>
          </a:p>
        </p:txBody>
      </p:sp>
    </p:spTree>
    <p:extLst>
      <p:ext uri="{BB962C8B-B14F-4D97-AF65-F5344CB8AC3E}">
        <p14:creationId xmlns:p14="http://schemas.microsoft.com/office/powerpoint/2010/main" val="552811167"/>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showMasterSp="0" type="tx">
  <p:cSld name="11_Title and Vertical Text">
    <p:bg>
      <p:bgPr>
        <a:solidFill>
          <a:srgbClr val="FFFFFF"/>
        </a:solidFill>
        <a:effectLst/>
      </p:bgPr>
    </p:bg>
    <p:spTree>
      <p:nvGrpSpPr>
        <p:cNvPr id="1" name=""/>
        <p:cNvGrpSpPr/>
        <p:nvPr/>
      </p:nvGrpSpPr>
      <p:grpSpPr>
        <a:xfrm>
          <a:off x="0" y="0"/>
          <a:ext cx="0" cy="0"/>
          <a:chOff x="0" y="0"/>
          <a:chExt cx="0" cy="0"/>
        </a:xfrm>
      </p:grpSpPr>
      <p:sp>
        <p:nvSpPr>
          <p:cNvPr id="1824"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825" name="Body Level One…"/>
          <p:cNvSpPr txBox="1">
            <a:spLocks noGrp="1"/>
          </p:cNvSpPr>
          <p:nvPr>
            <p:ph type="body" sz="half" idx="1"/>
          </p:nvPr>
        </p:nvSpPr>
        <p:spPr>
          <a:xfrm>
            <a:off x="321507" y="1125353"/>
            <a:ext cx="5786029" cy="3181720"/>
          </a:xfrm>
          <a:prstGeom prst="rect">
            <a:avLst/>
          </a:prstGeom>
        </p:spPr>
        <p:txBody>
          <a:bodyPr vert="eaVert" lIns="32857" tIns="32857" rIns="32857" bIns="32857">
            <a:normAutofit/>
          </a:bodyPr>
          <a:lstStyle>
            <a:lvl1pPr marL="240766" indent="-240766" defTabSz="321022">
              <a:spcBef>
                <a:spcPts val="500"/>
              </a:spcBef>
              <a:buSzTx/>
              <a:buNone/>
              <a:defRPr sz="2300">
                <a:solidFill>
                  <a:srgbClr val="000000"/>
                </a:solidFill>
              </a:defRPr>
            </a:lvl1pPr>
            <a:lvl2pPr marL="240766" indent="80256" defTabSz="321022">
              <a:spcBef>
                <a:spcPts val="500"/>
              </a:spcBef>
              <a:buSzTx/>
              <a:buNone/>
              <a:defRPr sz="2300">
                <a:solidFill>
                  <a:srgbClr val="000000"/>
                </a:solidFill>
              </a:defRPr>
            </a:lvl2pPr>
            <a:lvl3pPr marL="240766" indent="401280" defTabSz="321022">
              <a:spcBef>
                <a:spcPts val="500"/>
              </a:spcBef>
              <a:buSzTx/>
              <a:buNone/>
              <a:defRPr sz="2300">
                <a:solidFill>
                  <a:srgbClr val="000000"/>
                </a:solidFill>
              </a:defRPr>
            </a:lvl3pPr>
            <a:lvl4pPr marL="240766" indent="722306" defTabSz="321022">
              <a:spcBef>
                <a:spcPts val="500"/>
              </a:spcBef>
              <a:buSzTx/>
              <a:buNone/>
              <a:defRPr sz="2300">
                <a:solidFill>
                  <a:srgbClr val="000000"/>
                </a:solidFill>
              </a:defRPr>
            </a:lvl4pPr>
            <a:lvl5pPr marL="240766" indent="1043340"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26"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13256900"/>
      </p:ext>
    </p:extLst>
  </p:cSld>
  <p:clrMapOvr>
    <a:masterClrMapping/>
  </p:clrMapOvr>
  <p:transition spd="med"/>
</p:sldLayout>
</file>

<file path=ppt/slideLayouts/slideLayout541.xml><?xml version="1.0" encoding="utf-8"?>
<p:sldLayout xmlns:a="http://schemas.openxmlformats.org/drawingml/2006/main" xmlns:r="http://schemas.openxmlformats.org/officeDocument/2006/relationships" xmlns:p="http://schemas.openxmlformats.org/presentationml/2006/main" showMasterSp="0" type="tx">
  <p:cSld name="11_Vertical Title and Text">
    <p:bg>
      <p:bgPr>
        <a:solidFill>
          <a:srgbClr val="FFFFFF"/>
        </a:solidFill>
        <a:effectLst/>
      </p:bgPr>
    </p:bg>
    <p:spTree>
      <p:nvGrpSpPr>
        <p:cNvPr id="1" name=""/>
        <p:cNvGrpSpPr/>
        <p:nvPr/>
      </p:nvGrpSpPr>
      <p:grpSpPr>
        <a:xfrm>
          <a:off x="0" y="0"/>
          <a:ext cx="0" cy="0"/>
          <a:chOff x="0" y="0"/>
          <a:chExt cx="0" cy="0"/>
        </a:xfrm>
      </p:grpSpPr>
      <p:sp>
        <p:nvSpPr>
          <p:cNvPr id="1833" name="Title Text"/>
          <p:cNvSpPr txBox="1">
            <a:spLocks noGrp="1"/>
          </p:cNvSpPr>
          <p:nvPr>
            <p:ph type="title"/>
          </p:nvPr>
        </p:nvSpPr>
        <p:spPr>
          <a:xfrm>
            <a:off x="4661865" y="193136"/>
            <a:ext cx="1445671" cy="4113907"/>
          </a:xfrm>
          <a:prstGeom prst="rect">
            <a:avLst/>
          </a:prstGeom>
          <a:noFill/>
        </p:spPr>
        <p:txBody>
          <a:bodyPr vert="eaVert" lIns="32857" tIns="32857" rIns="32857" bIns="32857"/>
          <a:lstStyle>
            <a:lvl1pPr defTabSz="321022">
              <a:defRPr sz="3100" b="0">
                <a:solidFill>
                  <a:srgbClr val="000000"/>
                </a:solidFill>
              </a:defRPr>
            </a:lvl1pPr>
          </a:lstStyle>
          <a:p>
            <a:r>
              <a:t>Title Text</a:t>
            </a:r>
          </a:p>
        </p:txBody>
      </p:sp>
      <p:sp>
        <p:nvSpPr>
          <p:cNvPr id="1834" name="Body Level One…"/>
          <p:cNvSpPr txBox="1">
            <a:spLocks noGrp="1"/>
          </p:cNvSpPr>
          <p:nvPr>
            <p:ph type="body" sz="half" idx="1"/>
          </p:nvPr>
        </p:nvSpPr>
        <p:spPr>
          <a:xfrm>
            <a:off x="321507" y="193136"/>
            <a:ext cx="4233190" cy="4113907"/>
          </a:xfrm>
          <a:prstGeom prst="rect">
            <a:avLst/>
          </a:prstGeom>
        </p:spPr>
        <p:txBody>
          <a:bodyPr vert="eaVert" lIns="32857" tIns="32857" rIns="32857" bIns="32857">
            <a:normAutofit/>
          </a:bodyPr>
          <a:lstStyle>
            <a:lvl1pPr marL="240766" indent="-240766" defTabSz="321022">
              <a:spcBef>
                <a:spcPts val="500"/>
              </a:spcBef>
              <a:buSzTx/>
              <a:buNone/>
              <a:defRPr sz="2300">
                <a:solidFill>
                  <a:srgbClr val="000000"/>
                </a:solidFill>
              </a:defRPr>
            </a:lvl1pPr>
            <a:lvl2pPr marL="240766" indent="80256" defTabSz="321022">
              <a:spcBef>
                <a:spcPts val="500"/>
              </a:spcBef>
              <a:buSzTx/>
              <a:buNone/>
              <a:defRPr sz="2300">
                <a:solidFill>
                  <a:srgbClr val="000000"/>
                </a:solidFill>
              </a:defRPr>
            </a:lvl2pPr>
            <a:lvl3pPr marL="240766" indent="401280" defTabSz="321022">
              <a:spcBef>
                <a:spcPts val="500"/>
              </a:spcBef>
              <a:buSzTx/>
              <a:buNone/>
              <a:defRPr sz="2300">
                <a:solidFill>
                  <a:srgbClr val="000000"/>
                </a:solidFill>
              </a:defRPr>
            </a:lvl3pPr>
            <a:lvl4pPr marL="240766" indent="722306" defTabSz="321022">
              <a:spcBef>
                <a:spcPts val="500"/>
              </a:spcBef>
              <a:buSzTx/>
              <a:buNone/>
              <a:defRPr sz="2300">
                <a:solidFill>
                  <a:srgbClr val="000000"/>
                </a:solidFill>
              </a:defRPr>
            </a:lvl4pPr>
            <a:lvl5pPr marL="240766" indent="1043340"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35"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4941417"/>
      </p:ext>
    </p:extLst>
  </p:cSld>
  <p:clrMapOvr>
    <a:masterClrMapping/>
  </p:clrMapOvr>
  <p:transition spd="med"/>
</p:sldLayout>
</file>

<file path=ppt/slideLayouts/slideLayout542.xml><?xml version="1.0" encoding="utf-8"?>
<p:sldLayout xmlns:a="http://schemas.openxmlformats.org/drawingml/2006/main" xmlns:r="http://schemas.openxmlformats.org/officeDocument/2006/relationships" xmlns:p="http://schemas.openxmlformats.org/presentationml/2006/main" showMasterSp="0" type="tx">
  <p:cSld name="10_Title and Content">
    <p:bg>
      <p:bgPr>
        <a:solidFill>
          <a:srgbClr val="000000"/>
        </a:solidFill>
        <a:effectLst/>
      </p:bgPr>
    </p:bg>
    <p:spTree>
      <p:nvGrpSpPr>
        <p:cNvPr id="1" name=""/>
        <p:cNvGrpSpPr/>
        <p:nvPr/>
      </p:nvGrpSpPr>
      <p:grpSpPr>
        <a:xfrm>
          <a:off x="0" y="0"/>
          <a:ext cx="0" cy="0"/>
          <a:chOff x="0" y="0"/>
          <a:chExt cx="0" cy="0"/>
        </a:xfrm>
      </p:grpSpPr>
      <p:sp>
        <p:nvSpPr>
          <p:cNvPr id="1851"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a:lvl1pPr>
          </a:lstStyle>
          <a:p>
            <a:r>
              <a:t>Title Text</a:t>
            </a:r>
          </a:p>
        </p:txBody>
      </p:sp>
      <p:sp>
        <p:nvSpPr>
          <p:cNvPr id="1852" name="Body Level One…"/>
          <p:cNvSpPr txBox="1">
            <a:spLocks noGrp="1"/>
          </p:cNvSpPr>
          <p:nvPr>
            <p:ph type="body" idx="1"/>
          </p:nvPr>
        </p:nvSpPr>
        <p:spPr>
          <a:xfrm>
            <a:off x="685800" y="1981200"/>
            <a:ext cx="7772400" cy="4114800"/>
          </a:xfrm>
          <a:prstGeom prst="rect">
            <a:avLst/>
          </a:prstGeom>
        </p:spPr>
        <p:txBody>
          <a:bodyPr lIns="45671" tIns="45671" rIns="45671" bIns="45671">
            <a:normAutofit/>
          </a:bodyPr>
          <a:lstStyle>
            <a:lvl1pPr marL="342542" indent="-342542">
              <a:buSzPct val="100000"/>
              <a:buChar char="•"/>
              <a:defRPr>
                <a:solidFill>
                  <a:srgbClr val="000000"/>
                </a:solidFill>
              </a:defRPr>
            </a:lvl1pPr>
            <a:lvl2pPr marL="782953" indent="-326235">
              <a:buSzPct val="100000"/>
              <a:buChar char="–"/>
              <a:defRPr>
                <a:solidFill>
                  <a:srgbClr val="000000"/>
                </a:solidFill>
              </a:defRPr>
            </a:lvl2pPr>
            <a:lvl3pPr marL="1217927" indent="-304484">
              <a:buSzPct val="100000"/>
              <a:buChar char="•"/>
              <a:defRPr>
                <a:solidFill>
                  <a:srgbClr val="000000"/>
                </a:solidFill>
              </a:defRPr>
            </a:lvl3pPr>
            <a:lvl4pPr marL="1735554" indent="-365380">
              <a:buSzPct val="100000"/>
              <a:buChar char="–"/>
              <a:defRPr>
                <a:solidFill>
                  <a:srgbClr val="000000"/>
                </a:solidFill>
              </a:defRPr>
            </a:lvl4pPr>
            <a:lvl5pPr marL="2192275" indent="-36538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53"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1800175"/>
      </p:ext>
    </p:extLst>
  </p:cSld>
  <p:clrMapOvr>
    <a:masterClrMapping/>
  </p:clrMapOvr>
  <p:transition spd="med"/>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type="tx">
  <p:cSld name="12_Section Header">
    <p:bg>
      <p:bgPr>
        <a:solidFill>
          <a:srgbClr val="000000"/>
        </a:solidFill>
        <a:effectLst/>
      </p:bgPr>
    </p:bg>
    <p:spTree>
      <p:nvGrpSpPr>
        <p:cNvPr id="1" name=""/>
        <p:cNvGrpSpPr/>
        <p:nvPr/>
      </p:nvGrpSpPr>
      <p:grpSpPr>
        <a:xfrm>
          <a:off x="0" y="0"/>
          <a:ext cx="0" cy="0"/>
          <a:chOff x="0" y="0"/>
          <a:chExt cx="0" cy="0"/>
        </a:xfrm>
      </p:grpSpPr>
      <p:sp>
        <p:nvSpPr>
          <p:cNvPr id="1860" name="Title Text"/>
          <p:cNvSpPr txBox="1">
            <a:spLocks noGrp="1"/>
          </p:cNvSpPr>
          <p:nvPr>
            <p:ph type="title"/>
          </p:nvPr>
        </p:nvSpPr>
        <p:spPr>
          <a:xfrm>
            <a:off x="722312" y="4406900"/>
            <a:ext cx="7772401" cy="1362075"/>
          </a:xfrm>
          <a:prstGeom prst="rect">
            <a:avLst/>
          </a:prstGeom>
          <a:noFill/>
        </p:spPr>
        <p:txBody>
          <a:bodyPr lIns="45671" tIns="45671" rIns="45671" bIns="45671" anchor="t"/>
          <a:lstStyle>
            <a:lvl1pPr algn="l">
              <a:defRPr sz="4000" cap="all"/>
            </a:lvl1pPr>
          </a:lstStyle>
          <a:p>
            <a:r>
              <a:t>Title Text</a:t>
            </a:r>
          </a:p>
        </p:txBody>
      </p:sp>
      <p:sp>
        <p:nvSpPr>
          <p:cNvPr id="1861" name="Body Level One…"/>
          <p:cNvSpPr txBox="1">
            <a:spLocks noGrp="1"/>
          </p:cNvSpPr>
          <p:nvPr>
            <p:ph type="body" sz="quarter" idx="1"/>
          </p:nvPr>
        </p:nvSpPr>
        <p:spPr>
          <a:xfrm>
            <a:off x="722312" y="2906714"/>
            <a:ext cx="7772401" cy="1500188"/>
          </a:xfrm>
          <a:prstGeom prst="rect">
            <a:avLst/>
          </a:prstGeom>
        </p:spPr>
        <p:txBody>
          <a:bodyPr lIns="45671" tIns="45671" rIns="45671" bIns="45671" anchor="b">
            <a:normAutofit/>
          </a:bodyPr>
          <a:lstStyle>
            <a:lvl1pPr marL="0" indent="0">
              <a:spcBef>
                <a:spcPts val="400"/>
              </a:spcBef>
              <a:buSzTx/>
              <a:buNone/>
              <a:defRPr sz="2000">
                <a:solidFill>
                  <a:srgbClr val="000000"/>
                </a:solidFill>
              </a:defRPr>
            </a:lvl1pPr>
            <a:lvl2pPr marL="0" indent="456725">
              <a:spcBef>
                <a:spcPts val="400"/>
              </a:spcBef>
              <a:buSzTx/>
              <a:buNone/>
              <a:defRPr sz="2000">
                <a:solidFill>
                  <a:srgbClr val="000000"/>
                </a:solidFill>
              </a:defRPr>
            </a:lvl2pPr>
            <a:lvl3pPr marL="0" indent="913454">
              <a:spcBef>
                <a:spcPts val="400"/>
              </a:spcBef>
              <a:buSzTx/>
              <a:buNone/>
              <a:defRPr sz="2000">
                <a:solidFill>
                  <a:srgbClr val="000000"/>
                </a:solidFill>
              </a:defRPr>
            </a:lvl3pPr>
            <a:lvl4pPr marL="0" indent="1370171">
              <a:spcBef>
                <a:spcPts val="400"/>
              </a:spcBef>
              <a:buSzTx/>
              <a:buNone/>
              <a:defRPr sz="2000">
                <a:solidFill>
                  <a:srgbClr val="000000"/>
                </a:solidFill>
              </a:defRPr>
            </a:lvl4pPr>
            <a:lvl5pPr marL="0" indent="1826907">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62"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153367439"/>
      </p:ext>
    </p:extLst>
  </p:cSld>
  <p:clrMapOvr>
    <a:masterClrMapping/>
  </p:clrMapOvr>
  <p:transition spd="med"/>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type="tx">
  <p:cSld name="12_Two Content">
    <p:bg>
      <p:bgPr>
        <a:solidFill>
          <a:srgbClr val="000000"/>
        </a:solidFill>
        <a:effectLst/>
      </p:bgPr>
    </p:bg>
    <p:spTree>
      <p:nvGrpSpPr>
        <p:cNvPr id="1" name=""/>
        <p:cNvGrpSpPr/>
        <p:nvPr/>
      </p:nvGrpSpPr>
      <p:grpSpPr>
        <a:xfrm>
          <a:off x="0" y="0"/>
          <a:ext cx="0" cy="0"/>
          <a:chOff x="0" y="0"/>
          <a:chExt cx="0" cy="0"/>
        </a:xfrm>
      </p:grpSpPr>
      <p:sp>
        <p:nvSpPr>
          <p:cNvPr id="1869"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a:lvl1pPr>
          </a:lstStyle>
          <a:p>
            <a:r>
              <a:t>Title Text</a:t>
            </a:r>
          </a:p>
        </p:txBody>
      </p:sp>
      <p:sp>
        <p:nvSpPr>
          <p:cNvPr id="1870" name="Body Level One…"/>
          <p:cNvSpPr txBox="1">
            <a:spLocks noGrp="1"/>
          </p:cNvSpPr>
          <p:nvPr>
            <p:ph type="body" sz="half" idx="1"/>
          </p:nvPr>
        </p:nvSpPr>
        <p:spPr>
          <a:xfrm>
            <a:off x="685800" y="1981200"/>
            <a:ext cx="3810000" cy="4114800"/>
          </a:xfrm>
          <a:prstGeom prst="rect">
            <a:avLst/>
          </a:prstGeom>
        </p:spPr>
        <p:txBody>
          <a:bodyPr lIns="45671" tIns="45671" rIns="45671" bIns="45671">
            <a:normAutofit/>
          </a:bodyPr>
          <a:lstStyle>
            <a:lvl1pPr marL="342542" indent="-342542">
              <a:spcBef>
                <a:spcPts val="600"/>
              </a:spcBef>
              <a:buSzPct val="100000"/>
              <a:buChar char="•"/>
              <a:defRPr sz="2800">
                <a:solidFill>
                  <a:srgbClr val="000000"/>
                </a:solidFill>
              </a:defRPr>
            </a:lvl1pPr>
            <a:lvl2pPr marL="789750" indent="-333032">
              <a:spcBef>
                <a:spcPts val="600"/>
              </a:spcBef>
              <a:buSzPct val="100000"/>
              <a:buChar char="–"/>
              <a:defRPr sz="2800">
                <a:solidFill>
                  <a:srgbClr val="000000"/>
                </a:solidFill>
              </a:defRPr>
            </a:lvl2pPr>
            <a:lvl3pPr marL="1233151" indent="-319708">
              <a:spcBef>
                <a:spcPts val="600"/>
              </a:spcBef>
              <a:buSzPct val="100000"/>
              <a:buChar char="•"/>
              <a:defRPr sz="2800">
                <a:solidFill>
                  <a:srgbClr val="000000"/>
                </a:solidFill>
              </a:defRPr>
            </a:lvl3pPr>
            <a:lvl4pPr marL="1725405" indent="-355231">
              <a:spcBef>
                <a:spcPts val="600"/>
              </a:spcBef>
              <a:buSzPct val="100000"/>
              <a:buChar char="–"/>
              <a:defRPr sz="2800">
                <a:solidFill>
                  <a:srgbClr val="000000"/>
                </a:solidFill>
              </a:defRPr>
            </a:lvl4pPr>
            <a:lvl5pPr marL="2182126" indent="-355231">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71"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013198106"/>
      </p:ext>
    </p:extLst>
  </p:cSld>
  <p:clrMapOvr>
    <a:masterClrMapping/>
  </p:clrMapOvr>
  <p:transition spd="med"/>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type="tx">
  <p:cSld name="12_Comparison">
    <p:bg>
      <p:bgPr>
        <a:solidFill>
          <a:srgbClr val="000000"/>
        </a:solidFill>
        <a:effectLst/>
      </p:bgPr>
    </p:bg>
    <p:spTree>
      <p:nvGrpSpPr>
        <p:cNvPr id="1" name=""/>
        <p:cNvGrpSpPr/>
        <p:nvPr/>
      </p:nvGrpSpPr>
      <p:grpSpPr>
        <a:xfrm>
          <a:off x="0" y="0"/>
          <a:ext cx="0" cy="0"/>
          <a:chOff x="0" y="0"/>
          <a:chExt cx="0" cy="0"/>
        </a:xfrm>
      </p:grpSpPr>
      <p:sp>
        <p:nvSpPr>
          <p:cNvPr id="1878"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a:lvl1pPr>
          </a:lstStyle>
          <a:p>
            <a:r>
              <a:t>Title Text</a:t>
            </a:r>
          </a:p>
        </p:txBody>
      </p:sp>
      <p:sp>
        <p:nvSpPr>
          <p:cNvPr id="1879" name="Body Level One…"/>
          <p:cNvSpPr txBox="1">
            <a:spLocks noGrp="1"/>
          </p:cNvSpPr>
          <p:nvPr>
            <p:ph type="body" sz="quarter" idx="1"/>
          </p:nvPr>
        </p:nvSpPr>
        <p:spPr>
          <a:xfrm>
            <a:off x="457200" y="1535112"/>
            <a:ext cx="4040188" cy="639763"/>
          </a:xfrm>
          <a:prstGeom prst="rect">
            <a:avLst/>
          </a:prstGeom>
        </p:spPr>
        <p:txBody>
          <a:bodyPr lIns="45671" tIns="45671" rIns="45671" bIns="45671" anchor="b">
            <a:normAutofit/>
          </a:bodyPr>
          <a:lstStyle>
            <a:lvl1pPr marL="0" indent="0">
              <a:spcBef>
                <a:spcPts val="500"/>
              </a:spcBef>
              <a:buSzTx/>
              <a:buNone/>
              <a:defRPr sz="2400" b="1">
                <a:solidFill>
                  <a:srgbClr val="000000"/>
                </a:solidFill>
              </a:defRPr>
            </a:lvl1pPr>
            <a:lvl2pPr marL="0" indent="456725">
              <a:spcBef>
                <a:spcPts val="500"/>
              </a:spcBef>
              <a:buSzTx/>
              <a:buNone/>
              <a:defRPr sz="2400" b="1">
                <a:solidFill>
                  <a:srgbClr val="000000"/>
                </a:solidFill>
              </a:defRPr>
            </a:lvl2pPr>
            <a:lvl3pPr marL="0" indent="913454">
              <a:spcBef>
                <a:spcPts val="500"/>
              </a:spcBef>
              <a:buSzTx/>
              <a:buNone/>
              <a:defRPr sz="2400" b="1">
                <a:solidFill>
                  <a:srgbClr val="000000"/>
                </a:solidFill>
              </a:defRPr>
            </a:lvl3pPr>
            <a:lvl4pPr marL="0" indent="1370171">
              <a:spcBef>
                <a:spcPts val="500"/>
              </a:spcBef>
              <a:buSzTx/>
              <a:buNone/>
              <a:defRPr sz="2400" b="1">
                <a:solidFill>
                  <a:srgbClr val="000000"/>
                </a:solidFill>
              </a:defRPr>
            </a:lvl4pPr>
            <a:lvl5pPr marL="0" indent="1826907">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80" name="Text Placeholder 4"/>
          <p:cNvSpPr>
            <a:spLocks noGrp="1"/>
          </p:cNvSpPr>
          <p:nvPr>
            <p:ph type="body" sz="quarter" idx="21"/>
          </p:nvPr>
        </p:nvSpPr>
        <p:spPr>
          <a:xfrm>
            <a:off x="4645045" y="1535112"/>
            <a:ext cx="4041776" cy="639763"/>
          </a:xfrm>
          <a:prstGeom prst="rect">
            <a:avLst/>
          </a:prstGeom>
        </p:spPr>
        <p:txBody>
          <a:bodyPr lIns="45671" tIns="45671" rIns="45671" bIns="45671" anchor="b">
            <a:normAutofit/>
          </a:bodyPr>
          <a:lstStyle/>
          <a:p>
            <a:pPr marL="0" indent="0" rtl="0">
              <a:spcBef>
                <a:spcPts val="500"/>
              </a:spcBef>
              <a:buSzTx/>
              <a:buNone/>
              <a:defRPr sz="2400" b="1">
                <a:solidFill>
                  <a:srgbClr val="000000"/>
                </a:solidFill>
              </a:defRPr>
            </a:pPr>
            <a:endParaRPr/>
          </a:p>
        </p:txBody>
      </p:sp>
      <p:sp>
        <p:nvSpPr>
          <p:cNvPr id="1881"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771543433"/>
      </p:ext>
    </p:extLst>
  </p:cSld>
  <p:clrMapOvr>
    <a:masterClrMapping/>
  </p:clrMapOvr>
  <p:transition spd="med"/>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x">
  <p:cSld name="12_Title Only">
    <p:bg>
      <p:bgPr>
        <a:solidFill>
          <a:srgbClr val="000000"/>
        </a:solidFill>
        <a:effectLst/>
      </p:bgPr>
    </p:bg>
    <p:spTree>
      <p:nvGrpSpPr>
        <p:cNvPr id="1" name=""/>
        <p:cNvGrpSpPr/>
        <p:nvPr/>
      </p:nvGrpSpPr>
      <p:grpSpPr>
        <a:xfrm>
          <a:off x="0" y="0"/>
          <a:ext cx="0" cy="0"/>
          <a:chOff x="0" y="0"/>
          <a:chExt cx="0" cy="0"/>
        </a:xfrm>
      </p:grpSpPr>
      <p:sp>
        <p:nvSpPr>
          <p:cNvPr id="1888"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a:lvl1pPr>
          </a:lstStyle>
          <a:p>
            <a:r>
              <a:t>Title Text</a:t>
            </a:r>
          </a:p>
        </p:txBody>
      </p:sp>
      <p:sp>
        <p:nvSpPr>
          <p:cNvPr id="1889"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96875944"/>
      </p:ext>
    </p:extLst>
  </p:cSld>
  <p:clrMapOvr>
    <a:masterClrMapping/>
  </p:clrMapOvr>
  <p:transition spd="med"/>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type="tx">
  <p:cSld name="11_Blank">
    <p:bg>
      <p:bgPr>
        <a:solidFill>
          <a:srgbClr val="000000"/>
        </a:solidFill>
        <a:effectLst/>
      </p:bgPr>
    </p:bg>
    <p:spTree>
      <p:nvGrpSpPr>
        <p:cNvPr id="1" name=""/>
        <p:cNvGrpSpPr/>
        <p:nvPr/>
      </p:nvGrpSpPr>
      <p:grpSpPr>
        <a:xfrm>
          <a:off x="0" y="0"/>
          <a:ext cx="0" cy="0"/>
          <a:chOff x="0" y="0"/>
          <a:chExt cx="0" cy="0"/>
        </a:xfrm>
      </p:grpSpPr>
      <p:sp>
        <p:nvSpPr>
          <p:cNvPr id="1896"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319222992"/>
      </p:ext>
    </p:extLst>
  </p:cSld>
  <p:clrMapOvr>
    <a:masterClrMapping/>
  </p:clrMapOvr>
  <p:transition spd="med"/>
</p:sldLayout>
</file>

<file path=ppt/slideLayouts/slideLayout548.xml><?xml version="1.0" encoding="utf-8"?>
<p:sldLayout xmlns:a="http://schemas.openxmlformats.org/drawingml/2006/main" xmlns:r="http://schemas.openxmlformats.org/officeDocument/2006/relationships" xmlns:p="http://schemas.openxmlformats.org/presentationml/2006/main" showMasterSp="0" type="tx">
  <p:cSld name="12_Content with Caption">
    <p:bg>
      <p:bgPr>
        <a:solidFill>
          <a:srgbClr val="000000"/>
        </a:solidFill>
        <a:effectLst/>
      </p:bgPr>
    </p:bg>
    <p:spTree>
      <p:nvGrpSpPr>
        <p:cNvPr id="1" name=""/>
        <p:cNvGrpSpPr/>
        <p:nvPr/>
      </p:nvGrpSpPr>
      <p:grpSpPr>
        <a:xfrm>
          <a:off x="0" y="0"/>
          <a:ext cx="0" cy="0"/>
          <a:chOff x="0" y="0"/>
          <a:chExt cx="0" cy="0"/>
        </a:xfrm>
      </p:grpSpPr>
      <p:sp>
        <p:nvSpPr>
          <p:cNvPr id="1903" name="Title Text"/>
          <p:cNvSpPr txBox="1">
            <a:spLocks noGrp="1"/>
          </p:cNvSpPr>
          <p:nvPr>
            <p:ph type="title"/>
          </p:nvPr>
        </p:nvSpPr>
        <p:spPr>
          <a:xfrm>
            <a:off x="457220" y="273050"/>
            <a:ext cx="3008315" cy="1162050"/>
          </a:xfrm>
          <a:prstGeom prst="rect">
            <a:avLst/>
          </a:prstGeom>
          <a:noFill/>
        </p:spPr>
        <p:txBody>
          <a:bodyPr lIns="45671" tIns="45671" rIns="45671" bIns="45671" anchor="b"/>
          <a:lstStyle>
            <a:lvl1pPr algn="l">
              <a:defRPr sz="2000"/>
            </a:lvl1pPr>
          </a:lstStyle>
          <a:p>
            <a:r>
              <a:t>Title Text</a:t>
            </a:r>
          </a:p>
        </p:txBody>
      </p:sp>
      <p:sp>
        <p:nvSpPr>
          <p:cNvPr id="1904" name="Body Level One…"/>
          <p:cNvSpPr txBox="1">
            <a:spLocks noGrp="1"/>
          </p:cNvSpPr>
          <p:nvPr>
            <p:ph type="body" idx="1"/>
          </p:nvPr>
        </p:nvSpPr>
        <p:spPr>
          <a:xfrm>
            <a:off x="3575050" y="273071"/>
            <a:ext cx="5111750" cy="5853113"/>
          </a:xfrm>
          <a:prstGeom prst="rect">
            <a:avLst/>
          </a:prstGeom>
        </p:spPr>
        <p:txBody>
          <a:bodyPr lIns="45671" tIns="45671" rIns="45671" bIns="45671">
            <a:normAutofit/>
          </a:bodyPr>
          <a:lstStyle>
            <a:lvl1pPr marL="342542" indent="-342542">
              <a:buSzPct val="100000"/>
              <a:buChar char="•"/>
              <a:defRPr>
                <a:solidFill>
                  <a:srgbClr val="000000"/>
                </a:solidFill>
              </a:defRPr>
            </a:lvl1pPr>
            <a:lvl2pPr marL="782953" indent="-326235">
              <a:buSzPct val="100000"/>
              <a:buChar char="–"/>
              <a:defRPr>
                <a:solidFill>
                  <a:srgbClr val="000000"/>
                </a:solidFill>
              </a:defRPr>
            </a:lvl2pPr>
            <a:lvl3pPr marL="1217927" indent="-304484">
              <a:buSzPct val="100000"/>
              <a:buChar char="•"/>
              <a:defRPr>
                <a:solidFill>
                  <a:srgbClr val="000000"/>
                </a:solidFill>
              </a:defRPr>
            </a:lvl3pPr>
            <a:lvl4pPr marL="1735554" indent="-365380">
              <a:buSzPct val="100000"/>
              <a:buChar char="–"/>
              <a:defRPr>
                <a:solidFill>
                  <a:srgbClr val="000000"/>
                </a:solidFill>
              </a:defRPr>
            </a:lvl4pPr>
            <a:lvl5pPr marL="2192275" indent="-36538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05" name="Text Placeholder 3"/>
          <p:cNvSpPr>
            <a:spLocks noGrp="1"/>
          </p:cNvSpPr>
          <p:nvPr>
            <p:ph type="body" sz="half" idx="21"/>
          </p:nvPr>
        </p:nvSpPr>
        <p:spPr>
          <a:xfrm>
            <a:off x="457220" y="1435101"/>
            <a:ext cx="3008315" cy="4691063"/>
          </a:xfrm>
          <a:prstGeom prst="rect">
            <a:avLst/>
          </a:prstGeom>
        </p:spPr>
        <p:txBody>
          <a:bodyPr lIns="45671" tIns="45671" rIns="45671" bIns="45671">
            <a:normAutofit/>
          </a:bodyPr>
          <a:lstStyle/>
          <a:p>
            <a:pPr marL="0" indent="0" rtl="0">
              <a:spcBef>
                <a:spcPts val="300"/>
              </a:spcBef>
              <a:buSzTx/>
              <a:buNone/>
              <a:defRPr sz="1400">
                <a:solidFill>
                  <a:srgbClr val="000000"/>
                </a:solidFill>
              </a:defRPr>
            </a:pPr>
            <a:endParaRPr/>
          </a:p>
        </p:txBody>
      </p:sp>
      <p:sp>
        <p:nvSpPr>
          <p:cNvPr id="1906"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803408777"/>
      </p:ext>
    </p:extLst>
  </p:cSld>
  <p:clrMapOvr>
    <a:masterClrMapping/>
  </p:clrMapOvr>
  <p:transition spd="med"/>
</p:sldLayout>
</file>

<file path=ppt/slideLayouts/slideLayout549.xml><?xml version="1.0" encoding="utf-8"?>
<p:sldLayout xmlns:a="http://schemas.openxmlformats.org/drawingml/2006/main" xmlns:r="http://schemas.openxmlformats.org/officeDocument/2006/relationships" xmlns:p="http://schemas.openxmlformats.org/presentationml/2006/main" showMasterSp="0" type="tx">
  <p:cSld name="12_Picture with Caption">
    <p:bg>
      <p:bgPr>
        <a:solidFill>
          <a:srgbClr val="000000"/>
        </a:solidFill>
        <a:effectLst/>
      </p:bgPr>
    </p:bg>
    <p:spTree>
      <p:nvGrpSpPr>
        <p:cNvPr id="1" name=""/>
        <p:cNvGrpSpPr/>
        <p:nvPr/>
      </p:nvGrpSpPr>
      <p:grpSpPr>
        <a:xfrm>
          <a:off x="0" y="0"/>
          <a:ext cx="0" cy="0"/>
          <a:chOff x="0" y="0"/>
          <a:chExt cx="0" cy="0"/>
        </a:xfrm>
      </p:grpSpPr>
      <p:sp>
        <p:nvSpPr>
          <p:cNvPr id="1913" name="Title Text"/>
          <p:cNvSpPr txBox="1">
            <a:spLocks noGrp="1"/>
          </p:cNvSpPr>
          <p:nvPr>
            <p:ph type="title"/>
          </p:nvPr>
        </p:nvSpPr>
        <p:spPr>
          <a:xfrm>
            <a:off x="1792288" y="4800600"/>
            <a:ext cx="5486401" cy="566738"/>
          </a:xfrm>
          <a:prstGeom prst="rect">
            <a:avLst/>
          </a:prstGeom>
          <a:noFill/>
        </p:spPr>
        <p:txBody>
          <a:bodyPr lIns="45671" tIns="45671" rIns="45671" bIns="45671" anchor="b"/>
          <a:lstStyle>
            <a:lvl1pPr algn="l">
              <a:defRPr sz="2000"/>
            </a:lvl1pPr>
          </a:lstStyle>
          <a:p>
            <a:r>
              <a:t>Title Text</a:t>
            </a:r>
          </a:p>
        </p:txBody>
      </p:sp>
      <p:sp>
        <p:nvSpPr>
          <p:cNvPr id="191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915" name="Body Level One…"/>
          <p:cNvSpPr txBox="1">
            <a:spLocks noGrp="1"/>
          </p:cNvSpPr>
          <p:nvPr>
            <p:ph type="body" sz="quarter" idx="1"/>
          </p:nvPr>
        </p:nvSpPr>
        <p:spPr>
          <a:xfrm>
            <a:off x="1792288" y="5367337"/>
            <a:ext cx="5486401" cy="804863"/>
          </a:xfrm>
          <a:prstGeom prst="rect">
            <a:avLst/>
          </a:prstGeom>
        </p:spPr>
        <p:txBody>
          <a:bodyPr lIns="45671" tIns="45671" rIns="45671" bIns="45671">
            <a:normAutofit/>
          </a:bodyPr>
          <a:lstStyle>
            <a:lvl1pPr marL="0" indent="0">
              <a:spcBef>
                <a:spcPts val="300"/>
              </a:spcBef>
              <a:buSzTx/>
              <a:buNone/>
              <a:defRPr sz="1400">
                <a:solidFill>
                  <a:srgbClr val="000000"/>
                </a:solidFill>
              </a:defRPr>
            </a:lvl1pPr>
            <a:lvl2pPr marL="0" indent="456725">
              <a:spcBef>
                <a:spcPts val="300"/>
              </a:spcBef>
              <a:buSzTx/>
              <a:buNone/>
              <a:defRPr sz="1400">
                <a:solidFill>
                  <a:srgbClr val="000000"/>
                </a:solidFill>
              </a:defRPr>
            </a:lvl2pPr>
            <a:lvl3pPr marL="0" indent="913454">
              <a:spcBef>
                <a:spcPts val="300"/>
              </a:spcBef>
              <a:buSzTx/>
              <a:buNone/>
              <a:defRPr sz="1400">
                <a:solidFill>
                  <a:srgbClr val="000000"/>
                </a:solidFill>
              </a:defRPr>
            </a:lvl3pPr>
            <a:lvl4pPr marL="0" indent="1370171">
              <a:spcBef>
                <a:spcPts val="300"/>
              </a:spcBef>
              <a:buSzTx/>
              <a:buNone/>
              <a:defRPr sz="1400">
                <a:solidFill>
                  <a:srgbClr val="000000"/>
                </a:solidFill>
              </a:defRPr>
            </a:lvl4pPr>
            <a:lvl5pPr marL="0" indent="1826907">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16"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52876852"/>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07C066F-9B8E-5449-A1CB-D99DBD8209F1}" type="slidenum">
              <a:rPr lang="en-US"/>
              <a:pPr>
                <a:defRPr/>
              </a:pPr>
              <a:t>‹#›</a:t>
            </a:fld>
            <a:endParaRPr lang="en-US"/>
          </a:p>
        </p:txBody>
      </p:sp>
    </p:spTree>
    <p:extLst>
      <p:ext uri="{BB962C8B-B14F-4D97-AF65-F5344CB8AC3E}">
        <p14:creationId xmlns:p14="http://schemas.microsoft.com/office/powerpoint/2010/main" val="3870317143"/>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showMasterSp="0" type="tx">
  <p:cSld name="12_Title and Vertical Text">
    <p:bg>
      <p:bgPr>
        <a:solidFill>
          <a:srgbClr val="000000"/>
        </a:solidFill>
        <a:effectLst/>
      </p:bgPr>
    </p:bg>
    <p:spTree>
      <p:nvGrpSpPr>
        <p:cNvPr id="1" name=""/>
        <p:cNvGrpSpPr/>
        <p:nvPr/>
      </p:nvGrpSpPr>
      <p:grpSpPr>
        <a:xfrm>
          <a:off x="0" y="0"/>
          <a:ext cx="0" cy="0"/>
          <a:chOff x="0" y="0"/>
          <a:chExt cx="0" cy="0"/>
        </a:xfrm>
      </p:grpSpPr>
      <p:sp>
        <p:nvSpPr>
          <p:cNvPr id="1923"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a:lvl1pPr>
          </a:lstStyle>
          <a:p>
            <a:r>
              <a:t>Title Text</a:t>
            </a:r>
          </a:p>
        </p:txBody>
      </p:sp>
      <p:sp>
        <p:nvSpPr>
          <p:cNvPr id="1924" name="Body Level One…"/>
          <p:cNvSpPr txBox="1">
            <a:spLocks noGrp="1"/>
          </p:cNvSpPr>
          <p:nvPr>
            <p:ph type="body" idx="1"/>
          </p:nvPr>
        </p:nvSpPr>
        <p:spPr>
          <a:xfrm>
            <a:off x="685800" y="1981200"/>
            <a:ext cx="7772400" cy="4114800"/>
          </a:xfrm>
          <a:prstGeom prst="rect">
            <a:avLst/>
          </a:prstGeom>
        </p:spPr>
        <p:txBody>
          <a:bodyPr vert="eaVert" lIns="45671" tIns="45671" rIns="45671" bIns="45671">
            <a:normAutofit/>
          </a:bodyPr>
          <a:lstStyle>
            <a:lvl1pPr marL="342542" indent="-342542">
              <a:buSzPct val="100000"/>
              <a:buChar char="•"/>
              <a:defRPr>
                <a:solidFill>
                  <a:srgbClr val="000000"/>
                </a:solidFill>
              </a:defRPr>
            </a:lvl1pPr>
            <a:lvl2pPr marL="782953" indent="-326235">
              <a:buSzPct val="100000"/>
              <a:buChar char="–"/>
              <a:defRPr>
                <a:solidFill>
                  <a:srgbClr val="000000"/>
                </a:solidFill>
              </a:defRPr>
            </a:lvl2pPr>
            <a:lvl3pPr marL="1217927" indent="-304484">
              <a:buSzPct val="100000"/>
              <a:buChar char="•"/>
              <a:defRPr>
                <a:solidFill>
                  <a:srgbClr val="000000"/>
                </a:solidFill>
              </a:defRPr>
            </a:lvl3pPr>
            <a:lvl4pPr marL="1735554" indent="-365380">
              <a:buSzPct val="100000"/>
              <a:buChar char="–"/>
              <a:defRPr>
                <a:solidFill>
                  <a:srgbClr val="000000"/>
                </a:solidFill>
              </a:defRPr>
            </a:lvl4pPr>
            <a:lvl5pPr marL="2192275" indent="-36538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25"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526669881"/>
      </p:ext>
    </p:extLst>
  </p:cSld>
  <p:clrMapOvr>
    <a:masterClrMapping/>
  </p:clrMapOvr>
  <p:transition spd="med"/>
</p:sldLayout>
</file>

<file path=ppt/slideLayouts/slideLayout551.xml><?xml version="1.0" encoding="utf-8"?>
<p:sldLayout xmlns:a="http://schemas.openxmlformats.org/drawingml/2006/main" xmlns:r="http://schemas.openxmlformats.org/officeDocument/2006/relationships" xmlns:p="http://schemas.openxmlformats.org/presentationml/2006/main" showMasterSp="0" type="tx">
  <p:cSld name="12_Vertical Title and Text">
    <p:bg>
      <p:bgPr>
        <a:solidFill>
          <a:srgbClr val="000000"/>
        </a:solidFill>
        <a:effectLst/>
      </p:bgPr>
    </p:bg>
    <p:spTree>
      <p:nvGrpSpPr>
        <p:cNvPr id="1" name=""/>
        <p:cNvGrpSpPr/>
        <p:nvPr/>
      </p:nvGrpSpPr>
      <p:grpSpPr>
        <a:xfrm>
          <a:off x="0" y="0"/>
          <a:ext cx="0" cy="0"/>
          <a:chOff x="0" y="0"/>
          <a:chExt cx="0" cy="0"/>
        </a:xfrm>
      </p:grpSpPr>
      <p:sp>
        <p:nvSpPr>
          <p:cNvPr id="1932" name="Title Text"/>
          <p:cNvSpPr txBox="1">
            <a:spLocks noGrp="1"/>
          </p:cNvSpPr>
          <p:nvPr>
            <p:ph type="title"/>
          </p:nvPr>
        </p:nvSpPr>
        <p:spPr>
          <a:xfrm>
            <a:off x="6515100" y="609600"/>
            <a:ext cx="1943100" cy="5486400"/>
          </a:xfrm>
          <a:prstGeom prst="rect">
            <a:avLst/>
          </a:prstGeom>
          <a:noFill/>
        </p:spPr>
        <p:txBody>
          <a:bodyPr vert="eaVert" lIns="45671" tIns="45671" rIns="45671" bIns="45671"/>
          <a:lstStyle>
            <a:lvl1pPr>
              <a:defRPr sz="4400"/>
            </a:lvl1pPr>
          </a:lstStyle>
          <a:p>
            <a:r>
              <a:t>Title Text</a:t>
            </a:r>
          </a:p>
        </p:txBody>
      </p:sp>
      <p:sp>
        <p:nvSpPr>
          <p:cNvPr id="1933" name="Body Level One…"/>
          <p:cNvSpPr txBox="1">
            <a:spLocks noGrp="1"/>
          </p:cNvSpPr>
          <p:nvPr>
            <p:ph type="body" idx="1"/>
          </p:nvPr>
        </p:nvSpPr>
        <p:spPr>
          <a:xfrm>
            <a:off x="685800" y="609600"/>
            <a:ext cx="5676900" cy="5486400"/>
          </a:xfrm>
          <a:prstGeom prst="rect">
            <a:avLst/>
          </a:prstGeom>
        </p:spPr>
        <p:txBody>
          <a:bodyPr vert="eaVert" lIns="45671" tIns="45671" rIns="45671" bIns="45671">
            <a:normAutofit/>
          </a:bodyPr>
          <a:lstStyle>
            <a:lvl1pPr marL="342542" indent="-342542">
              <a:buSzPct val="100000"/>
              <a:buChar char="•"/>
              <a:defRPr>
                <a:solidFill>
                  <a:srgbClr val="000000"/>
                </a:solidFill>
              </a:defRPr>
            </a:lvl1pPr>
            <a:lvl2pPr marL="782953" indent="-326235">
              <a:buSzPct val="100000"/>
              <a:buChar char="–"/>
              <a:defRPr>
                <a:solidFill>
                  <a:srgbClr val="000000"/>
                </a:solidFill>
              </a:defRPr>
            </a:lvl2pPr>
            <a:lvl3pPr marL="1217927" indent="-304484">
              <a:buSzPct val="100000"/>
              <a:buChar char="•"/>
              <a:defRPr>
                <a:solidFill>
                  <a:srgbClr val="000000"/>
                </a:solidFill>
              </a:defRPr>
            </a:lvl3pPr>
            <a:lvl4pPr marL="1735554" indent="-365380">
              <a:buSzPct val="100000"/>
              <a:buChar char="–"/>
              <a:defRPr>
                <a:solidFill>
                  <a:srgbClr val="000000"/>
                </a:solidFill>
              </a:defRPr>
            </a:lvl4pPr>
            <a:lvl5pPr marL="2192275" indent="-36538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34"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555788450"/>
      </p:ext>
    </p:extLst>
  </p:cSld>
  <p:clrMapOvr>
    <a:masterClrMapping/>
  </p:clrMapOvr>
  <p:transition spd="med"/>
</p:sldLayout>
</file>

<file path=ppt/slideLayouts/slideLayout552.xml><?xml version="1.0" encoding="utf-8"?>
<p:sldLayout xmlns:a="http://schemas.openxmlformats.org/drawingml/2006/main" xmlns:r="http://schemas.openxmlformats.org/officeDocument/2006/relationships" xmlns:p="http://schemas.openxmlformats.org/presentationml/2006/main" showMasterSp="0" type="tx">
  <p:cSld name="11_Title and Content">
    <p:bg>
      <p:bgPr>
        <a:solidFill>
          <a:srgbClr val="FFFFFF"/>
        </a:solidFill>
        <a:effectLst/>
      </p:bgPr>
    </p:bg>
    <p:spTree>
      <p:nvGrpSpPr>
        <p:cNvPr id="1" name=""/>
        <p:cNvGrpSpPr/>
        <p:nvPr/>
      </p:nvGrpSpPr>
      <p:grpSpPr>
        <a:xfrm>
          <a:off x="0" y="0"/>
          <a:ext cx="0" cy="0"/>
          <a:chOff x="0" y="0"/>
          <a:chExt cx="0" cy="0"/>
        </a:xfrm>
      </p:grpSpPr>
      <p:sp>
        <p:nvSpPr>
          <p:cNvPr id="1950"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1951" name="Body Level One…"/>
          <p:cNvSpPr txBox="1">
            <a:spLocks noGrp="1"/>
          </p:cNvSpPr>
          <p:nvPr>
            <p:ph type="body" sz="half" idx="1"/>
          </p:nvPr>
        </p:nvSpPr>
        <p:spPr>
          <a:xfrm>
            <a:off x="321507" y="1125334"/>
            <a:ext cx="5786029" cy="3181720"/>
          </a:xfrm>
          <a:prstGeom prst="rect">
            <a:avLst/>
          </a:prstGeom>
        </p:spPr>
        <p:txBody>
          <a:bodyPr lIns="32890" tIns="32890" rIns="32890" bIns="32890">
            <a:normAutofit/>
          </a:bodyPr>
          <a:lstStyle>
            <a:lvl1pPr marL="240995" indent="-240995" defTabSz="321326">
              <a:spcBef>
                <a:spcPts val="500"/>
              </a:spcBef>
              <a:buSzTx/>
              <a:buNone/>
              <a:defRPr sz="2300">
                <a:solidFill>
                  <a:srgbClr val="000000"/>
                </a:solidFill>
              </a:defRPr>
            </a:lvl1pPr>
            <a:lvl2pPr marL="240995" indent="80332" defTabSz="321326">
              <a:spcBef>
                <a:spcPts val="500"/>
              </a:spcBef>
              <a:buSzTx/>
              <a:buNone/>
              <a:defRPr sz="2300">
                <a:solidFill>
                  <a:srgbClr val="000000"/>
                </a:solidFill>
              </a:defRPr>
            </a:lvl2pPr>
            <a:lvl3pPr marL="240995" indent="401659" defTabSz="321326">
              <a:spcBef>
                <a:spcPts val="500"/>
              </a:spcBef>
              <a:buSzTx/>
              <a:buNone/>
              <a:defRPr sz="2300">
                <a:solidFill>
                  <a:srgbClr val="000000"/>
                </a:solidFill>
              </a:defRPr>
            </a:lvl3pPr>
            <a:lvl4pPr marL="240995" indent="722987" defTabSz="321326">
              <a:spcBef>
                <a:spcPts val="500"/>
              </a:spcBef>
              <a:buSzTx/>
              <a:buNone/>
              <a:defRPr sz="2300">
                <a:solidFill>
                  <a:srgbClr val="000000"/>
                </a:solidFill>
              </a:defRPr>
            </a:lvl4pPr>
            <a:lvl5pPr marL="240995" indent="1044319" defTabSz="321326">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52"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02770932"/>
      </p:ext>
    </p:extLst>
  </p:cSld>
  <p:clrMapOvr>
    <a:masterClrMapping/>
  </p:clrMapOvr>
  <p:transition spd="med"/>
</p:sldLayout>
</file>

<file path=ppt/slideLayouts/slideLayout553.xml><?xml version="1.0" encoding="utf-8"?>
<p:sldLayout xmlns:a="http://schemas.openxmlformats.org/drawingml/2006/main" xmlns:r="http://schemas.openxmlformats.org/officeDocument/2006/relationships" xmlns:p="http://schemas.openxmlformats.org/presentationml/2006/main" showMasterSp="0" type="tx">
  <p:cSld name="13_Section Header">
    <p:bg>
      <p:bgPr>
        <a:solidFill>
          <a:srgbClr val="FFFFFF"/>
        </a:solidFill>
        <a:effectLst/>
      </p:bgPr>
    </p:bg>
    <p:spTree>
      <p:nvGrpSpPr>
        <p:cNvPr id="1" name=""/>
        <p:cNvGrpSpPr/>
        <p:nvPr/>
      </p:nvGrpSpPr>
      <p:grpSpPr>
        <a:xfrm>
          <a:off x="0" y="0"/>
          <a:ext cx="0" cy="0"/>
          <a:chOff x="0" y="0"/>
          <a:chExt cx="0" cy="0"/>
        </a:xfrm>
      </p:grpSpPr>
      <p:sp>
        <p:nvSpPr>
          <p:cNvPr id="1959" name="Title Text"/>
          <p:cNvSpPr txBox="1">
            <a:spLocks noGrp="1"/>
          </p:cNvSpPr>
          <p:nvPr>
            <p:ph type="title"/>
          </p:nvPr>
        </p:nvSpPr>
        <p:spPr>
          <a:xfrm>
            <a:off x="722287" y="4406412"/>
            <a:ext cx="7772011" cy="1363116"/>
          </a:xfrm>
          <a:prstGeom prst="rect">
            <a:avLst/>
          </a:prstGeom>
          <a:noFill/>
        </p:spPr>
        <p:txBody>
          <a:bodyPr lIns="32890" tIns="32890" rIns="32890" bIns="32890" anchor="t"/>
          <a:lstStyle>
            <a:lvl1pPr algn="l" defTabSz="321326">
              <a:defRPr cap="all">
                <a:solidFill>
                  <a:srgbClr val="000000"/>
                </a:solidFill>
              </a:defRPr>
            </a:lvl1pPr>
          </a:lstStyle>
          <a:p>
            <a:r>
              <a:t>Title Text</a:t>
            </a:r>
          </a:p>
        </p:txBody>
      </p:sp>
      <p:sp>
        <p:nvSpPr>
          <p:cNvPr id="1960" name="Body Level One…"/>
          <p:cNvSpPr txBox="1">
            <a:spLocks noGrp="1"/>
          </p:cNvSpPr>
          <p:nvPr>
            <p:ph type="body" sz="quarter" idx="1"/>
          </p:nvPr>
        </p:nvSpPr>
        <p:spPr>
          <a:xfrm>
            <a:off x="722287" y="2907085"/>
            <a:ext cx="7772011" cy="1499317"/>
          </a:xfrm>
          <a:prstGeom prst="rect">
            <a:avLst/>
          </a:prstGeom>
        </p:spPr>
        <p:txBody>
          <a:bodyPr lIns="32890" tIns="32890" rIns="32890" bIns="32890" anchor="b">
            <a:normAutofit/>
          </a:bodyPr>
          <a:lstStyle>
            <a:lvl1pPr marL="0" indent="0" defTabSz="321326">
              <a:spcBef>
                <a:spcPts val="500"/>
              </a:spcBef>
              <a:buSzTx/>
              <a:buNone/>
              <a:defRPr sz="1400">
                <a:solidFill>
                  <a:srgbClr val="000000"/>
                </a:solidFill>
              </a:defRPr>
            </a:lvl1pPr>
            <a:lvl2pPr marL="0" indent="321326" defTabSz="321326">
              <a:spcBef>
                <a:spcPts val="500"/>
              </a:spcBef>
              <a:buSzTx/>
              <a:buNone/>
              <a:defRPr sz="1400">
                <a:solidFill>
                  <a:srgbClr val="000000"/>
                </a:solidFill>
              </a:defRPr>
            </a:lvl2pPr>
            <a:lvl3pPr marL="0" indent="642653" defTabSz="321326">
              <a:spcBef>
                <a:spcPts val="500"/>
              </a:spcBef>
              <a:buSzTx/>
              <a:buNone/>
              <a:defRPr sz="1400">
                <a:solidFill>
                  <a:srgbClr val="000000"/>
                </a:solidFill>
              </a:defRPr>
            </a:lvl3pPr>
            <a:lvl4pPr marL="0" indent="963981" defTabSz="321326">
              <a:spcBef>
                <a:spcPts val="500"/>
              </a:spcBef>
              <a:buSzTx/>
              <a:buNone/>
              <a:defRPr sz="1400">
                <a:solidFill>
                  <a:srgbClr val="000000"/>
                </a:solidFill>
              </a:defRPr>
            </a:lvl4pPr>
            <a:lvl5pPr marL="0" indent="1285307" defTabSz="321326">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61"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80340741"/>
      </p:ext>
    </p:extLst>
  </p:cSld>
  <p:clrMapOvr>
    <a:masterClrMapping/>
  </p:clrMapOvr>
  <p:transition spd="med"/>
</p:sldLayout>
</file>

<file path=ppt/slideLayouts/slideLayout554.xml><?xml version="1.0" encoding="utf-8"?>
<p:sldLayout xmlns:a="http://schemas.openxmlformats.org/drawingml/2006/main" xmlns:r="http://schemas.openxmlformats.org/officeDocument/2006/relationships" xmlns:p="http://schemas.openxmlformats.org/presentationml/2006/main" showMasterSp="0" type="tx">
  <p:cSld name="13_Two Content">
    <p:bg>
      <p:bgPr>
        <a:solidFill>
          <a:srgbClr val="FFFFFF"/>
        </a:solidFill>
        <a:effectLst/>
      </p:bgPr>
    </p:bg>
    <p:spTree>
      <p:nvGrpSpPr>
        <p:cNvPr id="1" name=""/>
        <p:cNvGrpSpPr/>
        <p:nvPr/>
      </p:nvGrpSpPr>
      <p:grpSpPr>
        <a:xfrm>
          <a:off x="0" y="0"/>
          <a:ext cx="0" cy="0"/>
          <a:chOff x="0" y="0"/>
          <a:chExt cx="0" cy="0"/>
        </a:xfrm>
      </p:grpSpPr>
      <p:sp>
        <p:nvSpPr>
          <p:cNvPr id="1968"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1969" name="Body Level One…"/>
          <p:cNvSpPr txBox="1">
            <a:spLocks noGrp="1"/>
          </p:cNvSpPr>
          <p:nvPr>
            <p:ph type="body" sz="quarter" idx="1"/>
          </p:nvPr>
        </p:nvSpPr>
        <p:spPr>
          <a:xfrm>
            <a:off x="321518" y="1125334"/>
            <a:ext cx="2838872" cy="3181720"/>
          </a:xfrm>
          <a:prstGeom prst="rect">
            <a:avLst/>
          </a:prstGeom>
        </p:spPr>
        <p:txBody>
          <a:bodyPr lIns="32890" tIns="32890" rIns="32890" bIns="32890">
            <a:normAutofit/>
          </a:bodyPr>
          <a:lstStyle>
            <a:lvl1pPr marL="240995" indent="-240995" defTabSz="321326">
              <a:spcBef>
                <a:spcPts val="500"/>
              </a:spcBef>
              <a:buSzTx/>
              <a:buNone/>
              <a:defRPr sz="2000">
                <a:solidFill>
                  <a:srgbClr val="000000"/>
                </a:solidFill>
              </a:defRPr>
            </a:lvl1pPr>
            <a:lvl2pPr marL="240995" indent="80332" defTabSz="321326">
              <a:spcBef>
                <a:spcPts val="500"/>
              </a:spcBef>
              <a:buSzTx/>
              <a:buNone/>
              <a:defRPr sz="2000">
                <a:solidFill>
                  <a:srgbClr val="000000"/>
                </a:solidFill>
              </a:defRPr>
            </a:lvl2pPr>
            <a:lvl3pPr marL="240995" indent="401659" defTabSz="321326">
              <a:spcBef>
                <a:spcPts val="500"/>
              </a:spcBef>
              <a:buSzTx/>
              <a:buNone/>
              <a:defRPr sz="2000">
                <a:solidFill>
                  <a:srgbClr val="000000"/>
                </a:solidFill>
              </a:defRPr>
            </a:lvl3pPr>
            <a:lvl4pPr marL="240995" indent="722987" defTabSz="321326">
              <a:spcBef>
                <a:spcPts val="500"/>
              </a:spcBef>
              <a:buSzTx/>
              <a:buNone/>
              <a:defRPr sz="2000">
                <a:solidFill>
                  <a:srgbClr val="000000"/>
                </a:solidFill>
              </a:defRPr>
            </a:lvl4pPr>
            <a:lvl5pPr marL="240995" indent="1044319" defTabSz="321326">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70"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88874573"/>
      </p:ext>
    </p:extLst>
  </p:cSld>
  <p:clrMapOvr>
    <a:masterClrMapping/>
  </p:clrMapOvr>
  <p:transition spd="med"/>
</p:sldLayout>
</file>

<file path=ppt/slideLayouts/slideLayout555.xml><?xml version="1.0" encoding="utf-8"?>
<p:sldLayout xmlns:a="http://schemas.openxmlformats.org/drawingml/2006/main" xmlns:r="http://schemas.openxmlformats.org/officeDocument/2006/relationships" xmlns:p="http://schemas.openxmlformats.org/presentationml/2006/main" showMasterSp="0" type="tx">
  <p:cSld name="13_Comparison">
    <p:bg>
      <p:bgPr>
        <a:solidFill>
          <a:srgbClr val="FFFFFF"/>
        </a:solidFill>
        <a:effectLst/>
      </p:bgPr>
    </p:bg>
    <p:spTree>
      <p:nvGrpSpPr>
        <p:cNvPr id="1" name=""/>
        <p:cNvGrpSpPr/>
        <p:nvPr/>
      </p:nvGrpSpPr>
      <p:grpSpPr>
        <a:xfrm>
          <a:off x="0" y="0"/>
          <a:ext cx="0" cy="0"/>
          <a:chOff x="0" y="0"/>
          <a:chExt cx="0" cy="0"/>
        </a:xfrm>
      </p:grpSpPr>
      <p:sp>
        <p:nvSpPr>
          <p:cNvPr id="1977" name="Title Text"/>
          <p:cNvSpPr txBox="1">
            <a:spLocks noGrp="1"/>
          </p:cNvSpPr>
          <p:nvPr>
            <p:ph type="title"/>
          </p:nvPr>
        </p:nvSpPr>
        <p:spPr>
          <a:xfrm>
            <a:off x="457714" y="274632"/>
            <a:ext cx="8228595" cy="1143188"/>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1978" name="Body Level One…"/>
          <p:cNvSpPr txBox="1">
            <a:spLocks noGrp="1"/>
          </p:cNvSpPr>
          <p:nvPr>
            <p:ph type="body" sz="quarter" idx="1"/>
          </p:nvPr>
        </p:nvSpPr>
        <p:spPr>
          <a:xfrm>
            <a:off x="457714" y="1535040"/>
            <a:ext cx="4040062" cy="639694"/>
          </a:xfrm>
          <a:prstGeom prst="rect">
            <a:avLst/>
          </a:prstGeom>
        </p:spPr>
        <p:txBody>
          <a:bodyPr lIns="32890" tIns="32890" rIns="32890" bIns="32890" anchor="b">
            <a:normAutofit/>
          </a:bodyPr>
          <a:lstStyle>
            <a:lvl1pPr marL="0" indent="0" defTabSz="321326">
              <a:spcBef>
                <a:spcPts val="500"/>
              </a:spcBef>
              <a:buSzTx/>
              <a:buNone/>
              <a:defRPr sz="1700" b="1">
                <a:solidFill>
                  <a:srgbClr val="000000"/>
                </a:solidFill>
              </a:defRPr>
            </a:lvl1pPr>
            <a:lvl2pPr marL="0" indent="321326" defTabSz="321326">
              <a:spcBef>
                <a:spcPts val="500"/>
              </a:spcBef>
              <a:buSzTx/>
              <a:buNone/>
              <a:defRPr sz="1700" b="1">
                <a:solidFill>
                  <a:srgbClr val="000000"/>
                </a:solidFill>
              </a:defRPr>
            </a:lvl2pPr>
            <a:lvl3pPr marL="0" indent="642653" defTabSz="321326">
              <a:spcBef>
                <a:spcPts val="500"/>
              </a:spcBef>
              <a:buSzTx/>
              <a:buNone/>
              <a:defRPr sz="1700" b="1">
                <a:solidFill>
                  <a:srgbClr val="000000"/>
                </a:solidFill>
              </a:defRPr>
            </a:lvl3pPr>
            <a:lvl4pPr marL="0" indent="963981" defTabSz="321326">
              <a:spcBef>
                <a:spcPts val="500"/>
              </a:spcBef>
              <a:buSzTx/>
              <a:buNone/>
              <a:defRPr sz="1700" b="1">
                <a:solidFill>
                  <a:srgbClr val="000000"/>
                </a:solidFill>
              </a:defRPr>
            </a:lvl4pPr>
            <a:lvl5pPr marL="0" indent="1285307" defTabSz="321326">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79" name="Text Placeholder 4"/>
          <p:cNvSpPr>
            <a:spLocks noGrp="1"/>
          </p:cNvSpPr>
          <p:nvPr>
            <p:ph type="body" sz="quarter" idx="21"/>
          </p:nvPr>
        </p:nvSpPr>
        <p:spPr>
          <a:xfrm>
            <a:off x="4645121" y="1535040"/>
            <a:ext cx="4041178" cy="639693"/>
          </a:xfrm>
          <a:prstGeom prst="rect">
            <a:avLst/>
          </a:prstGeom>
        </p:spPr>
        <p:txBody>
          <a:bodyPr lIns="32890" tIns="32890" rIns="32890" bIns="32890" anchor="b">
            <a:normAutofit/>
          </a:bodyPr>
          <a:lstStyle/>
          <a:p>
            <a:pPr marL="0" indent="0" defTabSz="321326" rtl="0">
              <a:spcBef>
                <a:spcPts val="500"/>
              </a:spcBef>
              <a:buSzTx/>
              <a:buNone/>
              <a:defRPr sz="1700" b="1">
                <a:solidFill>
                  <a:srgbClr val="000000"/>
                </a:solidFill>
              </a:defRPr>
            </a:pPr>
            <a:endParaRPr/>
          </a:p>
        </p:txBody>
      </p:sp>
      <p:sp>
        <p:nvSpPr>
          <p:cNvPr id="1980"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33715162"/>
      </p:ext>
    </p:extLst>
  </p:cSld>
  <p:clrMapOvr>
    <a:masterClrMapping/>
  </p:clrMapOvr>
  <p:transition spd="med"/>
</p:sldLayout>
</file>

<file path=ppt/slideLayouts/slideLayout556.xml><?xml version="1.0" encoding="utf-8"?>
<p:sldLayout xmlns:a="http://schemas.openxmlformats.org/drawingml/2006/main" xmlns:r="http://schemas.openxmlformats.org/officeDocument/2006/relationships" xmlns:p="http://schemas.openxmlformats.org/presentationml/2006/main" showMasterSp="0" type="tx">
  <p:cSld name="13_Title Only">
    <p:bg>
      <p:bgPr>
        <a:solidFill>
          <a:srgbClr val="FFFFFF"/>
        </a:solidFill>
        <a:effectLst/>
      </p:bgPr>
    </p:bg>
    <p:spTree>
      <p:nvGrpSpPr>
        <p:cNvPr id="1" name=""/>
        <p:cNvGrpSpPr/>
        <p:nvPr/>
      </p:nvGrpSpPr>
      <p:grpSpPr>
        <a:xfrm>
          <a:off x="0" y="0"/>
          <a:ext cx="0" cy="0"/>
          <a:chOff x="0" y="0"/>
          <a:chExt cx="0" cy="0"/>
        </a:xfrm>
      </p:grpSpPr>
      <p:sp>
        <p:nvSpPr>
          <p:cNvPr id="1987"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1988"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32396392"/>
      </p:ext>
    </p:extLst>
  </p:cSld>
  <p:clrMapOvr>
    <a:masterClrMapping/>
  </p:clrMapOvr>
  <p:transition spd="med"/>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x">
  <p:cSld name="12_Blank">
    <p:bg>
      <p:bgPr>
        <a:solidFill>
          <a:srgbClr val="FFFFFF"/>
        </a:solidFill>
        <a:effectLst/>
      </p:bgPr>
    </p:bg>
    <p:spTree>
      <p:nvGrpSpPr>
        <p:cNvPr id="1" name=""/>
        <p:cNvGrpSpPr/>
        <p:nvPr/>
      </p:nvGrpSpPr>
      <p:grpSpPr>
        <a:xfrm>
          <a:off x="0" y="0"/>
          <a:ext cx="0" cy="0"/>
          <a:chOff x="0" y="0"/>
          <a:chExt cx="0" cy="0"/>
        </a:xfrm>
      </p:grpSpPr>
      <p:sp>
        <p:nvSpPr>
          <p:cNvPr id="199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2402035"/>
      </p:ext>
    </p:extLst>
  </p:cSld>
  <p:clrMapOvr>
    <a:masterClrMapping/>
  </p:clrMapOvr>
  <p:transition spd="med"/>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tx">
  <p:cSld name="13_Content with Caption">
    <p:bg>
      <p:bgPr>
        <a:solidFill>
          <a:srgbClr val="FFFFFF"/>
        </a:solidFill>
        <a:effectLst/>
      </p:bgPr>
    </p:bg>
    <p:spTree>
      <p:nvGrpSpPr>
        <p:cNvPr id="1" name=""/>
        <p:cNvGrpSpPr/>
        <p:nvPr/>
      </p:nvGrpSpPr>
      <p:grpSpPr>
        <a:xfrm>
          <a:off x="0" y="0"/>
          <a:ext cx="0" cy="0"/>
          <a:chOff x="0" y="0"/>
          <a:chExt cx="0" cy="0"/>
        </a:xfrm>
      </p:grpSpPr>
      <p:sp>
        <p:nvSpPr>
          <p:cNvPr id="2002" name="Title Text"/>
          <p:cNvSpPr txBox="1">
            <a:spLocks noGrp="1"/>
          </p:cNvSpPr>
          <p:nvPr>
            <p:ph type="title"/>
          </p:nvPr>
        </p:nvSpPr>
        <p:spPr>
          <a:xfrm>
            <a:off x="457714" y="273517"/>
            <a:ext cx="3007439" cy="1161049"/>
          </a:xfrm>
          <a:prstGeom prst="rect">
            <a:avLst/>
          </a:prstGeom>
          <a:noFill/>
        </p:spPr>
        <p:txBody>
          <a:bodyPr lIns="32890" tIns="32890" rIns="32890" bIns="32890" anchor="b"/>
          <a:lstStyle>
            <a:lvl1pPr algn="l" defTabSz="321326">
              <a:defRPr sz="1400">
                <a:solidFill>
                  <a:srgbClr val="000000"/>
                </a:solidFill>
              </a:defRPr>
            </a:lvl1pPr>
          </a:lstStyle>
          <a:p>
            <a:r>
              <a:t>Title Text</a:t>
            </a:r>
          </a:p>
        </p:txBody>
      </p:sp>
      <p:sp>
        <p:nvSpPr>
          <p:cNvPr id="2003" name="Body Level One…"/>
          <p:cNvSpPr txBox="1">
            <a:spLocks noGrp="1"/>
          </p:cNvSpPr>
          <p:nvPr>
            <p:ph type="body" idx="1"/>
          </p:nvPr>
        </p:nvSpPr>
        <p:spPr>
          <a:xfrm>
            <a:off x="3574544" y="273517"/>
            <a:ext cx="5111755" cy="5852131"/>
          </a:xfrm>
          <a:prstGeom prst="rect">
            <a:avLst/>
          </a:prstGeom>
        </p:spPr>
        <p:txBody>
          <a:bodyPr lIns="32890" tIns="32890" rIns="32890" bIns="32890">
            <a:normAutofit/>
          </a:bodyPr>
          <a:lstStyle>
            <a:lvl1pPr marL="240995" indent="-240995" defTabSz="321326">
              <a:spcBef>
                <a:spcPts val="500"/>
              </a:spcBef>
              <a:buSzTx/>
              <a:buNone/>
              <a:defRPr sz="2300">
                <a:solidFill>
                  <a:srgbClr val="000000"/>
                </a:solidFill>
              </a:defRPr>
            </a:lvl1pPr>
            <a:lvl2pPr marL="240995" indent="80332" defTabSz="321326">
              <a:spcBef>
                <a:spcPts val="500"/>
              </a:spcBef>
              <a:buSzTx/>
              <a:buNone/>
              <a:defRPr sz="2300">
                <a:solidFill>
                  <a:srgbClr val="000000"/>
                </a:solidFill>
              </a:defRPr>
            </a:lvl2pPr>
            <a:lvl3pPr marL="240995" indent="401659" defTabSz="321326">
              <a:spcBef>
                <a:spcPts val="500"/>
              </a:spcBef>
              <a:buSzTx/>
              <a:buNone/>
              <a:defRPr sz="2300">
                <a:solidFill>
                  <a:srgbClr val="000000"/>
                </a:solidFill>
              </a:defRPr>
            </a:lvl3pPr>
            <a:lvl4pPr marL="240995" indent="722987" defTabSz="321326">
              <a:spcBef>
                <a:spcPts val="500"/>
              </a:spcBef>
              <a:buSzTx/>
              <a:buNone/>
              <a:defRPr sz="2300">
                <a:solidFill>
                  <a:srgbClr val="000000"/>
                </a:solidFill>
              </a:defRPr>
            </a:lvl4pPr>
            <a:lvl5pPr marL="240995" indent="1044319" defTabSz="321326">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04" name="Text Placeholder 3"/>
          <p:cNvSpPr>
            <a:spLocks noGrp="1"/>
          </p:cNvSpPr>
          <p:nvPr>
            <p:ph type="body" sz="half" idx="21"/>
          </p:nvPr>
        </p:nvSpPr>
        <p:spPr>
          <a:xfrm>
            <a:off x="457713" y="1434565"/>
            <a:ext cx="3007441" cy="4691082"/>
          </a:xfrm>
          <a:prstGeom prst="rect">
            <a:avLst/>
          </a:prstGeom>
        </p:spPr>
        <p:txBody>
          <a:bodyPr lIns="32890" tIns="32890" rIns="32890" bIns="32890">
            <a:normAutofit/>
          </a:bodyPr>
          <a:lstStyle/>
          <a:p>
            <a:pPr marL="0" indent="0" defTabSz="321326" rtl="0">
              <a:spcBef>
                <a:spcPts val="500"/>
              </a:spcBef>
              <a:buSzTx/>
              <a:buNone/>
              <a:defRPr sz="1000">
                <a:solidFill>
                  <a:srgbClr val="000000"/>
                </a:solidFill>
              </a:defRPr>
            </a:pPr>
            <a:endParaRPr/>
          </a:p>
        </p:txBody>
      </p:sp>
      <p:sp>
        <p:nvSpPr>
          <p:cNvPr id="200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12274732"/>
      </p:ext>
    </p:extLst>
  </p:cSld>
  <p:clrMapOvr>
    <a:masterClrMapping/>
  </p:clrMapOvr>
  <p:transition spd="med"/>
</p:sldLayout>
</file>

<file path=ppt/slideLayouts/slideLayout559.xml><?xml version="1.0" encoding="utf-8"?>
<p:sldLayout xmlns:a="http://schemas.openxmlformats.org/drawingml/2006/main" xmlns:r="http://schemas.openxmlformats.org/officeDocument/2006/relationships" xmlns:p="http://schemas.openxmlformats.org/presentationml/2006/main" showMasterSp="0" type="tx">
  <p:cSld name="13_Picture with Caption">
    <p:bg>
      <p:bgPr>
        <a:solidFill>
          <a:srgbClr val="FFFFFF"/>
        </a:solidFill>
        <a:effectLst/>
      </p:bgPr>
    </p:bg>
    <p:spTree>
      <p:nvGrpSpPr>
        <p:cNvPr id="1" name=""/>
        <p:cNvGrpSpPr/>
        <p:nvPr/>
      </p:nvGrpSpPr>
      <p:grpSpPr>
        <a:xfrm>
          <a:off x="0" y="0"/>
          <a:ext cx="0" cy="0"/>
          <a:chOff x="0" y="0"/>
          <a:chExt cx="0" cy="0"/>
        </a:xfrm>
      </p:grpSpPr>
      <p:sp>
        <p:nvSpPr>
          <p:cNvPr id="2012" name="Title Text"/>
          <p:cNvSpPr txBox="1">
            <a:spLocks noGrp="1"/>
          </p:cNvSpPr>
          <p:nvPr>
            <p:ph type="title"/>
          </p:nvPr>
        </p:nvSpPr>
        <p:spPr>
          <a:xfrm>
            <a:off x="1791737" y="4800498"/>
            <a:ext cx="5486848" cy="567128"/>
          </a:xfrm>
          <a:prstGeom prst="rect">
            <a:avLst/>
          </a:prstGeom>
          <a:noFill/>
        </p:spPr>
        <p:txBody>
          <a:bodyPr lIns="32890" tIns="32890" rIns="32890" bIns="32890" anchor="b"/>
          <a:lstStyle>
            <a:lvl1pPr algn="l" defTabSz="321326">
              <a:defRPr sz="1400">
                <a:solidFill>
                  <a:srgbClr val="000000"/>
                </a:solidFill>
              </a:defRPr>
            </a:lvl1pPr>
          </a:lstStyle>
          <a:p>
            <a:r>
              <a:t>Title Text</a:t>
            </a:r>
          </a:p>
        </p:txBody>
      </p:sp>
      <p:sp>
        <p:nvSpPr>
          <p:cNvPr id="2013" name="Picture Placeholder 2"/>
          <p:cNvSpPr>
            <a:spLocks noGrp="1"/>
          </p:cNvSpPr>
          <p:nvPr>
            <p:ph type="pic" sz="half" idx="21"/>
          </p:nvPr>
        </p:nvSpPr>
        <p:spPr>
          <a:xfrm>
            <a:off x="1791737" y="612910"/>
            <a:ext cx="5486848" cy="4115024"/>
          </a:xfrm>
          <a:prstGeom prst="rect">
            <a:avLst/>
          </a:prstGeom>
        </p:spPr>
        <p:txBody>
          <a:bodyPr lIns="91439" tIns="45719" rIns="91439" bIns="45719"/>
          <a:lstStyle/>
          <a:p>
            <a:endParaRPr/>
          </a:p>
        </p:txBody>
      </p:sp>
      <p:sp>
        <p:nvSpPr>
          <p:cNvPr id="2014" name="Body Level One…"/>
          <p:cNvSpPr txBox="1">
            <a:spLocks noGrp="1"/>
          </p:cNvSpPr>
          <p:nvPr>
            <p:ph type="body" sz="quarter" idx="1"/>
          </p:nvPr>
        </p:nvSpPr>
        <p:spPr>
          <a:xfrm>
            <a:off x="1791737" y="5367627"/>
            <a:ext cx="5486848" cy="804920"/>
          </a:xfrm>
          <a:prstGeom prst="rect">
            <a:avLst/>
          </a:prstGeom>
        </p:spPr>
        <p:txBody>
          <a:bodyPr lIns="32890" tIns="32890" rIns="32890" bIns="32890">
            <a:normAutofit/>
          </a:bodyPr>
          <a:lstStyle>
            <a:lvl1pPr marL="0" indent="0" defTabSz="321326">
              <a:spcBef>
                <a:spcPts val="500"/>
              </a:spcBef>
              <a:buSzTx/>
              <a:buNone/>
              <a:defRPr sz="1000">
                <a:solidFill>
                  <a:srgbClr val="000000"/>
                </a:solidFill>
              </a:defRPr>
            </a:lvl1pPr>
            <a:lvl2pPr marL="0" indent="321326" defTabSz="321326">
              <a:spcBef>
                <a:spcPts val="500"/>
              </a:spcBef>
              <a:buSzTx/>
              <a:buNone/>
              <a:defRPr sz="1000">
                <a:solidFill>
                  <a:srgbClr val="000000"/>
                </a:solidFill>
              </a:defRPr>
            </a:lvl2pPr>
            <a:lvl3pPr marL="0" indent="642653" defTabSz="321326">
              <a:spcBef>
                <a:spcPts val="500"/>
              </a:spcBef>
              <a:buSzTx/>
              <a:buNone/>
              <a:defRPr sz="1000">
                <a:solidFill>
                  <a:srgbClr val="000000"/>
                </a:solidFill>
              </a:defRPr>
            </a:lvl3pPr>
            <a:lvl4pPr marL="0" indent="963981" defTabSz="321326">
              <a:spcBef>
                <a:spcPts val="500"/>
              </a:spcBef>
              <a:buSzTx/>
              <a:buNone/>
              <a:defRPr sz="1000">
                <a:solidFill>
                  <a:srgbClr val="000000"/>
                </a:solidFill>
              </a:defRPr>
            </a:lvl4pPr>
            <a:lvl5pPr marL="0" indent="1285307" defTabSz="321326">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1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26996996"/>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38"/>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25D75B25-0F10-4C4E-81A2-F222B034B906}" type="slidenum">
              <a:rPr lang="en-US"/>
              <a:pPr>
                <a:defRPr/>
              </a:pPr>
              <a:t>‹#›</a:t>
            </a:fld>
            <a:endParaRPr lang="en-US"/>
          </a:p>
        </p:txBody>
      </p:sp>
    </p:spTree>
    <p:extLst>
      <p:ext uri="{BB962C8B-B14F-4D97-AF65-F5344CB8AC3E}">
        <p14:creationId xmlns:p14="http://schemas.microsoft.com/office/powerpoint/2010/main" val="1610320230"/>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showMasterSp="0" type="tx">
  <p:cSld name="13_Title and Vertical Text">
    <p:bg>
      <p:bgPr>
        <a:solidFill>
          <a:srgbClr val="FFFFFF"/>
        </a:solidFill>
        <a:effectLst/>
      </p:bgPr>
    </p:bg>
    <p:spTree>
      <p:nvGrpSpPr>
        <p:cNvPr id="1" name=""/>
        <p:cNvGrpSpPr/>
        <p:nvPr/>
      </p:nvGrpSpPr>
      <p:grpSpPr>
        <a:xfrm>
          <a:off x="0" y="0"/>
          <a:ext cx="0" cy="0"/>
          <a:chOff x="0" y="0"/>
          <a:chExt cx="0" cy="0"/>
        </a:xfrm>
      </p:grpSpPr>
      <p:sp>
        <p:nvSpPr>
          <p:cNvPr id="2022"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2023" name="Body Level One…"/>
          <p:cNvSpPr txBox="1">
            <a:spLocks noGrp="1"/>
          </p:cNvSpPr>
          <p:nvPr>
            <p:ph type="body" sz="half" idx="1"/>
          </p:nvPr>
        </p:nvSpPr>
        <p:spPr>
          <a:xfrm>
            <a:off x="321507" y="1125334"/>
            <a:ext cx="5786029" cy="3181720"/>
          </a:xfrm>
          <a:prstGeom prst="rect">
            <a:avLst/>
          </a:prstGeom>
        </p:spPr>
        <p:txBody>
          <a:bodyPr vert="eaVert" lIns="32890" tIns="32890" rIns="32890" bIns="32890">
            <a:normAutofit/>
          </a:bodyPr>
          <a:lstStyle>
            <a:lvl1pPr marL="240995" indent="-240995" defTabSz="321326">
              <a:spcBef>
                <a:spcPts val="500"/>
              </a:spcBef>
              <a:buSzTx/>
              <a:buNone/>
              <a:defRPr sz="2300">
                <a:solidFill>
                  <a:srgbClr val="000000"/>
                </a:solidFill>
              </a:defRPr>
            </a:lvl1pPr>
            <a:lvl2pPr marL="240995" indent="80332" defTabSz="321326">
              <a:spcBef>
                <a:spcPts val="500"/>
              </a:spcBef>
              <a:buSzTx/>
              <a:buNone/>
              <a:defRPr sz="2300">
                <a:solidFill>
                  <a:srgbClr val="000000"/>
                </a:solidFill>
              </a:defRPr>
            </a:lvl2pPr>
            <a:lvl3pPr marL="240995" indent="401659" defTabSz="321326">
              <a:spcBef>
                <a:spcPts val="500"/>
              </a:spcBef>
              <a:buSzTx/>
              <a:buNone/>
              <a:defRPr sz="2300">
                <a:solidFill>
                  <a:srgbClr val="000000"/>
                </a:solidFill>
              </a:defRPr>
            </a:lvl3pPr>
            <a:lvl4pPr marL="240995" indent="722987" defTabSz="321326">
              <a:spcBef>
                <a:spcPts val="500"/>
              </a:spcBef>
              <a:buSzTx/>
              <a:buNone/>
              <a:defRPr sz="2300">
                <a:solidFill>
                  <a:srgbClr val="000000"/>
                </a:solidFill>
              </a:defRPr>
            </a:lvl4pPr>
            <a:lvl5pPr marL="240995" indent="1044319" defTabSz="321326">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24"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91065003"/>
      </p:ext>
    </p:extLst>
  </p:cSld>
  <p:clrMapOvr>
    <a:masterClrMapping/>
  </p:clrMapOvr>
  <p:transition spd="med"/>
</p:sldLayout>
</file>

<file path=ppt/slideLayouts/slideLayout561.xml><?xml version="1.0" encoding="utf-8"?>
<p:sldLayout xmlns:a="http://schemas.openxmlformats.org/drawingml/2006/main" xmlns:r="http://schemas.openxmlformats.org/officeDocument/2006/relationships" xmlns:p="http://schemas.openxmlformats.org/presentationml/2006/main" showMasterSp="0" type="tx">
  <p:cSld name="13_Vertical Title and Text">
    <p:bg>
      <p:bgPr>
        <a:solidFill>
          <a:srgbClr val="FFFFFF"/>
        </a:solidFill>
        <a:effectLst/>
      </p:bgPr>
    </p:bg>
    <p:spTree>
      <p:nvGrpSpPr>
        <p:cNvPr id="1" name=""/>
        <p:cNvGrpSpPr/>
        <p:nvPr/>
      </p:nvGrpSpPr>
      <p:grpSpPr>
        <a:xfrm>
          <a:off x="0" y="0"/>
          <a:ext cx="0" cy="0"/>
          <a:chOff x="0" y="0"/>
          <a:chExt cx="0" cy="0"/>
        </a:xfrm>
      </p:grpSpPr>
      <p:sp>
        <p:nvSpPr>
          <p:cNvPr id="2031" name="Title Text"/>
          <p:cNvSpPr txBox="1">
            <a:spLocks noGrp="1"/>
          </p:cNvSpPr>
          <p:nvPr>
            <p:ph type="title"/>
          </p:nvPr>
        </p:nvSpPr>
        <p:spPr>
          <a:xfrm>
            <a:off x="4661865" y="193136"/>
            <a:ext cx="1445671" cy="4113907"/>
          </a:xfrm>
          <a:prstGeom prst="rect">
            <a:avLst/>
          </a:prstGeom>
          <a:noFill/>
        </p:spPr>
        <p:txBody>
          <a:bodyPr vert="eaVert" lIns="32890" tIns="32890" rIns="32890" bIns="32890"/>
          <a:lstStyle>
            <a:lvl1pPr defTabSz="321326">
              <a:defRPr sz="3100" b="0">
                <a:solidFill>
                  <a:srgbClr val="000000"/>
                </a:solidFill>
              </a:defRPr>
            </a:lvl1pPr>
          </a:lstStyle>
          <a:p>
            <a:r>
              <a:t>Title Text</a:t>
            </a:r>
          </a:p>
        </p:txBody>
      </p:sp>
      <p:sp>
        <p:nvSpPr>
          <p:cNvPr id="2032" name="Body Level One…"/>
          <p:cNvSpPr txBox="1">
            <a:spLocks noGrp="1"/>
          </p:cNvSpPr>
          <p:nvPr>
            <p:ph type="body" sz="half" idx="1"/>
          </p:nvPr>
        </p:nvSpPr>
        <p:spPr>
          <a:xfrm>
            <a:off x="321507" y="193136"/>
            <a:ext cx="4233190" cy="4113907"/>
          </a:xfrm>
          <a:prstGeom prst="rect">
            <a:avLst/>
          </a:prstGeom>
        </p:spPr>
        <p:txBody>
          <a:bodyPr vert="eaVert" lIns="32890" tIns="32890" rIns="32890" bIns="32890">
            <a:normAutofit/>
          </a:bodyPr>
          <a:lstStyle>
            <a:lvl1pPr marL="240995" indent="-240995" defTabSz="321326">
              <a:spcBef>
                <a:spcPts val="500"/>
              </a:spcBef>
              <a:buSzTx/>
              <a:buNone/>
              <a:defRPr sz="2300">
                <a:solidFill>
                  <a:srgbClr val="000000"/>
                </a:solidFill>
              </a:defRPr>
            </a:lvl1pPr>
            <a:lvl2pPr marL="240995" indent="80332" defTabSz="321326">
              <a:spcBef>
                <a:spcPts val="500"/>
              </a:spcBef>
              <a:buSzTx/>
              <a:buNone/>
              <a:defRPr sz="2300">
                <a:solidFill>
                  <a:srgbClr val="000000"/>
                </a:solidFill>
              </a:defRPr>
            </a:lvl2pPr>
            <a:lvl3pPr marL="240995" indent="401659" defTabSz="321326">
              <a:spcBef>
                <a:spcPts val="500"/>
              </a:spcBef>
              <a:buSzTx/>
              <a:buNone/>
              <a:defRPr sz="2300">
                <a:solidFill>
                  <a:srgbClr val="000000"/>
                </a:solidFill>
              </a:defRPr>
            </a:lvl3pPr>
            <a:lvl4pPr marL="240995" indent="722987" defTabSz="321326">
              <a:spcBef>
                <a:spcPts val="500"/>
              </a:spcBef>
              <a:buSzTx/>
              <a:buNone/>
              <a:defRPr sz="2300">
                <a:solidFill>
                  <a:srgbClr val="000000"/>
                </a:solidFill>
              </a:defRPr>
            </a:lvl4pPr>
            <a:lvl5pPr marL="240995" indent="1044319" defTabSz="321326">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33"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1817503"/>
      </p:ext>
    </p:extLst>
  </p:cSld>
  <p:clrMapOvr>
    <a:masterClrMapping/>
  </p:clrMapOvr>
  <p:transition spd="med"/>
</p:sldLayout>
</file>

<file path=ppt/slideLayouts/slideLayout562.xml><?xml version="1.0" encoding="utf-8"?>
<p:sldLayout xmlns:a="http://schemas.openxmlformats.org/drawingml/2006/main" xmlns:r="http://schemas.openxmlformats.org/officeDocument/2006/relationships" xmlns:p="http://schemas.openxmlformats.org/presentationml/2006/main" showMasterSp="0" type="tx">
  <p:cSld name="12_Title and Content">
    <p:bg>
      <p:bgPr>
        <a:solidFill>
          <a:srgbClr val="FFFFFF"/>
        </a:solidFill>
        <a:effectLst/>
      </p:bgPr>
    </p:bg>
    <p:spTree>
      <p:nvGrpSpPr>
        <p:cNvPr id="1" name=""/>
        <p:cNvGrpSpPr/>
        <p:nvPr/>
      </p:nvGrpSpPr>
      <p:grpSpPr>
        <a:xfrm>
          <a:off x="0" y="0"/>
          <a:ext cx="0" cy="0"/>
          <a:chOff x="0" y="0"/>
          <a:chExt cx="0" cy="0"/>
        </a:xfrm>
      </p:grpSpPr>
      <p:sp>
        <p:nvSpPr>
          <p:cNvPr id="2049"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050" name="Body Level One…"/>
          <p:cNvSpPr txBox="1">
            <a:spLocks noGrp="1"/>
          </p:cNvSpPr>
          <p:nvPr>
            <p:ph type="body" sz="half" idx="1"/>
          </p:nvPr>
        </p:nvSpPr>
        <p:spPr>
          <a:xfrm>
            <a:off x="321507" y="1125324"/>
            <a:ext cx="5786029" cy="3181720"/>
          </a:xfrm>
          <a:prstGeom prst="rect">
            <a:avLst/>
          </a:prstGeom>
        </p:spPr>
        <p:txBody>
          <a:bodyPr lIns="32910" tIns="32910" rIns="32910" bIns="32910">
            <a:normAutofit/>
          </a:bodyPr>
          <a:lstStyle>
            <a:lvl1pPr marL="241126" indent="-241126" defTabSz="321503">
              <a:spcBef>
                <a:spcPts val="500"/>
              </a:spcBef>
              <a:buSzTx/>
              <a:buNone/>
              <a:defRPr sz="2300">
                <a:solidFill>
                  <a:srgbClr val="000000"/>
                </a:solidFill>
              </a:defRPr>
            </a:lvl1pPr>
            <a:lvl2pPr marL="241126" indent="80376" defTabSz="321503">
              <a:spcBef>
                <a:spcPts val="500"/>
              </a:spcBef>
              <a:buSzTx/>
              <a:buNone/>
              <a:defRPr sz="2300">
                <a:solidFill>
                  <a:srgbClr val="000000"/>
                </a:solidFill>
              </a:defRPr>
            </a:lvl2pPr>
            <a:lvl3pPr marL="241126" indent="401879" defTabSz="321503">
              <a:spcBef>
                <a:spcPts val="500"/>
              </a:spcBef>
              <a:buSzTx/>
              <a:buNone/>
              <a:defRPr sz="2300">
                <a:solidFill>
                  <a:srgbClr val="000000"/>
                </a:solidFill>
              </a:defRPr>
            </a:lvl3pPr>
            <a:lvl4pPr marL="241126" indent="723381" defTabSz="321503">
              <a:spcBef>
                <a:spcPts val="500"/>
              </a:spcBef>
              <a:buSzTx/>
              <a:buNone/>
              <a:defRPr sz="2300">
                <a:solidFill>
                  <a:srgbClr val="000000"/>
                </a:solidFill>
              </a:defRPr>
            </a:lvl4pPr>
            <a:lvl5pPr marL="241126" indent="1044885" defTabSz="321503">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51"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57881424"/>
      </p:ext>
    </p:extLst>
  </p:cSld>
  <p:clrMapOvr>
    <a:masterClrMapping/>
  </p:clrMapOvr>
  <p:transition spd="med"/>
</p:sldLayout>
</file>

<file path=ppt/slideLayouts/slideLayout563.xml><?xml version="1.0" encoding="utf-8"?>
<p:sldLayout xmlns:a="http://schemas.openxmlformats.org/drawingml/2006/main" xmlns:r="http://schemas.openxmlformats.org/officeDocument/2006/relationships" xmlns:p="http://schemas.openxmlformats.org/presentationml/2006/main" showMasterSp="0" type="tx">
  <p:cSld name="14_Section Header">
    <p:bg>
      <p:bgPr>
        <a:solidFill>
          <a:srgbClr val="FFFFFF"/>
        </a:solidFill>
        <a:effectLst/>
      </p:bgPr>
    </p:bg>
    <p:spTree>
      <p:nvGrpSpPr>
        <p:cNvPr id="1" name=""/>
        <p:cNvGrpSpPr/>
        <p:nvPr/>
      </p:nvGrpSpPr>
      <p:grpSpPr>
        <a:xfrm>
          <a:off x="0" y="0"/>
          <a:ext cx="0" cy="0"/>
          <a:chOff x="0" y="0"/>
          <a:chExt cx="0" cy="0"/>
        </a:xfrm>
      </p:grpSpPr>
      <p:sp>
        <p:nvSpPr>
          <p:cNvPr id="2058" name="Title Text"/>
          <p:cNvSpPr txBox="1">
            <a:spLocks noGrp="1"/>
          </p:cNvSpPr>
          <p:nvPr>
            <p:ph type="title"/>
          </p:nvPr>
        </p:nvSpPr>
        <p:spPr>
          <a:xfrm>
            <a:off x="722276" y="4406401"/>
            <a:ext cx="7772011" cy="1363116"/>
          </a:xfrm>
          <a:prstGeom prst="rect">
            <a:avLst/>
          </a:prstGeom>
          <a:noFill/>
        </p:spPr>
        <p:txBody>
          <a:bodyPr lIns="32910" tIns="32910" rIns="32910" bIns="32910" anchor="t"/>
          <a:lstStyle>
            <a:lvl1pPr algn="l" defTabSz="321503">
              <a:defRPr cap="all">
                <a:solidFill>
                  <a:srgbClr val="000000"/>
                </a:solidFill>
              </a:defRPr>
            </a:lvl1pPr>
          </a:lstStyle>
          <a:p>
            <a:r>
              <a:t>Title Text</a:t>
            </a:r>
          </a:p>
        </p:txBody>
      </p:sp>
      <p:sp>
        <p:nvSpPr>
          <p:cNvPr id="2059" name="Body Level One…"/>
          <p:cNvSpPr txBox="1">
            <a:spLocks noGrp="1"/>
          </p:cNvSpPr>
          <p:nvPr>
            <p:ph type="body" sz="quarter" idx="1"/>
          </p:nvPr>
        </p:nvSpPr>
        <p:spPr>
          <a:xfrm>
            <a:off x="722276" y="2907085"/>
            <a:ext cx="7772011" cy="1499317"/>
          </a:xfrm>
          <a:prstGeom prst="rect">
            <a:avLst/>
          </a:prstGeom>
        </p:spPr>
        <p:txBody>
          <a:bodyPr lIns="32910" tIns="32910" rIns="32910" bIns="32910" anchor="b">
            <a:normAutofit/>
          </a:bodyPr>
          <a:lstStyle>
            <a:lvl1pPr marL="0" indent="0" defTabSz="321503">
              <a:spcBef>
                <a:spcPts val="500"/>
              </a:spcBef>
              <a:buSzTx/>
              <a:buNone/>
              <a:defRPr sz="1400">
                <a:solidFill>
                  <a:srgbClr val="000000"/>
                </a:solidFill>
              </a:defRPr>
            </a:lvl1pPr>
            <a:lvl2pPr marL="0" indent="321503" defTabSz="321503">
              <a:spcBef>
                <a:spcPts val="500"/>
              </a:spcBef>
              <a:buSzTx/>
              <a:buNone/>
              <a:defRPr sz="1400">
                <a:solidFill>
                  <a:srgbClr val="000000"/>
                </a:solidFill>
              </a:defRPr>
            </a:lvl2pPr>
            <a:lvl3pPr marL="0" indent="643006" defTabSz="321503">
              <a:spcBef>
                <a:spcPts val="500"/>
              </a:spcBef>
              <a:buSzTx/>
              <a:buNone/>
              <a:defRPr sz="1400">
                <a:solidFill>
                  <a:srgbClr val="000000"/>
                </a:solidFill>
              </a:defRPr>
            </a:lvl3pPr>
            <a:lvl4pPr marL="0" indent="964508" defTabSz="321503">
              <a:spcBef>
                <a:spcPts val="500"/>
              </a:spcBef>
              <a:buSzTx/>
              <a:buNone/>
              <a:defRPr sz="1400">
                <a:solidFill>
                  <a:srgbClr val="000000"/>
                </a:solidFill>
              </a:defRPr>
            </a:lvl4pPr>
            <a:lvl5pPr marL="0" indent="1286012" defTabSz="321503">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60"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85192581"/>
      </p:ext>
    </p:extLst>
  </p:cSld>
  <p:clrMapOvr>
    <a:masterClrMapping/>
  </p:clrMapOvr>
  <p:transition spd="med"/>
</p:sldLayout>
</file>

<file path=ppt/slideLayouts/slideLayout564.xml><?xml version="1.0" encoding="utf-8"?>
<p:sldLayout xmlns:a="http://schemas.openxmlformats.org/drawingml/2006/main" xmlns:r="http://schemas.openxmlformats.org/officeDocument/2006/relationships" xmlns:p="http://schemas.openxmlformats.org/presentationml/2006/main" showMasterSp="0" type="tx">
  <p:cSld name="14_Two Content">
    <p:bg>
      <p:bgPr>
        <a:solidFill>
          <a:srgbClr val="FFFFFF"/>
        </a:solidFill>
        <a:effectLst/>
      </p:bgPr>
    </p:bg>
    <p:spTree>
      <p:nvGrpSpPr>
        <p:cNvPr id="1" name=""/>
        <p:cNvGrpSpPr/>
        <p:nvPr/>
      </p:nvGrpSpPr>
      <p:grpSpPr>
        <a:xfrm>
          <a:off x="0" y="0"/>
          <a:ext cx="0" cy="0"/>
          <a:chOff x="0" y="0"/>
          <a:chExt cx="0" cy="0"/>
        </a:xfrm>
      </p:grpSpPr>
      <p:sp>
        <p:nvSpPr>
          <p:cNvPr id="2067"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068" name="Body Level One…"/>
          <p:cNvSpPr txBox="1">
            <a:spLocks noGrp="1"/>
          </p:cNvSpPr>
          <p:nvPr>
            <p:ph type="body" sz="quarter" idx="1"/>
          </p:nvPr>
        </p:nvSpPr>
        <p:spPr>
          <a:xfrm>
            <a:off x="321507" y="1125324"/>
            <a:ext cx="2838872" cy="3181720"/>
          </a:xfrm>
          <a:prstGeom prst="rect">
            <a:avLst/>
          </a:prstGeom>
        </p:spPr>
        <p:txBody>
          <a:bodyPr lIns="32910" tIns="32910" rIns="32910" bIns="32910">
            <a:normAutofit/>
          </a:bodyPr>
          <a:lstStyle>
            <a:lvl1pPr marL="241126" indent="-241126" defTabSz="321503">
              <a:spcBef>
                <a:spcPts val="500"/>
              </a:spcBef>
              <a:buSzTx/>
              <a:buNone/>
              <a:defRPr sz="2000">
                <a:solidFill>
                  <a:srgbClr val="000000"/>
                </a:solidFill>
              </a:defRPr>
            </a:lvl1pPr>
            <a:lvl2pPr marL="241126" indent="80376" defTabSz="321503">
              <a:spcBef>
                <a:spcPts val="500"/>
              </a:spcBef>
              <a:buSzTx/>
              <a:buNone/>
              <a:defRPr sz="2000">
                <a:solidFill>
                  <a:srgbClr val="000000"/>
                </a:solidFill>
              </a:defRPr>
            </a:lvl2pPr>
            <a:lvl3pPr marL="241126" indent="401879" defTabSz="321503">
              <a:spcBef>
                <a:spcPts val="500"/>
              </a:spcBef>
              <a:buSzTx/>
              <a:buNone/>
              <a:defRPr sz="2000">
                <a:solidFill>
                  <a:srgbClr val="000000"/>
                </a:solidFill>
              </a:defRPr>
            </a:lvl3pPr>
            <a:lvl4pPr marL="241126" indent="723381" defTabSz="321503">
              <a:spcBef>
                <a:spcPts val="500"/>
              </a:spcBef>
              <a:buSzTx/>
              <a:buNone/>
              <a:defRPr sz="2000">
                <a:solidFill>
                  <a:srgbClr val="000000"/>
                </a:solidFill>
              </a:defRPr>
            </a:lvl4pPr>
            <a:lvl5pPr marL="241126" indent="1044885" defTabSz="321503">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69"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29772500"/>
      </p:ext>
    </p:extLst>
  </p:cSld>
  <p:clrMapOvr>
    <a:masterClrMapping/>
  </p:clrMapOvr>
  <p:transition spd="med"/>
</p:sldLayout>
</file>

<file path=ppt/slideLayouts/slideLayout565.xml><?xml version="1.0" encoding="utf-8"?>
<p:sldLayout xmlns:a="http://schemas.openxmlformats.org/drawingml/2006/main" xmlns:r="http://schemas.openxmlformats.org/officeDocument/2006/relationships" xmlns:p="http://schemas.openxmlformats.org/presentationml/2006/main" showMasterSp="0" type="tx">
  <p:cSld name="14_Comparison">
    <p:bg>
      <p:bgPr>
        <a:solidFill>
          <a:srgbClr val="FFFFFF"/>
        </a:solidFill>
        <a:effectLst/>
      </p:bgPr>
    </p:bg>
    <p:spTree>
      <p:nvGrpSpPr>
        <p:cNvPr id="1" name=""/>
        <p:cNvGrpSpPr/>
        <p:nvPr/>
      </p:nvGrpSpPr>
      <p:grpSpPr>
        <a:xfrm>
          <a:off x="0" y="0"/>
          <a:ext cx="0" cy="0"/>
          <a:chOff x="0" y="0"/>
          <a:chExt cx="0" cy="0"/>
        </a:xfrm>
      </p:grpSpPr>
      <p:sp>
        <p:nvSpPr>
          <p:cNvPr id="2076" name="Title Text"/>
          <p:cNvSpPr txBox="1">
            <a:spLocks noGrp="1"/>
          </p:cNvSpPr>
          <p:nvPr>
            <p:ph type="title"/>
          </p:nvPr>
        </p:nvSpPr>
        <p:spPr>
          <a:xfrm>
            <a:off x="457703" y="274632"/>
            <a:ext cx="8228595" cy="1143188"/>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077" name="Body Level One…"/>
          <p:cNvSpPr txBox="1">
            <a:spLocks noGrp="1"/>
          </p:cNvSpPr>
          <p:nvPr>
            <p:ph type="body" sz="quarter" idx="1"/>
          </p:nvPr>
        </p:nvSpPr>
        <p:spPr>
          <a:xfrm>
            <a:off x="457703" y="1535040"/>
            <a:ext cx="4040062" cy="639694"/>
          </a:xfrm>
          <a:prstGeom prst="rect">
            <a:avLst/>
          </a:prstGeom>
        </p:spPr>
        <p:txBody>
          <a:bodyPr lIns="32910" tIns="32910" rIns="32910" bIns="32910" anchor="b">
            <a:normAutofit/>
          </a:bodyPr>
          <a:lstStyle>
            <a:lvl1pPr marL="0" indent="0" defTabSz="321503">
              <a:spcBef>
                <a:spcPts val="500"/>
              </a:spcBef>
              <a:buSzTx/>
              <a:buNone/>
              <a:defRPr sz="1700" b="1">
                <a:solidFill>
                  <a:srgbClr val="000000"/>
                </a:solidFill>
              </a:defRPr>
            </a:lvl1pPr>
            <a:lvl2pPr marL="0" indent="321503" defTabSz="321503">
              <a:spcBef>
                <a:spcPts val="500"/>
              </a:spcBef>
              <a:buSzTx/>
              <a:buNone/>
              <a:defRPr sz="1700" b="1">
                <a:solidFill>
                  <a:srgbClr val="000000"/>
                </a:solidFill>
              </a:defRPr>
            </a:lvl2pPr>
            <a:lvl3pPr marL="0" indent="643006" defTabSz="321503">
              <a:spcBef>
                <a:spcPts val="500"/>
              </a:spcBef>
              <a:buSzTx/>
              <a:buNone/>
              <a:defRPr sz="1700" b="1">
                <a:solidFill>
                  <a:srgbClr val="000000"/>
                </a:solidFill>
              </a:defRPr>
            </a:lvl3pPr>
            <a:lvl4pPr marL="0" indent="964508" defTabSz="321503">
              <a:spcBef>
                <a:spcPts val="500"/>
              </a:spcBef>
              <a:buSzTx/>
              <a:buNone/>
              <a:defRPr sz="1700" b="1">
                <a:solidFill>
                  <a:srgbClr val="000000"/>
                </a:solidFill>
              </a:defRPr>
            </a:lvl4pPr>
            <a:lvl5pPr marL="0" indent="1286012" defTabSz="321503">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78" name="Text Placeholder 4"/>
          <p:cNvSpPr>
            <a:spLocks noGrp="1"/>
          </p:cNvSpPr>
          <p:nvPr>
            <p:ph type="body" sz="quarter" idx="21"/>
          </p:nvPr>
        </p:nvSpPr>
        <p:spPr>
          <a:xfrm>
            <a:off x="4645121" y="1535040"/>
            <a:ext cx="4041178" cy="639693"/>
          </a:xfrm>
          <a:prstGeom prst="rect">
            <a:avLst/>
          </a:prstGeom>
        </p:spPr>
        <p:txBody>
          <a:bodyPr lIns="32910" tIns="32910" rIns="32910" bIns="32910" anchor="b">
            <a:normAutofit/>
          </a:bodyPr>
          <a:lstStyle/>
          <a:p>
            <a:pPr marL="0" indent="0" defTabSz="321503" rtl="0">
              <a:spcBef>
                <a:spcPts val="500"/>
              </a:spcBef>
              <a:buSzTx/>
              <a:buNone/>
              <a:defRPr sz="1700" b="1">
                <a:solidFill>
                  <a:srgbClr val="000000"/>
                </a:solidFill>
              </a:defRPr>
            </a:pPr>
            <a:endParaRPr/>
          </a:p>
        </p:txBody>
      </p:sp>
      <p:sp>
        <p:nvSpPr>
          <p:cNvPr id="2079"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26466682"/>
      </p:ext>
    </p:extLst>
  </p:cSld>
  <p:clrMapOvr>
    <a:masterClrMapping/>
  </p:clrMapOvr>
  <p:transition spd="med"/>
</p:sldLayout>
</file>

<file path=ppt/slideLayouts/slideLayout566.xml><?xml version="1.0" encoding="utf-8"?>
<p:sldLayout xmlns:a="http://schemas.openxmlformats.org/drawingml/2006/main" xmlns:r="http://schemas.openxmlformats.org/officeDocument/2006/relationships" xmlns:p="http://schemas.openxmlformats.org/presentationml/2006/main" showMasterSp="0" type="tx">
  <p:cSld name="14_Title Only">
    <p:bg>
      <p:bgPr>
        <a:solidFill>
          <a:srgbClr val="FFFFFF"/>
        </a:solidFill>
        <a:effectLst/>
      </p:bgPr>
    </p:bg>
    <p:spTree>
      <p:nvGrpSpPr>
        <p:cNvPr id="1" name=""/>
        <p:cNvGrpSpPr/>
        <p:nvPr/>
      </p:nvGrpSpPr>
      <p:grpSpPr>
        <a:xfrm>
          <a:off x="0" y="0"/>
          <a:ext cx="0" cy="0"/>
          <a:chOff x="0" y="0"/>
          <a:chExt cx="0" cy="0"/>
        </a:xfrm>
      </p:grpSpPr>
      <p:sp>
        <p:nvSpPr>
          <p:cNvPr id="2086"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087"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60914368"/>
      </p:ext>
    </p:extLst>
  </p:cSld>
  <p:clrMapOvr>
    <a:masterClrMapping/>
  </p:clrMapOvr>
  <p:transition spd="med"/>
</p:sldLayout>
</file>

<file path=ppt/slideLayouts/slideLayout567.xml><?xml version="1.0" encoding="utf-8"?>
<p:sldLayout xmlns:a="http://schemas.openxmlformats.org/drawingml/2006/main" xmlns:r="http://schemas.openxmlformats.org/officeDocument/2006/relationships" xmlns:p="http://schemas.openxmlformats.org/presentationml/2006/main" showMasterSp="0" type="tx">
  <p:cSld name="14_Content with Caption">
    <p:bg>
      <p:bgPr>
        <a:solidFill>
          <a:srgbClr val="FFFFFF"/>
        </a:solidFill>
        <a:effectLst/>
      </p:bgPr>
    </p:bg>
    <p:spTree>
      <p:nvGrpSpPr>
        <p:cNvPr id="1" name=""/>
        <p:cNvGrpSpPr/>
        <p:nvPr/>
      </p:nvGrpSpPr>
      <p:grpSpPr>
        <a:xfrm>
          <a:off x="0" y="0"/>
          <a:ext cx="0" cy="0"/>
          <a:chOff x="0" y="0"/>
          <a:chExt cx="0" cy="0"/>
        </a:xfrm>
      </p:grpSpPr>
      <p:sp>
        <p:nvSpPr>
          <p:cNvPr id="2101" name="Title Text"/>
          <p:cNvSpPr txBox="1">
            <a:spLocks noGrp="1"/>
          </p:cNvSpPr>
          <p:nvPr>
            <p:ph type="title"/>
          </p:nvPr>
        </p:nvSpPr>
        <p:spPr>
          <a:xfrm>
            <a:off x="457703" y="273517"/>
            <a:ext cx="3007439" cy="1161049"/>
          </a:xfrm>
          <a:prstGeom prst="rect">
            <a:avLst/>
          </a:prstGeom>
          <a:noFill/>
        </p:spPr>
        <p:txBody>
          <a:bodyPr lIns="32910" tIns="32910" rIns="32910" bIns="32910" anchor="b"/>
          <a:lstStyle>
            <a:lvl1pPr algn="l" defTabSz="321503">
              <a:defRPr sz="1400">
                <a:solidFill>
                  <a:srgbClr val="000000"/>
                </a:solidFill>
              </a:defRPr>
            </a:lvl1pPr>
          </a:lstStyle>
          <a:p>
            <a:r>
              <a:t>Title Text</a:t>
            </a:r>
          </a:p>
        </p:txBody>
      </p:sp>
      <p:sp>
        <p:nvSpPr>
          <p:cNvPr id="2102" name="Body Level One…"/>
          <p:cNvSpPr txBox="1">
            <a:spLocks noGrp="1"/>
          </p:cNvSpPr>
          <p:nvPr>
            <p:ph type="body" idx="1"/>
          </p:nvPr>
        </p:nvSpPr>
        <p:spPr>
          <a:xfrm>
            <a:off x="3574543" y="273517"/>
            <a:ext cx="5111755" cy="5852131"/>
          </a:xfrm>
          <a:prstGeom prst="rect">
            <a:avLst/>
          </a:prstGeom>
        </p:spPr>
        <p:txBody>
          <a:bodyPr lIns="32910" tIns="32910" rIns="32910" bIns="32910">
            <a:normAutofit/>
          </a:bodyPr>
          <a:lstStyle>
            <a:lvl1pPr marL="241126" indent="-241126" defTabSz="321503">
              <a:spcBef>
                <a:spcPts val="500"/>
              </a:spcBef>
              <a:buSzTx/>
              <a:buNone/>
              <a:defRPr sz="2300">
                <a:solidFill>
                  <a:srgbClr val="000000"/>
                </a:solidFill>
              </a:defRPr>
            </a:lvl1pPr>
            <a:lvl2pPr marL="241126" indent="80376" defTabSz="321503">
              <a:spcBef>
                <a:spcPts val="500"/>
              </a:spcBef>
              <a:buSzTx/>
              <a:buNone/>
              <a:defRPr sz="2300">
                <a:solidFill>
                  <a:srgbClr val="000000"/>
                </a:solidFill>
              </a:defRPr>
            </a:lvl2pPr>
            <a:lvl3pPr marL="241126" indent="401879" defTabSz="321503">
              <a:spcBef>
                <a:spcPts val="500"/>
              </a:spcBef>
              <a:buSzTx/>
              <a:buNone/>
              <a:defRPr sz="2300">
                <a:solidFill>
                  <a:srgbClr val="000000"/>
                </a:solidFill>
              </a:defRPr>
            </a:lvl3pPr>
            <a:lvl4pPr marL="241126" indent="723381" defTabSz="321503">
              <a:spcBef>
                <a:spcPts val="500"/>
              </a:spcBef>
              <a:buSzTx/>
              <a:buNone/>
              <a:defRPr sz="2300">
                <a:solidFill>
                  <a:srgbClr val="000000"/>
                </a:solidFill>
              </a:defRPr>
            </a:lvl4pPr>
            <a:lvl5pPr marL="241126" indent="1044885" defTabSz="321503">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03" name="Text Placeholder 3"/>
          <p:cNvSpPr>
            <a:spLocks noGrp="1"/>
          </p:cNvSpPr>
          <p:nvPr>
            <p:ph type="body" sz="half" idx="21"/>
          </p:nvPr>
        </p:nvSpPr>
        <p:spPr>
          <a:xfrm>
            <a:off x="457702" y="1434565"/>
            <a:ext cx="3007441" cy="4691082"/>
          </a:xfrm>
          <a:prstGeom prst="rect">
            <a:avLst/>
          </a:prstGeom>
        </p:spPr>
        <p:txBody>
          <a:bodyPr lIns="32910" tIns="32910" rIns="32910" bIns="32910">
            <a:normAutofit/>
          </a:bodyPr>
          <a:lstStyle/>
          <a:p>
            <a:pPr marL="0" indent="0" defTabSz="321503" rtl="0">
              <a:spcBef>
                <a:spcPts val="500"/>
              </a:spcBef>
              <a:buSzTx/>
              <a:buNone/>
              <a:defRPr sz="1000">
                <a:solidFill>
                  <a:srgbClr val="000000"/>
                </a:solidFill>
              </a:defRPr>
            </a:pPr>
            <a:endParaRPr/>
          </a:p>
        </p:txBody>
      </p:sp>
      <p:sp>
        <p:nvSpPr>
          <p:cNvPr id="210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9631730"/>
      </p:ext>
    </p:extLst>
  </p:cSld>
  <p:clrMapOvr>
    <a:masterClrMapping/>
  </p:clrMapOvr>
  <p:transition spd="med"/>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tx">
  <p:cSld name="14_Picture with Caption">
    <p:bg>
      <p:bgPr>
        <a:solidFill>
          <a:srgbClr val="FFFFFF"/>
        </a:solidFill>
        <a:effectLst/>
      </p:bgPr>
    </p:bg>
    <p:spTree>
      <p:nvGrpSpPr>
        <p:cNvPr id="1" name=""/>
        <p:cNvGrpSpPr/>
        <p:nvPr/>
      </p:nvGrpSpPr>
      <p:grpSpPr>
        <a:xfrm>
          <a:off x="0" y="0"/>
          <a:ext cx="0" cy="0"/>
          <a:chOff x="0" y="0"/>
          <a:chExt cx="0" cy="0"/>
        </a:xfrm>
      </p:grpSpPr>
      <p:sp>
        <p:nvSpPr>
          <p:cNvPr id="2111" name="Title Text"/>
          <p:cNvSpPr txBox="1">
            <a:spLocks noGrp="1"/>
          </p:cNvSpPr>
          <p:nvPr>
            <p:ph type="title"/>
          </p:nvPr>
        </p:nvSpPr>
        <p:spPr>
          <a:xfrm>
            <a:off x="1791737" y="4800487"/>
            <a:ext cx="5486848" cy="567129"/>
          </a:xfrm>
          <a:prstGeom prst="rect">
            <a:avLst/>
          </a:prstGeom>
          <a:noFill/>
        </p:spPr>
        <p:txBody>
          <a:bodyPr lIns="32910" tIns="32910" rIns="32910" bIns="32910" anchor="b"/>
          <a:lstStyle>
            <a:lvl1pPr algn="l" defTabSz="321503">
              <a:defRPr sz="1400">
                <a:solidFill>
                  <a:srgbClr val="000000"/>
                </a:solidFill>
              </a:defRPr>
            </a:lvl1pPr>
          </a:lstStyle>
          <a:p>
            <a:r>
              <a:t>Title Text</a:t>
            </a:r>
          </a:p>
        </p:txBody>
      </p:sp>
      <p:sp>
        <p:nvSpPr>
          <p:cNvPr id="2112" name="Picture Placeholder 2"/>
          <p:cNvSpPr>
            <a:spLocks noGrp="1"/>
          </p:cNvSpPr>
          <p:nvPr>
            <p:ph type="pic" sz="half" idx="21"/>
          </p:nvPr>
        </p:nvSpPr>
        <p:spPr>
          <a:xfrm>
            <a:off x="1791737" y="612899"/>
            <a:ext cx="5486848" cy="4115024"/>
          </a:xfrm>
          <a:prstGeom prst="rect">
            <a:avLst/>
          </a:prstGeom>
        </p:spPr>
        <p:txBody>
          <a:bodyPr lIns="91439" tIns="45719" rIns="91439" bIns="45719"/>
          <a:lstStyle/>
          <a:p>
            <a:endParaRPr/>
          </a:p>
        </p:txBody>
      </p:sp>
      <p:sp>
        <p:nvSpPr>
          <p:cNvPr id="2113" name="Body Level One…"/>
          <p:cNvSpPr txBox="1">
            <a:spLocks noGrp="1"/>
          </p:cNvSpPr>
          <p:nvPr>
            <p:ph type="body" sz="quarter" idx="1"/>
          </p:nvPr>
        </p:nvSpPr>
        <p:spPr>
          <a:xfrm>
            <a:off x="1791737" y="5367616"/>
            <a:ext cx="5486848" cy="804920"/>
          </a:xfrm>
          <a:prstGeom prst="rect">
            <a:avLst/>
          </a:prstGeom>
        </p:spPr>
        <p:txBody>
          <a:bodyPr lIns="32910" tIns="32910" rIns="32910" bIns="32910">
            <a:normAutofit/>
          </a:bodyPr>
          <a:lstStyle>
            <a:lvl1pPr marL="0" indent="0" defTabSz="321503">
              <a:spcBef>
                <a:spcPts val="500"/>
              </a:spcBef>
              <a:buSzTx/>
              <a:buNone/>
              <a:defRPr sz="1000">
                <a:solidFill>
                  <a:srgbClr val="000000"/>
                </a:solidFill>
              </a:defRPr>
            </a:lvl1pPr>
            <a:lvl2pPr marL="0" indent="321503" defTabSz="321503">
              <a:spcBef>
                <a:spcPts val="500"/>
              </a:spcBef>
              <a:buSzTx/>
              <a:buNone/>
              <a:defRPr sz="1000">
                <a:solidFill>
                  <a:srgbClr val="000000"/>
                </a:solidFill>
              </a:defRPr>
            </a:lvl2pPr>
            <a:lvl3pPr marL="0" indent="643006" defTabSz="321503">
              <a:spcBef>
                <a:spcPts val="500"/>
              </a:spcBef>
              <a:buSzTx/>
              <a:buNone/>
              <a:defRPr sz="1000">
                <a:solidFill>
                  <a:srgbClr val="000000"/>
                </a:solidFill>
              </a:defRPr>
            </a:lvl3pPr>
            <a:lvl4pPr marL="0" indent="964508" defTabSz="321503">
              <a:spcBef>
                <a:spcPts val="500"/>
              </a:spcBef>
              <a:buSzTx/>
              <a:buNone/>
              <a:defRPr sz="1000">
                <a:solidFill>
                  <a:srgbClr val="000000"/>
                </a:solidFill>
              </a:defRPr>
            </a:lvl4pPr>
            <a:lvl5pPr marL="0" indent="1286012" defTabSz="321503">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1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64971511"/>
      </p:ext>
    </p:extLst>
  </p:cSld>
  <p:clrMapOvr>
    <a:masterClrMapping/>
  </p:clrMapOvr>
  <p:transition spd="med"/>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x">
  <p:cSld name="14_Title and Vertical Text">
    <p:bg>
      <p:bgPr>
        <a:solidFill>
          <a:srgbClr val="FFFFFF"/>
        </a:solidFill>
        <a:effectLst/>
      </p:bgPr>
    </p:bg>
    <p:spTree>
      <p:nvGrpSpPr>
        <p:cNvPr id="1" name=""/>
        <p:cNvGrpSpPr/>
        <p:nvPr/>
      </p:nvGrpSpPr>
      <p:grpSpPr>
        <a:xfrm>
          <a:off x="0" y="0"/>
          <a:ext cx="0" cy="0"/>
          <a:chOff x="0" y="0"/>
          <a:chExt cx="0" cy="0"/>
        </a:xfrm>
      </p:grpSpPr>
      <p:sp>
        <p:nvSpPr>
          <p:cNvPr id="2121"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122" name="Body Level One…"/>
          <p:cNvSpPr txBox="1">
            <a:spLocks noGrp="1"/>
          </p:cNvSpPr>
          <p:nvPr>
            <p:ph type="body" sz="half" idx="1"/>
          </p:nvPr>
        </p:nvSpPr>
        <p:spPr>
          <a:xfrm>
            <a:off x="321507" y="1125324"/>
            <a:ext cx="5786029" cy="3181720"/>
          </a:xfrm>
          <a:prstGeom prst="rect">
            <a:avLst/>
          </a:prstGeom>
        </p:spPr>
        <p:txBody>
          <a:bodyPr vert="eaVert" lIns="32910" tIns="32910" rIns="32910" bIns="32910">
            <a:normAutofit/>
          </a:bodyPr>
          <a:lstStyle>
            <a:lvl1pPr marL="241126" indent="-241126" defTabSz="321503">
              <a:spcBef>
                <a:spcPts val="500"/>
              </a:spcBef>
              <a:buSzTx/>
              <a:buNone/>
              <a:defRPr sz="2300">
                <a:solidFill>
                  <a:srgbClr val="000000"/>
                </a:solidFill>
              </a:defRPr>
            </a:lvl1pPr>
            <a:lvl2pPr marL="241126" indent="80376" defTabSz="321503">
              <a:spcBef>
                <a:spcPts val="500"/>
              </a:spcBef>
              <a:buSzTx/>
              <a:buNone/>
              <a:defRPr sz="2300">
                <a:solidFill>
                  <a:srgbClr val="000000"/>
                </a:solidFill>
              </a:defRPr>
            </a:lvl2pPr>
            <a:lvl3pPr marL="241126" indent="401879" defTabSz="321503">
              <a:spcBef>
                <a:spcPts val="500"/>
              </a:spcBef>
              <a:buSzTx/>
              <a:buNone/>
              <a:defRPr sz="2300">
                <a:solidFill>
                  <a:srgbClr val="000000"/>
                </a:solidFill>
              </a:defRPr>
            </a:lvl3pPr>
            <a:lvl4pPr marL="241126" indent="723381" defTabSz="321503">
              <a:spcBef>
                <a:spcPts val="500"/>
              </a:spcBef>
              <a:buSzTx/>
              <a:buNone/>
              <a:defRPr sz="2300">
                <a:solidFill>
                  <a:srgbClr val="000000"/>
                </a:solidFill>
              </a:defRPr>
            </a:lvl4pPr>
            <a:lvl5pPr marL="241126" indent="1044885" defTabSz="321503">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23"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76868648"/>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B053E35-C5CE-2149-94F9-BE2AB470C0E0}" type="slidenum">
              <a:rPr lang="en-US"/>
              <a:pPr>
                <a:defRPr/>
              </a:pPr>
              <a:t>‹#›</a:t>
            </a:fld>
            <a:endParaRPr lang="en-US"/>
          </a:p>
        </p:txBody>
      </p:sp>
    </p:spTree>
    <p:extLst>
      <p:ext uri="{BB962C8B-B14F-4D97-AF65-F5344CB8AC3E}">
        <p14:creationId xmlns:p14="http://schemas.microsoft.com/office/powerpoint/2010/main" val="3816129246"/>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showMasterSp="0" type="tx">
  <p:cSld name="14_Vertical Title and Text">
    <p:bg>
      <p:bgPr>
        <a:solidFill>
          <a:srgbClr val="FFFFFF"/>
        </a:solidFill>
        <a:effectLst/>
      </p:bgPr>
    </p:bg>
    <p:spTree>
      <p:nvGrpSpPr>
        <p:cNvPr id="1" name=""/>
        <p:cNvGrpSpPr/>
        <p:nvPr/>
      </p:nvGrpSpPr>
      <p:grpSpPr>
        <a:xfrm>
          <a:off x="0" y="0"/>
          <a:ext cx="0" cy="0"/>
          <a:chOff x="0" y="0"/>
          <a:chExt cx="0" cy="0"/>
        </a:xfrm>
      </p:grpSpPr>
      <p:sp>
        <p:nvSpPr>
          <p:cNvPr id="2130" name="Title Text"/>
          <p:cNvSpPr txBox="1">
            <a:spLocks noGrp="1"/>
          </p:cNvSpPr>
          <p:nvPr>
            <p:ph type="title"/>
          </p:nvPr>
        </p:nvSpPr>
        <p:spPr>
          <a:xfrm>
            <a:off x="4661865" y="193136"/>
            <a:ext cx="1445671" cy="4113907"/>
          </a:xfrm>
          <a:prstGeom prst="rect">
            <a:avLst/>
          </a:prstGeom>
          <a:noFill/>
        </p:spPr>
        <p:txBody>
          <a:bodyPr vert="eaVert" lIns="32910" tIns="32910" rIns="32910" bIns="32910"/>
          <a:lstStyle>
            <a:lvl1pPr defTabSz="321503">
              <a:defRPr sz="3100" b="0">
                <a:solidFill>
                  <a:srgbClr val="000000"/>
                </a:solidFill>
              </a:defRPr>
            </a:lvl1pPr>
          </a:lstStyle>
          <a:p>
            <a:r>
              <a:t>Title Text</a:t>
            </a:r>
          </a:p>
        </p:txBody>
      </p:sp>
      <p:sp>
        <p:nvSpPr>
          <p:cNvPr id="2131" name="Body Level One…"/>
          <p:cNvSpPr txBox="1">
            <a:spLocks noGrp="1"/>
          </p:cNvSpPr>
          <p:nvPr>
            <p:ph type="body" sz="half" idx="1"/>
          </p:nvPr>
        </p:nvSpPr>
        <p:spPr>
          <a:xfrm>
            <a:off x="321507" y="193136"/>
            <a:ext cx="4233190" cy="4113907"/>
          </a:xfrm>
          <a:prstGeom prst="rect">
            <a:avLst/>
          </a:prstGeom>
        </p:spPr>
        <p:txBody>
          <a:bodyPr vert="eaVert" lIns="32910" tIns="32910" rIns="32910" bIns="32910">
            <a:normAutofit/>
          </a:bodyPr>
          <a:lstStyle>
            <a:lvl1pPr marL="241126" indent="-241126" defTabSz="321503">
              <a:spcBef>
                <a:spcPts val="500"/>
              </a:spcBef>
              <a:buSzTx/>
              <a:buNone/>
              <a:defRPr sz="2300">
                <a:solidFill>
                  <a:srgbClr val="000000"/>
                </a:solidFill>
              </a:defRPr>
            </a:lvl1pPr>
            <a:lvl2pPr marL="241126" indent="80376" defTabSz="321503">
              <a:spcBef>
                <a:spcPts val="500"/>
              </a:spcBef>
              <a:buSzTx/>
              <a:buNone/>
              <a:defRPr sz="2300">
                <a:solidFill>
                  <a:srgbClr val="000000"/>
                </a:solidFill>
              </a:defRPr>
            </a:lvl2pPr>
            <a:lvl3pPr marL="241126" indent="401879" defTabSz="321503">
              <a:spcBef>
                <a:spcPts val="500"/>
              </a:spcBef>
              <a:buSzTx/>
              <a:buNone/>
              <a:defRPr sz="2300">
                <a:solidFill>
                  <a:srgbClr val="000000"/>
                </a:solidFill>
              </a:defRPr>
            </a:lvl3pPr>
            <a:lvl4pPr marL="241126" indent="723381" defTabSz="321503">
              <a:spcBef>
                <a:spcPts val="500"/>
              </a:spcBef>
              <a:buSzTx/>
              <a:buNone/>
              <a:defRPr sz="2300">
                <a:solidFill>
                  <a:srgbClr val="000000"/>
                </a:solidFill>
              </a:defRPr>
            </a:lvl4pPr>
            <a:lvl5pPr marL="241126" indent="1044885" defTabSz="321503">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32"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09512177"/>
      </p:ext>
    </p:extLst>
  </p:cSld>
  <p:clrMapOvr>
    <a:masterClrMapping/>
  </p:clrMapOvr>
  <p:transition spd="med"/>
</p:sldLayout>
</file>

<file path=ppt/slideLayouts/slideLayout571.xml><?xml version="1.0" encoding="utf-8"?>
<p:sldLayout xmlns:a="http://schemas.openxmlformats.org/drawingml/2006/main" xmlns:r="http://schemas.openxmlformats.org/officeDocument/2006/relationships" xmlns:p="http://schemas.openxmlformats.org/presentationml/2006/main" showMasterSp="0" type="tx">
  <p:cSld name="8_Title Slide">
    <p:spTree>
      <p:nvGrpSpPr>
        <p:cNvPr id="1" name=""/>
        <p:cNvGrpSpPr/>
        <p:nvPr/>
      </p:nvGrpSpPr>
      <p:grpSpPr>
        <a:xfrm>
          <a:off x="0" y="0"/>
          <a:ext cx="0" cy="0"/>
          <a:chOff x="0" y="0"/>
          <a:chExt cx="0" cy="0"/>
        </a:xfrm>
      </p:grpSpPr>
      <p:grpSp>
        <p:nvGrpSpPr>
          <p:cNvPr id="2377" name="Group 318"/>
          <p:cNvGrpSpPr/>
          <p:nvPr/>
        </p:nvGrpSpPr>
        <p:grpSpPr>
          <a:xfrm>
            <a:off x="634" y="108585"/>
            <a:ext cx="10407653" cy="6749415"/>
            <a:chOff x="0" y="0"/>
            <a:chExt cx="10407651" cy="6749414"/>
          </a:xfrm>
        </p:grpSpPr>
        <p:grpSp>
          <p:nvGrpSpPr>
            <p:cNvPr id="2345" name="Group 313"/>
            <p:cNvGrpSpPr/>
            <p:nvPr/>
          </p:nvGrpSpPr>
          <p:grpSpPr>
            <a:xfrm>
              <a:off x="-1" y="-1"/>
              <a:ext cx="10407653" cy="6489701"/>
              <a:chOff x="0" y="0"/>
              <a:chExt cx="10407651" cy="6489699"/>
            </a:xfrm>
          </p:grpSpPr>
          <p:grpSp>
            <p:nvGrpSpPr>
              <p:cNvPr id="2332" name="Group 312"/>
              <p:cNvGrpSpPr/>
              <p:nvPr/>
            </p:nvGrpSpPr>
            <p:grpSpPr>
              <a:xfrm>
                <a:off x="-1" y="120015"/>
                <a:ext cx="10407653" cy="6369685"/>
                <a:chOff x="0" y="0"/>
                <a:chExt cx="10407651" cy="6369684"/>
              </a:xfrm>
            </p:grpSpPr>
            <p:sp>
              <p:nvSpPr>
                <p:cNvPr id="2139" name="Line 94"/>
                <p:cNvSpPr/>
                <p:nvPr/>
              </p:nvSpPr>
              <p:spPr>
                <a:xfrm>
                  <a:off x="0"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0" name="Line 95"/>
                <p:cNvSpPr/>
                <p:nvPr/>
              </p:nvSpPr>
              <p:spPr>
                <a:xfrm>
                  <a:off x="0"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1" name="Line 96"/>
                <p:cNvSpPr/>
                <p:nvPr/>
              </p:nvSpPr>
              <p:spPr>
                <a:xfrm>
                  <a:off x="0" y="2331085"/>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2" name="Line 97"/>
                <p:cNvSpPr/>
                <p:nvPr/>
              </p:nvSpPr>
              <p:spPr>
                <a:xfrm>
                  <a:off x="0" y="3126422"/>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3" name="Line 98"/>
                <p:cNvSpPr/>
                <p:nvPr/>
              </p:nvSpPr>
              <p:spPr>
                <a:xfrm>
                  <a:off x="0" y="3951922"/>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4" name="Line 99"/>
                <p:cNvSpPr/>
                <p:nvPr/>
              </p:nvSpPr>
              <p:spPr>
                <a:xfrm>
                  <a:off x="0" y="47472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5" name="Line 100"/>
                <p:cNvSpPr/>
                <p:nvPr/>
              </p:nvSpPr>
              <p:spPr>
                <a:xfrm>
                  <a:off x="0" y="557434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6" name="Line 101"/>
                <p:cNvSpPr/>
                <p:nvPr/>
              </p:nvSpPr>
              <p:spPr>
                <a:xfrm>
                  <a:off x="0" y="6369684"/>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nvGrpSpPr>
                <p:cNvPr id="2183" name="Group 311"/>
                <p:cNvGrpSpPr/>
                <p:nvPr/>
              </p:nvGrpSpPr>
              <p:grpSpPr>
                <a:xfrm>
                  <a:off x="766127" y="0"/>
                  <a:ext cx="2859724" cy="6369685"/>
                  <a:chOff x="0" y="0"/>
                  <a:chExt cx="2859722" cy="6369685"/>
                </a:xfrm>
              </p:grpSpPr>
              <p:grpSp>
                <p:nvGrpSpPr>
                  <p:cNvPr id="2155" name="Group 305"/>
                  <p:cNvGrpSpPr/>
                  <p:nvPr/>
                </p:nvGrpSpPr>
                <p:grpSpPr>
                  <a:xfrm>
                    <a:off x="0" y="0"/>
                    <a:ext cx="1548448" cy="1503998"/>
                    <a:chOff x="0" y="0"/>
                    <a:chExt cx="1548447" cy="1503997"/>
                  </a:xfrm>
                </p:grpSpPr>
                <p:sp>
                  <p:nvSpPr>
                    <p:cNvPr id="2147" name="Line 104"/>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8" name="Line 105"/>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9" name="Line 106"/>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0" name="Line 107"/>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1" name="Line 108"/>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2" name="Line 109"/>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3" name="Line 110"/>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4" name="Line 111"/>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164" name="Group 112"/>
                  <p:cNvGrpSpPr/>
                  <p:nvPr/>
                </p:nvGrpSpPr>
                <p:grpSpPr>
                  <a:xfrm>
                    <a:off x="192087" y="1622425"/>
                    <a:ext cx="2667636" cy="1503998"/>
                    <a:chOff x="0" y="0"/>
                    <a:chExt cx="2667635" cy="1503997"/>
                  </a:xfrm>
                </p:grpSpPr>
                <p:sp>
                  <p:nvSpPr>
                    <p:cNvPr id="2156" name="Line 113"/>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7" name="Line 114"/>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8" name="Line 115"/>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9" name="Line 116"/>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0" name="Line 117"/>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1" name="Line 118"/>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2" name="Line 119"/>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3" name="Line 120"/>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173" name="Group 121"/>
                  <p:cNvGrpSpPr/>
                  <p:nvPr/>
                </p:nvGrpSpPr>
                <p:grpSpPr>
                  <a:xfrm>
                    <a:off x="192087" y="3243262"/>
                    <a:ext cx="2667636" cy="1503999"/>
                    <a:chOff x="0" y="0"/>
                    <a:chExt cx="2667635" cy="1503997"/>
                  </a:xfrm>
                </p:grpSpPr>
                <p:sp>
                  <p:nvSpPr>
                    <p:cNvPr id="2165" name="Line 122"/>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6" name="Line 123"/>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7" name="Line 124"/>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8" name="Line 125"/>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9" name="Line 126"/>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0" name="Line 127"/>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1" name="Line 128"/>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2" name="Line 129"/>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182" name="Group 130"/>
                  <p:cNvGrpSpPr/>
                  <p:nvPr/>
                </p:nvGrpSpPr>
                <p:grpSpPr>
                  <a:xfrm>
                    <a:off x="192087" y="4865687"/>
                    <a:ext cx="2667636" cy="1503999"/>
                    <a:chOff x="0" y="0"/>
                    <a:chExt cx="2667635" cy="1503997"/>
                  </a:xfrm>
                </p:grpSpPr>
                <p:sp>
                  <p:nvSpPr>
                    <p:cNvPr id="2174" name="Line 131"/>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5" name="Line 132"/>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6" name="Line 133"/>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7" name="Line 134"/>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8" name="Line 135"/>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9" name="Line 136"/>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0" name="Line 137"/>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1" name="Line 138"/>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220" name="Group 310"/>
                <p:cNvGrpSpPr/>
                <p:nvPr/>
              </p:nvGrpSpPr>
              <p:grpSpPr>
                <a:xfrm>
                  <a:off x="2461577" y="0"/>
                  <a:ext cx="2859724" cy="6369685"/>
                  <a:chOff x="0" y="0"/>
                  <a:chExt cx="2859722" cy="6369685"/>
                </a:xfrm>
              </p:grpSpPr>
              <p:grpSp>
                <p:nvGrpSpPr>
                  <p:cNvPr id="2192" name="Group 304"/>
                  <p:cNvGrpSpPr/>
                  <p:nvPr/>
                </p:nvGrpSpPr>
                <p:grpSpPr>
                  <a:xfrm>
                    <a:off x="0" y="0"/>
                    <a:ext cx="1548448" cy="1503998"/>
                    <a:chOff x="0" y="0"/>
                    <a:chExt cx="1548447" cy="1503997"/>
                  </a:xfrm>
                </p:grpSpPr>
                <p:sp>
                  <p:nvSpPr>
                    <p:cNvPr id="2184" name="Line 141"/>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5" name="Line 142"/>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6" name="Line 143"/>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7" name="Line 144"/>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8" name="Line 145"/>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9" name="Line 146"/>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0" name="Line 147"/>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1" name="Line 148"/>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01" name="Group 149"/>
                  <p:cNvGrpSpPr/>
                  <p:nvPr/>
                </p:nvGrpSpPr>
                <p:grpSpPr>
                  <a:xfrm>
                    <a:off x="192087" y="1622425"/>
                    <a:ext cx="2667636" cy="1503998"/>
                    <a:chOff x="0" y="0"/>
                    <a:chExt cx="2667635" cy="1503997"/>
                  </a:xfrm>
                </p:grpSpPr>
                <p:sp>
                  <p:nvSpPr>
                    <p:cNvPr id="2193" name="Line 150"/>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4" name="Line 151"/>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5" name="Line 152"/>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6" name="Line 153"/>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7" name="Line 154"/>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8" name="Line 155"/>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9" name="Line 156"/>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0" name="Line 157"/>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10" name="Group 158"/>
                  <p:cNvGrpSpPr/>
                  <p:nvPr/>
                </p:nvGrpSpPr>
                <p:grpSpPr>
                  <a:xfrm>
                    <a:off x="192087" y="3243262"/>
                    <a:ext cx="2667636" cy="1503999"/>
                    <a:chOff x="0" y="0"/>
                    <a:chExt cx="2667635" cy="1503997"/>
                  </a:xfrm>
                </p:grpSpPr>
                <p:sp>
                  <p:nvSpPr>
                    <p:cNvPr id="2202" name="Line 159"/>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3" name="Line 160"/>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4" name="Line 161"/>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5" name="Line 162"/>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6" name="Line 163"/>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7" name="Line 164"/>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8" name="Line 165"/>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9" name="Line 166"/>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19" name="Group 167"/>
                  <p:cNvGrpSpPr/>
                  <p:nvPr/>
                </p:nvGrpSpPr>
                <p:grpSpPr>
                  <a:xfrm>
                    <a:off x="192087" y="4865687"/>
                    <a:ext cx="2667636" cy="1503999"/>
                    <a:chOff x="0" y="0"/>
                    <a:chExt cx="2667635" cy="1503997"/>
                  </a:xfrm>
                </p:grpSpPr>
                <p:sp>
                  <p:nvSpPr>
                    <p:cNvPr id="2211" name="Line 168"/>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2" name="Line 169"/>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3" name="Line 170"/>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4" name="Line 171"/>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5" name="Line 172"/>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6" name="Line 173"/>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7" name="Line 174"/>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8" name="Line 175"/>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257" name="Group 309"/>
                <p:cNvGrpSpPr/>
                <p:nvPr/>
              </p:nvGrpSpPr>
              <p:grpSpPr>
                <a:xfrm>
                  <a:off x="4157028" y="0"/>
                  <a:ext cx="2859723" cy="6369685"/>
                  <a:chOff x="0" y="0"/>
                  <a:chExt cx="2859722" cy="6369685"/>
                </a:xfrm>
              </p:grpSpPr>
              <p:grpSp>
                <p:nvGrpSpPr>
                  <p:cNvPr id="2229" name="Group 303"/>
                  <p:cNvGrpSpPr/>
                  <p:nvPr/>
                </p:nvGrpSpPr>
                <p:grpSpPr>
                  <a:xfrm>
                    <a:off x="0" y="0"/>
                    <a:ext cx="1548448" cy="1503998"/>
                    <a:chOff x="0" y="0"/>
                    <a:chExt cx="1548447" cy="1503997"/>
                  </a:xfrm>
                </p:grpSpPr>
                <p:sp>
                  <p:nvSpPr>
                    <p:cNvPr id="2221" name="Line 178"/>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2" name="Line 179"/>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3" name="Line 180"/>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4" name="Line 181"/>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5" name="Line 182"/>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6" name="Line 183"/>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7" name="Line 184"/>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8" name="Line 185"/>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38" name="Group 186"/>
                  <p:cNvGrpSpPr/>
                  <p:nvPr/>
                </p:nvGrpSpPr>
                <p:grpSpPr>
                  <a:xfrm>
                    <a:off x="192087" y="1622425"/>
                    <a:ext cx="2667636" cy="1503998"/>
                    <a:chOff x="0" y="0"/>
                    <a:chExt cx="2667635" cy="1503997"/>
                  </a:xfrm>
                </p:grpSpPr>
                <p:sp>
                  <p:nvSpPr>
                    <p:cNvPr id="2230" name="Line 187"/>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1" name="Line 188"/>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2" name="Line 189"/>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3" name="Line 190"/>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4" name="Line 191"/>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5" name="Line 192"/>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6" name="Line 193"/>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7" name="Line 194"/>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47" name="Group 195"/>
                  <p:cNvGrpSpPr/>
                  <p:nvPr/>
                </p:nvGrpSpPr>
                <p:grpSpPr>
                  <a:xfrm>
                    <a:off x="192087" y="3243262"/>
                    <a:ext cx="2667636" cy="1503999"/>
                    <a:chOff x="0" y="0"/>
                    <a:chExt cx="2667635" cy="1503997"/>
                  </a:xfrm>
                </p:grpSpPr>
                <p:sp>
                  <p:nvSpPr>
                    <p:cNvPr id="2239" name="Line 196"/>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0" name="Line 197"/>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1" name="Line 198"/>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2" name="Line 199"/>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3" name="Line 200"/>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4" name="Line 201"/>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5" name="Line 202"/>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6" name="Line 203"/>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56" name="Group 204"/>
                  <p:cNvGrpSpPr/>
                  <p:nvPr/>
                </p:nvGrpSpPr>
                <p:grpSpPr>
                  <a:xfrm>
                    <a:off x="192087" y="4865687"/>
                    <a:ext cx="2667636" cy="1503999"/>
                    <a:chOff x="0" y="0"/>
                    <a:chExt cx="2667635" cy="1503997"/>
                  </a:xfrm>
                </p:grpSpPr>
                <p:sp>
                  <p:nvSpPr>
                    <p:cNvPr id="2248" name="Line 205"/>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9" name="Line 206"/>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0" name="Line 207"/>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1" name="Line 208"/>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2" name="Line 209"/>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3" name="Line 210"/>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4" name="Line 211"/>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5" name="Line 212"/>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294" name="Group 308"/>
                <p:cNvGrpSpPr/>
                <p:nvPr/>
              </p:nvGrpSpPr>
              <p:grpSpPr>
                <a:xfrm>
                  <a:off x="5852478" y="0"/>
                  <a:ext cx="2859723" cy="6369685"/>
                  <a:chOff x="0" y="0"/>
                  <a:chExt cx="2859722" cy="6369685"/>
                </a:xfrm>
              </p:grpSpPr>
              <p:grpSp>
                <p:nvGrpSpPr>
                  <p:cNvPr id="2266" name="Group 302"/>
                  <p:cNvGrpSpPr/>
                  <p:nvPr/>
                </p:nvGrpSpPr>
                <p:grpSpPr>
                  <a:xfrm>
                    <a:off x="0" y="0"/>
                    <a:ext cx="1548448" cy="1503998"/>
                    <a:chOff x="0" y="0"/>
                    <a:chExt cx="1548447" cy="1503997"/>
                  </a:xfrm>
                </p:grpSpPr>
                <p:sp>
                  <p:nvSpPr>
                    <p:cNvPr id="2258" name="Line 215"/>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9" name="Line 216"/>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0" name="Line 217"/>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1" name="Line 218"/>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2" name="Line 219"/>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3" name="Line 220"/>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4" name="Line 221"/>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5" name="Line 222"/>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75" name="Group 223"/>
                  <p:cNvGrpSpPr/>
                  <p:nvPr/>
                </p:nvGrpSpPr>
                <p:grpSpPr>
                  <a:xfrm>
                    <a:off x="192087" y="1622425"/>
                    <a:ext cx="2667636" cy="1503998"/>
                    <a:chOff x="0" y="0"/>
                    <a:chExt cx="2667635" cy="1503997"/>
                  </a:xfrm>
                </p:grpSpPr>
                <p:sp>
                  <p:nvSpPr>
                    <p:cNvPr id="2267" name="Line 224"/>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8" name="Line 225"/>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9" name="Line 226"/>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0" name="Line 227"/>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1" name="Line 228"/>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2" name="Line 229"/>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3" name="Line 230"/>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4" name="Line 231"/>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84" name="Group 232"/>
                  <p:cNvGrpSpPr/>
                  <p:nvPr/>
                </p:nvGrpSpPr>
                <p:grpSpPr>
                  <a:xfrm>
                    <a:off x="192087" y="3243262"/>
                    <a:ext cx="2667636" cy="1503999"/>
                    <a:chOff x="0" y="0"/>
                    <a:chExt cx="2667635" cy="1503997"/>
                  </a:xfrm>
                </p:grpSpPr>
                <p:sp>
                  <p:nvSpPr>
                    <p:cNvPr id="2276" name="Line 233"/>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7" name="Line 234"/>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8" name="Line 235"/>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9" name="Line 236"/>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0" name="Line 237"/>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1" name="Line 238"/>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2" name="Line 239"/>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3" name="Line 240"/>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93" name="Group 241"/>
                  <p:cNvGrpSpPr/>
                  <p:nvPr/>
                </p:nvGrpSpPr>
                <p:grpSpPr>
                  <a:xfrm>
                    <a:off x="192087" y="4865687"/>
                    <a:ext cx="2667636" cy="1503999"/>
                    <a:chOff x="0" y="0"/>
                    <a:chExt cx="2667635" cy="1503997"/>
                  </a:xfrm>
                </p:grpSpPr>
                <p:sp>
                  <p:nvSpPr>
                    <p:cNvPr id="2285" name="Line 242"/>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6" name="Line 243"/>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7" name="Line 244"/>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8" name="Line 245"/>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9" name="Line 246"/>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0" name="Line 247"/>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1" name="Line 248"/>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2" name="Line 249"/>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331" name="Group 307"/>
                <p:cNvGrpSpPr/>
                <p:nvPr/>
              </p:nvGrpSpPr>
              <p:grpSpPr>
                <a:xfrm>
                  <a:off x="7547928" y="0"/>
                  <a:ext cx="2859724" cy="6369685"/>
                  <a:chOff x="0" y="0"/>
                  <a:chExt cx="2859722" cy="6369685"/>
                </a:xfrm>
              </p:grpSpPr>
              <p:grpSp>
                <p:nvGrpSpPr>
                  <p:cNvPr id="2303" name="Group 301"/>
                  <p:cNvGrpSpPr/>
                  <p:nvPr/>
                </p:nvGrpSpPr>
                <p:grpSpPr>
                  <a:xfrm>
                    <a:off x="0" y="0"/>
                    <a:ext cx="1548448" cy="1503998"/>
                    <a:chOff x="0" y="0"/>
                    <a:chExt cx="1548447" cy="1503997"/>
                  </a:xfrm>
                </p:grpSpPr>
                <p:sp>
                  <p:nvSpPr>
                    <p:cNvPr id="2295" name="Line 252"/>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6" name="Line 253"/>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7" name="Line 254"/>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8" name="Line 255"/>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9" name="Line 256"/>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0" name="Line 257"/>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1" name="Line 258"/>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2" name="Line 259"/>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312" name="Group 260"/>
                  <p:cNvGrpSpPr/>
                  <p:nvPr/>
                </p:nvGrpSpPr>
                <p:grpSpPr>
                  <a:xfrm>
                    <a:off x="192087" y="1622425"/>
                    <a:ext cx="2667636" cy="1503998"/>
                    <a:chOff x="0" y="0"/>
                    <a:chExt cx="2667635" cy="1503997"/>
                  </a:xfrm>
                </p:grpSpPr>
                <p:sp>
                  <p:nvSpPr>
                    <p:cNvPr id="2304" name="Line 261"/>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5" name="Line 262"/>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6" name="Line 263"/>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7" name="Line 264"/>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8" name="Line 265"/>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9" name="Line 266"/>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0" name="Line 267"/>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1" name="Line 268"/>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321" name="Group 269"/>
                  <p:cNvGrpSpPr/>
                  <p:nvPr/>
                </p:nvGrpSpPr>
                <p:grpSpPr>
                  <a:xfrm>
                    <a:off x="192087" y="3243262"/>
                    <a:ext cx="2667636" cy="1503999"/>
                    <a:chOff x="0" y="0"/>
                    <a:chExt cx="2667635" cy="1503997"/>
                  </a:xfrm>
                </p:grpSpPr>
                <p:sp>
                  <p:nvSpPr>
                    <p:cNvPr id="2313" name="Line 270"/>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4" name="Line 271"/>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5" name="Line 272"/>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6" name="Line 273"/>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7" name="Line 274"/>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8" name="Line 275"/>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9" name="Line 276"/>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0" name="Line 277"/>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330" name="Group 278"/>
                  <p:cNvGrpSpPr/>
                  <p:nvPr/>
                </p:nvGrpSpPr>
                <p:grpSpPr>
                  <a:xfrm>
                    <a:off x="192087" y="4865687"/>
                    <a:ext cx="2667636" cy="1503999"/>
                    <a:chOff x="0" y="0"/>
                    <a:chExt cx="2667635" cy="1503997"/>
                  </a:xfrm>
                </p:grpSpPr>
                <p:sp>
                  <p:nvSpPr>
                    <p:cNvPr id="2322" name="Line 279"/>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3" name="Line 280"/>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4" name="Line 281"/>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5" name="Line 282"/>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6" name="Line 283"/>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7" name="Line 284"/>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8" name="Line 285"/>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9" name="Line 286"/>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grpSp>
            <p:nvGrpSpPr>
              <p:cNvPr id="2344" name="Group 306"/>
              <p:cNvGrpSpPr/>
              <p:nvPr/>
            </p:nvGrpSpPr>
            <p:grpSpPr>
              <a:xfrm>
                <a:off x="4762" y="0"/>
                <a:ext cx="9096377" cy="1"/>
                <a:chOff x="0" y="0"/>
                <a:chExt cx="9096375" cy="0"/>
              </a:xfrm>
            </p:grpSpPr>
            <p:sp>
              <p:nvSpPr>
                <p:cNvPr id="2333" name="Line 290"/>
                <p:cNvSpPr/>
                <p:nvPr/>
              </p:nvSpPr>
              <p:spPr>
                <a:xfrm>
                  <a:off x="0" y="0"/>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4" name="Line 291"/>
                <p:cNvSpPr/>
                <p:nvPr/>
              </p:nvSpPr>
              <p:spPr>
                <a:xfrm>
                  <a:off x="85566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5" name="Line 292"/>
                <p:cNvSpPr/>
                <p:nvPr/>
              </p:nvSpPr>
              <p:spPr>
                <a:xfrm>
                  <a:off x="169545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6" name="Line 293"/>
                <p:cNvSpPr/>
                <p:nvPr/>
              </p:nvSpPr>
              <p:spPr>
                <a:xfrm>
                  <a:off x="255111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7" name="Line 294"/>
                <p:cNvSpPr/>
                <p:nvPr/>
              </p:nvSpPr>
              <p:spPr>
                <a:xfrm>
                  <a:off x="339090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8" name="Line 295"/>
                <p:cNvSpPr/>
                <p:nvPr/>
              </p:nvSpPr>
              <p:spPr>
                <a:xfrm>
                  <a:off x="424656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9" name="Line 296"/>
                <p:cNvSpPr/>
                <p:nvPr/>
              </p:nvSpPr>
              <p:spPr>
                <a:xfrm>
                  <a:off x="508635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0" name="Line 297"/>
                <p:cNvSpPr/>
                <p:nvPr/>
              </p:nvSpPr>
              <p:spPr>
                <a:xfrm>
                  <a:off x="5942013"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1" name="Line 298"/>
                <p:cNvSpPr/>
                <p:nvPr/>
              </p:nvSpPr>
              <p:spPr>
                <a:xfrm>
                  <a:off x="6781800"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2" name="Line 299"/>
                <p:cNvSpPr/>
                <p:nvPr/>
              </p:nvSpPr>
              <p:spPr>
                <a:xfrm>
                  <a:off x="7637463"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3" name="Line 300"/>
                <p:cNvSpPr/>
                <p:nvPr/>
              </p:nvSpPr>
              <p:spPr>
                <a:xfrm>
                  <a:off x="8477250"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351" name="Group 315"/>
            <p:cNvGrpSpPr/>
            <p:nvPr/>
          </p:nvGrpSpPr>
          <p:grpSpPr>
            <a:xfrm>
              <a:off x="532764" y="1796414"/>
              <a:ext cx="8077202" cy="1676401"/>
              <a:chOff x="0" y="0"/>
              <a:chExt cx="8077200" cy="1676400"/>
            </a:xfrm>
          </p:grpSpPr>
          <p:sp>
            <p:nvSpPr>
              <p:cNvPr id="2346" name="Rectangle 9"/>
              <p:cNvSpPr/>
              <p:nvPr/>
            </p:nvSpPr>
            <p:spPr>
              <a:xfrm>
                <a:off x="4038600" y="0"/>
                <a:ext cx="4038601" cy="838200"/>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7" name="Rectangle 10"/>
              <p:cNvSpPr/>
              <p:nvPr/>
            </p:nvSpPr>
            <p:spPr>
              <a:xfrm>
                <a:off x="4038600" y="838200"/>
                <a:ext cx="4038601" cy="838200"/>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8" name="Rectangle 11"/>
              <p:cNvSpPr/>
              <p:nvPr/>
            </p:nvSpPr>
            <p:spPr>
              <a:xfrm>
                <a:off x="-1" y="838200"/>
                <a:ext cx="4038601" cy="838200"/>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9" name="Rectangle 12"/>
              <p:cNvSpPr/>
              <p:nvPr/>
            </p:nvSpPr>
            <p:spPr>
              <a:xfrm>
                <a:off x="-1" y="0"/>
                <a:ext cx="4038601" cy="838200"/>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0" name="Rectangle 13"/>
              <p:cNvSpPr/>
              <p:nvPr/>
            </p:nvSpPr>
            <p:spPr>
              <a:xfrm>
                <a:off x="152400" y="152400"/>
                <a:ext cx="7772401" cy="1371600"/>
              </a:xfrm>
              <a:prstGeom prst="rect">
                <a:avLst/>
              </a:prstGeom>
              <a:solidFill>
                <a:srgbClr val="FEFED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6" name="Group 287"/>
            <p:cNvGrpSpPr/>
            <p:nvPr/>
          </p:nvGrpSpPr>
          <p:grpSpPr>
            <a:xfrm>
              <a:off x="304165" y="6674802"/>
              <a:ext cx="8458201" cy="74613"/>
              <a:chOff x="0" y="0"/>
              <a:chExt cx="8458200" cy="74612"/>
            </a:xfrm>
          </p:grpSpPr>
          <p:grpSp>
            <p:nvGrpSpPr>
              <p:cNvPr id="2354" name="Group 73"/>
              <p:cNvGrpSpPr/>
              <p:nvPr/>
            </p:nvGrpSpPr>
            <p:grpSpPr>
              <a:xfrm>
                <a:off x="-1" y="-1"/>
                <a:ext cx="990601" cy="74614"/>
                <a:chOff x="0" y="0"/>
                <a:chExt cx="990600" cy="74612"/>
              </a:xfrm>
            </p:grpSpPr>
            <p:sp>
              <p:nvSpPr>
                <p:cNvPr id="2352" name="Rectangle 16"/>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3" name="Rectangle 17"/>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57" name="Group 72"/>
              <p:cNvGrpSpPr/>
              <p:nvPr/>
            </p:nvGrpSpPr>
            <p:grpSpPr>
              <a:xfrm>
                <a:off x="1066800" y="-1"/>
                <a:ext cx="990601" cy="74614"/>
                <a:chOff x="0" y="0"/>
                <a:chExt cx="990600" cy="74612"/>
              </a:xfrm>
            </p:grpSpPr>
            <p:sp>
              <p:nvSpPr>
                <p:cNvPr id="2355" name="Rectangle 15"/>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6" name="Rectangle 18"/>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0" name="Group 74"/>
              <p:cNvGrpSpPr/>
              <p:nvPr/>
            </p:nvGrpSpPr>
            <p:grpSpPr>
              <a:xfrm>
                <a:off x="2133600" y="-1"/>
                <a:ext cx="990601" cy="74614"/>
                <a:chOff x="0" y="0"/>
                <a:chExt cx="990600" cy="74612"/>
              </a:xfrm>
            </p:grpSpPr>
            <p:sp>
              <p:nvSpPr>
                <p:cNvPr id="2358" name="Rectangle 75"/>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9" name="Rectangle 76"/>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3" name="Group 77"/>
              <p:cNvGrpSpPr/>
              <p:nvPr/>
            </p:nvGrpSpPr>
            <p:grpSpPr>
              <a:xfrm>
                <a:off x="3200400" y="-1"/>
                <a:ext cx="990601" cy="74614"/>
                <a:chOff x="0" y="0"/>
                <a:chExt cx="990600" cy="74612"/>
              </a:xfrm>
            </p:grpSpPr>
            <p:sp>
              <p:nvSpPr>
                <p:cNvPr id="2361" name="Rectangle 78"/>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2" name="Rectangle 79"/>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6" name="Group 80"/>
              <p:cNvGrpSpPr/>
              <p:nvPr/>
            </p:nvGrpSpPr>
            <p:grpSpPr>
              <a:xfrm>
                <a:off x="4267200" y="-1"/>
                <a:ext cx="990601" cy="74614"/>
                <a:chOff x="0" y="0"/>
                <a:chExt cx="990600" cy="74612"/>
              </a:xfrm>
            </p:grpSpPr>
            <p:sp>
              <p:nvSpPr>
                <p:cNvPr id="2364" name="Rectangle 81"/>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5" name="Rectangle 82"/>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9" name="Group 83"/>
              <p:cNvGrpSpPr/>
              <p:nvPr/>
            </p:nvGrpSpPr>
            <p:grpSpPr>
              <a:xfrm>
                <a:off x="5334000" y="-1"/>
                <a:ext cx="990601" cy="74614"/>
                <a:chOff x="0" y="0"/>
                <a:chExt cx="990600" cy="74612"/>
              </a:xfrm>
            </p:grpSpPr>
            <p:sp>
              <p:nvSpPr>
                <p:cNvPr id="2367" name="Rectangle 84"/>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8" name="Rectangle 85"/>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2" name="Group 86"/>
              <p:cNvGrpSpPr/>
              <p:nvPr/>
            </p:nvGrpSpPr>
            <p:grpSpPr>
              <a:xfrm>
                <a:off x="6400800" y="-1"/>
                <a:ext cx="990601" cy="74614"/>
                <a:chOff x="0" y="0"/>
                <a:chExt cx="990600" cy="74612"/>
              </a:xfrm>
            </p:grpSpPr>
            <p:sp>
              <p:nvSpPr>
                <p:cNvPr id="2370" name="Rectangle 87"/>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71" name="Rectangle 88"/>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5" name="Group 89"/>
              <p:cNvGrpSpPr/>
              <p:nvPr/>
            </p:nvGrpSpPr>
            <p:grpSpPr>
              <a:xfrm>
                <a:off x="7467600" y="-1"/>
                <a:ext cx="990601" cy="74614"/>
                <a:chOff x="0" y="0"/>
                <a:chExt cx="990600" cy="74612"/>
              </a:xfrm>
            </p:grpSpPr>
            <p:sp>
              <p:nvSpPr>
                <p:cNvPr id="2373" name="Rectangle 90"/>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74" name="Rectangle 91"/>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pic>
        <p:nvPicPr>
          <p:cNvPr id="2378" name="Picture 319" descr="Picture 319"/>
          <p:cNvPicPr>
            <a:picLocks/>
          </p:cNvPicPr>
          <p:nvPr/>
        </p:nvPicPr>
        <p:blipFill>
          <a:blip r:embed="rId2" cstate="print"/>
          <a:stretch>
            <a:fillRect/>
          </a:stretch>
        </p:blipFill>
        <p:spPr>
          <a:xfrm>
            <a:off x="4456112" y="3403600"/>
            <a:ext cx="246063" cy="246064"/>
          </a:xfrm>
          <a:prstGeom prst="rect">
            <a:avLst/>
          </a:prstGeom>
          <a:ln w="12700">
            <a:miter lim="400000"/>
          </a:ln>
        </p:spPr>
      </p:pic>
      <p:sp>
        <p:nvSpPr>
          <p:cNvPr id="2379" name="Title Text"/>
          <p:cNvSpPr txBox="1">
            <a:spLocks noGrp="1"/>
          </p:cNvSpPr>
          <p:nvPr>
            <p:ph type="title"/>
          </p:nvPr>
        </p:nvSpPr>
        <p:spPr>
          <a:xfrm>
            <a:off x="685800" y="2133600"/>
            <a:ext cx="7772400" cy="1143000"/>
          </a:xfrm>
          <a:prstGeom prst="rect">
            <a:avLst/>
          </a:prstGeom>
        </p:spPr>
        <p:txBody>
          <a:bodyPr lIns="45719" tIns="45719" rIns="45719" bIns="45719"/>
          <a:lstStyle/>
          <a:p>
            <a:r>
              <a:t>Title Text</a:t>
            </a:r>
          </a:p>
        </p:txBody>
      </p:sp>
      <p:sp>
        <p:nvSpPr>
          <p:cNvPr id="2380" name="Body Level One…"/>
          <p:cNvSpPr txBox="1">
            <a:spLocks noGrp="1"/>
          </p:cNvSpPr>
          <p:nvPr>
            <p:ph type="body" sz="quarter" idx="1"/>
          </p:nvPr>
        </p:nvSpPr>
        <p:spPr>
          <a:xfrm>
            <a:off x="1371600" y="3886200"/>
            <a:ext cx="6400800" cy="1752600"/>
          </a:xfrm>
          <a:prstGeom prst="rect">
            <a:avLst/>
          </a:prstGeom>
        </p:spPr>
        <p:txBody>
          <a:bodyPr lIns="45719" tIns="45719" rIns="45719" bIns="45719" anchor="ctr">
            <a:normAutofit/>
          </a:bodyPr>
          <a:lstStyle>
            <a:lvl1pPr marL="0" indent="0" algn="ctr">
              <a:buSzTx/>
              <a:buNone/>
            </a:lvl1pPr>
            <a:lvl2pPr marL="783771" indent="-326571" algn="ctr"/>
            <a:lvl3pPr marL="1219200" indent="-304800" algn="ctr"/>
            <a:lvl4pPr marL="1737360" indent="-365760" algn="ctr"/>
            <a:lvl5pPr marL="2194560" indent="-365760" algn="ctr"/>
          </a:lstStyle>
          <a:p>
            <a:r>
              <a:t>Body Level One</a:t>
            </a:r>
          </a:p>
          <a:p>
            <a:pPr lvl="1"/>
            <a:r>
              <a:t>Body Level Two</a:t>
            </a:r>
          </a:p>
          <a:p>
            <a:pPr lvl="2"/>
            <a:r>
              <a:t>Body Level Three</a:t>
            </a:r>
          </a:p>
          <a:p>
            <a:pPr lvl="3"/>
            <a:r>
              <a:t>Body Level Four</a:t>
            </a:r>
          </a:p>
          <a:p>
            <a:pPr lvl="4"/>
            <a:r>
              <a:t>Body Level Five</a:t>
            </a:r>
          </a:p>
        </p:txBody>
      </p:sp>
      <p:sp>
        <p:nvSpPr>
          <p:cNvPr id="2381" name="Slide Number"/>
          <p:cNvSpPr txBox="1">
            <a:spLocks noGrp="1"/>
          </p:cNvSpPr>
          <p:nvPr>
            <p:ph type="sldNum" sz="quarter" idx="2"/>
          </p:nvPr>
        </p:nvSpPr>
        <p:spPr>
          <a:xfrm>
            <a:off x="8191886" y="64109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463262262"/>
      </p:ext>
    </p:extLst>
  </p:cSld>
  <p:clrMapOvr>
    <a:masterClrMapping/>
  </p:clrMapOvr>
  <p:transition spd="med"/>
</p:sldLayout>
</file>

<file path=ppt/slideLayouts/slideLayout572.xml><?xml version="1.0" encoding="utf-8"?>
<p:sldLayout xmlns:a="http://schemas.openxmlformats.org/drawingml/2006/main" xmlns:r="http://schemas.openxmlformats.org/officeDocument/2006/relationships" xmlns:p="http://schemas.openxmlformats.org/presentationml/2006/main" type="tx">
  <p:cSld name="13_Title and Content">
    <p:spTree>
      <p:nvGrpSpPr>
        <p:cNvPr id="1" name=""/>
        <p:cNvGrpSpPr/>
        <p:nvPr/>
      </p:nvGrpSpPr>
      <p:grpSpPr>
        <a:xfrm>
          <a:off x="0" y="0"/>
          <a:ext cx="0" cy="0"/>
          <a:chOff x="0" y="0"/>
          <a:chExt cx="0" cy="0"/>
        </a:xfrm>
      </p:grpSpPr>
      <p:sp>
        <p:nvSpPr>
          <p:cNvPr id="2388" name="Title Text"/>
          <p:cNvSpPr txBox="1">
            <a:spLocks noGrp="1"/>
          </p:cNvSpPr>
          <p:nvPr>
            <p:ph type="title"/>
          </p:nvPr>
        </p:nvSpPr>
        <p:spPr>
          <a:prstGeom prst="rect">
            <a:avLst/>
          </a:prstGeom>
        </p:spPr>
        <p:txBody>
          <a:bodyPr lIns="45719" tIns="45719" rIns="45719" bIns="45719"/>
          <a:lstStyle/>
          <a:p>
            <a:r>
              <a:t>Title Text</a:t>
            </a:r>
          </a:p>
        </p:txBody>
      </p:sp>
      <p:sp>
        <p:nvSpPr>
          <p:cNvPr id="2389"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Blip>
                <a:blip r:embed="rId2"/>
              </a:buBlip>
            </a:lvl1pPr>
            <a:lvl2pPr marL="783771" indent="-326571"/>
            <a:lvl3pPr marL="1219200" indent="-304800"/>
            <a:lvl4pPr marL="1737360" indent="-365760"/>
            <a:lvl5pPr marL="2194560" indent="-365760"/>
          </a:lstStyle>
          <a:p>
            <a:r>
              <a:t>Body Level One</a:t>
            </a:r>
          </a:p>
          <a:p>
            <a:pPr lvl="1"/>
            <a:r>
              <a:t>Body Level Two</a:t>
            </a:r>
          </a:p>
          <a:p>
            <a:pPr lvl="2"/>
            <a:r>
              <a:t>Body Level Three</a:t>
            </a:r>
          </a:p>
          <a:p>
            <a:pPr lvl="3"/>
            <a:r>
              <a:t>Body Level Four</a:t>
            </a:r>
          </a:p>
          <a:p>
            <a:pPr lvl="4"/>
            <a:r>
              <a:t>Body Level Five</a:t>
            </a:r>
          </a:p>
        </p:txBody>
      </p:sp>
      <p:sp>
        <p:nvSpPr>
          <p:cNvPr id="2390"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707913447"/>
      </p:ext>
    </p:extLst>
  </p:cSld>
  <p:clrMapOvr>
    <a:masterClrMapping/>
  </p:clrMapOvr>
  <p:transition spd="med"/>
</p:sldLayout>
</file>

<file path=ppt/slideLayouts/slideLayout573.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397" name="Title Text"/>
          <p:cNvSpPr txBox="1">
            <a:spLocks noGrp="1"/>
          </p:cNvSpPr>
          <p:nvPr>
            <p:ph type="title"/>
          </p:nvPr>
        </p:nvSpPr>
        <p:spPr>
          <a:xfrm>
            <a:off x="722312" y="4406900"/>
            <a:ext cx="7772401" cy="1362075"/>
          </a:xfrm>
          <a:prstGeom prst="rect">
            <a:avLst/>
          </a:prstGeom>
        </p:spPr>
        <p:txBody>
          <a:bodyPr lIns="45719" tIns="45719" rIns="45719" bIns="45719" anchor="t"/>
          <a:lstStyle>
            <a:lvl1pPr algn="l">
              <a:defRPr sz="4000" cap="all"/>
            </a:lvl1pPr>
          </a:lstStyle>
          <a:p>
            <a:r>
              <a:t>Title Text</a:t>
            </a:r>
          </a:p>
        </p:txBody>
      </p:sp>
      <p:sp>
        <p:nvSpPr>
          <p:cNvPr id="2398"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399"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4249569473"/>
      </p:ext>
    </p:extLst>
  </p:cSld>
  <p:clrMapOvr>
    <a:masterClrMapping/>
  </p:clrMapOvr>
  <p:transition spd="med"/>
</p:sldLayout>
</file>

<file path=ppt/slideLayouts/slideLayout574.xml><?xml version="1.0" encoding="utf-8"?>
<p:sldLayout xmlns:a="http://schemas.openxmlformats.org/drawingml/2006/main" xmlns:r="http://schemas.openxmlformats.org/officeDocument/2006/relationships" xmlns:p="http://schemas.openxmlformats.org/presentationml/2006/main" type="tx">
  <p:cSld name="15_Two Content">
    <p:spTree>
      <p:nvGrpSpPr>
        <p:cNvPr id="1" name=""/>
        <p:cNvGrpSpPr/>
        <p:nvPr/>
      </p:nvGrpSpPr>
      <p:grpSpPr>
        <a:xfrm>
          <a:off x="0" y="0"/>
          <a:ext cx="0" cy="0"/>
          <a:chOff x="0" y="0"/>
          <a:chExt cx="0" cy="0"/>
        </a:xfrm>
      </p:grpSpPr>
      <p:sp>
        <p:nvSpPr>
          <p:cNvPr id="2406" name="Title Text"/>
          <p:cNvSpPr txBox="1">
            <a:spLocks noGrp="1"/>
          </p:cNvSpPr>
          <p:nvPr>
            <p:ph type="title"/>
          </p:nvPr>
        </p:nvSpPr>
        <p:spPr>
          <a:prstGeom prst="rect">
            <a:avLst/>
          </a:prstGeom>
        </p:spPr>
        <p:txBody>
          <a:bodyPr lIns="45719" tIns="45719" rIns="45719" bIns="45719"/>
          <a:lstStyle/>
          <a:p>
            <a:r>
              <a:t>Title Text</a:t>
            </a:r>
          </a:p>
        </p:txBody>
      </p:sp>
      <p:sp>
        <p:nvSpPr>
          <p:cNvPr id="2407"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Blip>
                <a:blip r:embed="rId2"/>
              </a:buBlip>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408"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411710541"/>
      </p:ext>
    </p:extLst>
  </p:cSld>
  <p:clrMapOvr>
    <a:masterClrMapping/>
  </p:clrMapOvr>
  <p:transition spd="med"/>
</p:sldLayout>
</file>

<file path=ppt/slideLayouts/slideLayout575.xml><?xml version="1.0" encoding="utf-8"?>
<p:sldLayout xmlns:a="http://schemas.openxmlformats.org/drawingml/2006/main" xmlns:r="http://schemas.openxmlformats.org/officeDocument/2006/relationships" xmlns:p="http://schemas.openxmlformats.org/presentationml/2006/main" type="tx">
  <p:cSld name="15_Comparison">
    <p:spTree>
      <p:nvGrpSpPr>
        <p:cNvPr id="1" name=""/>
        <p:cNvGrpSpPr/>
        <p:nvPr/>
      </p:nvGrpSpPr>
      <p:grpSpPr>
        <a:xfrm>
          <a:off x="0" y="0"/>
          <a:ext cx="0" cy="0"/>
          <a:chOff x="0" y="0"/>
          <a:chExt cx="0" cy="0"/>
        </a:xfrm>
      </p:grpSpPr>
      <p:sp>
        <p:nvSpPr>
          <p:cNvPr id="2415" name="Title Text"/>
          <p:cNvSpPr txBox="1">
            <a:spLocks noGrp="1"/>
          </p:cNvSpPr>
          <p:nvPr>
            <p:ph type="title"/>
          </p:nvPr>
        </p:nvSpPr>
        <p:spPr>
          <a:xfrm>
            <a:off x="457200" y="274638"/>
            <a:ext cx="8229600" cy="1143001"/>
          </a:xfrm>
          <a:prstGeom prst="rect">
            <a:avLst/>
          </a:prstGeom>
        </p:spPr>
        <p:txBody>
          <a:bodyPr lIns="45719" tIns="45719" rIns="45719" bIns="45719"/>
          <a:lstStyle/>
          <a:p>
            <a:r>
              <a:t>Title Text</a:t>
            </a:r>
          </a:p>
        </p:txBody>
      </p:sp>
      <p:sp>
        <p:nvSpPr>
          <p:cNvPr id="2416"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417"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pPr>
            <a:endParaRPr/>
          </a:p>
        </p:txBody>
      </p:sp>
      <p:sp>
        <p:nvSpPr>
          <p:cNvPr id="2418"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993719769"/>
      </p:ext>
    </p:extLst>
  </p:cSld>
  <p:clrMapOvr>
    <a:masterClrMapping/>
  </p:clrMapOvr>
  <p:transition spd="med"/>
</p:sldLayout>
</file>

<file path=ppt/slideLayouts/slideLayout576.xml><?xml version="1.0" encoding="utf-8"?>
<p:sldLayout xmlns:a="http://schemas.openxmlformats.org/drawingml/2006/main" xmlns:r="http://schemas.openxmlformats.org/officeDocument/2006/relationships" xmlns:p="http://schemas.openxmlformats.org/presentationml/2006/main" type="tx">
  <p:cSld name="15_Title Only">
    <p:spTree>
      <p:nvGrpSpPr>
        <p:cNvPr id="1" name=""/>
        <p:cNvGrpSpPr/>
        <p:nvPr/>
      </p:nvGrpSpPr>
      <p:grpSpPr>
        <a:xfrm>
          <a:off x="0" y="0"/>
          <a:ext cx="0" cy="0"/>
          <a:chOff x="0" y="0"/>
          <a:chExt cx="0" cy="0"/>
        </a:xfrm>
      </p:grpSpPr>
      <p:sp>
        <p:nvSpPr>
          <p:cNvPr id="2425" name="Title Text"/>
          <p:cNvSpPr txBox="1">
            <a:spLocks noGrp="1"/>
          </p:cNvSpPr>
          <p:nvPr>
            <p:ph type="title"/>
          </p:nvPr>
        </p:nvSpPr>
        <p:spPr>
          <a:prstGeom prst="rect">
            <a:avLst/>
          </a:prstGeom>
        </p:spPr>
        <p:txBody>
          <a:bodyPr lIns="45719" tIns="45719" rIns="45719" bIns="45719"/>
          <a:lstStyle/>
          <a:p>
            <a:r>
              <a:t>Title Text</a:t>
            </a:r>
          </a:p>
        </p:txBody>
      </p:sp>
      <p:sp>
        <p:nvSpPr>
          <p:cNvPr id="2426"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438109426"/>
      </p:ext>
    </p:extLst>
  </p:cSld>
  <p:clrMapOvr>
    <a:masterClrMapping/>
  </p:clrMapOvr>
  <p:transition spd="med"/>
</p:sldLayout>
</file>

<file path=ppt/slideLayouts/slideLayout577.xml><?xml version="1.0" encoding="utf-8"?>
<p:sldLayout xmlns:a="http://schemas.openxmlformats.org/drawingml/2006/main" xmlns:r="http://schemas.openxmlformats.org/officeDocument/2006/relationships" xmlns:p="http://schemas.openxmlformats.org/presentationml/2006/main" type="tx">
  <p:cSld name="15_Content with Caption">
    <p:spTree>
      <p:nvGrpSpPr>
        <p:cNvPr id="1" name=""/>
        <p:cNvGrpSpPr/>
        <p:nvPr/>
      </p:nvGrpSpPr>
      <p:grpSpPr>
        <a:xfrm>
          <a:off x="0" y="0"/>
          <a:ext cx="0" cy="0"/>
          <a:chOff x="0" y="0"/>
          <a:chExt cx="0" cy="0"/>
        </a:xfrm>
      </p:grpSpPr>
      <p:sp>
        <p:nvSpPr>
          <p:cNvPr id="2448" name="Title Text"/>
          <p:cNvSpPr txBox="1">
            <a:spLocks noGrp="1"/>
          </p:cNvSpPr>
          <p:nvPr>
            <p:ph type="title"/>
          </p:nvPr>
        </p:nvSpPr>
        <p:spPr>
          <a:xfrm>
            <a:off x="457200" y="273050"/>
            <a:ext cx="3008314" cy="1162050"/>
          </a:xfrm>
          <a:prstGeom prst="rect">
            <a:avLst/>
          </a:prstGeom>
        </p:spPr>
        <p:txBody>
          <a:bodyPr lIns="45719" tIns="45719" rIns="45719" bIns="45719" anchor="b"/>
          <a:lstStyle>
            <a:lvl1pPr algn="l">
              <a:defRPr sz="2000"/>
            </a:lvl1pPr>
          </a:lstStyle>
          <a:p>
            <a:r>
              <a:t>Title Text</a:t>
            </a:r>
          </a:p>
        </p:txBody>
      </p:sp>
      <p:sp>
        <p:nvSpPr>
          <p:cNvPr id="2449"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Blip>
                <a:blip r:embed="rId2"/>
              </a:buBlip>
            </a:lvl1pPr>
            <a:lvl2pPr marL="783771" indent="-326571"/>
            <a:lvl3pPr marL="1219200" indent="-304800"/>
            <a:lvl4pPr marL="1737360" indent="-365760"/>
            <a:lvl5pPr marL="2194560" indent="-365760"/>
          </a:lstStyle>
          <a:p>
            <a:r>
              <a:t>Body Level One</a:t>
            </a:r>
          </a:p>
          <a:p>
            <a:pPr lvl="1"/>
            <a:r>
              <a:t>Body Level Two</a:t>
            </a:r>
          </a:p>
          <a:p>
            <a:pPr lvl="2"/>
            <a:r>
              <a:t>Body Level Three</a:t>
            </a:r>
          </a:p>
          <a:p>
            <a:pPr lvl="3"/>
            <a:r>
              <a:t>Body Level Four</a:t>
            </a:r>
          </a:p>
          <a:p>
            <a:pPr lvl="4"/>
            <a:r>
              <a:t>Body Level Five</a:t>
            </a:r>
          </a:p>
        </p:txBody>
      </p:sp>
      <p:sp>
        <p:nvSpPr>
          <p:cNvPr id="2450"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pPr>
            <a:endParaRPr/>
          </a:p>
        </p:txBody>
      </p:sp>
      <p:sp>
        <p:nvSpPr>
          <p:cNvPr id="2451"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719535851"/>
      </p:ext>
    </p:extLst>
  </p:cSld>
  <p:clrMapOvr>
    <a:masterClrMapping/>
  </p:clrMapOvr>
  <p:transition spd="med"/>
</p:sldLayout>
</file>

<file path=ppt/slideLayouts/slideLayout578.xml><?xml version="1.0" encoding="utf-8"?>
<p:sldLayout xmlns:a="http://schemas.openxmlformats.org/drawingml/2006/main" xmlns:r="http://schemas.openxmlformats.org/officeDocument/2006/relationships" xmlns:p="http://schemas.openxmlformats.org/presentationml/2006/main" type="tx">
  <p:cSld name="15_Picture with Caption">
    <p:spTree>
      <p:nvGrpSpPr>
        <p:cNvPr id="1" name=""/>
        <p:cNvGrpSpPr/>
        <p:nvPr/>
      </p:nvGrpSpPr>
      <p:grpSpPr>
        <a:xfrm>
          <a:off x="0" y="0"/>
          <a:ext cx="0" cy="0"/>
          <a:chOff x="0" y="0"/>
          <a:chExt cx="0" cy="0"/>
        </a:xfrm>
      </p:grpSpPr>
      <p:sp>
        <p:nvSpPr>
          <p:cNvPr id="2458" name="Title Text"/>
          <p:cNvSpPr txBox="1">
            <a:spLocks noGrp="1"/>
          </p:cNvSpPr>
          <p:nvPr>
            <p:ph type="title"/>
          </p:nvPr>
        </p:nvSpPr>
        <p:spPr>
          <a:xfrm>
            <a:off x="1792288" y="4800600"/>
            <a:ext cx="5486401" cy="566738"/>
          </a:xfrm>
          <a:prstGeom prst="rect">
            <a:avLst/>
          </a:prstGeom>
        </p:spPr>
        <p:txBody>
          <a:bodyPr lIns="45719" tIns="45719" rIns="45719" bIns="45719" anchor="b"/>
          <a:lstStyle>
            <a:lvl1pPr algn="l">
              <a:defRPr sz="2000"/>
            </a:lvl1pPr>
          </a:lstStyle>
          <a:p>
            <a:r>
              <a:t>Title Text</a:t>
            </a:r>
          </a:p>
        </p:txBody>
      </p:sp>
      <p:sp>
        <p:nvSpPr>
          <p:cNvPr id="245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460"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461"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75654953"/>
      </p:ext>
    </p:extLst>
  </p:cSld>
  <p:clrMapOvr>
    <a:masterClrMapping/>
  </p:clrMapOvr>
  <p:transition spd="med"/>
</p:sldLayout>
</file>

<file path=ppt/slideLayouts/slideLayout579.xml><?xml version="1.0" encoding="utf-8"?>
<p:sldLayout xmlns:a="http://schemas.openxmlformats.org/drawingml/2006/main" xmlns:r="http://schemas.openxmlformats.org/officeDocument/2006/relationships" xmlns:p="http://schemas.openxmlformats.org/presentationml/2006/main" type="tx">
  <p:cSld name="15_Title and Vertical Text">
    <p:spTree>
      <p:nvGrpSpPr>
        <p:cNvPr id="1" name=""/>
        <p:cNvGrpSpPr/>
        <p:nvPr/>
      </p:nvGrpSpPr>
      <p:grpSpPr>
        <a:xfrm>
          <a:off x="0" y="0"/>
          <a:ext cx="0" cy="0"/>
          <a:chOff x="0" y="0"/>
          <a:chExt cx="0" cy="0"/>
        </a:xfrm>
      </p:grpSpPr>
      <p:sp>
        <p:nvSpPr>
          <p:cNvPr id="2468" name="Title Text"/>
          <p:cNvSpPr txBox="1">
            <a:spLocks noGrp="1"/>
          </p:cNvSpPr>
          <p:nvPr>
            <p:ph type="title"/>
          </p:nvPr>
        </p:nvSpPr>
        <p:spPr>
          <a:prstGeom prst="rect">
            <a:avLst/>
          </a:prstGeom>
        </p:spPr>
        <p:txBody>
          <a:bodyPr lIns="45719" tIns="45719" rIns="45719" bIns="45719"/>
          <a:lstStyle/>
          <a:p>
            <a:r>
              <a:t>Title Text</a:t>
            </a:r>
          </a:p>
        </p:txBody>
      </p:sp>
      <p:sp>
        <p:nvSpPr>
          <p:cNvPr id="2469"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Blip>
                <a:blip r:embed="rId2"/>
              </a:buBlip>
            </a:lvl1pPr>
            <a:lvl2pPr marL="783771" indent="-326571"/>
            <a:lvl3pPr marL="1219200" indent="-304800"/>
            <a:lvl4pPr marL="1737360" indent="-365760"/>
            <a:lvl5pPr marL="2194560" indent="-365760"/>
          </a:lstStyle>
          <a:p>
            <a:r>
              <a:t>Body Level One</a:t>
            </a:r>
          </a:p>
          <a:p>
            <a:pPr lvl="1"/>
            <a:r>
              <a:t>Body Level Two</a:t>
            </a:r>
          </a:p>
          <a:p>
            <a:pPr lvl="2"/>
            <a:r>
              <a:t>Body Level Three</a:t>
            </a:r>
          </a:p>
          <a:p>
            <a:pPr lvl="3"/>
            <a:r>
              <a:t>Body Level Four</a:t>
            </a:r>
          </a:p>
          <a:p>
            <a:pPr lvl="4"/>
            <a:r>
              <a:t>Body Level Five</a:t>
            </a:r>
          </a:p>
        </p:txBody>
      </p:sp>
      <p:sp>
        <p:nvSpPr>
          <p:cNvPr id="2470"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1510259448"/>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B8425F8F-7D6E-C246-B155-42DCB9CB24B0}" type="slidenum">
              <a:rPr lang="en-US"/>
              <a:pPr>
                <a:defRPr/>
              </a:pPr>
              <a:t>‹#›</a:t>
            </a:fld>
            <a:endParaRPr lang="en-US"/>
          </a:p>
        </p:txBody>
      </p:sp>
    </p:spTree>
    <p:extLst>
      <p:ext uri="{BB962C8B-B14F-4D97-AF65-F5344CB8AC3E}">
        <p14:creationId xmlns:p14="http://schemas.microsoft.com/office/powerpoint/2010/main" val="2934873923"/>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x">
  <p:cSld name="15_Vertical Title and Text">
    <p:spTree>
      <p:nvGrpSpPr>
        <p:cNvPr id="1" name=""/>
        <p:cNvGrpSpPr/>
        <p:nvPr/>
      </p:nvGrpSpPr>
      <p:grpSpPr>
        <a:xfrm>
          <a:off x="0" y="0"/>
          <a:ext cx="0" cy="0"/>
          <a:chOff x="0" y="0"/>
          <a:chExt cx="0" cy="0"/>
        </a:xfrm>
      </p:grpSpPr>
      <p:sp>
        <p:nvSpPr>
          <p:cNvPr id="2477" name="Title Text"/>
          <p:cNvSpPr txBox="1">
            <a:spLocks noGrp="1"/>
          </p:cNvSpPr>
          <p:nvPr>
            <p:ph type="title"/>
          </p:nvPr>
        </p:nvSpPr>
        <p:spPr>
          <a:xfrm>
            <a:off x="6515100" y="609600"/>
            <a:ext cx="1943100" cy="5486400"/>
          </a:xfrm>
          <a:prstGeom prst="rect">
            <a:avLst/>
          </a:prstGeom>
        </p:spPr>
        <p:txBody>
          <a:bodyPr vert="eaVert" lIns="45719" tIns="45719" rIns="45719" bIns="45719"/>
          <a:lstStyle/>
          <a:p>
            <a:r>
              <a:t>Title Text</a:t>
            </a:r>
          </a:p>
        </p:txBody>
      </p:sp>
      <p:sp>
        <p:nvSpPr>
          <p:cNvPr id="2478"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Blip>
                <a:blip r:embed="rId2"/>
              </a:buBlip>
            </a:lvl1pPr>
            <a:lvl2pPr marL="783771" indent="-326571"/>
            <a:lvl3pPr marL="1219200" indent="-304800"/>
            <a:lvl4pPr marL="1737360" indent="-365760"/>
            <a:lvl5pPr marL="2194560" indent="-365760"/>
          </a:lstStyle>
          <a:p>
            <a:r>
              <a:t>Body Level One</a:t>
            </a:r>
          </a:p>
          <a:p>
            <a:pPr lvl="1"/>
            <a:r>
              <a:t>Body Level Two</a:t>
            </a:r>
          </a:p>
          <a:p>
            <a:pPr lvl="2"/>
            <a:r>
              <a:t>Body Level Three</a:t>
            </a:r>
          </a:p>
          <a:p>
            <a:pPr lvl="3"/>
            <a:r>
              <a:t>Body Level Four</a:t>
            </a:r>
          </a:p>
          <a:p>
            <a:pPr lvl="4"/>
            <a:r>
              <a:t>Body Level Five</a:t>
            </a:r>
          </a:p>
        </p:txBody>
      </p:sp>
      <p:sp>
        <p:nvSpPr>
          <p:cNvPr id="2479"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1683988041"/>
      </p:ext>
    </p:extLst>
  </p:cSld>
  <p:clrMapOvr>
    <a:masterClrMapping/>
  </p:clrMapOvr>
  <p:transition spd="med"/>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x">
  <p:cSld name="14_Title and Content">
    <p:bg>
      <p:bgPr>
        <a:solidFill>
          <a:srgbClr val="000000"/>
        </a:solidFill>
        <a:effectLst/>
      </p:bgPr>
    </p:bg>
    <p:spTree>
      <p:nvGrpSpPr>
        <p:cNvPr id="1" name=""/>
        <p:cNvGrpSpPr/>
        <p:nvPr/>
      </p:nvGrpSpPr>
      <p:grpSpPr>
        <a:xfrm>
          <a:off x="0" y="0"/>
          <a:ext cx="0" cy="0"/>
          <a:chOff x="0" y="0"/>
          <a:chExt cx="0" cy="0"/>
        </a:xfrm>
      </p:grpSpPr>
      <p:sp>
        <p:nvSpPr>
          <p:cNvPr id="2495"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2496"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49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38117735"/>
      </p:ext>
    </p:extLst>
  </p:cSld>
  <p:clrMapOvr>
    <a:masterClrMapping/>
  </p:clrMapOvr>
  <p:transition spd="med"/>
</p:sldLayout>
</file>

<file path=ppt/slideLayouts/slideLayout582.xml><?xml version="1.0" encoding="utf-8"?>
<p:sldLayout xmlns:a="http://schemas.openxmlformats.org/drawingml/2006/main" xmlns:r="http://schemas.openxmlformats.org/officeDocument/2006/relationships" xmlns:p="http://schemas.openxmlformats.org/presentationml/2006/main" showMasterSp="0" type="tx">
  <p:cSld name="16_Section Header">
    <p:bg>
      <p:bgPr>
        <a:solidFill>
          <a:srgbClr val="000000"/>
        </a:solidFill>
        <a:effectLst/>
      </p:bgPr>
    </p:bg>
    <p:spTree>
      <p:nvGrpSpPr>
        <p:cNvPr id="1" name=""/>
        <p:cNvGrpSpPr/>
        <p:nvPr/>
      </p:nvGrpSpPr>
      <p:grpSpPr>
        <a:xfrm>
          <a:off x="0" y="0"/>
          <a:ext cx="0" cy="0"/>
          <a:chOff x="0" y="0"/>
          <a:chExt cx="0" cy="0"/>
        </a:xfrm>
      </p:grpSpPr>
      <p:sp>
        <p:nvSpPr>
          <p:cNvPr id="2504"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lvl1pPr>
          </a:lstStyle>
          <a:p>
            <a:r>
              <a:t>Title Text</a:t>
            </a:r>
          </a:p>
        </p:txBody>
      </p:sp>
      <p:sp>
        <p:nvSpPr>
          <p:cNvPr id="2505"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FFFFFF"/>
                </a:solidFill>
              </a:defRPr>
            </a:lvl1pPr>
            <a:lvl2pPr marL="0" indent="457200">
              <a:spcBef>
                <a:spcPts val="400"/>
              </a:spcBef>
              <a:buSzTx/>
              <a:buNone/>
              <a:defRPr sz="2000">
                <a:solidFill>
                  <a:srgbClr val="FFFFFF"/>
                </a:solidFill>
              </a:defRPr>
            </a:lvl2pPr>
            <a:lvl3pPr marL="0" indent="914400">
              <a:spcBef>
                <a:spcPts val="400"/>
              </a:spcBef>
              <a:buSzTx/>
              <a:buNone/>
              <a:defRPr sz="2000">
                <a:solidFill>
                  <a:srgbClr val="FFFFFF"/>
                </a:solidFill>
              </a:defRPr>
            </a:lvl3pPr>
            <a:lvl4pPr marL="0" indent="1371600">
              <a:spcBef>
                <a:spcPts val="400"/>
              </a:spcBef>
              <a:buSzTx/>
              <a:buNone/>
              <a:defRPr sz="2000">
                <a:solidFill>
                  <a:srgbClr val="FFFFFF"/>
                </a:solidFill>
              </a:defRPr>
            </a:lvl4pPr>
            <a:lvl5pPr marL="0" indent="1828800">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0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83519557"/>
      </p:ext>
    </p:extLst>
  </p:cSld>
  <p:clrMapOvr>
    <a:masterClrMapping/>
  </p:clrMapOvr>
  <p:transition spd="med"/>
</p:sldLayout>
</file>

<file path=ppt/slideLayouts/slideLayout583.xml><?xml version="1.0" encoding="utf-8"?>
<p:sldLayout xmlns:a="http://schemas.openxmlformats.org/drawingml/2006/main" xmlns:r="http://schemas.openxmlformats.org/officeDocument/2006/relationships" xmlns:p="http://schemas.openxmlformats.org/presentationml/2006/main" showMasterSp="0" type="tx">
  <p:cSld name="16_Two Content">
    <p:bg>
      <p:bgPr>
        <a:solidFill>
          <a:srgbClr val="000000"/>
        </a:solidFill>
        <a:effectLst/>
      </p:bgPr>
    </p:bg>
    <p:spTree>
      <p:nvGrpSpPr>
        <p:cNvPr id="1" name=""/>
        <p:cNvGrpSpPr/>
        <p:nvPr/>
      </p:nvGrpSpPr>
      <p:grpSpPr>
        <a:xfrm>
          <a:off x="0" y="0"/>
          <a:ext cx="0" cy="0"/>
          <a:chOff x="0" y="0"/>
          <a:chExt cx="0" cy="0"/>
        </a:xfrm>
      </p:grpSpPr>
      <p:sp>
        <p:nvSpPr>
          <p:cNvPr id="2513"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2514"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a:solidFill>
                  <a:srgbClr val="FFFFFF"/>
                </a:solidFill>
              </a:defRPr>
            </a:lvl1pPr>
            <a:lvl2pPr marL="790575" indent="-333375">
              <a:spcBef>
                <a:spcPts val="600"/>
              </a:spcBef>
              <a:buSzPct val="100000"/>
              <a:buChar char="–"/>
              <a:defRPr sz="2800">
                <a:solidFill>
                  <a:srgbClr val="FFFFFF"/>
                </a:solidFill>
              </a:defRPr>
            </a:lvl2pPr>
            <a:lvl3pPr marL="1234439" indent="-320039">
              <a:spcBef>
                <a:spcPts val="600"/>
              </a:spcBef>
              <a:buSzPct val="100000"/>
              <a:buChar char="•"/>
              <a:defRPr sz="2800">
                <a:solidFill>
                  <a:srgbClr val="FFFFFF"/>
                </a:solidFill>
              </a:defRPr>
            </a:lvl3pPr>
            <a:lvl4pPr marL="1727200" indent="-355600">
              <a:spcBef>
                <a:spcPts val="600"/>
              </a:spcBef>
              <a:buSzPct val="100000"/>
              <a:buChar char="–"/>
              <a:defRPr sz="2800">
                <a:solidFill>
                  <a:srgbClr val="FFFFFF"/>
                </a:solidFill>
              </a:defRPr>
            </a:lvl4pPr>
            <a:lvl5pPr marL="2184400" indent="-355600">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1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76060252"/>
      </p:ext>
    </p:extLst>
  </p:cSld>
  <p:clrMapOvr>
    <a:masterClrMapping/>
  </p:clrMapOvr>
  <p:transition spd="med"/>
</p:sldLayout>
</file>

<file path=ppt/slideLayouts/slideLayout584.xml><?xml version="1.0" encoding="utf-8"?>
<p:sldLayout xmlns:a="http://schemas.openxmlformats.org/drawingml/2006/main" xmlns:r="http://schemas.openxmlformats.org/officeDocument/2006/relationships" xmlns:p="http://schemas.openxmlformats.org/presentationml/2006/main" showMasterSp="0" type="tx">
  <p:cSld name="16_Comparison">
    <p:bg>
      <p:bgPr>
        <a:solidFill>
          <a:srgbClr val="000000"/>
        </a:solidFill>
        <a:effectLst/>
      </p:bgPr>
    </p:bg>
    <p:spTree>
      <p:nvGrpSpPr>
        <p:cNvPr id="1" name=""/>
        <p:cNvGrpSpPr/>
        <p:nvPr/>
      </p:nvGrpSpPr>
      <p:grpSpPr>
        <a:xfrm>
          <a:off x="0" y="0"/>
          <a:ext cx="0" cy="0"/>
          <a:chOff x="0" y="0"/>
          <a:chExt cx="0" cy="0"/>
        </a:xfrm>
      </p:grpSpPr>
      <p:sp>
        <p:nvSpPr>
          <p:cNvPr id="2522"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lvl1pPr>
          </a:lstStyle>
          <a:p>
            <a:r>
              <a:t>Title Text</a:t>
            </a:r>
          </a:p>
        </p:txBody>
      </p:sp>
      <p:sp>
        <p:nvSpPr>
          <p:cNvPr id="2523"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FFFFFF"/>
                </a:solidFill>
              </a:defRPr>
            </a:lvl1pPr>
            <a:lvl2pPr marL="0" indent="457200">
              <a:spcBef>
                <a:spcPts val="500"/>
              </a:spcBef>
              <a:buSzTx/>
              <a:buNone/>
              <a:defRPr sz="2400" b="1">
                <a:solidFill>
                  <a:srgbClr val="FFFFFF"/>
                </a:solidFill>
              </a:defRPr>
            </a:lvl2pPr>
            <a:lvl3pPr marL="0" indent="914400">
              <a:spcBef>
                <a:spcPts val="500"/>
              </a:spcBef>
              <a:buSzTx/>
              <a:buNone/>
              <a:defRPr sz="2400" b="1">
                <a:solidFill>
                  <a:srgbClr val="FFFFFF"/>
                </a:solidFill>
              </a:defRPr>
            </a:lvl3pPr>
            <a:lvl4pPr marL="0" indent="1371600">
              <a:spcBef>
                <a:spcPts val="500"/>
              </a:spcBef>
              <a:buSzTx/>
              <a:buNone/>
              <a:defRPr sz="2400" b="1">
                <a:solidFill>
                  <a:srgbClr val="FFFFFF"/>
                </a:solidFill>
              </a:defRPr>
            </a:lvl4pPr>
            <a:lvl5pPr marL="0" indent="1828800">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24"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FFFFFF"/>
                </a:solidFill>
              </a:defRPr>
            </a:pPr>
            <a:endParaRPr/>
          </a:p>
        </p:txBody>
      </p:sp>
      <p:sp>
        <p:nvSpPr>
          <p:cNvPr id="252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69201317"/>
      </p:ext>
    </p:extLst>
  </p:cSld>
  <p:clrMapOvr>
    <a:masterClrMapping/>
  </p:clrMapOvr>
  <p:transition spd="med"/>
</p:sldLayout>
</file>

<file path=ppt/slideLayouts/slideLayout585.xml><?xml version="1.0" encoding="utf-8"?>
<p:sldLayout xmlns:a="http://schemas.openxmlformats.org/drawingml/2006/main" xmlns:r="http://schemas.openxmlformats.org/officeDocument/2006/relationships" xmlns:p="http://schemas.openxmlformats.org/presentationml/2006/main" showMasterSp="0" type="tx">
  <p:cSld name="16_Title Only">
    <p:bg>
      <p:bgPr>
        <a:solidFill>
          <a:srgbClr val="000000"/>
        </a:solidFill>
        <a:effectLst/>
      </p:bgPr>
    </p:bg>
    <p:spTree>
      <p:nvGrpSpPr>
        <p:cNvPr id="1" name=""/>
        <p:cNvGrpSpPr/>
        <p:nvPr/>
      </p:nvGrpSpPr>
      <p:grpSpPr>
        <a:xfrm>
          <a:off x="0" y="0"/>
          <a:ext cx="0" cy="0"/>
          <a:chOff x="0" y="0"/>
          <a:chExt cx="0" cy="0"/>
        </a:xfrm>
      </p:grpSpPr>
      <p:sp>
        <p:nvSpPr>
          <p:cNvPr id="2532"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2533"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56636165"/>
      </p:ext>
    </p:extLst>
  </p:cSld>
  <p:clrMapOvr>
    <a:masterClrMapping/>
  </p:clrMapOvr>
  <p:transition spd="med"/>
</p:sldLayout>
</file>

<file path=ppt/slideLayouts/slideLayout586.xml><?xml version="1.0" encoding="utf-8"?>
<p:sldLayout xmlns:a="http://schemas.openxmlformats.org/drawingml/2006/main" xmlns:r="http://schemas.openxmlformats.org/officeDocument/2006/relationships" xmlns:p="http://schemas.openxmlformats.org/presentationml/2006/main" showMasterSp="0" type="tx">
  <p:cSld name="16_Content with Caption">
    <p:bg>
      <p:bgPr>
        <a:solidFill>
          <a:srgbClr val="000000"/>
        </a:solidFill>
        <a:effectLst/>
      </p:bgPr>
    </p:bg>
    <p:spTree>
      <p:nvGrpSpPr>
        <p:cNvPr id="1" name=""/>
        <p:cNvGrpSpPr/>
        <p:nvPr/>
      </p:nvGrpSpPr>
      <p:grpSpPr>
        <a:xfrm>
          <a:off x="0" y="0"/>
          <a:ext cx="0" cy="0"/>
          <a:chOff x="0" y="0"/>
          <a:chExt cx="0" cy="0"/>
        </a:xfrm>
      </p:grpSpPr>
      <p:sp>
        <p:nvSpPr>
          <p:cNvPr id="2547"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lvl1pPr>
          </a:lstStyle>
          <a:p>
            <a:r>
              <a:t>Title Text</a:t>
            </a:r>
          </a:p>
        </p:txBody>
      </p:sp>
      <p:sp>
        <p:nvSpPr>
          <p:cNvPr id="2548"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49"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FFFFFF"/>
                </a:solidFill>
              </a:defRPr>
            </a:pPr>
            <a:endParaRPr/>
          </a:p>
        </p:txBody>
      </p:sp>
      <p:sp>
        <p:nvSpPr>
          <p:cNvPr id="255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83175489"/>
      </p:ext>
    </p:extLst>
  </p:cSld>
  <p:clrMapOvr>
    <a:masterClrMapping/>
  </p:clrMapOvr>
  <p:transition spd="med"/>
</p:sldLayout>
</file>

<file path=ppt/slideLayouts/slideLayout587.xml><?xml version="1.0" encoding="utf-8"?>
<p:sldLayout xmlns:a="http://schemas.openxmlformats.org/drawingml/2006/main" xmlns:r="http://schemas.openxmlformats.org/officeDocument/2006/relationships" xmlns:p="http://schemas.openxmlformats.org/presentationml/2006/main" showMasterSp="0" type="tx">
  <p:cSld name="16_Picture with Caption">
    <p:bg>
      <p:bgPr>
        <a:solidFill>
          <a:srgbClr val="000000"/>
        </a:solidFill>
        <a:effectLst/>
      </p:bgPr>
    </p:bg>
    <p:spTree>
      <p:nvGrpSpPr>
        <p:cNvPr id="1" name=""/>
        <p:cNvGrpSpPr/>
        <p:nvPr/>
      </p:nvGrpSpPr>
      <p:grpSpPr>
        <a:xfrm>
          <a:off x="0" y="0"/>
          <a:ext cx="0" cy="0"/>
          <a:chOff x="0" y="0"/>
          <a:chExt cx="0" cy="0"/>
        </a:xfrm>
      </p:grpSpPr>
      <p:sp>
        <p:nvSpPr>
          <p:cNvPr id="2557"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lvl1pPr>
          </a:lstStyle>
          <a:p>
            <a:r>
              <a:t>Title Text</a:t>
            </a:r>
          </a:p>
        </p:txBody>
      </p:sp>
      <p:sp>
        <p:nvSpPr>
          <p:cNvPr id="2558"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559"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FFFFFF"/>
                </a:solidFill>
              </a:defRPr>
            </a:lvl1pPr>
            <a:lvl2pPr marL="0" indent="457200">
              <a:spcBef>
                <a:spcPts val="300"/>
              </a:spcBef>
              <a:buSzTx/>
              <a:buNone/>
              <a:defRPr sz="1400">
                <a:solidFill>
                  <a:srgbClr val="FFFFFF"/>
                </a:solidFill>
              </a:defRPr>
            </a:lvl2pPr>
            <a:lvl3pPr marL="0" indent="914400">
              <a:spcBef>
                <a:spcPts val="300"/>
              </a:spcBef>
              <a:buSzTx/>
              <a:buNone/>
              <a:defRPr sz="1400">
                <a:solidFill>
                  <a:srgbClr val="FFFFFF"/>
                </a:solidFill>
              </a:defRPr>
            </a:lvl3pPr>
            <a:lvl4pPr marL="0" indent="1371600">
              <a:spcBef>
                <a:spcPts val="300"/>
              </a:spcBef>
              <a:buSzTx/>
              <a:buNone/>
              <a:defRPr sz="1400">
                <a:solidFill>
                  <a:srgbClr val="FFFFFF"/>
                </a:solidFill>
              </a:defRPr>
            </a:lvl4pPr>
            <a:lvl5pPr marL="0" indent="1828800">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6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45518894"/>
      </p:ext>
    </p:extLst>
  </p:cSld>
  <p:clrMapOvr>
    <a:masterClrMapping/>
  </p:clrMapOvr>
  <p:transition spd="med"/>
</p:sldLayout>
</file>

<file path=ppt/slideLayouts/slideLayout588.xml><?xml version="1.0" encoding="utf-8"?>
<p:sldLayout xmlns:a="http://schemas.openxmlformats.org/drawingml/2006/main" xmlns:r="http://schemas.openxmlformats.org/officeDocument/2006/relationships" xmlns:p="http://schemas.openxmlformats.org/presentationml/2006/main" showMasterSp="0" type="tx">
  <p:cSld name="16_Title and Vertical Text">
    <p:bg>
      <p:bgPr>
        <a:solidFill>
          <a:srgbClr val="000000"/>
        </a:solidFill>
        <a:effectLst/>
      </p:bgPr>
    </p:bg>
    <p:spTree>
      <p:nvGrpSpPr>
        <p:cNvPr id="1" name=""/>
        <p:cNvGrpSpPr/>
        <p:nvPr/>
      </p:nvGrpSpPr>
      <p:grpSpPr>
        <a:xfrm>
          <a:off x="0" y="0"/>
          <a:ext cx="0" cy="0"/>
          <a:chOff x="0" y="0"/>
          <a:chExt cx="0" cy="0"/>
        </a:xfrm>
      </p:grpSpPr>
      <p:sp>
        <p:nvSpPr>
          <p:cNvPr id="2567"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2568"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6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95251026"/>
      </p:ext>
    </p:extLst>
  </p:cSld>
  <p:clrMapOvr>
    <a:masterClrMapping/>
  </p:clrMapOvr>
  <p:transition spd="med"/>
</p:sldLayout>
</file>

<file path=ppt/slideLayouts/slideLayout589.xml><?xml version="1.0" encoding="utf-8"?>
<p:sldLayout xmlns:a="http://schemas.openxmlformats.org/drawingml/2006/main" xmlns:r="http://schemas.openxmlformats.org/officeDocument/2006/relationships" xmlns:p="http://schemas.openxmlformats.org/presentationml/2006/main" showMasterSp="0" type="tx">
  <p:cSld name="16_Vertical Title and Text">
    <p:bg>
      <p:bgPr>
        <a:solidFill>
          <a:srgbClr val="000000"/>
        </a:solidFill>
        <a:effectLst/>
      </p:bgPr>
    </p:bg>
    <p:spTree>
      <p:nvGrpSpPr>
        <p:cNvPr id="1" name=""/>
        <p:cNvGrpSpPr/>
        <p:nvPr/>
      </p:nvGrpSpPr>
      <p:grpSpPr>
        <a:xfrm>
          <a:off x="0" y="0"/>
          <a:ext cx="0" cy="0"/>
          <a:chOff x="0" y="0"/>
          <a:chExt cx="0" cy="0"/>
        </a:xfrm>
      </p:grpSpPr>
      <p:sp>
        <p:nvSpPr>
          <p:cNvPr id="2576"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b="0"/>
            </a:lvl1pPr>
          </a:lstStyle>
          <a:p>
            <a:r>
              <a:t>Title Text</a:t>
            </a:r>
          </a:p>
        </p:txBody>
      </p:sp>
      <p:sp>
        <p:nvSpPr>
          <p:cNvPr id="2577"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7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40051504"/>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832B86C4-6235-0141-8E26-0DEC38D0751D}" type="slidenum">
              <a:rPr lang="en-US"/>
              <a:pPr>
                <a:defRPr/>
              </a:pPr>
              <a:t>‹#›</a:t>
            </a:fld>
            <a:endParaRPr lang="en-US"/>
          </a:p>
        </p:txBody>
      </p:sp>
    </p:spTree>
    <p:extLst>
      <p:ext uri="{BB962C8B-B14F-4D97-AF65-F5344CB8AC3E}">
        <p14:creationId xmlns:p14="http://schemas.microsoft.com/office/powerpoint/2010/main" val="3877261711"/>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type="tx">
  <p:cSld name="2_Title and 4 Content">
    <p:bg>
      <p:bgPr>
        <a:solidFill>
          <a:srgbClr val="000000"/>
        </a:solidFill>
        <a:effectLst/>
      </p:bgPr>
    </p:bg>
    <p:spTree>
      <p:nvGrpSpPr>
        <p:cNvPr id="1" name=""/>
        <p:cNvGrpSpPr/>
        <p:nvPr/>
      </p:nvGrpSpPr>
      <p:grpSpPr>
        <a:xfrm>
          <a:off x="0" y="0"/>
          <a:ext cx="0" cy="0"/>
          <a:chOff x="0" y="0"/>
          <a:chExt cx="0" cy="0"/>
        </a:xfrm>
      </p:grpSpPr>
      <p:sp>
        <p:nvSpPr>
          <p:cNvPr id="2585" name="Title Text"/>
          <p:cNvSpPr txBox="1">
            <a:spLocks noGrp="1"/>
          </p:cNvSpPr>
          <p:nvPr>
            <p:ph type="title"/>
          </p:nvPr>
        </p:nvSpPr>
        <p:spPr>
          <a:prstGeom prst="rect">
            <a:avLst/>
          </a:prstGeom>
          <a:noFill/>
        </p:spPr>
        <p:txBody>
          <a:bodyPr lIns="45719" tIns="45719" rIns="45719" bIns="45719"/>
          <a:lstStyle>
            <a:lvl1pPr>
              <a:defRPr sz="4400" b="0"/>
            </a:lvl1pPr>
          </a:lstStyle>
          <a:p>
            <a:r>
              <a:t>Title Text</a:t>
            </a:r>
          </a:p>
        </p:txBody>
      </p:sp>
      <p:sp>
        <p:nvSpPr>
          <p:cNvPr id="2586" name="Body Level One…"/>
          <p:cNvSpPr txBox="1">
            <a:spLocks noGrp="1"/>
          </p:cNvSpPr>
          <p:nvPr>
            <p:ph type="body" sz="quarter" idx="1"/>
          </p:nvPr>
        </p:nvSpPr>
        <p:spPr>
          <a:xfrm>
            <a:off x="685800" y="1981200"/>
            <a:ext cx="3810000" cy="19812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8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20990319"/>
      </p:ext>
    </p:extLst>
  </p:cSld>
  <p:clrMapOvr>
    <a:masterClrMapping/>
  </p:clrMapOvr>
  <p:transition spd="med"/>
</p:sldLayout>
</file>

<file path=ppt/slideLayouts/slideLayout591.xml><?xml version="1.0" encoding="utf-8"?>
<p:sldLayout xmlns:a="http://schemas.openxmlformats.org/drawingml/2006/main" xmlns:r="http://schemas.openxmlformats.org/officeDocument/2006/relationships" xmlns:p="http://schemas.openxmlformats.org/presentationml/2006/main" showMasterSp="0" type="tx">
  <p:cSld name="1_Title, Content, and 2 Content">
    <p:bg>
      <p:bgPr>
        <a:solidFill>
          <a:srgbClr val="000000"/>
        </a:solidFill>
        <a:effectLst/>
      </p:bgPr>
    </p:bg>
    <p:spTree>
      <p:nvGrpSpPr>
        <p:cNvPr id="1" name=""/>
        <p:cNvGrpSpPr/>
        <p:nvPr/>
      </p:nvGrpSpPr>
      <p:grpSpPr>
        <a:xfrm>
          <a:off x="0" y="0"/>
          <a:ext cx="0" cy="0"/>
          <a:chOff x="0" y="0"/>
          <a:chExt cx="0" cy="0"/>
        </a:xfrm>
      </p:grpSpPr>
      <p:sp>
        <p:nvSpPr>
          <p:cNvPr id="2594" name="Title Text"/>
          <p:cNvSpPr txBox="1">
            <a:spLocks noGrp="1"/>
          </p:cNvSpPr>
          <p:nvPr>
            <p:ph type="title"/>
          </p:nvPr>
        </p:nvSpPr>
        <p:spPr>
          <a:prstGeom prst="rect">
            <a:avLst/>
          </a:prstGeom>
          <a:noFill/>
        </p:spPr>
        <p:txBody>
          <a:bodyPr lIns="45719" tIns="45719" rIns="45719" bIns="45719"/>
          <a:lstStyle>
            <a:lvl1pPr>
              <a:defRPr sz="4400" b="0"/>
            </a:lvl1pPr>
          </a:lstStyle>
          <a:p>
            <a:r>
              <a:t>Title Text</a:t>
            </a:r>
          </a:p>
        </p:txBody>
      </p:sp>
      <p:sp>
        <p:nvSpPr>
          <p:cNvPr id="2595"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9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77307535"/>
      </p:ext>
    </p:extLst>
  </p:cSld>
  <p:clrMapOvr>
    <a:masterClrMapping/>
  </p:clrMapOvr>
  <p:transition spd="med"/>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type="tx">
  <p:cSld name="15_Title and Content">
    <p:bg>
      <p:bgPr>
        <a:solidFill>
          <a:srgbClr val="FFFFFF"/>
        </a:solidFill>
        <a:effectLst/>
      </p:bgPr>
    </p:bg>
    <p:spTree>
      <p:nvGrpSpPr>
        <p:cNvPr id="1" name=""/>
        <p:cNvGrpSpPr/>
        <p:nvPr/>
      </p:nvGrpSpPr>
      <p:grpSpPr>
        <a:xfrm>
          <a:off x="0" y="0"/>
          <a:ext cx="0" cy="0"/>
          <a:chOff x="0" y="0"/>
          <a:chExt cx="0" cy="0"/>
        </a:xfrm>
      </p:grpSpPr>
      <p:sp>
        <p:nvSpPr>
          <p:cNvPr id="2612"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13"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14"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793700600"/>
      </p:ext>
    </p:extLst>
  </p:cSld>
  <p:clrMapOvr>
    <a:masterClrMapping/>
  </p:clrMapOvr>
  <p:transition spd="med"/>
</p:sldLayout>
</file>

<file path=ppt/slideLayouts/slideLayout593.xml><?xml version="1.0" encoding="utf-8"?>
<p:sldLayout xmlns:a="http://schemas.openxmlformats.org/drawingml/2006/main" xmlns:r="http://schemas.openxmlformats.org/officeDocument/2006/relationships" xmlns:p="http://schemas.openxmlformats.org/presentationml/2006/main" showMasterSp="0" type="tx">
  <p:cSld name="17_Section Header">
    <p:bg>
      <p:bgPr>
        <a:solidFill>
          <a:srgbClr val="FFFFFF"/>
        </a:solidFill>
        <a:effectLst/>
      </p:bgPr>
    </p:bg>
    <p:spTree>
      <p:nvGrpSpPr>
        <p:cNvPr id="1" name=""/>
        <p:cNvGrpSpPr/>
        <p:nvPr/>
      </p:nvGrpSpPr>
      <p:grpSpPr>
        <a:xfrm>
          <a:off x="0" y="0"/>
          <a:ext cx="0" cy="0"/>
          <a:chOff x="0" y="0"/>
          <a:chExt cx="0" cy="0"/>
        </a:xfrm>
      </p:grpSpPr>
      <p:sp>
        <p:nvSpPr>
          <p:cNvPr id="2621"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solidFill>
                  <a:srgbClr val="000000"/>
                </a:solidFill>
                <a:latin typeface="Calibri"/>
                <a:ea typeface="Calibri"/>
                <a:cs typeface="Calibri"/>
                <a:sym typeface="Calibri"/>
              </a:defRPr>
            </a:lvl1pPr>
          </a:lstStyle>
          <a:p>
            <a:r>
              <a:t>Title Text</a:t>
            </a:r>
          </a:p>
        </p:txBody>
      </p:sp>
      <p:sp>
        <p:nvSpPr>
          <p:cNvPr id="2622"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23"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362773943"/>
      </p:ext>
    </p:extLst>
  </p:cSld>
  <p:clrMapOvr>
    <a:masterClrMapping/>
  </p:clrMapOvr>
  <p:transition spd="med"/>
</p:sldLayout>
</file>

<file path=ppt/slideLayouts/slideLayout594.xml><?xml version="1.0" encoding="utf-8"?>
<p:sldLayout xmlns:a="http://schemas.openxmlformats.org/drawingml/2006/main" xmlns:r="http://schemas.openxmlformats.org/officeDocument/2006/relationships" xmlns:p="http://schemas.openxmlformats.org/presentationml/2006/main" showMasterSp="0" type="tx">
  <p:cSld name="17_Two Content">
    <p:bg>
      <p:bgPr>
        <a:solidFill>
          <a:srgbClr val="FFFFFF"/>
        </a:solidFill>
        <a:effectLst/>
      </p:bgPr>
    </p:bg>
    <p:spTree>
      <p:nvGrpSpPr>
        <p:cNvPr id="1" name=""/>
        <p:cNvGrpSpPr/>
        <p:nvPr/>
      </p:nvGrpSpPr>
      <p:grpSpPr>
        <a:xfrm>
          <a:off x="0" y="0"/>
          <a:ext cx="0" cy="0"/>
          <a:chOff x="0" y="0"/>
          <a:chExt cx="0" cy="0"/>
        </a:xfrm>
      </p:grpSpPr>
      <p:sp>
        <p:nvSpPr>
          <p:cNvPr id="2630"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31"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Font typeface="Arial"/>
              <a:buChar char="•"/>
              <a:defRPr sz="2800">
                <a:solidFill>
                  <a:srgbClr val="000000"/>
                </a:solidFill>
                <a:latin typeface="Calibri"/>
                <a:ea typeface="Calibri"/>
                <a:cs typeface="Calibri"/>
                <a:sym typeface="Calibri"/>
              </a:defRPr>
            </a:lvl1pPr>
            <a:lvl2pPr marL="790575" indent="-333375">
              <a:spcBef>
                <a:spcPts val="600"/>
              </a:spcBef>
              <a:buSzPct val="100000"/>
              <a:buFont typeface="Arial"/>
              <a:buChar char="–"/>
              <a:defRPr sz="2800">
                <a:solidFill>
                  <a:srgbClr val="000000"/>
                </a:solidFill>
                <a:latin typeface="Calibri"/>
                <a:ea typeface="Calibri"/>
                <a:cs typeface="Calibri"/>
                <a:sym typeface="Calibri"/>
              </a:defRPr>
            </a:lvl2pPr>
            <a:lvl3pPr marL="1234439" indent="-320039">
              <a:spcBef>
                <a:spcPts val="600"/>
              </a:spcBef>
              <a:buSzPct val="100000"/>
              <a:buFont typeface="Arial"/>
              <a:buChar char="•"/>
              <a:defRPr sz="2800">
                <a:solidFill>
                  <a:srgbClr val="000000"/>
                </a:solidFill>
                <a:latin typeface="Calibri"/>
                <a:ea typeface="Calibri"/>
                <a:cs typeface="Calibri"/>
                <a:sym typeface="Calibri"/>
              </a:defRPr>
            </a:lvl3pPr>
            <a:lvl4pPr marL="1727200" indent="-355600">
              <a:spcBef>
                <a:spcPts val="600"/>
              </a:spcBef>
              <a:buSzPct val="100000"/>
              <a:buFont typeface="Arial"/>
              <a:buChar char="–"/>
              <a:defRPr sz="2800">
                <a:solidFill>
                  <a:srgbClr val="000000"/>
                </a:solidFill>
                <a:latin typeface="Calibri"/>
                <a:ea typeface="Calibri"/>
                <a:cs typeface="Calibri"/>
                <a:sym typeface="Calibri"/>
              </a:defRPr>
            </a:lvl4pPr>
            <a:lvl5pPr marL="2184400" indent="-355600">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32"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756967036"/>
      </p:ext>
    </p:extLst>
  </p:cSld>
  <p:clrMapOvr>
    <a:masterClrMapping/>
  </p:clrMapOvr>
  <p:transition spd="med"/>
</p:sldLayout>
</file>

<file path=ppt/slideLayouts/slideLayout595.xml><?xml version="1.0" encoding="utf-8"?>
<p:sldLayout xmlns:a="http://schemas.openxmlformats.org/drawingml/2006/main" xmlns:r="http://schemas.openxmlformats.org/officeDocument/2006/relationships" xmlns:p="http://schemas.openxmlformats.org/presentationml/2006/main" showMasterSp="0" type="tx">
  <p:cSld name="17_Comparison">
    <p:bg>
      <p:bgPr>
        <a:solidFill>
          <a:srgbClr val="FFFFFF"/>
        </a:solidFill>
        <a:effectLst/>
      </p:bgPr>
    </p:bg>
    <p:spTree>
      <p:nvGrpSpPr>
        <p:cNvPr id="1" name=""/>
        <p:cNvGrpSpPr/>
        <p:nvPr/>
      </p:nvGrpSpPr>
      <p:grpSpPr>
        <a:xfrm>
          <a:off x="0" y="0"/>
          <a:ext cx="0" cy="0"/>
          <a:chOff x="0" y="0"/>
          <a:chExt cx="0" cy="0"/>
        </a:xfrm>
      </p:grpSpPr>
      <p:sp>
        <p:nvSpPr>
          <p:cNvPr id="263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40"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latin typeface="Calibri"/>
                <a:ea typeface="Calibri"/>
                <a:cs typeface="Calibri"/>
                <a:sym typeface="Calibri"/>
              </a:defRPr>
            </a:lvl1pPr>
            <a:lvl2pPr marL="0" indent="457200">
              <a:spcBef>
                <a:spcPts val="500"/>
              </a:spcBef>
              <a:buSzTx/>
              <a:buNone/>
              <a:defRPr sz="2400" b="1">
                <a:solidFill>
                  <a:srgbClr val="000000"/>
                </a:solidFill>
                <a:latin typeface="Calibri"/>
                <a:ea typeface="Calibri"/>
                <a:cs typeface="Calibri"/>
                <a:sym typeface="Calibri"/>
              </a:defRPr>
            </a:lvl2pPr>
            <a:lvl3pPr marL="0" indent="914400">
              <a:spcBef>
                <a:spcPts val="500"/>
              </a:spcBef>
              <a:buSzTx/>
              <a:buNone/>
              <a:defRPr sz="2400" b="1">
                <a:solidFill>
                  <a:srgbClr val="000000"/>
                </a:solidFill>
                <a:latin typeface="Calibri"/>
                <a:ea typeface="Calibri"/>
                <a:cs typeface="Calibri"/>
                <a:sym typeface="Calibri"/>
              </a:defRPr>
            </a:lvl3pPr>
            <a:lvl4pPr marL="0" indent="1371600">
              <a:spcBef>
                <a:spcPts val="500"/>
              </a:spcBef>
              <a:buSzTx/>
              <a:buNone/>
              <a:defRPr sz="2400" b="1">
                <a:solidFill>
                  <a:srgbClr val="000000"/>
                </a:solidFill>
                <a:latin typeface="Calibri"/>
                <a:ea typeface="Calibri"/>
                <a:cs typeface="Calibri"/>
                <a:sym typeface="Calibri"/>
              </a:defRPr>
            </a:lvl4pPr>
            <a:lvl5pPr marL="0" indent="182880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41"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latin typeface="Calibri"/>
                <a:ea typeface="Calibri"/>
                <a:cs typeface="Calibri"/>
                <a:sym typeface="Calibri"/>
              </a:defRPr>
            </a:pPr>
            <a:endParaRPr/>
          </a:p>
        </p:txBody>
      </p:sp>
      <p:sp>
        <p:nvSpPr>
          <p:cNvPr id="2642"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423191386"/>
      </p:ext>
    </p:extLst>
  </p:cSld>
  <p:clrMapOvr>
    <a:masterClrMapping/>
  </p:clrMapOvr>
  <p:transition spd="med"/>
</p:sldLayout>
</file>

<file path=ppt/slideLayouts/slideLayout596.xml><?xml version="1.0" encoding="utf-8"?>
<p:sldLayout xmlns:a="http://schemas.openxmlformats.org/drawingml/2006/main" xmlns:r="http://schemas.openxmlformats.org/officeDocument/2006/relationships" xmlns:p="http://schemas.openxmlformats.org/presentationml/2006/main" showMasterSp="0" type="tx">
  <p:cSld name="17_Title Only">
    <p:bg>
      <p:bgPr>
        <a:solidFill>
          <a:srgbClr val="FFFFFF"/>
        </a:solidFill>
        <a:effectLst/>
      </p:bgPr>
    </p:bg>
    <p:spTree>
      <p:nvGrpSpPr>
        <p:cNvPr id="1" name=""/>
        <p:cNvGrpSpPr/>
        <p:nvPr/>
      </p:nvGrpSpPr>
      <p:grpSpPr>
        <a:xfrm>
          <a:off x="0" y="0"/>
          <a:ext cx="0" cy="0"/>
          <a:chOff x="0" y="0"/>
          <a:chExt cx="0" cy="0"/>
        </a:xfrm>
      </p:grpSpPr>
      <p:sp>
        <p:nvSpPr>
          <p:cNvPr id="264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50"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522182793"/>
      </p:ext>
    </p:extLst>
  </p:cSld>
  <p:clrMapOvr>
    <a:masterClrMapping/>
  </p:clrMapOvr>
  <p:transition spd="med"/>
</p:sldLayout>
</file>

<file path=ppt/slideLayouts/slideLayout597.xml><?xml version="1.0" encoding="utf-8"?>
<p:sldLayout xmlns:a="http://schemas.openxmlformats.org/drawingml/2006/main" xmlns:r="http://schemas.openxmlformats.org/officeDocument/2006/relationships" xmlns:p="http://schemas.openxmlformats.org/presentationml/2006/main" showMasterSp="0" type="tx">
  <p:cSld name="13_Blank">
    <p:bg>
      <p:bgPr>
        <a:solidFill>
          <a:srgbClr val="FFFFFF"/>
        </a:solidFill>
        <a:effectLst/>
      </p:bgPr>
    </p:bg>
    <p:spTree>
      <p:nvGrpSpPr>
        <p:cNvPr id="1" name=""/>
        <p:cNvGrpSpPr/>
        <p:nvPr/>
      </p:nvGrpSpPr>
      <p:grpSpPr>
        <a:xfrm>
          <a:off x="0" y="0"/>
          <a:ext cx="0" cy="0"/>
          <a:chOff x="0" y="0"/>
          <a:chExt cx="0" cy="0"/>
        </a:xfrm>
      </p:grpSpPr>
      <p:sp>
        <p:nvSpPr>
          <p:cNvPr id="265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671297207"/>
      </p:ext>
    </p:extLst>
  </p:cSld>
  <p:clrMapOvr>
    <a:masterClrMapping/>
  </p:clrMapOvr>
  <p:transition spd="med"/>
</p:sldLayout>
</file>

<file path=ppt/slideLayouts/slideLayout598.xml><?xml version="1.0" encoding="utf-8"?>
<p:sldLayout xmlns:a="http://schemas.openxmlformats.org/drawingml/2006/main" xmlns:r="http://schemas.openxmlformats.org/officeDocument/2006/relationships" xmlns:p="http://schemas.openxmlformats.org/presentationml/2006/main" showMasterSp="0" type="tx">
  <p:cSld name="17_Content with Caption">
    <p:bg>
      <p:bgPr>
        <a:solidFill>
          <a:srgbClr val="FFFFFF"/>
        </a:solidFill>
        <a:effectLst/>
      </p:bgPr>
    </p:bg>
    <p:spTree>
      <p:nvGrpSpPr>
        <p:cNvPr id="1" name=""/>
        <p:cNvGrpSpPr/>
        <p:nvPr/>
      </p:nvGrpSpPr>
      <p:grpSpPr>
        <a:xfrm>
          <a:off x="0" y="0"/>
          <a:ext cx="0" cy="0"/>
          <a:chOff x="0" y="0"/>
          <a:chExt cx="0" cy="0"/>
        </a:xfrm>
      </p:grpSpPr>
      <p:sp>
        <p:nvSpPr>
          <p:cNvPr id="2664"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solidFill>
                  <a:srgbClr val="000000"/>
                </a:solidFill>
                <a:latin typeface="Calibri"/>
                <a:ea typeface="Calibri"/>
                <a:cs typeface="Calibri"/>
                <a:sym typeface="Calibri"/>
              </a:defRPr>
            </a:lvl1pPr>
          </a:lstStyle>
          <a:p>
            <a:r>
              <a:t>Title Text</a:t>
            </a:r>
          </a:p>
        </p:txBody>
      </p:sp>
      <p:sp>
        <p:nvSpPr>
          <p:cNvPr id="2665"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66"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latin typeface="Calibri"/>
                <a:ea typeface="Calibri"/>
                <a:cs typeface="Calibri"/>
                <a:sym typeface="Calibri"/>
              </a:defRPr>
            </a:pPr>
            <a:endParaRPr/>
          </a:p>
        </p:txBody>
      </p:sp>
      <p:sp>
        <p:nvSpPr>
          <p:cNvPr id="266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430366356"/>
      </p:ext>
    </p:extLst>
  </p:cSld>
  <p:clrMapOvr>
    <a:masterClrMapping/>
  </p:clrMapOvr>
  <p:transition spd="med"/>
</p:sldLayout>
</file>

<file path=ppt/slideLayouts/slideLayout599.xml><?xml version="1.0" encoding="utf-8"?>
<p:sldLayout xmlns:a="http://schemas.openxmlformats.org/drawingml/2006/main" xmlns:r="http://schemas.openxmlformats.org/officeDocument/2006/relationships" xmlns:p="http://schemas.openxmlformats.org/presentationml/2006/main" showMasterSp="0" type="tx">
  <p:cSld name="17_Picture with Caption">
    <p:bg>
      <p:bgPr>
        <a:solidFill>
          <a:srgbClr val="FFFFFF"/>
        </a:solidFill>
        <a:effectLst/>
      </p:bgPr>
    </p:bg>
    <p:spTree>
      <p:nvGrpSpPr>
        <p:cNvPr id="1" name=""/>
        <p:cNvGrpSpPr/>
        <p:nvPr/>
      </p:nvGrpSpPr>
      <p:grpSpPr>
        <a:xfrm>
          <a:off x="0" y="0"/>
          <a:ext cx="0" cy="0"/>
          <a:chOff x="0" y="0"/>
          <a:chExt cx="0" cy="0"/>
        </a:xfrm>
      </p:grpSpPr>
      <p:sp>
        <p:nvSpPr>
          <p:cNvPr id="2674"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solidFill>
                  <a:srgbClr val="000000"/>
                </a:solidFill>
                <a:latin typeface="Calibri"/>
                <a:ea typeface="Calibri"/>
                <a:cs typeface="Calibri"/>
                <a:sym typeface="Calibri"/>
              </a:defRPr>
            </a:lvl1pPr>
          </a:lstStyle>
          <a:p>
            <a:r>
              <a:t>Title Text</a:t>
            </a:r>
          </a:p>
        </p:txBody>
      </p:sp>
      <p:sp>
        <p:nvSpPr>
          <p:cNvPr id="267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676"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latin typeface="Calibri"/>
                <a:ea typeface="Calibri"/>
                <a:cs typeface="Calibri"/>
                <a:sym typeface="Calibri"/>
              </a:defRPr>
            </a:lvl1pPr>
            <a:lvl2pPr marL="0" indent="457200">
              <a:spcBef>
                <a:spcPts val="300"/>
              </a:spcBef>
              <a:buSzTx/>
              <a:buNone/>
              <a:defRPr sz="1400">
                <a:solidFill>
                  <a:srgbClr val="000000"/>
                </a:solidFill>
                <a:latin typeface="Calibri"/>
                <a:ea typeface="Calibri"/>
                <a:cs typeface="Calibri"/>
                <a:sym typeface="Calibri"/>
              </a:defRPr>
            </a:lvl2pPr>
            <a:lvl3pPr marL="0" indent="914400">
              <a:spcBef>
                <a:spcPts val="300"/>
              </a:spcBef>
              <a:buSzTx/>
              <a:buNone/>
              <a:defRPr sz="1400">
                <a:solidFill>
                  <a:srgbClr val="000000"/>
                </a:solidFill>
                <a:latin typeface="Calibri"/>
                <a:ea typeface="Calibri"/>
                <a:cs typeface="Calibri"/>
                <a:sym typeface="Calibri"/>
              </a:defRPr>
            </a:lvl3pPr>
            <a:lvl4pPr marL="0" indent="1371600">
              <a:spcBef>
                <a:spcPts val="300"/>
              </a:spcBef>
              <a:buSzTx/>
              <a:buNone/>
              <a:defRPr sz="1400">
                <a:solidFill>
                  <a:srgbClr val="000000"/>
                </a:solidFill>
                <a:latin typeface="Calibri"/>
                <a:ea typeface="Calibri"/>
                <a:cs typeface="Calibri"/>
                <a:sym typeface="Calibri"/>
              </a:defRPr>
            </a:lvl4pPr>
            <a:lvl5pPr marL="0" indent="182880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7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14109837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pPr>
                <a:defRPr/>
              </a:pPr>
              <a:t>‹#›</a:t>
            </a:fld>
            <a:endParaRPr lang="en-US"/>
          </a:p>
        </p:txBody>
      </p:sp>
    </p:spTree>
    <p:extLst>
      <p:ext uri="{BB962C8B-B14F-4D97-AF65-F5344CB8AC3E}">
        <p14:creationId xmlns:p14="http://schemas.microsoft.com/office/powerpoint/2010/main" val="37048576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8A512709-C6A3-304A-B1F2-FCB4AA62A99D}" type="slidenum">
              <a:rPr lang="en-US"/>
              <a:pPr>
                <a:defRPr/>
              </a:pPr>
              <a:t>‹#›</a:t>
            </a:fld>
            <a:endParaRPr lang="en-US"/>
          </a:p>
        </p:txBody>
      </p:sp>
    </p:spTree>
    <p:extLst>
      <p:ext uri="{BB962C8B-B14F-4D97-AF65-F5344CB8AC3E}">
        <p14:creationId xmlns:p14="http://schemas.microsoft.com/office/powerpoint/2010/main" val="2818253579"/>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showMasterSp="0" type="tx">
  <p:cSld name="17_Title and Vertical Text">
    <p:bg>
      <p:bgPr>
        <a:solidFill>
          <a:srgbClr val="FFFFFF"/>
        </a:solidFill>
        <a:effectLst/>
      </p:bgPr>
    </p:bg>
    <p:spTree>
      <p:nvGrpSpPr>
        <p:cNvPr id="1" name=""/>
        <p:cNvGrpSpPr/>
        <p:nvPr/>
      </p:nvGrpSpPr>
      <p:grpSpPr>
        <a:xfrm>
          <a:off x="0" y="0"/>
          <a:ext cx="0" cy="0"/>
          <a:chOff x="0" y="0"/>
          <a:chExt cx="0" cy="0"/>
        </a:xfrm>
      </p:grpSpPr>
      <p:sp>
        <p:nvSpPr>
          <p:cNvPr id="2684"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85"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86"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821556461"/>
      </p:ext>
    </p:extLst>
  </p:cSld>
  <p:clrMapOvr>
    <a:masterClrMapping/>
  </p:clrMapOvr>
  <p:transition spd="med"/>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type="tx">
  <p:cSld name="17_Vertical Title and Text">
    <p:bg>
      <p:bgPr>
        <a:solidFill>
          <a:srgbClr val="FFFFFF"/>
        </a:solidFill>
        <a:effectLst/>
      </p:bgPr>
    </p:bg>
    <p:spTree>
      <p:nvGrpSpPr>
        <p:cNvPr id="1" name=""/>
        <p:cNvGrpSpPr/>
        <p:nvPr/>
      </p:nvGrpSpPr>
      <p:grpSpPr>
        <a:xfrm>
          <a:off x="0" y="0"/>
          <a:ext cx="0" cy="0"/>
          <a:chOff x="0" y="0"/>
          <a:chExt cx="0" cy="0"/>
        </a:xfrm>
      </p:grpSpPr>
      <p:sp>
        <p:nvSpPr>
          <p:cNvPr id="2693" name="Title Text"/>
          <p:cNvSpPr txBox="1">
            <a:spLocks noGrp="1"/>
          </p:cNvSpPr>
          <p:nvPr>
            <p:ph type="title"/>
          </p:nvPr>
        </p:nvSpPr>
        <p:spPr>
          <a:xfrm>
            <a:off x="6629400" y="274638"/>
            <a:ext cx="2057400" cy="5851526"/>
          </a:xfrm>
          <a:prstGeom prst="rect">
            <a:avLst/>
          </a:prstGeom>
          <a:noFill/>
        </p:spPr>
        <p:txBody>
          <a:bodyPr vert="eaVert"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94" name="Body Level One…"/>
          <p:cNvSpPr txBox="1">
            <a:spLocks noGrp="1"/>
          </p:cNvSpPr>
          <p:nvPr>
            <p:ph type="body" idx="1"/>
          </p:nvPr>
        </p:nvSpPr>
        <p:spPr>
          <a:xfrm>
            <a:off x="457200" y="274638"/>
            <a:ext cx="6019800" cy="5851526"/>
          </a:xfrm>
          <a:prstGeom prst="rect">
            <a:avLst/>
          </a:prstGeom>
        </p:spPr>
        <p:txBody>
          <a:bodyPr vert="eaVert"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95"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838054500"/>
      </p:ext>
    </p:extLst>
  </p:cSld>
  <p:clrMapOvr>
    <a:masterClrMapping/>
  </p:clrMapOvr>
  <p:transition spd="med"/>
</p:sldLayout>
</file>

<file path=ppt/slideLayouts/slideLayout602.xml><?xml version="1.0" encoding="utf-8"?>
<p:sldLayout xmlns:a="http://schemas.openxmlformats.org/drawingml/2006/main" xmlns:r="http://schemas.openxmlformats.org/officeDocument/2006/relationships" xmlns:p="http://schemas.openxmlformats.org/presentationml/2006/main" showMasterSp="0" type="tx">
  <p:cSld name="16_Title and Content">
    <p:bg>
      <p:bgPr>
        <a:solidFill>
          <a:srgbClr val="000000"/>
        </a:solidFill>
        <a:effectLst/>
      </p:bgPr>
    </p:bg>
    <p:spTree>
      <p:nvGrpSpPr>
        <p:cNvPr id="1" name=""/>
        <p:cNvGrpSpPr/>
        <p:nvPr/>
      </p:nvGrpSpPr>
      <p:grpSpPr>
        <a:xfrm>
          <a:off x="0" y="0"/>
          <a:ext cx="0" cy="0"/>
          <a:chOff x="0" y="0"/>
          <a:chExt cx="0" cy="0"/>
        </a:xfrm>
      </p:grpSpPr>
      <p:sp>
        <p:nvSpPr>
          <p:cNvPr id="2711"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a:lvl1pPr>
          </a:lstStyle>
          <a:p>
            <a:r>
              <a:t>Title Text</a:t>
            </a:r>
          </a:p>
        </p:txBody>
      </p:sp>
      <p:sp>
        <p:nvSpPr>
          <p:cNvPr id="2712"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a:solidFill>
                  <a:srgbClr val="000000"/>
                </a:solidFill>
              </a:defRPr>
            </a:lvl1pPr>
            <a:lvl2pPr marL="783771" indent="-326571">
              <a:buSzPct val="100000"/>
              <a:buChar char="–"/>
              <a:defRPr>
                <a:solidFill>
                  <a:srgbClr val="000000"/>
                </a:solidFill>
              </a:defRPr>
            </a:lvl2pPr>
            <a:lvl3pPr marL="1219200" indent="-304800">
              <a:buSzPct val="100000"/>
              <a:buChar char="•"/>
              <a:defRPr>
                <a:solidFill>
                  <a:srgbClr val="000000"/>
                </a:solidFill>
              </a:defRPr>
            </a:lvl3pPr>
            <a:lvl4pPr marL="1737360" indent="-365760">
              <a:buSzPct val="100000"/>
              <a:buChar char="–"/>
              <a:defRPr>
                <a:solidFill>
                  <a:srgbClr val="000000"/>
                </a:solidFill>
              </a:defRPr>
            </a:lvl4pPr>
            <a:lvl5pPr marL="2194560" indent="-36576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13"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057284942"/>
      </p:ext>
    </p:extLst>
  </p:cSld>
  <p:clrMapOvr>
    <a:masterClrMapping/>
  </p:clrMapOvr>
  <p:transition spd="med"/>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tx">
  <p:cSld name="18_Section Header">
    <p:bg>
      <p:bgPr>
        <a:solidFill>
          <a:srgbClr val="000000"/>
        </a:solidFill>
        <a:effectLst/>
      </p:bgPr>
    </p:bg>
    <p:spTree>
      <p:nvGrpSpPr>
        <p:cNvPr id="1" name=""/>
        <p:cNvGrpSpPr/>
        <p:nvPr/>
      </p:nvGrpSpPr>
      <p:grpSpPr>
        <a:xfrm>
          <a:off x="0" y="0"/>
          <a:ext cx="0" cy="0"/>
          <a:chOff x="0" y="0"/>
          <a:chExt cx="0" cy="0"/>
        </a:xfrm>
      </p:grpSpPr>
      <p:sp>
        <p:nvSpPr>
          <p:cNvPr id="2720"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lvl1pPr>
          </a:lstStyle>
          <a:p>
            <a:r>
              <a:t>Title Text</a:t>
            </a:r>
          </a:p>
        </p:txBody>
      </p:sp>
      <p:sp>
        <p:nvSpPr>
          <p:cNvPr id="2721"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22"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14353017"/>
      </p:ext>
    </p:extLst>
  </p:cSld>
  <p:clrMapOvr>
    <a:masterClrMapping/>
  </p:clrMapOvr>
  <p:transition spd="med"/>
</p:sldLayout>
</file>

<file path=ppt/slideLayouts/slideLayout604.xml><?xml version="1.0" encoding="utf-8"?>
<p:sldLayout xmlns:a="http://schemas.openxmlformats.org/drawingml/2006/main" xmlns:r="http://schemas.openxmlformats.org/officeDocument/2006/relationships" xmlns:p="http://schemas.openxmlformats.org/presentationml/2006/main" showMasterSp="0" type="tx">
  <p:cSld name="18_Two Content">
    <p:bg>
      <p:bgPr>
        <a:solidFill>
          <a:srgbClr val="000000"/>
        </a:solidFill>
        <a:effectLst/>
      </p:bgPr>
    </p:bg>
    <p:spTree>
      <p:nvGrpSpPr>
        <p:cNvPr id="1" name=""/>
        <p:cNvGrpSpPr/>
        <p:nvPr/>
      </p:nvGrpSpPr>
      <p:grpSpPr>
        <a:xfrm>
          <a:off x="0" y="0"/>
          <a:ext cx="0" cy="0"/>
          <a:chOff x="0" y="0"/>
          <a:chExt cx="0" cy="0"/>
        </a:xfrm>
      </p:grpSpPr>
      <p:sp>
        <p:nvSpPr>
          <p:cNvPr id="2729"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a:lvl1pPr>
          </a:lstStyle>
          <a:p>
            <a:r>
              <a:t>Title Text</a:t>
            </a:r>
          </a:p>
        </p:txBody>
      </p:sp>
      <p:sp>
        <p:nvSpPr>
          <p:cNvPr id="2730"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a:solidFill>
                  <a:srgbClr val="000000"/>
                </a:solidFill>
              </a:defRPr>
            </a:lvl1pPr>
            <a:lvl2pPr marL="790575" indent="-333375">
              <a:spcBef>
                <a:spcPts val="600"/>
              </a:spcBef>
              <a:buSzPct val="100000"/>
              <a:buChar char="–"/>
              <a:defRPr sz="2800">
                <a:solidFill>
                  <a:srgbClr val="000000"/>
                </a:solidFill>
              </a:defRPr>
            </a:lvl2pPr>
            <a:lvl3pPr marL="1234439" indent="-320039">
              <a:spcBef>
                <a:spcPts val="600"/>
              </a:spcBef>
              <a:buSzPct val="100000"/>
              <a:buChar char="•"/>
              <a:defRPr sz="2800">
                <a:solidFill>
                  <a:srgbClr val="000000"/>
                </a:solidFill>
              </a:defRPr>
            </a:lvl3pPr>
            <a:lvl4pPr marL="1727200" indent="-355600">
              <a:spcBef>
                <a:spcPts val="600"/>
              </a:spcBef>
              <a:buSzPct val="100000"/>
              <a:buChar char="–"/>
              <a:defRPr sz="2800">
                <a:solidFill>
                  <a:srgbClr val="000000"/>
                </a:solidFill>
              </a:defRPr>
            </a:lvl4pPr>
            <a:lvl5pPr marL="2184400" indent="-355600">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31"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170581642"/>
      </p:ext>
    </p:extLst>
  </p:cSld>
  <p:clrMapOvr>
    <a:masterClrMapping/>
  </p:clrMapOvr>
  <p:transition spd="med"/>
</p:sldLayout>
</file>

<file path=ppt/slideLayouts/slideLayout605.xml><?xml version="1.0" encoding="utf-8"?>
<p:sldLayout xmlns:a="http://schemas.openxmlformats.org/drawingml/2006/main" xmlns:r="http://schemas.openxmlformats.org/officeDocument/2006/relationships" xmlns:p="http://schemas.openxmlformats.org/presentationml/2006/main" showMasterSp="0" type="tx">
  <p:cSld name="18_Comparison">
    <p:bg>
      <p:bgPr>
        <a:solidFill>
          <a:srgbClr val="000000"/>
        </a:solidFill>
        <a:effectLst/>
      </p:bgPr>
    </p:bg>
    <p:spTree>
      <p:nvGrpSpPr>
        <p:cNvPr id="1" name=""/>
        <p:cNvGrpSpPr/>
        <p:nvPr/>
      </p:nvGrpSpPr>
      <p:grpSpPr>
        <a:xfrm>
          <a:off x="0" y="0"/>
          <a:ext cx="0" cy="0"/>
          <a:chOff x="0" y="0"/>
          <a:chExt cx="0" cy="0"/>
        </a:xfrm>
      </p:grpSpPr>
      <p:sp>
        <p:nvSpPr>
          <p:cNvPr id="273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a:lvl1pPr>
          </a:lstStyle>
          <a:p>
            <a:r>
              <a:t>Title Text</a:t>
            </a:r>
          </a:p>
        </p:txBody>
      </p:sp>
      <p:sp>
        <p:nvSpPr>
          <p:cNvPr id="2739"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defRPr>
            </a:lvl1pPr>
            <a:lvl2pPr marL="0" indent="457200">
              <a:spcBef>
                <a:spcPts val="500"/>
              </a:spcBef>
              <a:buSzTx/>
              <a:buNone/>
              <a:defRPr sz="2400" b="1">
                <a:solidFill>
                  <a:srgbClr val="000000"/>
                </a:solidFill>
              </a:defRPr>
            </a:lvl2pPr>
            <a:lvl3pPr marL="0" indent="914400">
              <a:spcBef>
                <a:spcPts val="500"/>
              </a:spcBef>
              <a:buSzTx/>
              <a:buNone/>
              <a:defRPr sz="2400" b="1">
                <a:solidFill>
                  <a:srgbClr val="000000"/>
                </a:solidFill>
              </a:defRPr>
            </a:lvl3pPr>
            <a:lvl4pPr marL="0" indent="1371600">
              <a:spcBef>
                <a:spcPts val="500"/>
              </a:spcBef>
              <a:buSzTx/>
              <a:buNone/>
              <a:defRPr sz="2400" b="1">
                <a:solidFill>
                  <a:srgbClr val="000000"/>
                </a:solidFill>
              </a:defRPr>
            </a:lvl4pPr>
            <a:lvl5pPr marL="0" indent="182880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40"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defRPr>
            </a:pPr>
            <a:endParaRPr/>
          </a:p>
        </p:txBody>
      </p:sp>
      <p:sp>
        <p:nvSpPr>
          <p:cNvPr id="2741"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784606385"/>
      </p:ext>
    </p:extLst>
  </p:cSld>
  <p:clrMapOvr>
    <a:masterClrMapping/>
  </p:clrMapOvr>
  <p:transition spd="med"/>
</p:sldLayout>
</file>

<file path=ppt/slideLayouts/slideLayout606.xml><?xml version="1.0" encoding="utf-8"?>
<p:sldLayout xmlns:a="http://schemas.openxmlformats.org/drawingml/2006/main" xmlns:r="http://schemas.openxmlformats.org/officeDocument/2006/relationships" xmlns:p="http://schemas.openxmlformats.org/presentationml/2006/main" showMasterSp="0" type="tx">
  <p:cSld name="18_Title Only">
    <p:bg>
      <p:bgPr>
        <a:solidFill>
          <a:srgbClr val="000000"/>
        </a:solidFill>
        <a:effectLst/>
      </p:bgPr>
    </p:bg>
    <p:spTree>
      <p:nvGrpSpPr>
        <p:cNvPr id="1" name=""/>
        <p:cNvGrpSpPr/>
        <p:nvPr/>
      </p:nvGrpSpPr>
      <p:grpSpPr>
        <a:xfrm>
          <a:off x="0" y="0"/>
          <a:ext cx="0" cy="0"/>
          <a:chOff x="0" y="0"/>
          <a:chExt cx="0" cy="0"/>
        </a:xfrm>
      </p:grpSpPr>
      <p:sp>
        <p:nvSpPr>
          <p:cNvPr id="2748"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a:lvl1pPr>
          </a:lstStyle>
          <a:p>
            <a:r>
              <a:t>Title Text</a:t>
            </a:r>
          </a:p>
        </p:txBody>
      </p:sp>
      <p:sp>
        <p:nvSpPr>
          <p:cNvPr id="2749"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624074589"/>
      </p:ext>
    </p:extLst>
  </p:cSld>
  <p:clrMapOvr>
    <a:masterClrMapping/>
  </p:clrMapOvr>
  <p:transition spd="med"/>
</p:sldLayout>
</file>

<file path=ppt/slideLayouts/slideLayout607.xml><?xml version="1.0" encoding="utf-8"?>
<p:sldLayout xmlns:a="http://schemas.openxmlformats.org/drawingml/2006/main" xmlns:r="http://schemas.openxmlformats.org/officeDocument/2006/relationships" xmlns:p="http://schemas.openxmlformats.org/presentationml/2006/main" showMasterSp="0" type="tx">
  <p:cSld name="14_Blank">
    <p:bg>
      <p:bgPr>
        <a:solidFill>
          <a:srgbClr val="000000"/>
        </a:solidFill>
        <a:effectLst/>
      </p:bgPr>
    </p:bg>
    <p:spTree>
      <p:nvGrpSpPr>
        <p:cNvPr id="1" name=""/>
        <p:cNvGrpSpPr/>
        <p:nvPr/>
      </p:nvGrpSpPr>
      <p:grpSpPr>
        <a:xfrm>
          <a:off x="0" y="0"/>
          <a:ext cx="0" cy="0"/>
          <a:chOff x="0" y="0"/>
          <a:chExt cx="0" cy="0"/>
        </a:xfrm>
      </p:grpSpPr>
      <p:sp>
        <p:nvSpPr>
          <p:cNvPr id="2756"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522683335"/>
      </p:ext>
    </p:extLst>
  </p:cSld>
  <p:clrMapOvr>
    <a:masterClrMapping/>
  </p:clrMapOvr>
  <p:transition spd="med"/>
</p:sldLayout>
</file>

<file path=ppt/slideLayouts/slideLayout608.xml><?xml version="1.0" encoding="utf-8"?>
<p:sldLayout xmlns:a="http://schemas.openxmlformats.org/drawingml/2006/main" xmlns:r="http://schemas.openxmlformats.org/officeDocument/2006/relationships" xmlns:p="http://schemas.openxmlformats.org/presentationml/2006/main" showMasterSp="0" type="tx">
  <p:cSld name="18_Content with Caption">
    <p:bg>
      <p:bgPr>
        <a:solidFill>
          <a:srgbClr val="000000"/>
        </a:solidFill>
        <a:effectLst/>
      </p:bgPr>
    </p:bg>
    <p:spTree>
      <p:nvGrpSpPr>
        <p:cNvPr id="1" name=""/>
        <p:cNvGrpSpPr/>
        <p:nvPr/>
      </p:nvGrpSpPr>
      <p:grpSpPr>
        <a:xfrm>
          <a:off x="0" y="0"/>
          <a:ext cx="0" cy="0"/>
          <a:chOff x="0" y="0"/>
          <a:chExt cx="0" cy="0"/>
        </a:xfrm>
      </p:grpSpPr>
      <p:sp>
        <p:nvSpPr>
          <p:cNvPr id="2763"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lvl1pPr>
          </a:lstStyle>
          <a:p>
            <a:r>
              <a:t>Title Text</a:t>
            </a:r>
          </a:p>
        </p:txBody>
      </p:sp>
      <p:sp>
        <p:nvSpPr>
          <p:cNvPr id="2764"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000000"/>
                </a:solidFill>
              </a:defRPr>
            </a:lvl1pPr>
            <a:lvl2pPr marL="783771" indent="-326571">
              <a:buSzPct val="100000"/>
              <a:buChar char="–"/>
              <a:defRPr>
                <a:solidFill>
                  <a:srgbClr val="000000"/>
                </a:solidFill>
              </a:defRPr>
            </a:lvl2pPr>
            <a:lvl3pPr marL="1219200" indent="-304800">
              <a:buSzPct val="100000"/>
              <a:buChar char="•"/>
              <a:defRPr>
                <a:solidFill>
                  <a:srgbClr val="000000"/>
                </a:solidFill>
              </a:defRPr>
            </a:lvl3pPr>
            <a:lvl4pPr marL="1737360" indent="-365760">
              <a:buSzPct val="100000"/>
              <a:buChar char="–"/>
              <a:defRPr>
                <a:solidFill>
                  <a:srgbClr val="000000"/>
                </a:solidFill>
              </a:defRPr>
            </a:lvl4pPr>
            <a:lvl5pPr marL="2194560" indent="-36576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65"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defRPr>
            </a:pPr>
            <a:endParaRPr/>
          </a:p>
        </p:txBody>
      </p:sp>
      <p:sp>
        <p:nvSpPr>
          <p:cNvPr id="2766"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864694015"/>
      </p:ext>
    </p:extLst>
  </p:cSld>
  <p:clrMapOvr>
    <a:masterClrMapping/>
  </p:clrMapOvr>
  <p:transition spd="med"/>
</p:sldLayout>
</file>

<file path=ppt/slideLayouts/slideLayout609.xml><?xml version="1.0" encoding="utf-8"?>
<p:sldLayout xmlns:a="http://schemas.openxmlformats.org/drawingml/2006/main" xmlns:r="http://schemas.openxmlformats.org/officeDocument/2006/relationships" xmlns:p="http://schemas.openxmlformats.org/presentationml/2006/main" showMasterSp="0" type="tx">
  <p:cSld name="18_Picture with Caption">
    <p:bg>
      <p:bgPr>
        <a:solidFill>
          <a:srgbClr val="000000"/>
        </a:solidFill>
        <a:effectLst/>
      </p:bgPr>
    </p:bg>
    <p:spTree>
      <p:nvGrpSpPr>
        <p:cNvPr id="1" name=""/>
        <p:cNvGrpSpPr/>
        <p:nvPr/>
      </p:nvGrpSpPr>
      <p:grpSpPr>
        <a:xfrm>
          <a:off x="0" y="0"/>
          <a:ext cx="0" cy="0"/>
          <a:chOff x="0" y="0"/>
          <a:chExt cx="0" cy="0"/>
        </a:xfrm>
      </p:grpSpPr>
      <p:sp>
        <p:nvSpPr>
          <p:cNvPr id="2773"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lvl1pPr>
          </a:lstStyle>
          <a:p>
            <a:r>
              <a:t>Title Text</a:t>
            </a:r>
          </a:p>
        </p:txBody>
      </p:sp>
      <p:sp>
        <p:nvSpPr>
          <p:cNvPr id="277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775"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defRPr>
            </a:lvl1pPr>
            <a:lvl2pPr marL="0" indent="457200">
              <a:spcBef>
                <a:spcPts val="300"/>
              </a:spcBef>
              <a:buSzTx/>
              <a:buNone/>
              <a:defRPr sz="1400">
                <a:solidFill>
                  <a:srgbClr val="000000"/>
                </a:solidFill>
              </a:defRPr>
            </a:lvl2pPr>
            <a:lvl3pPr marL="0" indent="914400">
              <a:spcBef>
                <a:spcPts val="300"/>
              </a:spcBef>
              <a:buSzTx/>
              <a:buNone/>
              <a:defRPr sz="1400">
                <a:solidFill>
                  <a:srgbClr val="000000"/>
                </a:solidFill>
              </a:defRPr>
            </a:lvl3pPr>
            <a:lvl4pPr marL="0" indent="1371600">
              <a:spcBef>
                <a:spcPts val="300"/>
              </a:spcBef>
              <a:buSzTx/>
              <a:buNone/>
              <a:defRPr sz="1400">
                <a:solidFill>
                  <a:srgbClr val="000000"/>
                </a:solidFill>
              </a:defRPr>
            </a:lvl4pPr>
            <a:lvl5pPr marL="0" indent="182880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76"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333906655"/>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17538A95-2998-974B-89FB-9D0200F07BCE}" type="slidenum">
              <a:rPr lang="en-US"/>
              <a:pPr>
                <a:defRPr/>
              </a:pPr>
              <a:t>‹#›</a:t>
            </a:fld>
            <a:endParaRPr lang="en-US"/>
          </a:p>
        </p:txBody>
      </p:sp>
    </p:spTree>
    <p:extLst>
      <p:ext uri="{BB962C8B-B14F-4D97-AF65-F5344CB8AC3E}">
        <p14:creationId xmlns:p14="http://schemas.microsoft.com/office/powerpoint/2010/main" val="3616108487"/>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type="tx">
  <p:cSld name="18_Title and Vertical Text">
    <p:bg>
      <p:bgPr>
        <a:solidFill>
          <a:srgbClr val="000000"/>
        </a:solidFill>
        <a:effectLst/>
      </p:bgPr>
    </p:bg>
    <p:spTree>
      <p:nvGrpSpPr>
        <p:cNvPr id="1" name=""/>
        <p:cNvGrpSpPr/>
        <p:nvPr/>
      </p:nvGrpSpPr>
      <p:grpSpPr>
        <a:xfrm>
          <a:off x="0" y="0"/>
          <a:ext cx="0" cy="0"/>
          <a:chOff x="0" y="0"/>
          <a:chExt cx="0" cy="0"/>
        </a:xfrm>
      </p:grpSpPr>
      <p:sp>
        <p:nvSpPr>
          <p:cNvPr id="2783"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a:lvl1pPr>
          </a:lstStyle>
          <a:p>
            <a:r>
              <a:t>Title Text</a:t>
            </a:r>
          </a:p>
        </p:txBody>
      </p:sp>
      <p:sp>
        <p:nvSpPr>
          <p:cNvPr id="2784"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a:solidFill>
                  <a:srgbClr val="000000"/>
                </a:solidFill>
              </a:defRPr>
            </a:lvl1pPr>
            <a:lvl2pPr marL="783771" indent="-326571">
              <a:buSzPct val="100000"/>
              <a:buChar char="–"/>
              <a:defRPr>
                <a:solidFill>
                  <a:srgbClr val="000000"/>
                </a:solidFill>
              </a:defRPr>
            </a:lvl2pPr>
            <a:lvl3pPr marL="1219200" indent="-304800">
              <a:buSzPct val="100000"/>
              <a:buChar char="•"/>
              <a:defRPr>
                <a:solidFill>
                  <a:srgbClr val="000000"/>
                </a:solidFill>
              </a:defRPr>
            </a:lvl3pPr>
            <a:lvl4pPr marL="1737360" indent="-365760">
              <a:buSzPct val="100000"/>
              <a:buChar char="–"/>
              <a:defRPr>
                <a:solidFill>
                  <a:srgbClr val="000000"/>
                </a:solidFill>
              </a:defRPr>
            </a:lvl4pPr>
            <a:lvl5pPr marL="2194560" indent="-36576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85"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022747734"/>
      </p:ext>
    </p:extLst>
  </p:cSld>
  <p:clrMapOvr>
    <a:masterClrMapping/>
  </p:clrMapOvr>
  <p:transition spd="med"/>
</p:sldLayout>
</file>

<file path=ppt/slideLayouts/slideLayout611.xml><?xml version="1.0" encoding="utf-8"?>
<p:sldLayout xmlns:a="http://schemas.openxmlformats.org/drawingml/2006/main" xmlns:r="http://schemas.openxmlformats.org/officeDocument/2006/relationships" xmlns:p="http://schemas.openxmlformats.org/presentationml/2006/main" showMasterSp="0" type="tx">
  <p:cSld name="18_Vertical Title and Text">
    <p:bg>
      <p:bgPr>
        <a:solidFill>
          <a:srgbClr val="000000"/>
        </a:solidFill>
        <a:effectLst/>
      </p:bgPr>
    </p:bg>
    <p:spTree>
      <p:nvGrpSpPr>
        <p:cNvPr id="1" name=""/>
        <p:cNvGrpSpPr/>
        <p:nvPr/>
      </p:nvGrpSpPr>
      <p:grpSpPr>
        <a:xfrm>
          <a:off x="0" y="0"/>
          <a:ext cx="0" cy="0"/>
          <a:chOff x="0" y="0"/>
          <a:chExt cx="0" cy="0"/>
        </a:xfrm>
      </p:grpSpPr>
      <p:sp>
        <p:nvSpPr>
          <p:cNvPr id="2792"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a:lvl1pPr>
          </a:lstStyle>
          <a:p>
            <a:r>
              <a:t>Title Text</a:t>
            </a:r>
          </a:p>
        </p:txBody>
      </p:sp>
      <p:sp>
        <p:nvSpPr>
          <p:cNvPr id="2793"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a:solidFill>
                  <a:srgbClr val="000000"/>
                </a:solidFill>
              </a:defRPr>
            </a:lvl1pPr>
            <a:lvl2pPr marL="783771" indent="-326571">
              <a:buSzPct val="100000"/>
              <a:buChar char="–"/>
              <a:defRPr>
                <a:solidFill>
                  <a:srgbClr val="000000"/>
                </a:solidFill>
              </a:defRPr>
            </a:lvl2pPr>
            <a:lvl3pPr marL="1219200" indent="-304800">
              <a:buSzPct val="100000"/>
              <a:buChar char="•"/>
              <a:defRPr>
                <a:solidFill>
                  <a:srgbClr val="000000"/>
                </a:solidFill>
              </a:defRPr>
            </a:lvl3pPr>
            <a:lvl4pPr marL="1737360" indent="-365760">
              <a:buSzPct val="100000"/>
              <a:buChar char="–"/>
              <a:defRPr>
                <a:solidFill>
                  <a:srgbClr val="000000"/>
                </a:solidFill>
              </a:defRPr>
            </a:lvl4pPr>
            <a:lvl5pPr marL="2194560" indent="-36576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94"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52568647"/>
      </p:ext>
    </p:extLst>
  </p:cSld>
  <p:clrMapOvr>
    <a:masterClrMapping/>
  </p:clrMapOvr>
  <p:transition spd="med"/>
</p:sldLayout>
</file>

<file path=ppt/slideLayouts/slideLayout612.xml><?xml version="1.0" encoding="utf-8"?>
<p:sldLayout xmlns:a="http://schemas.openxmlformats.org/drawingml/2006/main" xmlns:r="http://schemas.openxmlformats.org/officeDocument/2006/relationships" xmlns:p="http://schemas.openxmlformats.org/presentationml/2006/main" showMasterSp="0" type="tx">
  <p:cSld name="9_Title Slide">
    <p:bg>
      <p:bgPr>
        <a:solidFill>
          <a:srgbClr val="000000"/>
        </a:solidFill>
        <a:effectLst/>
      </p:bgPr>
    </p:bg>
    <p:spTree>
      <p:nvGrpSpPr>
        <p:cNvPr id="1" name=""/>
        <p:cNvGrpSpPr/>
        <p:nvPr/>
      </p:nvGrpSpPr>
      <p:grpSpPr>
        <a:xfrm>
          <a:off x="0" y="0"/>
          <a:ext cx="0" cy="0"/>
          <a:chOff x="0" y="0"/>
          <a:chExt cx="0" cy="0"/>
        </a:xfrm>
      </p:grpSpPr>
      <p:sp>
        <p:nvSpPr>
          <p:cNvPr id="2801" name="Title Text"/>
          <p:cNvSpPr txBox="1">
            <a:spLocks noGrp="1"/>
          </p:cNvSpPr>
          <p:nvPr>
            <p:ph type="title"/>
          </p:nvPr>
        </p:nvSpPr>
        <p:spPr>
          <a:xfrm>
            <a:off x="685800" y="2286000"/>
            <a:ext cx="7772400" cy="1143000"/>
          </a:xfrm>
          <a:prstGeom prst="rect">
            <a:avLst/>
          </a:prstGeom>
          <a:noFill/>
        </p:spPr>
        <p:txBody>
          <a:bodyPr lIns="45702" tIns="45702" rIns="45702" bIns="45702"/>
          <a:lstStyle>
            <a:lvl1pPr>
              <a:defRPr sz="4400"/>
            </a:lvl1pPr>
          </a:lstStyle>
          <a:p>
            <a:r>
              <a:t>Title Text</a:t>
            </a:r>
          </a:p>
        </p:txBody>
      </p:sp>
      <p:sp>
        <p:nvSpPr>
          <p:cNvPr id="2802" name="Body Level One…"/>
          <p:cNvSpPr txBox="1">
            <a:spLocks noGrp="1"/>
          </p:cNvSpPr>
          <p:nvPr>
            <p:ph type="body" sz="quarter" idx="1"/>
          </p:nvPr>
        </p:nvSpPr>
        <p:spPr>
          <a:xfrm>
            <a:off x="1371600" y="3886201"/>
            <a:ext cx="6400800" cy="1752601"/>
          </a:xfrm>
          <a:prstGeom prst="rect">
            <a:avLst/>
          </a:prstGeom>
        </p:spPr>
        <p:txBody>
          <a:bodyPr lIns="45702" tIns="45702" rIns="45702" bIns="45702">
            <a:normAutofit/>
          </a:bodyPr>
          <a:lstStyle>
            <a:lvl1pPr marL="0" indent="0" algn="ctr">
              <a:buSzTx/>
              <a:buNone/>
              <a:defRPr>
                <a:solidFill>
                  <a:srgbClr val="000000"/>
                </a:solidFill>
              </a:defRPr>
            </a:lvl1pPr>
            <a:lvl2pPr marL="783459" indent="-326443" algn="ctr">
              <a:buSzPct val="100000"/>
              <a:buChar char="–"/>
              <a:defRPr>
                <a:solidFill>
                  <a:srgbClr val="000000"/>
                </a:solidFill>
              </a:defRPr>
            </a:lvl2pPr>
            <a:lvl3pPr marL="1218714" indent="-304679" algn="ctr">
              <a:buSzPct val="100000"/>
              <a:buChar char="•"/>
              <a:defRPr>
                <a:solidFill>
                  <a:srgbClr val="000000"/>
                </a:solidFill>
              </a:defRPr>
            </a:lvl3pPr>
            <a:lvl4pPr marL="1736672" indent="-365616" algn="ctr">
              <a:buSzPct val="100000"/>
              <a:buChar char="–"/>
              <a:defRPr>
                <a:solidFill>
                  <a:srgbClr val="000000"/>
                </a:solidFill>
              </a:defRPr>
            </a:lvl4pPr>
            <a:lvl5pPr marL="2193689" indent="-365616" algn="ct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03"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36009932"/>
      </p:ext>
    </p:extLst>
  </p:cSld>
  <p:clrMapOvr>
    <a:masterClrMapping/>
  </p:clrMapOvr>
  <p:transition spd="med"/>
</p:sldLayout>
</file>

<file path=ppt/slideLayouts/slideLayout613.xml><?xml version="1.0" encoding="utf-8"?>
<p:sldLayout xmlns:a="http://schemas.openxmlformats.org/drawingml/2006/main" xmlns:r="http://schemas.openxmlformats.org/officeDocument/2006/relationships" xmlns:p="http://schemas.openxmlformats.org/presentationml/2006/main" showMasterSp="0" type="tx">
  <p:cSld name="17_Title and Content">
    <p:bg>
      <p:bgPr>
        <a:solidFill>
          <a:srgbClr val="000000"/>
        </a:solidFill>
        <a:effectLst/>
      </p:bgPr>
    </p:bg>
    <p:spTree>
      <p:nvGrpSpPr>
        <p:cNvPr id="1" name=""/>
        <p:cNvGrpSpPr/>
        <p:nvPr/>
      </p:nvGrpSpPr>
      <p:grpSpPr>
        <a:xfrm>
          <a:off x="0" y="0"/>
          <a:ext cx="0" cy="0"/>
          <a:chOff x="0" y="0"/>
          <a:chExt cx="0" cy="0"/>
        </a:xfrm>
      </p:grpSpPr>
      <p:sp>
        <p:nvSpPr>
          <p:cNvPr id="2810"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a:lvl1pPr>
          </a:lstStyle>
          <a:p>
            <a:r>
              <a:t>Title Text</a:t>
            </a:r>
          </a:p>
        </p:txBody>
      </p:sp>
      <p:sp>
        <p:nvSpPr>
          <p:cNvPr id="2811" name="Body Level One…"/>
          <p:cNvSpPr txBox="1">
            <a:spLocks noGrp="1"/>
          </p:cNvSpPr>
          <p:nvPr>
            <p:ph type="body" idx="1"/>
          </p:nvPr>
        </p:nvSpPr>
        <p:spPr>
          <a:xfrm>
            <a:off x="685800" y="1981200"/>
            <a:ext cx="7772400" cy="4114800"/>
          </a:xfrm>
          <a:prstGeom prst="rect">
            <a:avLst/>
          </a:prstGeom>
        </p:spPr>
        <p:txBody>
          <a:bodyPr lIns="45702" tIns="45702" rIns="45702" bIns="45702">
            <a:normAutofit/>
          </a:bodyPr>
          <a:lstStyle>
            <a:lvl1pPr marL="342764" indent="-342764">
              <a:buSzPct val="100000"/>
              <a:buChar char="•"/>
              <a:defRPr>
                <a:solidFill>
                  <a:srgbClr val="000000"/>
                </a:solidFill>
              </a:defRPr>
            </a:lvl1pPr>
            <a:lvl2pPr marL="783459" indent="-326443">
              <a:buSzPct val="100000"/>
              <a:buChar char="–"/>
              <a:defRPr>
                <a:solidFill>
                  <a:srgbClr val="000000"/>
                </a:solidFill>
              </a:defRPr>
            </a:lvl2pPr>
            <a:lvl3pPr marL="1218714" indent="-304679">
              <a:buSzPct val="100000"/>
              <a:buChar char="•"/>
              <a:defRPr>
                <a:solidFill>
                  <a:srgbClr val="000000"/>
                </a:solidFill>
              </a:defRPr>
            </a:lvl3pPr>
            <a:lvl4pPr marL="1736672" indent="-365616">
              <a:buSzPct val="100000"/>
              <a:buChar char="–"/>
              <a:defRPr>
                <a:solidFill>
                  <a:srgbClr val="000000"/>
                </a:solidFill>
              </a:defRPr>
            </a:lvl4pPr>
            <a:lvl5pPr marL="2193689" indent="-365616">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12"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479328900"/>
      </p:ext>
    </p:extLst>
  </p:cSld>
  <p:clrMapOvr>
    <a:masterClrMapping/>
  </p:clrMapOvr>
  <p:transition spd="med"/>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x">
  <p:cSld name="19_Section Header">
    <p:bg>
      <p:bgPr>
        <a:solidFill>
          <a:srgbClr val="000000"/>
        </a:solidFill>
        <a:effectLst/>
      </p:bgPr>
    </p:bg>
    <p:spTree>
      <p:nvGrpSpPr>
        <p:cNvPr id="1" name=""/>
        <p:cNvGrpSpPr/>
        <p:nvPr/>
      </p:nvGrpSpPr>
      <p:grpSpPr>
        <a:xfrm>
          <a:off x="0" y="0"/>
          <a:ext cx="0" cy="0"/>
          <a:chOff x="0" y="0"/>
          <a:chExt cx="0" cy="0"/>
        </a:xfrm>
      </p:grpSpPr>
      <p:sp>
        <p:nvSpPr>
          <p:cNvPr id="2819" name="Title Text"/>
          <p:cNvSpPr txBox="1">
            <a:spLocks noGrp="1"/>
          </p:cNvSpPr>
          <p:nvPr>
            <p:ph type="title"/>
          </p:nvPr>
        </p:nvSpPr>
        <p:spPr>
          <a:xfrm>
            <a:off x="722312" y="4406900"/>
            <a:ext cx="7772401" cy="1362075"/>
          </a:xfrm>
          <a:prstGeom prst="rect">
            <a:avLst/>
          </a:prstGeom>
          <a:noFill/>
        </p:spPr>
        <p:txBody>
          <a:bodyPr lIns="45702" tIns="45702" rIns="45702" bIns="45702" anchor="t"/>
          <a:lstStyle>
            <a:lvl1pPr algn="l">
              <a:defRPr sz="4000" cap="all"/>
            </a:lvl1pPr>
          </a:lstStyle>
          <a:p>
            <a:r>
              <a:t>Title Text</a:t>
            </a:r>
          </a:p>
        </p:txBody>
      </p:sp>
      <p:sp>
        <p:nvSpPr>
          <p:cNvPr id="2820" name="Body Level One…"/>
          <p:cNvSpPr txBox="1">
            <a:spLocks noGrp="1"/>
          </p:cNvSpPr>
          <p:nvPr>
            <p:ph type="body" sz="quarter" idx="1"/>
          </p:nvPr>
        </p:nvSpPr>
        <p:spPr>
          <a:xfrm>
            <a:off x="722312" y="2906714"/>
            <a:ext cx="7772401" cy="1500188"/>
          </a:xfrm>
          <a:prstGeom prst="rect">
            <a:avLst/>
          </a:prstGeom>
        </p:spPr>
        <p:txBody>
          <a:bodyPr lIns="45702" tIns="45702" rIns="45702" bIns="45702" anchor="b">
            <a:normAutofit/>
          </a:bodyPr>
          <a:lstStyle>
            <a:lvl1pPr marL="0" indent="0">
              <a:spcBef>
                <a:spcPts val="400"/>
              </a:spcBef>
              <a:buSzTx/>
              <a:buNone/>
              <a:defRPr sz="2000">
                <a:solidFill>
                  <a:srgbClr val="000000"/>
                </a:solidFill>
              </a:defRPr>
            </a:lvl1pPr>
            <a:lvl2pPr marL="0" indent="457020">
              <a:spcBef>
                <a:spcPts val="400"/>
              </a:spcBef>
              <a:buSzTx/>
              <a:buNone/>
              <a:defRPr sz="2000">
                <a:solidFill>
                  <a:srgbClr val="000000"/>
                </a:solidFill>
              </a:defRPr>
            </a:lvl2pPr>
            <a:lvl3pPr marL="0" indent="914040">
              <a:spcBef>
                <a:spcPts val="400"/>
              </a:spcBef>
              <a:buSzTx/>
              <a:buNone/>
              <a:defRPr sz="2000">
                <a:solidFill>
                  <a:srgbClr val="000000"/>
                </a:solidFill>
              </a:defRPr>
            </a:lvl3pPr>
            <a:lvl4pPr marL="0" indent="1371056">
              <a:spcBef>
                <a:spcPts val="400"/>
              </a:spcBef>
              <a:buSzTx/>
              <a:buNone/>
              <a:defRPr sz="2000">
                <a:solidFill>
                  <a:srgbClr val="000000"/>
                </a:solidFill>
              </a:defRPr>
            </a:lvl4pPr>
            <a:lvl5pPr marL="0" indent="182808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21"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72574104"/>
      </p:ext>
    </p:extLst>
  </p:cSld>
  <p:clrMapOvr>
    <a:masterClrMapping/>
  </p:clrMapOvr>
  <p:transition spd="med"/>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type="tx">
  <p:cSld name="19_Two Content">
    <p:bg>
      <p:bgPr>
        <a:solidFill>
          <a:srgbClr val="000000"/>
        </a:solidFill>
        <a:effectLst/>
      </p:bgPr>
    </p:bg>
    <p:spTree>
      <p:nvGrpSpPr>
        <p:cNvPr id="1" name=""/>
        <p:cNvGrpSpPr/>
        <p:nvPr/>
      </p:nvGrpSpPr>
      <p:grpSpPr>
        <a:xfrm>
          <a:off x="0" y="0"/>
          <a:ext cx="0" cy="0"/>
          <a:chOff x="0" y="0"/>
          <a:chExt cx="0" cy="0"/>
        </a:xfrm>
      </p:grpSpPr>
      <p:sp>
        <p:nvSpPr>
          <p:cNvPr id="2828"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a:lvl1pPr>
          </a:lstStyle>
          <a:p>
            <a:r>
              <a:t>Title Text</a:t>
            </a:r>
          </a:p>
        </p:txBody>
      </p:sp>
      <p:sp>
        <p:nvSpPr>
          <p:cNvPr id="2829" name="Body Level One…"/>
          <p:cNvSpPr txBox="1">
            <a:spLocks noGrp="1"/>
          </p:cNvSpPr>
          <p:nvPr>
            <p:ph type="body" sz="half" idx="1"/>
          </p:nvPr>
        </p:nvSpPr>
        <p:spPr>
          <a:xfrm>
            <a:off x="685800" y="1981200"/>
            <a:ext cx="3810000" cy="4114800"/>
          </a:xfrm>
          <a:prstGeom prst="rect">
            <a:avLst/>
          </a:prstGeom>
        </p:spPr>
        <p:txBody>
          <a:bodyPr lIns="45702" tIns="45702" rIns="45702" bIns="45702">
            <a:normAutofit/>
          </a:bodyPr>
          <a:lstStyle>
            <a:lvl1pPr marL="342764" indent="-342764">
              <a:spcBef>
                <a:spcPts val="600"/>
              </a:spcBef>
              <a:buSzPct val="100000"/>
              <a:buChar char="•"/>
              <a:defRPr sz="2800">
                <a:solidFill>
                  <a:srgbClr val="000000"/>
                </a:solidFill>
              </a:defRPr>
            </a:lvl1pPr>
            <a:lvl2pPr marL="790260" indent="-333244">
              <a:spcBef>
                <a:spcPts val="600"/>
              </a:spcBef>
              <a:buSzPct val="100000"/>
              <a:buChar char="–"/>
              <a:defRPr sz="2800">
                <a:solidFill>
                  <a:srgbClr val="000000"/>
                </a:solidFill>
              </a:defRPr>
            </a:lvl2pPr>
            <a:lvl3pPr marL="1233949" indent="-319913">
              <a:spcBef>
                <a:spcPts val="600"/>
              </a:spcBef>
              <a:buSzPct val="100000"/>
              <a:buChar char="•"/>
              <a:defRPr sz="2800">
                <a:solidFill>
                  <a:srgbClr val="000000"/>
                </a:solidFill>
              </a:defRPr>
            </a:lvl3pPr>
            <a:lvl4pPr marL="1726515" indent="-355459">
              <a:spcBef>
                <a:spcPts val="600"/>
              </a:spcBef>
              <a:buSzPct val="100000"/>
              <a:buChar char="–"/>
              <a:defRPr sz="2800">
                <a:solidFill>
                  <a:srgbClr val="000000"/>
                </a:solidFill>
              </a:defRPr>
            </a:lvl4pPr>
            <a:lvl5pPr marL="2183533" indent="-355460">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30"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620259932"/>
      </p:ext>
    </p:extLst>
  </p:cSld>
  <p:clrMapOvr>
    <a:masterClrMapping/>
  </p:clrMapOvr>
  <p:transition spd="med"/>
</p:sldLayout>
</file>

<file path=ppt/slideLayouts/slideLayout616.xml><?xml version="1.0" encoding="utf-8"?>
<p:sldLayout xmlns:a="http://schemas.openxmlformats.org/drawingml/2006/main" xmlns:r="http://schemas.openxmlformats.org/officeDocument/2006/relationships" xmlns:p="http://schemas.openxmlformats.org/presentationml/2006/main" showMasterSp="0" type="tx">
  <p:cSld name="19_Comparison">
    <p:bg>
      <p:bgPr>
        <a:solidFill>
          <a:srgbClr val="000000"/>
        </a:solidFill>
        <a:effectLst/>
      </p:bgPr>
    </p:bg>
    <p:spTree>
      <p:nvGrpSpPr>
        <p:cNvPr id="1" name=""/>
        <p:cNvGrpSpPr/>
        <p:nvPr/>
      </p:nvGrpSpPr>
      <p:grpSpPr>
        <a:xfrm>
          <a:off x="0" y="0"/>
          <a:ext cx="0" cy="0"/>
          <a:chOff x="0" y="0"/>
          <a:chExt cx="0" cy="0"/>
        </a:xfrm>
      </p:grpSpPr>
      <p:sp>
        <p:nvSpPr>
          <p:cNvPr id="2837"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a:defRPr sz="4400"/>
            </a:lvl1pPr>
          </a:lstStyle>
          <a:p>
            <a:r>
              <a:t>Title Text</a:t>
            </a:r>
          </a:p>
        </p:txBody>
      </p:sp>
      <p:sp>
        <p:nvSpPr>
          <p:cNvPr id="2838" name="Body Level One…"/>
          <p:cNvSpPr txBox="1">
            <a:spLocks noGrp="1"/>
          </p:cNvSpPr>
          <p:nvPr>
            <p:ph type="body" sz="quarter" idx="1"/>
          </p:nvPr>
        </p:nvSpPr>
        <p:spPr>
          <a:xfrm>
            <a:off x="457200" y="1535112"/>
            <a:ext cx="4040188" cy="639763"/>
          </a:xfrm>
          <a:prstGeom prst="rect">
            <a:avLst/>
          </a:prstGeom>
        </p:spPr>
        <p:txBody>
          <a:bodyPr lIns="45702" tIns="45702" rIns="45702" bIns="45702" anchor="b">
            <a:normAutofit/>
          </a:bodyPr>
          <a:lstStyle>
            <a:lvl1pPr marL="0" indent="0">
              <a:spcBef>
                <a:spcPts val="500"/>
              </a:spcBef>
              <a:buSzTx/>
              <a:buNone/>
              <a:defRPr sz="2400" b="1">
                <a:solidFill>
                  <a:srgbClr val="000000"/>
                </a:solidFill>
              </a:defRPr>
            </a:lvl1pPr>
            <a:lvl2pPr marL="0" indent="457020">
              <a:spcBef>
                <a:spcPts val="500"/>
              </a:spcBef>
              <a:buSzTx/>
              <a:buNone/>
              <a:defRPr sz="2400" b="1">
                <a:solidFill>
                  <a:srgbClr val="000000"/>
                </a:solidFill>
              </a:defRPr>
            </a:lvl2pPr>
            <a:lvl3pPr marL="0" indent="914040">
              <a:spcBef>
                <a:spcPts val="500"/>
              </a:spcBef>
              <a:buSzTx/>
              <a:buNone/>
              <a:defRPr sz="2400" b="1">
                <a:solidFill>
                  <a:srgbClr val="000000"/>
                </a:solidFill>
              </a:defRPr>
            </a:lvl3pPr>
            <a:lvl4pPr marL="0" indent="1371056">
              <a:spcBef>
                <a:spcPts val="500"/>
              </a:spcBef>
              <a:buSzTx/>
              <a:buNone/>
              <a:defRPr sz="2400" b="1">
                <a:solidFill>
                  <a:srgbClr val="000000"/>
                </a:solidFill>
              </a:defRPr>
            </a:lvl4pPr>
            <a:lvl5pPr marL="0" indent="182808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39" name="Text Placeholder 4"/>
          <p:cNvSpPr>
            <a:spLocks noGrp="1"/>
          </p:cNvSpPr>
          <p:nvPr>
            <p:ph type="body" sz="quarter" idx="21"/>
          </p:nvPr>
        </p:nvSpPr>
        <p:spPr>
          <a:xfrm>
            <a:off x="4645033" y="1535112"/>
            <a:ext cx="4041776" cy="639763"/>
          </a:xfrm>
          <a:prstGeom prst="rect">
            <a:avLst/>
          </a:prstGeom>
        </p:spPr>
        <p:txBody>
          <a:bodyPr lIns="45702" tIns="45702" rIns="45702" bIns="45702" anchor="b">
            <a:normAutofit/>
          </a:bodyPr>
          <a:lstStyle/>
          <a:p>
            <a:pPr marL="0" indent="0" rtl="0">
              <a:spcBef>
                <a:spcPts val="500"/>
              </a:spcBef>
              <a:buSzTx/>
              <a:buNone/>
              <a:defRPr sz="2400" b="1">
                <a:solidFill>
                  <a:srgbClr val="000000"/>
                </a:solidFill>
              </a:defRPr>
            </a:pPr>
            <a:endParaRPr/>
          </a:p>
        </p:txBody>
      </p:sp>
      <p:sp>
        <p:nvSpPr>
          <p:cNvPr id="2840"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544185316"/>
      </p:ext>
    </p:extLst>
  </p:cSld>
  <p:clrMapOvr>
    <a:masterClrMapping/>
  </p:clrMapOvr>
  <p:transition spd="med"/>
</p:sldLayout>
</file>

<file path=ppt/slideLayouts/slideLayout617.xml><?xml version="1.0" encoding="utf-8"?>
<p:sldLayout xmlns:a="http://schemas.openxmlformats.org/drawingml/2006/main" xmlns:r="http://schemas.openxmlformats.org/officeDocument/2006/relationships" xmlns:p="http://schemas.openxmlformats.org/presentationml/2006/main" showMasterSp="0" type="tx">
  <p:cSld name="19_Title Only">
    <p:bg>
      <p:bgPr>
        <a:solidFill>
          <a:srgbClr val="000000"/>
        </a:solidFill>
        <a:effectLst/>
      </p:bgPr>
    </p:bg>
    <p:spTree>
      <p:nvGrpSpPr>
        <p:cNvPr id="1" name=""/>
        <p:cNvGrpSpPr/>
        <p:nvPr/>
      </p:nvGrpSpPr>
      <p:grpSpPr>
        <a:xfrm>
          <a:off x="0" y="0"/>
          <a:ext cx="0" cy="0"/>
          <a:chOff x="0" y="0"/>
          <a:chExt cx="0" cy="0"/>
        </a:xfrm>
      </p:grpSpPr>
      <p:sp>
        <p:nvSpPr>
          <p:cNvPr id="2847"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a:lvl1pPr>
          </a:lstStyle>
          <a:p>
            <a:r>
              <a:t>Title Text</a:t>
            </a:r>
          </a:p>
        </p:txBody>
      </p:sp>
      <p:sp>
        <p:nvSpPr>
          <p:cNvPr id="2848"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680360600"/>
      </p:ext>
    </p:extLst>
  </p:cSld>
  <p:clrMapOvr>
    <a:masterClrMapping/>
  </p:clrMapOvr>
  <p:transition spd="med"/>
</p:sldLayout>
</file>

<file path=ppt/slideLayouts/slideLayout618.xml><?xml version="1.0" encoding="utf-8"?>
<p:sldLayout xmlns:a="http://schemas.openxmlformats.org/drawingml/2006/main" xmlns:r="http://schemas.openxmlformats.org/officeDocument/2006/relationships" xmlns:p="http://schemas.openxmlformats.org/presentationml/2006/main" showMasterSp="0" type="tx">
  <p:cSld name="15_Blank">
    <p:bg>
      <p:bgPr>
        <a:solidFill>
          <a:srgbClr val="000000"/>
        </a:solidFill>
        <a:effectLst/>
      </p:bgPr>
    </p:bg>
    <p:spTree>
      <p:nvGrpSpPr>
        <p:cNvPr id="1" name=""/>
        <p:cNvGrpSpPr/>
        <p:nvPr/>
      </p:nvGrpSpPr>
      <p:grpSpPr>
        <a:xfrm>
          <a:off x="0" y="0"/>
          <a:ext cx="0" cy="0"/>
          <a:chOff x="0" y="0"/>
          <a:chExt cx="0" cy="0"/>
        </a:xfrm>
      </p:grpSpPr>
      <p:sp>
        <p:nvSpPr>
          <p:cNvPr id="2855"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431308526"/>
      </p:ext>
    </p:extLst>
  </p:cSld>
  <p:clrMapOvr>
    <a:masterClrMapping/>
  </p:clrMapOvr>
  <p:transition spd="med"/>
</p:sldLayout>
</file>

<file path=ppt/slideLayouts/slideLayout619.xml><?xml version="1.0" encoding="utf-8"?>
<p:sldLayout xmlns:a="http://schemas.openxmlformats.org/drawingml/2006/main" xmlns:r="http://schemas.openxmlformats.org/officeDocument/2006/relationships" xmlns:p="http://schemas.openxmlformats.org/presentationml/2006/main" showMasterSp="0" type="tx">
  <p:cSld name="19_Content with Caption">
    <p:bg>
      <p:bgPr>
        <a:solidFill>
          <a:srgbClr val="000000"/>
        </a:solidFill>
        <a:effectLst/>
      </p:bgPr>
    </p:bg>
    <p:spTree>
      <p:nvGrpSpPr>
        <p:cNvPr id="1" name=""/>
        <p:cNvGrpSpPr/>
        <p:nvPr/>
      </p:nvGrpSpPr>
      <p:grpSpPr>
        <a:xfrm>
          <a:off x="0" y="0"/>
          <a:ext cx="0" cy="0"/>
          <a:chOff x="0" y="0"/>
          <a:chExt cx="0" cy="0"/>
        </a:xfrm>
      </p:grpSpPr>
      <p:sp>
        <p:nvSpPr>
          <p:cNvPr id="2862" name="Title Text"/>
          <p:cNvSpPr txBox="1">
            <a:spLocks noGrp="1"/>
          </p:cNvSpPr>
          <p:nvPr>
            <p:ph type="title"/>
          </p:nvPr>
        </p:nvSpPr>
        <p:spPr>
          <a:xfrm>
            <a:off x="457207" y="273050"/>
            <a:ext cx="3008315" cy="1162050"/>
          </a:xfrm>
          <a:prstGeom prst="rect">
            <a:avLst/>
          </a:prstGeom>
          <a:noFill/>
        </p:spPr>
        <p:txBody>
          <a:bodyPr lIns="45702" tIns="45702" rIns="45702" bIns="45702" anchor="b"/>
          <a:lstStyle>
            <a:lvl1pPr algn="l">
              <a:defRPr sz="2000"/>
            </a:lvl1pPr>
          </a:lstStyle>
          <a:p>
            <a:r>
              <a:t>Title Text</a:t>
            </a:r>
          </a:p>
        </p:txBody>
      </p:sp>
      <p:sp>
        <p:nvSpPr>
          <p:cNvPr id="2863" name="Body Level One…"/>
          <p:cNvSpPr txBox="1">
            <a:spLocks noGrp="1"/>
          </p:cNvSpPr>
          <p:nvPr>
            <p:ph type="body" idx="1"/>
          </p:nvPr>
        </p:nvSpPr>
        <p:spPr>
          <a:xfrm>
            <a:off x="3575050" y="273057"/>
            <a:ext cx="5111750" cy="5853114"/>
          </a:xfrm>
          <a:prstGeom prst="rect">
            <a:avLst/>
          </a:prstGeom>
        </p:spPr>
        <p:txBody>
          <a:bodyPr lIns="45702" tIns="45702" rIns="45702" bIns="45702">
            <a:normAutofit/>
          </a:bodyPr>
          <a:lstStyle>
            <a:lvl1pPr marL="342764" indent="-342764">
              <a:buSzPct val="100000"/>
              <a:buChar char="•"/>
              <a:defRPr>
                <a:solidFill>
                  <a:srgbClr val="000000"/>
                </a:solidFill>
              </a:defRPr>
            </a:lvl1pPr>
            <a:lvl2pPr marL="783459" indent="-326443">
              <a:buSzPct val="100000"/>
              <a:buChar char="–"/>
              <a:defRPr>
                <a:solidFill>
                  <a:srgbClr val="000000"/>
                </a:solidFill>
              </a:defRPr>
            </a:lvl2pPr>
            <a:lvl3pPr marL="1218714" indent="-304679">
              <a:buSzPct val="100000"/>
              <a:buChar char="•"/>
              <a:defRPr>
                <a:solidFill>
                  <a:srgbClr val="000000"/>
                </a:solidFill>
              </a:defRPr>
            </a:lvl3pPr>
            <a:lvl4pPr marL="1736672" indent="-365616">
              <a:buSzPct val="100000"/>
              <a:buChar char="–"/>
              <a:defRPr>
                <a:solidFill>
                  <a:srgbClr val="000000"/>
                </a:solidFill>
              </a:defRPr>
            </a:lvl4pPr>
            <a:lvl5pPr marL="2193689" indent="-365616">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64" name="Text Placeholder 3"/>
          <p:cNvSpPr>
            <a:spLocks noGrp="1"/>
          </p:cNvSpPr>
          <p:nvPr>
            <p:ph type="body" sz="half" idx="21"/>
          </p:nvPr>
        </p:nvSpPr>
        <p:spPr>
          <a:xfrm>
            <a:off x="457207" y="1435101"/>
            <a:ext cx="3008315" cy="4691063"/>
          </a:xfrm>
          <a:prstGeom prst="rect">
            <a:avLst/>
          </a:prstGeom>
        </p:spPr>
        <p:txBody>
          <a:bodyPr lIns="45702" tIns="45702" rIns="45702" bIns="45702">
            <a:normAutofit/>
          </a:bodyPr>
          <a:lstStyle/>
          <a:p>
            <a:pPr marL="0" indent="0" rtl="0">
              <a:spcBef>
                <a:spcPts val="300"/>
              </a:spcBef>
              <a:buSzTx/>
              <a:buNone/>
              <a:defRPr sz="1400">
                <a:solidFill>
                  <a:srgbClr val="000000"/>
                </a:solidFill>
              </a:defRPr>
            </a:pPr>
            <a:endParaRPr/>
          </a:p>
        </p:txBody>
      </p:sp>
      <p:sp>
        <p:nvSpPr>
          <p:cNvPr id="2865"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886537820"/>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E22C80E6-D086-924A-9DB7-BCD01D176040}" type="slidenum">
              <a:rPr lang="en-US"/>
              <a:pPr>
                <a:defRPr/>
              </a:pPr>
              <a:t>‹#›</a:t>
            </a:fld>
            <a:endParaRPr lang="en-US"/>
          </a:p>
        </p:txBody>
      </p:sp>
    </p:spTree>
    <p:extLst>
      <p:ext uri="{BB962C8B-B14F-4D97-AF65-F5344CB8AC3E}">
        <p14:creationId xmlns:p14="http://schemas.microsoft.com/office/powerpoint/2010/main" val="318018967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type="tx">
  <p:cSld name="19_Picture with Caption">
    <p:bg>
      <p:bgPr>
        <a:solidFill>
          <a:srgbClr val="000000"/>
        </a:solidFill>
        <a:effectLst/>
      </p:bgPr>
    </p:bg>
    <p:spTree>
      <p:nvGrpSpPr>
        <p:cNvPr id="1" name=""/>
        <p:cNvGrpSpPr/>
        <p:nvPr/>
      </p:nvGrpSpPr>
      <p:grpSpPr>
        <a:xfrm>
          <a:off x="0" y="0"/>
          <a:ext cx="0" cy="0"/>
          <a:chOff x="0" y="0"/>
          <a:chExt cx="0" cy="0"/>
        </a:xfrm>
      </p:grpSpPr>
      <p:sp>
        <p:nvSpPr>
          <p:cNvPr id="2872" name="Title Text"/>
          <p:cNvSpPr txBox="1">
            <a:spLocks noGrp="1"/>
          </p:cNvSpPr>
          <p:nvPr>
            <p:ph type="title"/>
          </p:nvPr>
        </p:nvSpPr>
        <p:spPr>
          <a:xfrm>
            <a:off x="1792288" y="4800600"/>
            <a:ext cx="5486401" cy="566738"/>
          </a:xfrm>
          <a:prstGeom prst="rect">
            <a:avLst/>
          </a:prstGeom>
          <a:noFill/>
        </p:spPr>
        <p:txBody>
          <a:bodyPr lIns="45702" tIns="45702" rIns="45702" bIns="45702" anchor="b"/>
          <a:lstStyle>
            <a:lvl1pPr algn="l">
              <a:defRPr sz="2000"/>
            </a:lvl1pPr>
          </a:lstStyle>
          <a:p>
            <a:r>
              <a:t>Title Text</a:t>
            </a:r>
          </a:p>
        </p:txBody>
      </p:sp>
      <p:sp>
        <p:nvSpPr>
          <p:cNvPr id="2873"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874" name="Body Level One…"/>
          <p:cNvSpPr txBox="1">
            <a:spLocks noGrp="1"/>
          </p:cNvSpPr>
          <p:nvPr>
            <p:ph type="body" sz="quarter" idx="1"/>
          </p:nvPr>
        </p:nvSpPr>
        <p:spPr>
          <a:xfrm>
            <a:off x="1792288" y="5367337"/>
            <a:ext cx="5486401" cy="804863"/>
          </a:xfrm>
          <a:prstGeom prst="rect">
            <a:avLst/>
          </a:prstGeom>
        </p:spPr>
        <p:txBody>
          <a:bodyPr lIns="45702" tIns="45702" rIns="45702" bIns="45702">
            <a:normAutofit/>
          </a:bodyPr>
          <a:lstStyle>
            <a:lvl1pPr marL="0" indent="0">
              <a:spcBef>
                <a:spcPts val="300"/>
              </a:spcBef>
              <a:buSzTx/>
              <a:buNone/>
              <a:defRPr sz="1400">
                <a:solidFill>
                  <a:srgbClr val="000000"/>
                </a:solidFill>
              </a:defRPr>
            </a:lvl1pPr>
            <a:lvl2pPr marL="0" indent="457020">
              <a:spcBef>
                <a:spcPts val="300"/>
              </a:spcBef>
              <a:buSzTx/>
              <a:buNone/>
              <a:defRPr sz="1400">
                <a:solidFill>
                  <a:srgbClr val="000000"/>
                </a:solidFill>
              </a:defRPr>
            </a:lvl2pPr>
            <a:lvl3pPr marL="0" indent="914040">
              <a:spcBef>
                <a:spcPts val="300"/>
              </a:spcBef>
              <a:buSzTx/>
              <a:buNone/>
              <a:defRPr sz="1400">
                <a:solidFill>
                  <a:srgbClr val="000000"/>
                </a:solidFill>
              </a:defRPr>
            </a:lvl3pPr>
            <a:lvl4pPr marL="0" indent="1371056">
              <a:spcBef>
                <a:spcPts val="300"/>
              </a:spcBef>
              <a:buSzTx/>
              <a:buNone/>
              <a:defRPr sz="1400">
                <a:solidFill>
                  <a:srgbClr val="000000"/>
                </a:solidFill>
              </a:defRPr>
            </a:lvl4pPr>
            <a:lvl5pPr marL="0" indent="182808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75"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572866274"/>
      </p:ext>
    </p:extLst>
  </p:cSld>
  <p:clrMapOvr>
    <a:masterClrMapping/>
  </p:clrMapOvr>
  <p:transition spd="med"/>
</p:sldLayout>
</file>

<file path=ppt/slideLayouts/slideLayout621.xml><?xml version="1.0" encoding="utf-8"?>
<p:sldLayout xmlns:a="http://schemas.openxmlformats.org/drawingml/2006/main" xmlns:r="http://schemas.openxmlformats.org/officeDocument/2006/relationships" xmlns:p="http://schemas.openxmlformats.org/presentationml/2006/main" showMasterSp="0" type="tx">
  <p:cSld name="19_Title and Vertical Text">
    <p:bg>
      <p:bgPr>
        <a:solidFill>
          <a:srgbClr val="000000"/>
        </a:solidFill>
        <a:effectLst/>
      </p:bgPr>
    </p:bg>
    <p:spTree>
      <p:nvGrpSpPr>
        <p:cNvPr id="1" name=""/>
        <p:cNvGrpSpPr/>
        <p:nvPr/>
      </p:nvGrpSpPr>
      <p:grpSpPr>
        <a:xfrm>
          <a:off x="0" y="0"/>
          <a:ext cx="0" cy="0"/>
          <a:chOff x="0" y="0"/>
          <a:chExt cx="0" cy="0"/>
        </a:xfrm>
      </p:grpSpPr>
      <p:sp>
        <p:nvSpPr>
          <p:cNvPr id="2882"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a:lvl1pPr>
          </a:lstStyle>
          <a:p>
            <a:r>
              <a:t>Title Text</a:t>
            </a:r>
          </a:p>
        </p:txBody>
      </p:sp>
      <p:sp>
        <p:nvSpPr>
          <p:cNvPr id="2883" name="Body Level One…"/>
          <p:cNvSpPr txBox="1">
            <a:spLocks noGrp="1"/>
          </p:cNvSpPr>
          <p:nvPr>
            <p:ph type="body" idx="1"/>
          </p:nvPr>
        </p:nvSpPr>
        <p:spPr>
          <a:xfrm>
            <a:off x="685800" y="1981200"/>
            <a:ext cx="7772400" cy="4114800"/>
          </a:xfrm>
          <a:prstGeom prst="rect">
            <a:avLst/>
          </a:prstGeom>
        </p:spPr>
        <p:txBody>
          <a:bodyPr vert="eaVert" lIns="45702" tIns="45702" rIns="45702" bIns="45702">
            <a:normAutofit/>
          </a:bodyPr>
          <a:lstStyle>
            <a:lvl1pPr marL="342764" indent="-342764">
              <a:buSzPct val="100000"/>
              <a:buChar char="•"/>
              <a:defRPr>
                <a:solidFill>
                  <a:srgbClr val="000000"/>
                </a:solidFill>
              </a:defRPr>
            </a:lvl1pPr>
            <a:lvl2pPr marL="783459" indent="-326443">
              <a:buSzPct val="100000"/>
              <a:buChar char="–"/>
              <a:defRPr>
                <a:solidFill>
                  <a:srgbClr val="000000"/>
                </a:solidFill>
              </a:defRPr>
            </a:lvl2pPr>
            <a:lvl3pPr marL="1218714" indent="-304679">
              <a:buSzPct val="100000"/>
              <a:buChar char="•"/>
              <a:defRPr>
                <a:solidFill>
                  <a:srgbClr val="000000"/>
                </a:solidFill>
              </a:defRPr>
            </a:lvl3pPr>
            <a:lvl4pPr marL="1736672" indent="-365616">
              <a:buSzPct val="100000"/>
              <a:buChar char="–"/>
              <a:defRPr>
                <a:solidFill>
                  <a:srgbClr val="000000"/>
                </a:solidFill>
              </a:defRPr>
            </a:lvl4pPr>
            <a:lvl5pPr marL="2193689" indent="-365616">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84"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496988175"/>
      </p:ext>
    </p:extLst>
  </p:cSld>
  <p:clrMapOvr>
    <a:masterClrMapping/>
  </p:clrMapOvr>
  <p:transition spd="med"/>
</p:sldLayout>
</file>

<file path=ppt/slideLayouts/slideLayout622.xml><?xml version="1.0" encoding="utf-8"?>
<p:sldLayout xmlns:a="http://schemas.openxmlformats.org/drawingml/2006/main" xmlns:r="http://schemas.openxmlformats.org/officeDocument/2006/relationships" xmlns:p="http://schemas.openxmlformats.org/presentationml/2006/main" showMasterSp="0" type="tx">
  <p:cSld name="19_Vertical Title and Text">
    <p:bg>
      <p:bgPr>
        <a:solidFill>
          <a:srgbClr val="000000"/>
        </a:solidFill>
        <a:effectLst/>
      </p:bgPr>
    </p:bg>
    <p:spTree>
      <p:nvGrpSpPr>
        <p:cNvPr id="1" name=""/>
        <p:cNvGrpSpPr/>
        <p:nvPr/>
      </p:nvGrpSpPr>
      <p:grpSpPr>
        <a:xfrm>
          <a:off x="0" y="0"/>
          <a:ext cx="0" cy="0"/>
          <a:chOff x="0" y="0"/>
          <a:chExt cx="0" cy="0"/>
        </a:xfrm>
      </p:grpSpPr>
      <p:sp>
        <p:nvSpPr>
          <p:cNvPr id="2891" name="Title Text"/>
          <p:cNvSpPr txBox="1">
            <a:spLocks noGrp="1"/>
          </p:cNvSpPr>
          <p:nvPr>
            <p:ph type="title"/>
          </p:nvPr>
        </p:nvSpPr>
        <p:spPr>
          <a:xfrm>
            <a:off x="6515100" y="609600"/>
            <a:ext cx="1943100" cy="5486400"/>
          </a:xfrm>
          <a:prstGeom prst="rect">
            <a:avLst/>
          </a:prstGeom>
          <a:noFill/>
        </p:spPr>
        <p:txBody>
          <a:bodyPr vert="eaVert" lIns="45702" tIns="45702" rIns="45702" bIns="45702"/>
          <a:lstStyle>
            <a:lvl1pPr>
              <a:defRPr sz="4400"/>
            </a:lvl1pPr>
          </a:lstStyle>
          <a:p>
            <a:r>
              <a:t>Title Text</a:t>
            </a:r>
          </a:p>
        </p:txBody>
      </p:sp>
      <p:sp>
        <p:nvSpPr>
          <p:cNvPr id="2892" name="Body Level One…"/>
          <p:cNvSpPr txBox="1">
            <a:spLocks noGrp="1"/>
          </p:cNvSpPr>
          <p:nvPr>
            <p:ph type="body" idx="1"/>
          </p:nvPr>
        </p:nvSpPr>
        <p:spPr>
          <a:xfrm>
            <a:off x="685800" y="609600"/>
            <a:ext cx="5676900" cy="5486400"/>
          </a:xfrm>
          <a:prstGeom prst="rect">
            <a:avLst/>
          </a:prstGeom>
        </p:spPr>
        <p:txBody>
          <a:bodyPr vert="eaVert" lIns="45702" tIns="45702" rIns="45702" bIns="45702">
            <a:normAutofit/>
          </a:bodyPr>
          <a:lstStyle>
            <a:lvl1pPr marL="342764" indent="-342764">
              <a:buSzPct val="100000"/>
              <a:buChar char="•"/>
              <a:defRPr>
                <a:solidFill>
                  <a:srgbClr val="000000"/>
                </a:solidFill>
              </a:defRPr>
            </a:lvl1pPr>
            <a:lvl2pPr marL="783459" indent="-326443">
              <a:buSzPct val="100000"/>
              <a:buChar char="–"/>
              <a:defRPr>
                <a:solidFill>
                  <a:srgbClr val="000000"/>
                </a:solidFill>
              </a:defRPr>
            </a:lvl2pPr>
            <a:lvl3pPr marL="1218714" indent="-304679">
              <a:buSzPct val="100000"/>
              <a:buChar char="•"/>
              <a:defRPr>
                <a:solidFill>
                  <a:srgbClr val="000000"/>
                </a:solidFill>
              </a:defRPr>
            </a:lvl3pPr>
            <a:lvl4pPr marL="1736672" indent="-365616">
              <a:buSzPct val="100000"/>
              <a:buChar char="–"/>
              <a:defRPr>
                <a:solidFill>
                  <a:srgbClr val="000000"/>
                </a:solidFill>
              </a:defRPr>
            </a:lvl4pPr>
            <a:lvl5pPr marL="2193689" indent="-365616">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93"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473898586"/>
      </p:ext>
    </p:extLst>
  </p:cSld>
  <p:clrMapOvr>
    <a:masterClrMapping/>
  </p:clrMapOvr>
  <p:transition spd="med"/>
</p:sldLayout>
</file>

<file path=ppt/slideLayouts/slideLayout623.xml><?xml version="1.0" encoding="utf-8"?>
<p:sldLayout xmlns:a="http://schemas.openxmlformats.org/drawingml/2006/main" xmlns:r="http://schemas.openxmlformats.org/officeDocument/2006/relationships" xmlns:p="http://schemas.openxmlformats.org/presentationml/2006/main" showMasterSp="0" type="tx">
  <p:cSld name="18_Title and Content">
    <p:bg>
      <p:bgPr>
        <a:solidFill>
          <a:srgbClr val="000000"/>
        </a:solidFill>
        <a:effectLst/>
      </p:bgPr>
    </p:bg>
    <p:spTree>
      <p:nvGrpSpPr>
        <p:cNvPr id="1" name=""/>
        <p:cNvGrpSpPr/>
        <p:nvPr/>
      </p:nvGrpSpPr>
      <p:grpSpPr>
        <a:xfrm>
          <a:off x="0" y="0"/>
          <a:ext cx="0" cy="0"/>
          <a:chOff x="0" y="0"/>
          <a:chExt cx="0" cy="0"/>
        </a:xfrm>
      </p:grpSpPr>
      <p:sp>
        <p:nvSpPr>
          <p:cNvPr id="2909"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a:lvl1pPr>
          </a:lstStyle>
          <a:p>
            <a:r>
              <a:t>Title Text</a:t>
            </a:r>
          </a:p>
        </p:txBody>
      </p:sp>
      <p:sp>
        <p:nvSpPr>
          <p:cNvPr id="2910" name="Body Level One…"/>
          <p:cNvSpPr txBox="1">
            <a:spLocks noGrp="1"/>
          </p:cNvSpPr>
          <p:nvPr>
            <p:ph type="body" idx="1"/>
          </p:nvPr>
        </p:nvSpPr>
        <p:spPr>
          <a:xfrm>
            <a:off x="685800" y="1981200"/>
            <a:ext cx="7772400" cy="4114800"/>
          </a:xfrm>
          <a:prstGeom prst="rect">
            <a:avLst/>
          </a:prstGeom>
        </p:spPr>
        <p:txBody>
          <a:bodyPr lIns="45714" tIns="45714" rIns="45714" bIns="45714">
            <a:normAutofit/>
          </a:bodyPr>
          <a:lstStyle>
            <a:lvl1pPr marL="342849" indent="-342849">
              <a:buSzPct val="100000"/>
              <a:buChar char="•"/>
              <a:defRPr>
                <a:solidFill>
                  <a:srgbClr val="000000"/>
                </a:solidFill>
              </a:defRPr>
            </a:lvl1pPr>
            <a:lvl2pPr marL="783654" indent="-326523">
              <a:buSzPct val="100000"/>
              <a:buChar char="–"/>
              <a:defRPr>
                <a:solidFill>
                  <a:srgbClr val="000000"/>
                </a:solidFill>
              </a:defRPr>
            </a:lvl2pPr>
            <a:lvl3pPr marL="1219017" indent="-304755">
              <a:buSzPct val="100000"/>
              <a:buChar char="•"/>
              <a:defRPr>
                <a:solidFill>
                  <a:srgbClr val="000000"/>
                </a:solidFill>
              </a:defRPr>
            </a:lvl3pPr>
            <a:lvl4pPr marL="1737101" indent="-365707">
              <a:buSzPct val="100000"/>
              <a:buChar char="–"/>
              <a:defRPr>
                <a:solidFill>
                  <a:srgbClr val="000000"/>
                </a:solidFill>
              </a:defRPr>
            </a:lvl4pPr>
            <a:lvl5pPr marL="2194234" indent="-365707">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11"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933899868"/>
      </p:ext>
    </p:extLst>
  </p:cSld>
  <p:clrMapOvr>
    <a:masterClrMapping/>
  </p:clrMapOvr>
  <p:transition spd="med"/>
</p:sldLayout>
</file>

<file path=ppt/slideLayouts/slideLayout624.xml><?xml version="1.0" encoding="utf-8"?>
<p:sldLayout xmlns:a="http://schemas.openxmlformats.org/drawingml/2006/main" xmlns:r="http://schemas.openxmlformats.org/officeDocument/2006/relationships" xmlns:p="http://schemas.openxmlformats.org/presentationml/2006/main" showMasterSp="0" type="tx">
  <p:cSld name="20_Section Header">
    <p:bg>
      <p:bgPr>
        <a:solidFill>
          <a:srgbClr val="000000"/>
        </a:solidFill>
        <a:effectLst/>
      </p:bgPr>
    </p:bg>
    <p:spTree>
      <p:nvGrpSpPr>
        <p:cNvPr id="1" name=""/>
        <p:cNvGrpSpPr/>
        <p:nvPr/>
      </p:nvGrpSpPr>
      <p:grpSpPr>
        <a:xfrm>
          <a:off x="0" y="0"/>
          <a:ext cx="0" cy="0"/>
          <a:chOff x="0" y="0"/>
          <a:chExt cx="0" cy="0"/>
        </a:xfrm>
      </p:grpSpPr>
      <p:sp>
        <p:nvSpPr>
          <p:cNvPr id="2918" name="Title Text"/>
          <p:cNvSpPr txBox="1">
            <a:spLocks noGrp="1"/>
          </p:cNvSpPr>
          <p:nvPr>
            <p:ph type="title"/>
          </p:nvPr>
        </p:nvSpPr>
        <p:spPr>
          <a:xfrm>
            <a:off x="722312" y="4406900"/>
            <a:ext cx="7772401" cy="1362075"/>
          </a:xfrm>
          <a:prstGeom prst="rect">
            <a:avLst/>
          </a:prstGeom>
          <a:noFill/>
        </p:spPr>
        <p:txBody>
          <a:bodyPr lIns="45714" tIns="45714" rIns="45714" bIns="45714" anchor="t"/>
          <a:lstStyle>
            <a:lvl1pPr algn="l">
              <a:defRPr sz="4000" cap="all"/>
            </a:lvl1pPr>
          </a:lstStyle>
          <a:p>
            <a:r>
              <a:t>Title Text</a:t>
            </a:r>
          </a:p>
        </p:txBody>
      </p:sp>
      <p:sp>
        <p:nvSpPr>
          <p:cNvPr id="2919" name="Body Level One…"/>
          <p:cNvSpPr txBox="1">
            <a:spLocks noGrp="1"/>
          </p:cNvSpPr>
          <p:nvPr>
            <p:ph type="body" sz="quarter" idx="1"/>
          </p:nvPr>
        </p:nvSpPr>
        <p:spPr>
          <a:xfrm>
            <a:off x="722312" y="2906714"/>
            <a:ext cx="7772401" cy="1500188"/>
          </a:xfrm>
          <a:prstGeom prst="rect">
            <a:avLst/>
          </a:prstGeom>
        </p:spPr>
        <p:txBody>
          <a:bodyPr lIns="45714" tIns="45714" rIns="45714" bIns="45714" anchor="b">
            <a:normAutofit/>
          </a:bodyPr>
          <a:lstStyle>
            <a:lvl1pPr marL="0" indent="0">
              <a:spcBef>
                <a:spcPts val="400"/>
              </a:spcBef>
              <a:buSzTx/>
              <a:buNone/>
              <a:defRPr sz="2000">
                <a:solidFill>
                  <a:srgbClr val="000000"/>
                </a:solidFill>
              </a:defRPr>
            </a:lvl1pPr>
            <a:lvl2pPr marL="0" indent="457131">
              <a:spcBef>
                <a:spcPts val="400"/>
              </a:spcBef>
              <a:buSzTx/>
              <a:buNone/>
              <a:defRPr sz="2000">
                <a:solidFill>
                  <a:srgbClr val="000000"/>
                </a:solidFill>
              </a:defRPr>
            </a:lvl2pPr>
            <a:lvl3pPr marL="0" indent="914265">
              <a:spcBef>
                <a:spcPts val="400"/>
              </a:spcBef>
              <a:buSzTx/>
              <a:buNone/>
              <a:defRPr sz="2000">
                <a:solidFill>
                  <a:srgbClr val="000000"/>
                </a:solidFill>
              </a:defRPr>
            </a:lvl3pPr>
            <a:lvl4pPr marL="0" indent="1371396">
              <a:spcBef>
                <a:spcPts val="400"/>
              </a:spcBef>
              <a:buSzTx/>
              <a:buNone/>
              <a:defRPr sz="2000">
                <a:solidFill>
                  <a:srgbClr val="000000"/>
                </a:solidFill>
              </a:defRPr>
            </a:lvl4pPr>
            <a:lvl5pPr marL="0" indent="182853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20"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55588660"/>
      </p:ext>
    </p:extLst>
  </p:cSld>
  <p:clrMapOvr>
    <a:masterClrMapping/>
  </p:clrMapOvr>
  <p:transition spd="med"/>
</p:sldLayout>
</file>

<file path=ppt/slideLayouts/slideLayout625.xml><?xml version="1.0" encoding="utf-8"?>
<p:sldLayout xmlns:a="http://schemas.openxmlformats.org/drawingml/2006/main" xmlns:r="http://schemas.openxmlformats.org/officeDocument/2006/relationships" xmlns:p="http://schemas.openxmlformats.org/presentationml/2006/main" showMasterSp="0" type="tx">
  <p:cSld name="20_Two Content">
    <p:bg>
      <p:bgPr>
        <a:solidFill>
          <a:srgbClr val="000000"/>
        </a:solidFill>
        <a:effectLst/>
      </p:bgPr>
    </p:bg>
    <p:spTree>
      <p:nvGrpSpPr>
        <p:cNvPr id="1" name=""/>
        <p:cNvGrpSpPr/>
        <p:nvPr/>
      </p:nvGrpSpPr>
      <p:grpSpPr>
        <a:xfrm>
          <a:off x="0" y="0"/>
          <a:ext cx="0" cy="0"/>
          <a:chOff x="0" y="0"/>
          <a:chExt cx="0" cy="0"/>
        </a:xfrm>
      </p:grpSpPr>
      <p:sp>
        <p:nvSpPr>
          <p:cNvPr id="2927"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a:lvl1pPr>
          </a:lstStyle>
          <a:p>
            <a:r>
              <a:t>Title Text</a:t>
            </a:r>
          </a:p>
        </p:txBody>
      </p:sp>
      <p:sp>
        <p:nvSpPr>
          <p:cNvPr id="2928" name="Body Level One…"/>
          <p:cNvSpPr txBox="1">
            <a:spLocks noGrp="1"/>
          </p:cNvSpPr>
          <p:nvPr>
            <p:ph type="body" sz="half" idx="1"/>
          </p:nvPr>
        </p:nvSpPr>
        <p:spPr>
          <a:xfrm>
            <a:off x="685800" y="1981200"/>
            <a:ext cx="3810000" cy="4114800"/>
          </a:xfrm>
          <a:prstGeom prst="rect">
            <a:avLst/>
          </a:prstGeom>
        </p:spPr>
        <p:txBody>
          <a:bodyPr lIns="45714" tIns="45714" rIns="45714" bIns="45714">
            <a:normAutofit/>
          </a:bodyPr>
          <a:lstStyle>
            <a:lvl1pPr marL="342849" indent="-342849">
              <a:spcBef>
                <a:spcPts val="600"/>
              </a:spcBef>
              <a:buSzPct val="100000"/>
              <a:buChar char="•"/>
              <a:defRPr sz="2800">
                <a:solidFill>
                  <a:srgbClr val="000000"/>
                </a:solidFill>
              </a:defRPr>
            </a:lvl1pPr>
            <a:lvl2pPr marL="790456" indent="-333325">
              <a:spcBef>
                <a:spcPts val="600"/>
              </a:spcBef>
              <a:buSzPct val="100000"/>
              <a:buChar char="–"/>
              <a:defRPr sz="2800">
                <a:solidFill>
                  <a:srgbClr val="000000"/>
                </a:solidFill>
              </a:defRPr>
            </a:lvl2pPr>
            <a:lvl3pPr marL="1234255" indent="-319993">
              <a:spcBef>
                <a:spcPts val="600"/>
              </a:spcBef>
              <a:buSzPct val="100000"/>
              <a:buChar char="•"/>
              <a:defRPr sz="2800">
                <a:solidFill>
                  <a:srgbClr val="000000"/>
                </a:solidFill>
              </a:defRPr>
            </a:lvl3pPr>
            <a:lvl4pPr marL="1726942" indent="-355548">
              <a:spcBef>
                <a:spcPts val="600"/>
              </a:spcBef>
              <a:buSzPct val="100000"/>
              <a:buChar char="–"/>
              <a:defRPr sz="2800">
                <a:solidFill>
                  <a:srgbClr val="000000"/>
                </a:solidFill>
              </a:defRPr>
            </a:lvl4pPr>
            <a:lvl5pPr marL="2184075" indent="-355548">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29"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230329569"/>
      </p:ext>
    </p:extLst>
  </p:cSld>
  <p:clrMapOvr>
    <a:masterClrMapping/>
  </p:clrMapOvr>
  <p:transition spd="med"/>
</p:sldLayout>
</file>

<file path=ppt/slideLayouts/slideLayout626.xml><?xml version="1.0" encoding="utf-8"?>
<p:sldLayout xmlns:a="http://schemas.openxmlformats.org/drawingml/2006/main" xmlns:r="http://schemas.openxmlformats.org/officeDocument/2006/relationships" xmlns:p="http://schemas.openxmlformats.org/presentationml/2006/main" showMasterSp="0" type="tx">
  <p:cSld name="20_Comparison">
    <p:bg>
      <p:bgPr>
        <a:solidFill>
          <a:srgbClr val="000000"/>
        </a:solidFill>
        <a:effectLst/>
      </p:bgPr>
    </p:bg>
    <p:spTree>
      <p:nvGrpSpPr>
        <p:cNvPr id="1" name=""/>
        <p:cNvGrpSpPr/>
        <p:nvPr/>
      </p:nvGrpSpPr>
      <p:grpSpPr>
        <a:xfrm>
          <a:off x="0" y="0"/>
          <a:ext cx="0" cy="0"/>
          <a:chOff x="0" y="0"/>
          <a:chExt cx="0" cy="0"/>
        </a:xfrm>
      </p:grpSpPr>
      <p:sp>
        <p:nvSpPr>
          <p:cNvPr id="2936" name="Title Text"/>
          <p:cNvSpPr txBox="1">
            <a:spLocks noGrp="1"/>
          </p:cNvSpPr>
          <p:nvPr>
            <p:ph type="title"/>
          </p:nvPr>
        </p:nvSpPr>
        <p:spPr>
          <a:xfrm>
            <a:off x="457200" y="274638"/>
            <a:ext cx="8229600" cy="1143001"/>
          </a:xfrm>
          <a:prstGeom prst="rect">
            <a:avLst/>
          </a:prstGeom>
          <a:noFill/>
        </p:spPr>
        <p:txBody>
          <a:bodyPr lIns="45714" tIns="45714" rIns="45714" bIns="45714"/>
          <a:lstStyle>
            <a:lvl1pPr>
              <a:defRPr sz="4400"/>
            </a:lvl1pPr>
          </a:lstStyle>
          <a:p>
            <a:r>
              <a:t>Title Text</a:t>
            </a:r>
          </a:p>
        </p:txBody>
      </p:sp>
      <p:sp>
        <p:nvSpPr>
          <p:cNvPr id="2937"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a:solidFill>
                  <a:srgbClr val="000000"/>
                </a:solidFill>
              </a:defRPr>
            </a:lvl1pPr>
            <a:lvl2pPr marL="0" indent="457131">
              <a:spcBef>
                <a:spcPts val="500"/>
              </a:spcBef>
              <a:buSzTx/>
              <a:buNone/>
              <a:defRPr sz="2400" b="1">
                <a:solidFill>
                  <a:srgbClr val="000000"/>
                </a:solidFill>
              </a:defRPr>
            </a:lvl2pPr>
            <a:lvl3pPr marL="0" indent="914265">
              <a:spcBef>
                <a:spcPts val="500"/>
              </a:spcBef>
              <a:buSzTx/>
              <a:buNone/>
              <a:defRPr sz="2400" b="1">
                <a:solidFill>
                  <a:srgbClr val="000000"/>
                </a:solidFill>
              </a:defRPr>
            </a:lvl3pPr>
            <a:lvl4pPr marL="0" indent="1371396">
              <a:spcBef>
                <a:spcPts val="500"/>
              </a:spcBef>
              <a:buSzTx/>
              <a:buNone/>
              <a:defRPr sz="2400" b="1">
                <a:solidFill>
                  <a:srgbClr val="000000"/>
                </a:solidFill>
              </a:defRPr>
            </a:lvl4pPr>
            <a:lvl5pPr marL="0" indent="182853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38" name="Text Placeholder 4"/>
          <p:cNvSpPr>
            <a:spLocks noGrp="1"/>
          </p:cNvSpPr>
          <p:nvPr>
            <p:ph type="body" sz="quarter" idx="21"/>
          </p:nvPr>
        </p:nvSpPr>
        <p:spPr>
          <a:xfrm>
            <a:off x="4645028" y="1535112"/>
            <a:ext cx="4041776" cy="639763"/>
          </a:xfrm>
          <a:prstGeom prst="rect">
            <a:avLst/>
          </a:prstGeom>
        </p:spPr>
        <p:txBody>
          <a:bodyPr lIns="45714" tIns="45714" rIns="45714" bIns="45714" anchor="b">
            <a:normAutofit/>
          </a:bodyPr>
          <a:lstStyle/>
          <a:p>
            <a:pPr marL="0" indent="0" rtl="0">
              <a:spcBef>
                <a:spcPts val="500"/>
              </a:spcBef>
              <a:buSzTx/>
              <a:buNone/>
              <a:defRPr sz="2400" b="1">
                <a:solidFill>
                  <a:srgbClr val="000000"/>
                </a:solidFill>
              </a:defRPr>
            </a:pPr>
            <a:endParaRPr/>
          </a:p>
        </p:txBody>
      </p:sp>
      <p:sp>
        <p:nvSpPr>
          <p:cNvPr id="2939"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820295905"/>
      </p:ext>
    </p:extLst>
  </p:cSld>
  <p:clrMapOvr>
    <a:masterClrMapping/>
  </p:clrMapOvr>
  <p:transition spd="med"/>
</p:sldLayout>
</file>

<file path=ppt/slideLayouts/slideLayout627.xml><?xml version="1.0" encoding="utf-8"?>
<p:sldLayout xmlns:a="http://schemas.openxmlformats.org/drawingml/2006/main" xmlns:r="http://schemas.openxmlformats.org/officeDocument/2006/relationships" xmlns:p="http://schemas.openxmlformats.org/presentationml/2006/main" showMasterSp="0" type="tx">
  <p:cSld name="20_Title Only">
    <p:bg>
      <p:bgPr>
        <a:solidFill>
          <a:srgbClr val="000000"/>
        </a:solidFill>
        <a:effectLst/>
      </p:bgPr>
    </p:bg>
    <p:spTree>
      <p:nvGrpSpPr>
        <p:cNvPr id="1" name=""/>
        <p:cNvGrpSpPr/>
        <p:nvPr/>
      </p:nvGrpSpPr>
      <p:grpSpPr>
        <a:xfrm>
          <a:off x="0" y="0"/>
          <a:ext cx="0" cy="0"/>
          <a:chOff x="0" y="0"/>
          <a:chExt cx="0" cy="0"/>
        </a:xfrm>
      </p:grpSpPr>
      <p:sp>
        <p:nvSpPr>
          <p:cNvPr id="2946"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a:lvl1pPr>
          </a:lstStyle>
          <a:p>
            <a:r>
              <a:t>Title Text</a:t>
            </a:r>
          </a:p>
        </p:txBody>
      </p:sp>
      <p:sp>
        <p:nvSpPr>
          <p:cNvPr id="2947"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132868590"/>
      </p:ext>
    </p:extLst>
  </p:cSld>
  <p:clrMapOvr>
    <a:masterClrMapping/>
  </p:clrMapOvr>
  <p:transition spd="med"/>
</p:sldLayout>
</file>

<file path=ppt/slideLayouts/slideLayout628.xml><?xml version="1.0" encoding="utf-8"?>
<p:sldLayout xmlns:a="http://schemas.openxmlformats.org/drawingml/2006/main" xmlns:r="http://schemas.openxmlformats.org/officeDocument/2006/relationships" xmlns:p="http://schemas.openxmlformats.org/presentationml/2006/main" showMasterSp="0" type="tx">
  <p:cSld name="20_Content with Caption">
    <p:bg>
      <p:bgPr>
        <a:solidFill>
          <a:srgbClr val="000000"/>
        </a:solidFill>
        <a:effectLst/>
      </p:bgPr>
    </p:bg>
    <p:spTree>
      <p:nvGrpSpPr>
        <p:cNvPr id="1" name=""/>
        <p:cNvGrpSpPr/>
        <p:nvPr/>
      </p:nvGrpSpPr>
      <p:grpSpPr>
        <a:xfrm>
          <a:off x="0" y="0"/>
          <a:ext cx="0" cy="0"/>
          <a:chOff x="0" y="0"/>
          <a:chExt cx="0" cy="0"/>
        </a:xfrm>
      </p:grpSpPr>
      <p:sp>
        <p:nvSpPr>
          <p:cNvPr id="2961" name="Title Text"/>
          <p:cNvSpPr txBox="1">
            <a:spLocks noGrp="1"/>
          </p:cNvSpPr>
          <p:nvPr>
            <p:ph type="title"/>
          </p:nvPr>
        </p:nvSpPr>
        <p:spPr>
          <a:xfrm>
            <a:off x="457203" y="273050"/>
            <a:ext cx="3008314" cy="1162050"/>
          </a:xfrm>
          <a:prstGeom prst="rect">
            <a:avLst/>
          </a:prstGeom>
          <a:noFill/>
        </p:spPr>
        <p:txBody>
          <a:bodyPr lIns="45714" tIns="45714" rIns="45714" bIns="45714" anchor="b"/>
          <a:lstStyle>
            <a:lvl1pPr algn="l">
              <a:defRPr sz="2000"/>
            </a:lvl1pPr>
          </a:lstStyle>
          <a:p>
            <a:r>
              <a:t>Title Text</a:t>
            </a:r>
          </a:p>
        </p:txBody>
      </p:sp>
      <p:sp>
        <p:nvSpPr>
          <p:cNvPr id="2962" name="Body Level One…"/>
          <p:cNvSpPr txBox="1">
            <a:spLocks noGrp="1"/>
          </p:cNvSpPr>
          <p:nvPr>
            <p:ph type="body" idx="1"/>
          </p:nvPr>
        </p:nvSpPr>
        <p:spPr>
          <a:xfrm>
            <a:off x="3575050" y="273053"/>
            <a:ext cx="5111750" cy="5853113"/>
          </a:xfrm>
          <a:prstGeom prst="rect">
            <a:avLst/>
          </a:prstGeom>
        </p:spPr>
        <p:txBody>
          <a:bodyPr lIns="45714" tIns="45714" rIns="45714" bIns="45714">
            <a:normAutofit/>
          </a:bodyPr>
          <a:lstStyle>
            <a:lvl1pPr marL="342849" indent="-342849">
              <a:buSzPct val="100000"/>
              <a:buChar char="•"/>
              <a:defRPr>
                <a:solidFill>
                  <a:srgbClr val="000000"/>
                </a:solidFill>
              </a:defRPr>
            </a:lvl1pPr>
            <a:lvl2pPr marL="783654" indent="-326523">
              <a:buSzPct val="100000"/>
              <a:buChar char="–"/>
              <a:defRPr>
                <a:solidFill>
                  <a:srgbClr val="000000"/>
                </a:solidFill>
              </a:defRPr>
            </a:lvl2pPr>
            <a:lvl3pPr marL="1219017" indent="-304755">
              <a:buSzPct val="100000"/>
              <a:buChar char="•"/>
              <a:defRPr>
                <a:solidFill>
                  <a:srgbClr val="000000"/>
                </a:solidFill>
              </a:defRPr>
            </a:lvl3pPr>
            <a:lvl4pPr marL="1737101" indent="-365707">
              <a:buSzPct val="100000"/>
              <a:buChar char="–"/>
              <a:defRPr>
                <a:solidFill>
                  <a:srgbClr val="000000"/>
                </a:solidFill>
              </a:defRPr>
            </a:lvl4pPr>
            <a:lvl5pPr marL="2194234" indent="-365707">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63" name="Text Placeholder 3"/>
          <p:cNvSpPr>
            <a:spLocks noGrp="1"/>
          </p:cNvSpPr>
          <p:nvPr>
            <p:ph type="body" sz="half" idx="21"/>
          </p:nvPr>
        </p:nvSpPr>
        <p:spPr>
          <a:xfrm>
            <a:off x="457202" y="1435101"/>
            <a:ext cx="3008315" cy="4691063"/>
          </a:xfrm>
          <a:prstGeom prst="rect">
            <a:avLst/>
          </a:prstGeom>
        </p:spPr>
        <p:txBody>
          <a:bodyPr lIns="45714" tIns="45714" rIns="45714" bIns="45714">
            <a:normAutofit/>
          </a:bodyPr>
          <a:lstStyle/>
          <a:p>
            <a:pPr marL="0" indent="0" rtl="0">
              <a:spcBef>
                <a:spcPts val="300"/>
              </a:spcBef>
              <a:buSzTx/>
              <a:buNone/>
              <a:defRPr sz="1400">
                <a:solidFill>
                  <a:srgbClr val="000000"/>
                </a:solidFill>
              </a:defRPr>
            </a:pPr>
            <a:endParaRPr/>
          </a:p>
        </p:txBody>
      </p:sp>
      <p:sp>
        <p:nvSpPr>
          <p:cNvPr id="2964"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310792688"/>
      </p:ext>
    </p:extLst>
  </p:cSld>
  <p:clrMapOvr>
    <a:masterClrMapping/>
  </p:clrMapOvr>
  <p:transition spd="med"/>
</p:sldLayout>
</file>

<file path=ppt/slideLayouts/slideLayout629.xml><?xml version="1.0" encoding="utf-8"?>
<p:sldLayout xmlns:a="http://schemas.openxmlformats.org/drawingml/2006/main" xmlns:r="http://schemas.openxmlformats.org/officeDocument/2006/relationships" xmlns:p="http://schemas.openxmlformats.org/presentationml/2006/main" showMasterSp="0" type="tx">
  <p:cSld name="20_Picture with Caption">
    <p:bg>
      <p:bgPr>
        <a:solidFill>
          <a:srgbClr val="000000"/>
        </a:solidFill>
        <a:effectLst/>
      </p:bgPr>
    </p:bg>
    <p:spTree>
      <p:nvGrpSpPr>
        <p:cNvPr id="1" name=""/>
        <p:cNvGrpSpPr/>
        <p:nvPr/>
      </p:nvGrpSpPr>
      <p:grpSpPr>
        <a:xfrm>
          <a:off x="0" y="0"/>
          <a:ext cx="0" cy="0"/>
          <a:chOff x="0" y="0"/>
          <a:chExt cx="0" cy="0"/>
        </a:xfrm>
      </p:grpSpPr>
      <p:sp>
        <p:nvSpPr>
          <p:cNvPr id="2971" name="Title Text"/>
          <p:cNvSpPr txBox="1">
            <a:spLocks noGrp="1"/>
          </p:cNvSpPr>
          <p:nvPr>
            <p:ph type="title"/>
          </p:nvPr>
        </p:nvSpPr>
        <p:spPr>
          <a:xfrm>
            <a:off x="1792288" y="4800600"/>
            <a:ext cx="5486401" cy="566738"/>
          </a:xfrm>
          <a:prstGeom prst="rect">
            <a:avLst/>
          </a:prstGeom>
          <a:noFill/>
        </p:spPr>
        <p:txBody>
          <a:bodyPr lIns="45714" tIns="45714" rIns="45714" bIns="45714" anchor="b"/>
          <a:lstStyle>
            <a:lvl1pPr algn="l">
              <a:defRPr sz="2000"/>
            </a:lvl1pPr>
          </a:lstStyle>
          <a:p>
            <a:r>
              <a:t>Title Text</a:t>
            </a:r>
          </a:p>
        </p:txBody>
      </p:sp>
      <p:sp>
        <p:nvSpPr>
          <p:cNvPr id="297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973"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a:solidFill>
                  <a:srgbClr val="000000"/>
                </a:solidFill>
              </a:defRPr>
            </a:lvl1pPr>
            <a:lvl2pPr marL="0" indent="457131">
              <a:spcBef>
                <a:spcPts val="300"/>
              </a:spcBef>
              <a:buSzTx/>
              <a:buNone/>
              <a:defRPr sz="1400">
                <a:solidFill>
                  <a:srgbClr val="000000"/>
                </a:solidFill>
              </a:defRPr>
            </a:lvl2pPr>
            <a:lvl3pPr marL="0" indent="914265">
              <a:spcBef>
                <a:spcPts val="300"/>
              </a:spcBef>
              <a:buSzTx/>
              <a:buNone/>
              <a:defRPr sz="1400">
                <a:solidFill>
                  <a:srgbClr val="000000"/>
                </a:solidFill>
              </a:defRPr>
            </a:lvl3pPr>
            <a:lvl4pPr marL="0" indent="1371396">
              <a:spcBef>
                <a:spcPts val="300"/>
              </a:spcBef>
              <a:buSzTx/>
              <a:buNone/>
              <a:defRPr sz="1400">
                <a:solidFill>
                  <a:srgbClr val="000000"/>
                </a:solidFill>
              </a:defRPr>
            </a:lvl4pPr>
            <a:lvl5pPr marL="0" indent="182853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74"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690972948"/>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0AFFDB2D-6944-8244-9C4B-72FF2BD2D89E}" type="slidenum">
              <a:rPr lang="en-US"/>
              <a:pPr>
                <a:defRPr/>
              </a:pPr>
              <a:t>‹#›</a:t>
            </a:fld>
            <a:endParaRPr lang="en-US"/>
          </a:p>
        </p:txBody>
      </p:sp>
    </p:spTree>
    <p:extLst>
      <p:ext uri="{BB962C8B-B14F-4D97-AF65-F5344CB8AC3E}">
        <p14:creationId xmlns:p14="http://schemas.microsoft.com/office/powerpoint/2010/main" val="1111476313"/>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showMasterSp="0" type="tx">
  <p:cSld name="20_Title and Vertical Text">
    <p:bg>
      <p:bgPr>
        <a:solidFill>
          <a:srgbClr val="000000"/>
        </a:solidFill>
        <a:effectLst/>
      </p:bgPr>
    </p:bg>
    <p:spTree>
      <p:nvGrpSpPr>
        <p:cNvPr id="1" name=""/>
        <p:cNvGrpSpPr/>
        <p:nvPr/>
      </p:nvGrpSpPr>
      <p:grpSpPr>
        <a:xfrm>
          <a:off x="0" y="0"/>
          <a:ext cx="0" cy="0"/>
          <a:chOff x="0" y="0"/>
          <a:chExt cx="0" cy="0"/>
        </a:xfrm>
      </p:grpSpPr>
      <p:sp>
        <p:nvSpPr>
          <p:cNvPr id="2981"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a:lvl1pPr>
          </a:lstStyle>
          <a:p>
            <a:r>
              <a:t>Title Text</a:t>
            </a:r>
          </a:p>
        </p:txBody>
      </p:sp>
      <p:sp>
        <p:nvSpPr>
          <p:cNvPr id="2982" name="Body Level One…"/>
          <p:cNvSpPr txBox="1">
            <a:spLocks noGrp="1"/>
          </p:cNvSpPr>
          <p:nvPr>
            <p:ph type="body" idx="1"/>
          </p:nvPr>
        </p:nvSpPr>
        <p:spPr>
          <a:xfrm>
            <a:off x="685800" y="1981200"/>
            <a:ext cx="7772400" cy="4114800"/>
          </a:xfrm>
          <a:prstGeom prst="rect">
            <a:avLst/>
          </a:prstGeom>
        </p:spPr>
        <p:txBody>
          <a:bodyPr vert="eaVert" lIns="45714" tIns="45714" rIns="45714" bIns="45714">
            <a:normAutofit/>
          </a:bodyPr>
          <a:lstStyle>
            <a:lvl1pPr marL="342849" indent="-342849">
              <a:buSzPct val="100000"/>
              <a:buChar char="•"/>
              <a:defRPr>
                <a:solidFill>
                  <a:srgbClr val="000000"/>
                </a:solidFill>
              </a:defRPr>
            </a:lvl1pPr>
            <a:lvl2pPr marL="783654" indent="-326523">
              <a:buSzPct val="100000"/>
              <a:buChar char="–"/>
              <a:defRPr>
                <a:solidFill>
                  <a:srgbClr val="000000"/>
                </a:solidFill>
              </a:defRPr>
            </a:lvl2pPr>
            <a:lvl3pPr marL="1219017" indent="-304755">
              <a:buSzPct val="100000"/>
              <a:buChar char="•"/>
              <a:defRPr>
                <a:solidFill>
                  <a:srgbClr val="000000"/>
                </a:solidFill>
              </a:defRPr>
            </a:lvl3pPr>
            <a:lvl4pPr marL="1737101" indent="-365707">
              <a:buSzPct val="100000"/>
              <a:buChar char="–"/>
              <a:defRPr>
                <a:solidFill>
                  <a:srgbClr val="000000"/>
                </a:solidFill>
              </a:defRPr>
            </a:lvl4pPr>
            <a:lvl5pPr marL="2194234" indent="-365707">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83"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620575185"/>
      </p:ext>
    </p:extLst>
  </p:cSld>
  <p:clrMapOvr>
    <a:masterClrMapping/>
  </p:clrMapOvr>
  <p:transition spd="med"/>
</p:sldLayout>
</file>

<file path=ppt/slideLayouts/slideLayout631.xml><?xml version="1.0" encoding="utf-8"?>
<p:sldLayout xmlns:a="http://schemas.openxmlformats.org/drawingml/2006/main" xmlns:r="http://schemas.openxmlformats.org/officeDocument/2006/relationships" xmlns:p="http://schemas.openxmlformats.org/presentationml/2006/main" showMasterSp="0" type="tx">
  <p:cSld name="20_Vertical Title and Text">
    <p:bg>
      <p:bgPr>
        <a:solidFill>
          <a:srgbClr val="000000"/>
        </a:solidFill>
        <a:effectLst/>
      </p:bgPr>
    </p:bg>
    <p:spTree>
      <p:nvGrpSpPr>
        <p:cNvPr id="1" name=""/>
        <p:cNvGrpSpPr/>
        <p:nvPr/>
      </p:nvGrpSpPr>
      <p:grpSpPr>
        <a:xfrm>
          <a:off x="0" y="0"/>
          <a:ext cx="0" cy="0"/>
          <a:chOff x="0" y="0"/>
          <a:chExt cx="0" cy="0"/>
        </a:xfrm>
      </p:grpSpPr>
      <p:sp>
        <p:nvSpPr>
          <p:cNvPr id="2990" name="Title Text"/>
          <p:cNvSpPr txBox="1">
            <a:spLocks noGrp="1"/>
          </p:cNvSpPr>
          <p:nvPr>
            <p:ph type="title"/>
          </p:nvPr>
        </p:nvSpPr>
        <p:spPr>
          <a:xfrm>
            <a:off x="6515100" y="609600"/>
            <a:ext cx="1943100" cy="5486400"/>
          </a:xfrm>
          <a:prstGeom prst="rect">
            <a:avLst/>
          </a:prstGeom>
          <a:noFill/>
        </p:spPr>
        <p:txBody>
          <a:bodyPr vert="eaVert" lIns="45714" tIns="45714" rIns="45714" bIns="45714"/>
          <a:lstStyle>
            <a:lvl1pPr>
              <a:defRPr sz="4400"/>
            </a:lvl1pPr>
          </a:lstStyle>
          <a:p>
            <a:r>
              <a:t>Title Text</a:t>
            </a:r>
          </a:p>
        </p:txBody>
      </p:sp>
      <p:sp>
        <p:nvSpPr>
          <p:cNvPr id="2991" name="Body Level One…"/>
          <p:cNvSpPr txBox="1">
            <a:spLocks noGrp="1"/>
          </p:cNvSpPr>
          <p:nvPr>
            <p:ph type="body" idx="1"/>
          </p:nvPr>
        </p:nvSpPr>
        <p:spPr>
          <a:xfrm>
            <a:off x="685800" y="609600"/>
            <a:ext cx="5676900" cy="5486400"/>
          </a:xfrm>
          <a:prstGeom prst="rect">
            <a:avLst/>
          </a:prstGeom>
        </p:spPr>
        <p:txBody>
          <a:bodyPr vert="eaVert" lIns="45714" tIns="45714" rIns="45714" bIns="45714">
            <a:normAutofit/>
          </a:bodyPr>
          <a:lstStyle>
            <a:lvl1pPr marL="342849" indent="-342849">
              <a:buSzPct val="100000"/>
              <a:buChar char="•"/>
              <a:defRPr>
                <a:solidFill>
                  <a:srgbClr val="000000"/>
                </a:solidFill>
              </a:defRPr>
            </a:lvl1pPr>
            <a:lvl2pPr marL="783654" indent="-326523">
              <a:buSzPct val="100000"/>
              <a:buChar char="–"/>
              <a:defRPr>
                <a:solidFill>
                  <a:srgbClr val="000000"/>
                </a:solidFill>
              </a:defRPr>
            </a:lvl2pPr>
            <a:lvl3pPr marL="1219017" indent="-304755">
              <a:buSzPct val="100000"/>
              <a:buChar char="•"/>
              <a:defRPr>
                <a:solidFill>
                  <a:srgbClr val="000000"/>
                </a:solidFill>
              </a:defRPr>
            </a:lvl3pPr>
            <a:lvl4pPr marL="1737101" indent="-365707">
              <a:buSzPct val="100000"/>
              <a:buChar char="–"/>
              <a:defRPr>
                <a:solidFill>
                  <a:srgbClr val="000000"/>
                </a:solidFill>
              </a:defRPr>
            </a:lvl4pPr>
            <a:lvl5pPr marL="2194234" indent="-365707">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92"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756469190"/>
      </p:ext>
    </p:extLst>
  </p:cSld>
  <p:clrMapOvr>
    <a:masterClrMapping/>
  </p:clrMapOvr>
  <p:transition spd="med"/>
</p:sldLayout>
</file>

<file path=ppt/slideLayouts/slideLayout632.xml><?xml version="1.0" encoding="utf-8"?>
<p:sldLayout xmlns:a="http://schemas.openxmlformats.org/drawingml/2006/main" xmlns:r="http://schemas.openxmlformats.org/officeDocument/2006/relationships" xmlns:p="http://schemas.openxmlformats.org/presentationml/2006/main" showMasterSp="0" type="tx">
  <p:cSld name="19_Title and Content">
    <p:bg>
      <p:bgPr>
        <a:solidFill>
          <a:srgbClr val="FFFFFF"/>
        </a:solidFill>
        <a:effectLst/>
      </p:bgPr>
    </p:bg>
    <p:spTree>
      <p:nvGrpSpPr>
        <p:cNvPr id="1" name=""/>
        <p:cNvGrpSpPr/>
        <p:nvPr/>
      </p:nvGrpSpPr>
      <p:grpSpPr>
        <a:xfrm>
          <a:off x="0" y="0"/>
          <a:ext cx="0" cy="0"/>
          <a:chOff x="0" y="0"/>
          <a:chExt cx="0" cy="0"/>
        </a:xfrm>
      </p:grpSpPr>
      <p:sp>
        <p:nvSpPr>
          <p:cNvPr id="3008"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09" name="Body Level One…"/>
          <p:cNvSpPr txBox="1">
            <a:spLocks noGrp="1"/>
          </p:cNvSpPr>
          <p:nvPr>
            <p:ph type="body" sz="half" idx="1"/>
          </p:nvPr>
        </p:nvSpPr>
        <p:spPr>
          <a:xfrm>
            <a:off x="321507" y="1125327"/>
            <a:ext cx="5786029" cy="3181720"/>
          </a:xfrm>
          <a:prstGeom prst="rect">
            <a:avLst/>
          </a:prstGeom>
        </p:spPr>
        <p:txBody>
          <a:bodyPr lIns="32903" tIns="32903" rIns="32903" bIns="32903">
            <a:normAutofit/>
          </a:bodyPr>
          <a:lstStyle>
            <a:lvl1pPr marL="241091" indent="-241091" defTabSz="321454">
              <a:spcBef>
                <a:spcPts val="500"/>
              </a:spcBef>
              <a:buSzTx/>
              <a:buNone/>
              <a:defRPr sz="2300">
                <a:solidFill>
                  <a:srgbClr val="000000"/>
                </a:solidFill>
              </a:defRPr>
            </a:lvl1pPr>
            <a:lvl2pPr marL="241091" indent="80363" defTabSz="321454">
              <a:spcBef>
                <a:spcPts val="500"/>
              </a:spcBef>
              <a:buSzTx/>
              <a:buNone/>
              <a:defRPr sz="2300">
                <a:solidFill>
                  <a:srgbClr val="000000"/>
                </a:solidFill>
              </a:defRPr>
            </a:lvl2pPr>
            <a:lvl3pPr marL="241091" indent="401818" defTabSz="321454">
              <a:spcBef>
                <a:spcPts val="500"/>
              </a:spcBef>
              <a:buSzTx/>
              <a:buNone/>
              <a:defRPr sz="2300">
                <a:solidFill>
                  <a:srgbClr val="000000"/>
                </a:solidFill>
              </a:defRPr>
            </a:lvl3pPr>
            <a:lvl4pPr marL="241091" indent="723275" defTabSz="321454">
              <a:spcBef>
                <a:spcPts val="500"/>
              </a:spcBef>
              <a:buSzTx/>
              <a:buNone/>
              <a:defRPr sz="2300">
                <a:solidFill>
                  <a:srgbClr val="000000"/>
                </a:solidFill>
              </a:defRPr>
            </a:lvl4pPr>
            <a:lvl5pPr marL="241091" indent="1044730" defTabSz="321454">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10"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10798834"/>
      </p:ext>
    </p:extLst>
  </p:cSld>
  <p:clrMapOvr>
    <a:masterClrMapping/>
  </p:clrMapOvr>
  <p:transition spd="med"/>
</p:sldLayout>
</file>

<file path=ppt/slideLayouts/slideLayout633.xml><?xml version="1.0" encoding="utf-8"?>
<p:sldLayout xmlns:a="http://schemas.openxmlformats.org/drawingml/2006/main" xmlns:r="http://schemas.openxmlformats.org/officeDocument/2006/relationships" xmlns:p="http://schemas.openxmlformats.org/presentationml/2006/main" showMasterSp="0" type="tx">
  <p:cSld name="21_Section Header">
    <p:bg>
      <p:bgPr>
        <a:solidFill>
          <a:srgbClr val="FFFFFF"/>
        </a:solidFill>
        <a:effectLst/>
      </p:bgPr>
    </p:bg>
    <p:spTree>
      <p:nvGrpSpPr>
        <p:cNvPr id="1" name=""/>
        <p:cNvGrpSpPr/>
        <p:nvPr/>
      </p:nvGrpSpPr>
      <p:grpSpPr>
        <a:xfrm>
          <a:off x="0" y="0"/>
          <a:ext cx="0" cy="0"/>
          <a:chOff x="0" y="0"/>
          <a:chExt cx="0" cy="0"/>
        </a:xfrm>
      </p:grpSpPr>
      <p:sp>
        <p:nvSpPr>
          <p:cNvPr id="3017" name="Title Text"/>
          <p:cNvSpPr txBox="1">
            <a:spLocks noGrp="1"/>
          </p:cNvSpPr>
          <p:nvPr>
            <p:ph type="title"/>
          </p:nvPr>
        </p:nvSpPr>
        <p:spPr>
          <a:xfrm>
            <a:off x="722279" y="4406405"/>
            <a:ext cx="7772011" cy="1363116"/>
          </a:xfrm>
          <a:prstGeom prst="rect">
            <a:avLst/>
          </a:prstGeom>
          <a:noFill/>
        </p:spPr>
        <p:txBody>
          <a:bodyPr lIns="32903" tIns="32903" rIns="32903" bIns="32903" anchor="t"/>
          <a:lstStyle>
            <a:lvl1pPr algn="l" defTabSz="321454">
              <a:defRPr cap="all">
                <a:solidFill>
                  <a:srgbClr val="000000"/>
                </a:solidFill>
              </a:defRPr>
            </a:lvl1pPr>
          </a:lstStyle>
          <a:p>
            <a:r>
              <a:t>Title Text</a:t>
            </a:r>
          </a:p>
        </p:txBody>
      </p:sp>
      <p:sp>
        <p:nvSpPr>
          <p:cNvPr id="3018" name="Body Level One…"/>
          <p:cNvSpPr txBox="1">
            <a:spLocks noGrp="1"/>
          </p:cNvSpPr>
          <p:nvPr>
            <p:ph type="body" sz="quarter" idx="1"/>
          </p:nvPr>
        </p:nvSpPr>
        <p:spPr>
          <a:xfrm>
            <a:off x="722279" y="2907085"/>
            <a:ext cx="7772011" cy="1499317"/>
          </a:xfrm>
          <a:prstGeom prst="rect">
            <a:avLst/>
          </a:prstGeom>
        </p:spPr>
        <p:txBody>
          <a:bodyPr lIns="32903" tIns="32903" rIns="32903" bIns="32903" anchor="b">
            <a:normAutofit/>
          </a:bodyPr>
          <a:lstStyle>
            <a:lvl1pPr marL="0" indent="0" defTabSz="321454">
              <a:spcBef>
                <a:spcPts val="500"/>
              </a:spcBef>
              <a:buSzTx/>
              <a:buNone/>
              <a:defRPr sz="1400">
                <a:solidFill>
                  <a:srgbClr val="000000"/>
                </a:solidFill>
              </a:defRPr>
            </a:lvl1pPr>
            <a:lvl2pPr marL="0" indent="321454" defTabSz="321454">
              <a:spcBef>
                <a:spcPts val="500"/>
              </a:spcBef>
              <a:buSzTx/>
              <a:buNone/>
              <a:defRPr sz="1400">
                <a:solidFill>
                  <a:srgbClr val="000000"/>
                </a:solidFill>
              </a:defRPr>
            </a:lvl2pPr>
            <a:lvl3pPr marL="0" indent="642909" defTabSz="321454">
              <a:spcBef>
                <a:spcPts val="500"/>
              </a:spcBef>
              <a:buSzTx/>
              <a:buNone/>
              <a:defRPr sz="1400">
                <a:solidFill>
                  <a:srgbClr val="000000"/>
                </a:solidFill>
              </a:defRPr>
            </a:lvl3pPr>
            <a:lvl4pPr marL="0" indent="964364" defTabSz="321454">
              <a:spcBef>
                <a:spcPts val="500"/>
              </a:spcBef>
              <a:buSzTx/>
              <a:buNone/>
              <a:defRPr sz="1400">
                <a:solidFill>
                  <a:srgbClr val="000000"/>
                </a:solidFill>
              </a:defRPr>
            </a:lvl4pPr>
            <a:lvl5pPr marL="0" indent="1285819" defTabSz="321454">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19"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69223334"/>
      </p:ext>
    </p:extLst>
  </p:cSld>
  <p:clrMapOvr>
    <a:masterClrMapping/>
  </p:clrMapOvr>
  <p:transition spd="med"/>
</p:sldLayout>
</file>

<file path=ppt/slideLayouts/slideLayout634.xml><?xml version="1.0" encoding="utf-8"?>
<p:sldLayout xmlns:a="http://schemas.openxmlformats.org/drawingml/2006/main" xmlns:r="http://schemas.openxmlformats.org/officeDocument/2006/relationships" xmlns:p="http://schemas.openxmlformats.org/presentationml/2006/main" showMasterSp="0" type="tx">
  <p:cSld name="21_Two Content">
    <p:bg>
      <p:bgPr>
        <a:solidFill>
          <a:srgbClr val="FFFFFF"/>
        </a:solidFill>
        <a:effectLst/>
      </p:bgPr>
    </p:bg>
    <p:spTree>
      <p:nvGrpSpPr>
        <p:cNvPr id="1" name=""/>
        <p:cNvGrpSpPr/>
        <p:nvPr/>
      </p:nvGrpSpPr>
      <p:grpSpPr>
        <a:xfrm>
          <a:off x="0" y="0"/>
          <a:ext cx="0" cy="0"/>
          <a:chOff x="0" y="0"/>
          <a:chExt cx="0" cy="0"/>
        </a:xfrm>
      </p:grpSpPr>
      <p:sp>
        <p:nvSpPr>
          <p:cNvPr id="3026"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27" name="Body Level One…"/>
          <p:cNvSpPr txBox="1">
            <a:spLocks noGrp="1"/>
          </p:cNvSpPr>
          <p:nvPr>
            <p:ph type="body" sz="quarter" idx="1"/>
          </p:nvPr>
        </p:nvSpPr>
        <p:spPr>
          <a:xfrm>
            <a:off x="321510" y="1125327"/>
            <a:ext cx="2838872" cy="3181720"/>
          </a:xfrm>
          <a:prstGeom prst="rect">
            <a:avLst/>
          </a:prstGeom>
        </p:spPr>
        <p:txBody>
          <a:bodyPr lIns="32903" tIns="32903" rIns="32903" bIns="32903">
            <a:normAutofit/>
          </a:bodyPr>
          <a:lstStyle>
            <a:lvl1pPr marL="241091" indent="-241091" defTabSz="321454">
              <a:spcBef>
                <a:spcPts val="500"/>
              </a:spcBef>
              <a:buSzTx/>
              <a:buNone/>
              <a:defRPr sz="2000">
                <a:solidFill>
                  <a:srgbClr val="000000"/>
                </a:solidFill>
              </a:defRPr>
            </a:lvl1pPr>
            <a:lvl2pPr marL="241091" indent="80363" defTabSz="321454">
              <a:spcBef>
                <a:spcPts val="500"/>
              </a:spcBef>
              <a:buSzTx/>
              <a:buNone/>
              <a:defRPr sz="2000">
                <a:solidFill>
                  <a:srgbClr val="000000"/>
                </a:solidFill>
              </a:defRPr>
            </a:lvl2pPr>
            <a:lvl3pPr marL="241091" indent="401818" defTabSz="321454">
              <a:spcBef>
                <a:spcPts val="500"/>
              </a:spcBef>
              <a:buSzTx/>
              <a:buNone/>
              <a:defRPr sz="2000">
                <a:solidFill>
                  <a:srgbClr val="000000"/>
                </a:solidFill>
              </a:defRPr>
            </a:lvl3pPr>
            <a:lvl4pPr marL="241091" indent="723275" defTabSz="321454">
              <a:spcBef>
                <a:spcPts val="500"/>
              </a:spcBef>
              <a:buSzTx/>
              <a:buNone/>
              <a:defRPr sz="2000">
                <a:solidFill>
                  <a:srgbClr val="000000"/>
                </a:solidFill>
              </a:defRPr>
            </a:lvl4pPr>
            <a:lvl5pPr marL="241091" indent="1044730" defTabSz="321454">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28"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52300503"/>
      </p:ext>
    </p:extLst>
  </p:cSld>
  <p:clrMapOvr>
    <a:masterClrMapping/>
  </p:clrMapOvr>
  <p:transition spd="med"/>
</p:sldLayout>
</file>

<file path=ppt/slideLayouts/slideLayout635.xml><?xml version="1.0" encoding="utf-8"?>
<p:sldLayout xmlns:a="http://schemas.openxmlformats.org/drawingml/2006/main" xmlns:r="http://schemas.openxmlformats.org/officeDocument/2006/relationships" xmlns:p="http://schemas.openxmlformats.org/presentationml/2006/main" showMasterSp="0" type="tx">
  <p:cSld name="21_Comparison">
    <p:bg>
      <p:bgPr>
        <a:solidFill>
          <a:srgbClr val="FFFFFF"/>
        </a:solidFill>
        <a:effectLst/>
      </p:bgPr>
    </p:bg>
    <p:spTree>
      <p:nvGrpSpPr>
        <p:cNvPr id="1" name=""/>
        <p:cNvGrpSpPr/>
        <p:nvPr/>
      </p:nvGrpSpPr>
      <p:grpSpPr>
        <a:xfrm>
          <a:off x="0" y="0"/>
          <a:ext cx="0" cy="0"/>
          <a:chOff x="0" y="0"/>
          <a:chExt cx="0" cy="0"/>
        </a:xfrm>
      </p:grpSpPr>
      <p:sp>
        <p:nvSpPr>
          <p:cNvPr id="3035" name="Title Text"/>
          <p:cNvSpPr txBox="1">
            <a:spLocks noGrp="1"/>
          </p:cNvSpPr>
          <p:nvPr>
            <p:ph type="title"/>
          </p:nvPr>
        </p:nvSpPr>
        <p:spPr>
          <a:xfrm>
            <a:off x="457705" y="274632"/>
            <a:ext cx="8228596" cy="1143188"/>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36" name="Body Level One…"/>
          <p:cNvSpPr txBox="1">
            <a:spLocks noGrp="1"/>
          </p:cNvSpPr>
          <p:nvPr>
            <p:ph type="body" sz="quarter" idx="1"/>
          </p:nvPr>
        </p:nvSpPr>
        <p:spPr>
          <a:xfrm>
            <a:off x="457705" y="1535040"/>
            <a:ext cx="4040063" cy="639694"/>
          </a:xfrm>
          <a:prstGeom prst="rect">
            <a:avLst/>
          </a:prstGeom>
        </p:spPr>
        <p:txBody>
          <a:bodyPr lIns="32903" tIns="32903" rIns="32903" bIns="32903" anchor="b">
            <a:normAutofit/>
          </a:bodyPr>
          <a:lstStyle>
            <a:lvl1pPr marL="0" indent="0" defTabSz="321454">
              <a:spcBef>
                <a:spcPts val="500"/>
              </a:spcBef>
              <a:buSzTx/>
              <a:buNone/>
              <a:defRPr sz="1700" b="1">
                <a:solidFill>
                  <a:srgbClr val="000000"/>
                </a:solidFill>
              </a:defRPr>
            </a:lvl1pPr>
            <a:lvl2pPr marL="0" indent="321454" defTabSz="321454">
              <a:spcBef>
                <a:spcPts val="500"/>
              </a:spcBef>
              <a:buSzTx/>
              <a:buNone/>
              <a:defRPr sz="1700" b="1">
                <a:solidFill>
                  <a:srgbClr val="000000"/>
                </a:solidFill>
              </a:defRPr>
            </a:lvl2pPr>
            <a:lvl3pPr marL="0" indent="642909" defTabSz="321454">
              <a:spcBef>
                <a:spcPts val="500"/>
              </a:spcBef>
              <a:buSzTx/>
              <a:buNone/>
              <a:defRPr sz="1700" b="1">
                <a:solidFill>
                  <a:srgbClr val="000000"/>
                </a:solidFill>
              </a:defRPr>
            </a:lvl3pPr>
            <a:lvl4pPr marL="0" indent="964364" defTabSz="321454">
              <a:spcBef>
                <a:spcPts val="500"/>
              </a:spcBef>
              <a:buSzTx/>
              <a:buNone/>
              <a:defRPr sz="1700" b="1">
                <a:solidFill>
                  <a:srgbClr val="000000"/>
                </a:solidFill>
              </a:defRPr>
            </a:lvl4pPr>
            <a:lvl5pPr marL="0" indent="1285819" defTabSz="321454">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37" name="Text Placeholder 4"/>
          <p:cNvSpPr>
            <a:spLocks noGrp="1"/>
          </p:cNvSpPr>
          <p:nvPr>
            <p:ph type="body" sz="quarter" idx="21"/>
          </p:nvPr>
        </p:nvSpPr>
        <p:spPr>
          <a:xfrm>
            <a:off x="4645121" y="1535040"/>
            <a:ext cx="4041178" cy="639693"/>
          </a:xfrm>
          <a:prstGeom prst="rect">
            <a:avLst/>
          </a:prstGeom>
        </p:spPr>
        <p:txBody>
          <a:bodyPr lIns="32903" tIns="32903" rIns="32903" bIns="32903" anchor="b">
            <a:normAutofit/>
          </a:bodyPr>
          <a:lstStyle/>
          <a:p>
            <a:pPr marL="0" indent="0" defTabSz="321454" rtl="0">
              <a:spcBef>
                <a:spcPts val="500"/>
              </a:spcBef>
              <a:buSzTx/>
              <a:buNone/>
              <a:defRPr sz="1700" b="1">
                <a:solidFill>
                  <a:srgbClr val="000000"/>
                </a:solidFill>
              </a:defRPr>
            </a:pPr>
            <a:endParaRPr/>
          </a:p>
        </p:txBody>
      </p:sp>
      <p:sp>
        <p:nvSpPr>
          <p:cNvPr id="3038"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94189080"/>
      </p:ext>
    </p:extLst>
  </p:cSld>
  <p:clrMapOvr>
    <a:masterClrMapping/>
  </p:clrMapOvr>
  <p:transition spd="med"/>
</p:sldLayout>
</file>

<file path=ppt/slideLayouts/slideLayout636.xml><?xml version="1.0" encoding="utf-8"?>
<p:sldLayout xmlns:a="http://schemas.openxmlformats.org/drawingml/2006/main" xmlns:r="http://schemas.openxmlformats.org/officeDocument/2006/relationships" xmlns:p="http://schemas.openxmlformats.org/presentationml/2006/main" showMasterSp="0" type="tx">
  <p:cSld name="21_Title Only">
    <p:bg>
      <p:bgPr>
        <a:solidFill>
          <a:srgbClr val="FFFFFF"/>
        </a:solidFill>
        <a:effectLst/>
      </p:bgPr>
    </p:bg>
    <p:spTree>
      <p:nvGrpSpPr>
        <p:cNvPr id="1" name=""/>
        <p:cNvGrpSpPr/>
        <p:nvPr/>
      </p:nvGrpSpPr>
      <p:grpSpPr>
        <a:xfrm>
          <a:off x="0" y="0"/>
          <a:ext cx="0" cy="0"/>
          <a:chOff x="0" y="0"/>
          <a:chExt cx="0" cy="0"/>
        </a:xfrm>
      </p:grpSpPr>
      <p:sp>
        <p:nvSpPr>
          <p:cNvPr id="3045"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46"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71236656"/>
      </p:ext>
    </p:extLst>
  </p:cSld>
  <p:clrMapOvr>
    <a:masterClrMapping/>
  </p:clrMapOvr>
  <p:transition spd="med"/>
</p:sldLayout>
</file>

<file path=ppt/slideLayouts/slideLayout637.xml><?xml version="1.0" encoding="utf-8"?>
<p:sldLayout xmlns:a="http://schemas.openxmlformats.org/drawingml/2006/main" xmlns:r="http://schemas.openxmlformats.org/officeDocument/2006/relationships" xmlns:p="http://schemas.openxmlformats.org/presentationml/2006/main" showMasterSp="0" type="tx">
  <p:cSld name="16_Blank">
    <p:bg>
      <p:bgPr>
        <a:solidFill>
          <a:srgbClr val="FFFFFF"/>
        </a:solidFill>
        <a:effectLst/>
      </p:bgPr>
    </p:bg>
    <p:spTree>
      <p:nvGrpSpPr>
        <p:cNvPr id="1" name=""/>
        <p:cNvGrpSpPr/>
        <p:nvPr/>
      </p:nvGrpSpPr>
      <p:grpSpPr>
        <a:xfrm>
          <a:off x="0" y="0"/>
          <a:ext cx="0" cy="0"/>
          <a:chOff x="0" y="0"/>
          <a:chExt cx="0" cy="0"/>
        </a:xfrm>
      </p:grpSpPr>
      <p:sp>
        <p:nvSpPr>
          <p:cNvPr id="305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42360350"/>
      </p:ext>
    </p:extLst>
  </p:cSld>
  <p:clrMapOvr>
    <a:masterClrMapping/>
  </p:clrMapOvr>
  <p:transition spd="med"/>
</p:sldLayout>
</file>

<file path=ppt/slideLayouts/slideLayout638.xml><?xml version="1.0" encoding="utf-8"?>
<p:sldLayout xmlns:a="http://schemas.openxmlformats.org/drawingml/2006/main" xmlns:r="http://schemas.openxmlformats.org/officeDocument/2006/relationships" xmlns:p="http://schemas.openxmlformats.org/presentationml/2006/main" showMasterSp="0" type="tx">
  <p:cSld name="21_Content with Caption">
    <p:bg>
      <p:bgPr>
        <a:solidFill>
          <a:srgbClr val="FFFFFF"/>
        </a:solidFill>
        <a:effectLst/>
      </p:bgPr>
    </p:bg>
    <p:spTree>
      <p:nvGrpSpPr>
        <p:cNvPr id="1" name=""/>
        <p:cNvGrpSpPr/>
        <p:nvPr/>
      </p:nvGrpSpPr>
      <p:grpSpPr>
        <a:xfrm>
          <a:off x="0" y="0"/>
          <a:ext cx="0" cy="0"/>
          <a:chOff x="0" y="0"/>
          <a:chExt cx="0" cy="0"/>
        </a:xfrm>
      </p:grpSpPr>
      <p:sp>
        <p:nvSpPr>
          <p:cNvPr id="3060" name="Title Text"/>
          <p:cNvSpPr txBox="1">
            <a:spLocks noGrp="1"/>
          </p:cNvSpPr>
          <p:nvPr>
            <p:ph type="title"/>
          </p:nvPr>
        </p:nvSpPr>
        <p:spPr>
          <a:xfrm>
            <a:off x="457705" y="273517"/>
            <a:ext cx="3007440" cy="1161049"/>
          </a:xfrm>
          <a:prstGeom prst="rect">
            <a:avLst/>
          </a:prstGeom>
          <a:noFill/>
        </p:spPr>
        <p:txBody>
          <a:bodyPr lIns="32903" tIns="32903" rIns="32903" bIns="32903" anchor="b"/>
          <a:lstStyle>
            <a:lvl1pPr algn="l" defTabSz="321454">
              <a:defRPr sz="1400">
                <a:solidFill>
                  <a:srgbClr val="000000"/>
                </a:solidFill>
              </a:defRPr>
            </a:lvl1pPr>
          </a:lstStyle>
          <a:p>
            <a:r>
              <a:t>Title Text</a:t>
            </a:r>
          </a:p>
        </p:txBody>
      </p:sp>
      <p:sp>
        <p:nvSpPr>
          <p:cNvPr id="3061" name="Body Level One…"/>
          <p:cNvSpPr txBox="1">
            <a:spLocks noGrp="1"/>
          </p:cNvSpPr>
          <p:nvPr>
            <p:ph type="body" idx="1"/>
          </p:nvPr>
        </p:nvSpPr>
        <p:spPr>
          <a:xfrm>
            <a:off x="3574544" y="273517"/>
            <a:ext cx="5111755" cy="5852131"/>
          </a:xfrm>
          <a:prstGeom prst="rect">
            <a:avLst/>
          </a:prstGeom>
        </p:spPr>
        <p:txBody>
          <a:bodyPr lIns="32903" tIns="32903" rIns="32903" bIns="32903">
            <a:normAutofit/>
          </a:bodyPr>
          <a:lstStyle>
            <a:lvl1pPr marL="241091" indent="-241091" defTabSz="321454">
              <a:spcBef>
                <a:spcPts val="500"/>
              </a:spcBef>
              <a:buSzTx/>
              <a:buNone/>
              <a:defRPr sz="2300">
                <a:solidFill>
                  <a:srgbClr val="000000"/>
                </a:solidFill>
              </a:defRPr>
            </a:lvl1pPr>
            <a:lvl2pPr marL="241091" indent="80363" defTabSz="321454">
              <a:spcBef>
                <a:spcPts val="500"/>
              </a:spcBef>
              <a:buSzTx/>
              <a:buNone/>
              <a:defRPr sz="2300">
                <a:solidFill>
                  <a:srgbClr val="000000"/>
                </a:solidFill>
              </a:defRPr>
            </a:lvl2pPr>
            <a:lvl3pPr marL="241091" indent="401818" defTabSz="321454">
              <a:spcBef>
                <a:spcPts val="500"/>
              </a:spcBef>
              <a:buSzTx/>
              <a:buNone/>
              <a:defRPr sz="2300">
                <a:solidFill>
                  <a:srgbClr val="000000"/>
                </a:solidFill>
              </a:defRPr>
            </a:lvl3pPr>
            <a:lvl4pPr marL="241091" indent="723275" defTabSz="321454">
              <a:spcBef>
                <a:spcPts val="500"/>
              </a:spcBef>
              <a:buSzTx/>
              <a:buNone/>
              <a:defRPr sz="2300">
                <a:solidFill>
                  <a:srgbClr val="000000"/>
                </a:solidFill>
              </a:defRPr>
            </a:lvl4pPr>
            <a:lvl5pPr marL="241091" indent="1044730" defTabSz="321454">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62" name="Text Placeholder 3"/>
          <p:cNvSpPr>
            <a:spLocks noGrp="1"/>
          </p:cNvSpPr>
          <p:nvPr>
            <p:ph type="body" sz="half" idx="21"/>
          </p:nvPr>
        </p:nvSpPr>
        <p:spPr>
          <a:xfrm>
            <a:off x="457705" y="1434565"/>
            <a:ext cx="3007441" cy="4691082"/>
          </a:xfrm>
          <a:prstGeom prst="rect">
            <a:avLst/>
          </a:prstGeom>
        </p:spPr>
        <p:txBody>
          <a:bodyPr lIns="32903" tIns="32903" rIns="32903" bIns="32903">
            <a:normAutofit/>
          </a:bodyPr>
          <a:lstStyle/>
          <a:p>
            <a:pPr marL="0" indent="0" defTabSz="321454" rtl="0">
              <a:spcBef>
                <a:spcPts val="500"/>
              </a:spcBef>
              <a:buSzTx/>
              <a:buNone/>
              <a:defRPr sz="1000">
                <a:solidFill>
                  <a:srgbClr val="000000"/>
                </a:solidFill>
              </a:defRPr>
            </a:pPr>
            <a:endParaRPr/>
          </a:p>
        </p:txBody>
      </p:sp>
      <p:sp>
        <p:nvSpPr>
          <p:cNvPr id="306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21439134"/>
      </p:ext>
    </p:extLst>
  </p:cSld>
  <p:clrMapOvr>
    <a:masterClrMapping/>
  </p:clrMapOvr>
  <p:transition spd="med"/>
</p:sldLayout>
</file>

<file path=ppt/slideLayouts/slideLayout639.xml><?xml version="1.0" encoding="utf-8"?>
<p:sldLayout xmlns:a="http://schemas.openxmlformats.org/drawingml/2006/main" xmlns:r="http://schemas.openxmlformats.org/officeDocument/2006/relationships" xmlns:p="http://schemas.openxmlformats.org/presentationml/2006/main" showMasterSp="0" type="tx">
  <p:cSld name="21_Picture with Caption">
    <p:bg>
      <p:bgPr>
        <a:solidFill>
          <a:srgbClr val="FFFFFF"/>
        </a:solidFill>
        <a:effectLst/>
      </p:bgPr>
    </p:bg>
    <p:spTree>
      <p:nvGrpSpPr>
        <p:cNvPr id="1" name=""/>
        <p:cNvGrpSpPr/>
        <p:nvPr/>
      </p:nvGrpSpPr>
      <p:grpSpPr>
        <a:xfrm>
          <a:off x="0" y="0"/>
          <a:ext cx="0" cy="0"/>
          <a:chOff x="0" y="0"/>
          <a:chExt cx="0" cy="0"/>
        </a:xfrm>
      </p:grpSpPr>
      <p:sp>
        <p:nvSpPr>
          <p:cNvPr id="3070" name="Title Text"/>
          <p:cNvSpPr txBox="1">
            <a:spLocks noGrp="1"/>
          </p:cNvSpPr>
          <p:nvPr>
            <p:ph type="title"/>
          </p:nvPr>
        </p:nvSpPr>
        <p:spPr>
          <a:xfrm>
            <a:off x="1791737" y="4800491"/>
            <a:ext cx="5486848" cy="567128"/>
          </a:xfrm>
          <a:prstGeom prst="rect">
            <a:avLst/>
          </a:prstGeom>
          <a:noFill/>
        </p:spPr>
        <p:txBody>
          <a:bodyPr lIns="32903" tIns="32903" rIns="32903" bIns="32903" anchor="b"/>
          <a:lstStyle>
            <a:lvl1pPr algn="l" defTabSz="321454">
              <a:defRPr sz="1400">
                <a:solidFill>
                  <a:srgbClr val="000000"/>
                </a:solidFill>
              </a:defRPr>
            </a:lvl1pPr>
          </a:lstStyle>
          <a:p>
            <a:r>
              <a:t>Title Text</a:t>
            </a:r>
          </a:p>
        </p:txBody>
      </p:sp>
      <p:sp>
        <p:nvSpPr>
          <p:cNvPr id="3071" name="Picture Placeholder 2"/>
          <p:cNvSpPr>
            <a:spLocks noGrp="1"/>
          </p:cNvSpPr>
          <p:nvPr>
            <p:ph type="pic" sz="half" idx="21"/>
          </p:nvPr>
        </p:nvSpPr>
        <p:spPr>
          <a:xfrm>
            <a:off x="1791737" y="612902"/>
            <a:ext cx="5486848" cy="4115024"/>
          </a:xfrm>
          <a:prstGeom prst="rect">
            <a:avLst/>
          </a:prstGeom>
        </p:spPr>
        <p:txBody>
          <a:bodyPr lIns="91439" tIns="45719" rIns="91439" bIns="45719"/>
          <a:lstStyle/>
          <a:p>
            <a:endParaRPr/>
          </a:p>
        </p:txBody>
      </p:sp>
      <p:sp>
        <p:nvSpPr>
          <p:cNvPr id="3072" name="Body Level One…"/>
          <p:cNvSpPr txBox="1">
            <a:spLocks noGrp="1"/>
          </p:cNvSpPr>
          <p:nvPr>
            <p:ph type="body" sz="quarter" idx="1"/>
          </p:nvPr>
        </p:nvSpPr>
        <p:spPr>
          <a:xfrm>
            <a:off x="1791737" y="5367618"/>
            <a:ext cx="5486848" cy="804920"/>
          </a:xfrm>
          <a:prstGeom prst="rect">
            <a:avLst/>
          </a:prstGeom>
        </p:spPr>
        <p:txBody>
          <a:bodyPr lIns="32903" tIns="32903" rIns="32903" bIns="32903">
            <a:normAutofit/>
          </a:bodyPr>
          <a:lstStyle>
            <a:lvl1pPr marL="0" indent="0" defTabSz="321454">
              <a:spcBef>
                <a:spcPts val="500"/>
              </a:spcBef>
              <a:buSzTx/>
              <a:buNone/>
              <a:defRPr sz="1000">
                <a:solidFill>
                  <a:srgbClr val="000000"/>
                </a:solidFill>
              </a:defRPr>
            </a:lvl1pPr>
            <a:lvl2pPr marL="0" indent="321454" defTabSz="321454">
              <a:spcBef>
                <a:spcPts val="500"/>
              </a:spcBef>
              <a:buSzTx/>
              <a:buNone/>
              <a:defRPr sz="1000">
                <a:solidFill>
                  <a:srgbClr val="000000"/>
                </a:solidFill>
              </a:defRPr>
            </a:lvl2pPr>
            <a:lvl3pPr marL="0" indent="642909" defTabSz="321454">
              <a:spcBef>
                <a:spcPts val="500"/>
              </a:spcBef>
              <a:buSzTx/>
              <a:buNone/>
              <a:defRPr sz="1000">
                <a:solidFill>
                  <a:srgbClr val="000000"/>
                </a:solidFill>
              </a:defRPr>
            </a:lvl3pPr>
            <a:lvl4pPr marL="0" indent="964364" defTabSz="321454">
              <a:spcBef>
                <a:spcPts val="500"/>
              </a:spcBef>
              <a:buSzTx/>
              <a:buNone/>
              <a:defRPr sz="1000">
                <a:solidFill>
                  <a:srgbClr val="000000"/>
                </a:solidFill>
              </a:defRPr>
            </a:lvl4pPr>
            <a:lvl5pPr marL="0" indent="1285819" defTabSz="321454">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7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56945287"/>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BC9A1BFD-FC8D-1646-BAC2-60FFD7E6FF52}" type="slidenum">
              <a:rPr lang="en-US"/>
              <a:pPr>
                <a:defRPr/>
              </a:pPr>
              <a:t>‹#›</a:t>
            </a:fld>
            <a:endParaRPr lang="en-US"/>
          </a:p>
        </p:txBody>
      </p:sp>
    </p:spTree>
    <p:extLst>
      <p:ext uri="{BB962C8B-B14F-4D97-AF65-F5344CB8AC3E}">
        <p14:creationId xmlns:p14="http://schemas.microsoft.com/office/powerpoint/2010/main" val="448015670"/>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showMasterSp="0" type="tx">
  <p:cSld name="21_Title and Vertical Text">
    <p:bg>
      <p:bgPr>
        <a:solidFill>
          <a:srgbClr val="FFFFFF"/>
        </a:solidFill>
        <a:effectLst/>
      </p:bgPr>
    </p:bg>
    <p:spTree>
      <p:nvGrpSpPr>
        <p:cNvPr id="1" name=""/>
        <p:cNvGrpSpPr/>
        <p:nvPr/>
      </p:nvGrpSpPr>
      <p:grpSpPr>
        <a:xfrm>
          <a:off x="0" y="0"/>
          <a:ext cx="0" cy="0"/>
          <a:chOff x="0" y="0"/>
          <a:chExt cx="0" cy="0"/>
        </a:xfrm>
      </p:grpSpPr>
      <p:sp>
        <p:nvSpPr>
          <p:cNvPr id="3080"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81" name="Body Level One…"/>
          <p:cNvSpPr txBox="1">
            <a:spLocks noGrp="1"/>
          </p:cNvSpPr>
          <p:nvPr>
            <p:ph type="body" sz="half" idx="1"/>
          </p:nvPr>
        </p:nvSpPr>
        <p:spPr>
          <a:xfrm>
            <a:off x="321507" y="1125327"/>
            <a:ext cx="5786029" cy="3181720"/>
          </a:xfrm>
          <a:prstGeom prst="rect">
            <a:avLst/>
          </a:prstGeom>
        </p:spPr>
        <p:txBody>
          <a:bodyPr vert="eaVert" lIns="32903" tIns="32903" rIns="32903" bIns="32903">
            <a:normAutofit/>
          </a:bodyPr>
          <a:lstStyle>
            <a:lvl1pPr marL="241091" indent="-241091" defTabSz="321454">
              <a:spcBef>
                <a:spcPts val="500"/>
              </a:spcBef>
              <a:buSzTx/>
              <a:buNone/>
              <a:defRPr sz="2300">
                <a:solidFill>
                  <a:srgbClr val="000000"/>
                </a:solidFill>
              </a:defRPr>
            </a:lvl1pPr>
            <a:lvl2pPr marL="241091" indent="80363" defTabSz="321454">
              <a:spcBef>
                <a:spcPts val="500"/>
              </a:spcBef>
              <a:buSzTx/>
              <a:buNone/>
              <a:defRPr sz="2300">
                <a:solidFill>
                  <a:srgbClr val="000000"/>
                </a:solidFill>
              </a:defRPr>
            </a:lvl2pPr>
            <a:lvl3pPr marL="241091" indent="401818" defTabSz="321454">
              <a:spcBef>
                <a:spcPts val="500"/>
              </a:spcBef>
              <a:buSzTx/>
              <a:buNone/>
              <a:defRPr sz="2300">
                <a:solidFill>
                  <a:srgbClr val="000000"/>
                </a:solidFill>
              </a:defRPr>
            </a:lvl3pPr>
            <a:lvl4pPr marL="241091" indent="723275" defTabSz="321454">
              <a:spcBef>
                <a:spcPts val="500"/>
              </a:spcBef>
              <a:buSzTx/>
              <a:buNone/>
              <a:defRPr sz="2300">
                <a:solidFill>
                  <a:srgbClr val="000000"/>
                </a:solidFill>
              </a:defRPr>
            </a:lvl4pPr>
            <a:lvl5pPr marL="241091" indent="1044730" defTabSz="321454">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82"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79524732"/>
      </p:ext>
    </p:extLst>
  </p:cSld>
  <p:clrMapOvr>
    <a:masterClrMapping/>
  </p:clrMapOvr>
  <p:transition spd="med"/>
</p:sldLayout>
</file>

<file path=ppt/slideLayouts/slideLayout641.xml><?xml version="1.0" encoding="utf-8"?>
<p:sldLayout xmlns:a="http://schemas.openxmlformats.org/drawingml/2006/main" xmlns:r="http://schemas.openxmlformats.org/officeDocument/2006/relationships" xmlns:p="http://schemas.openxmlformats.org/presentationml/2006/main" showMasterSp="0" type="tx">
  <p:cSld name="21_Vertical Title and Text">
    <p:bg>
      <p:bgPr>
        <a:solidFill>
          <a:srgbClr val="FFFFFF"/>
        </a:solidFill>
        <a:effectLst/>
      </p:bgPr>
    </p:bg>
    <p:spTree>
      <p:nvGrpSpPr>
        <p:cNvPr id="1" name=""/>
        <p:cNvGrpSpPr/>
        <p:nvPr/>
      </p:nvGrpSpPr>
      <p:grpSpPr>
        <a:xfrm>
          <a:off x="0" y="0"/>
          <a:ext cx="0" cy="0"/>
          <a:chOff x="0" y="0"/>
          <a:chExt cx="0" cy="0"/>
        </a:xfrm>
      </p:grpSpPr>
      <p:sp>
        <p:nvSpPr>
          <p:cNvPr id="3089" name="Title Text"/>
          <p:cNvSpPr txBox="1">
            <a:spLocks noGrp="1"/>
          </p:cNvSpPr>
          <p:nvPr>
            <p:ph type="title"/>
          </p:nvPr>
        </p:nvSpPr>
        <p:spPr>
          <a:xfrm>
            <a:off x="4661865" y="193136"/>
            <a:ext cx="1445671" cy="4113907"/>
          </a:xfrm>
          <a:prstGeom prst="rect">
            <a:avLst/>
          </a:prstGeom>
          <a:noFill/>
        </p:spPr>
        <p:txBody>
          <a:bodyPr vert="eaVert" lIns="32903" tIns="32903" rIns="32903" bIns="32903"/>
          <a:lstStyle>
            <a:lvl1pPr defTabSz="321454">
              <a:defRPr sz="3100" b="0">
                <a:solidFill>
                  <a:srgbClr val="000000"/>
                </a:solidFill>
              </a:defRPr>
            </a:lvl1pPr>
          </a:lstStyle>
          <a:p>
            <a:r>
              <a:t>Title Text</a:t>
            </a:r>
          </a:p>
        </p:txBody>
      </p:sp>
      <p:sp>
        <p:nvSpPr>
          <p:cNvPr id="3090" name="Body Level One…"/>
          <p:cNvSpPr txBox="1">
            <a:spLocks noGrp="1"/>
          </p:cNvSpPr>
          <p:nvPr>
            <p:ph type="body" sz="half" idx="1"/>
          </p:nvPr>
        </p:nvSpPr>
        <p:spPr>
          <a:xfrm>
            <a:off x="321507" y="193136"/>
            <a:ext cx="4233190" cy="4113907"/>
          </a:xfrm>
          <a:prstGeom prst="rect">
            <a:avLst/>
          </a:prstGeom>
        </p:spPr>
        <p:txBody>
          <a:bodyPr vert="eaVert" lIns="32903" tIns="32903" rIns="32903" bIns="32903">
            <a:normAutofit/>
          </a:bodyPr>
          <a:lstStyle>
            <a:lvl1pPr marL="241091" indent="-241091" defTabSz="321454">
              <a:spcBef>
                <a:spcPts val="500"/>
              </a:spcBef>
              <a:buSzTx/>
              <a:buNone/>
              <a:defRPr sz="2300">
                <a:solidFill>
                  <a:srgbClr val="000000"/>
                </a:solidFill>
              </a:defRPr>
            </a:lvl1pPr>
            <a:lvl2pPr marL="241091" indent="80363" defTabSz="321454">
              <a:spcBef>
                <a:spcPts val="500"/>
              </a:spcBef>
              <a:buSzTx/>
              <a:buNone/>
              <a:defRPr sz="2300">
                <a:solidFill>
                  <a:srgbClr val="000000"/>
                </a:solidFill>
              </a:defRPr>
            </a:lvl2pPr>
            <a:lvl3pPr marL="241091" indent="401818" defTabSz="321454">
              <a:spcBef>
                <a:spcPts val="500"/>
              </a:spcBef>
              <a:buSzTx/>
              <a:buNone/>
              <a:defRPr sz="2300">
                <a:solidFill>
                  <a:srgbClr val="000000"/>
                </a:solidFill>
              </a:defRPr>
            </a:lvl3pPr>
            <a:lvl4pPr marL="241091" indent="723275" defTabSz="321454">
              <a:spcBef>
                <a:spcPts val="500"/>
              </a:spcBef>
              <a:buSzTx/>
              <a:buNone/>
              <a:defRPr sz="2300">
                <a:solidFill>
                  <a:srgbClr val="000000"/>
                </a:solidFill>
              </a:defRPr>
            </a:lvl4pPr>
            <a:lvl5pPr marL="241091" indent="1044730" defTabSz="321454">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91"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34175849"/>
      </p:ext>
    </p:extLst>
  </p:cSld>
  <p:clrMapOvr>
    <a:masterClrMapping/>
  </p:clrMapOvr>
  <p:transition spd="med"/>
</p:sldLayout>
</file>

<file path=ppt/slideLayouts/slideLayout642.xml><?xml version="1.0" encoding="utf-8"?>
<p:sldLayout xmlns:a="http://schemas.openxmlformats.org/drawingml/2006/main" xmlns:r="http://schemas.openxmlformats.org/officeDocument/2006/relationships" xmlns:p="http://schemas.openxmlformats.org/presentationml/2006/main" showMasterSp="0" type="tx">
  <p:cSld name="10_Title Slide">
    <p:bg>
      <p:bgPr>
        <a:solidFill>
          <a:srgbClr val="FFFFFF"/>
        </a:solidFill>
        <a:effectLst/>
      </p:bgPr>
    </p:bg>
    <p:spTree>
      <p:nvGrpSpPr>
        <p:cNvPr id="1" name=""/>
        <p:cNvGrpSpPr/>
        <p:nvPr/>
      </p:nvGrpSpPr>
      <p:grpSpPr>
        <a:xfrm>
          <a:off x="0" y="0"/>
          <a:ext cx="0" cy="0"/>
          <a:chOff x="0" y="0"/>
          <a:chExt cx="0" cy="0"/>
        </a:xfrm>
      </p:grpSpPr>
      <p:sp>
        <p:nvSpPr>
          <p:cNvPr id="3098" name="Title Text"/>
          <p:cNvSpPr txBox="1">
            <a:spLocks noGrp="1"/>
          </p:cNvSpPr>
          <p:nvPr>
            <p:ph type="title"/>
          </p:nvPr>
        </p:nvSpPr>
        <p:spPr>
          <a:xfrm>
            <a:off x="685800" y="2130426"/>
            <a:ext cx="7772400" cy="1470026"/>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099" name="Body Level One…"/>
          <p:cNvSpPr txBox="1">
            <a:spLocks noGrp="1"/>
          </p:cNvSpPr>
          <p:nvPr>
            <p:ph type="body" sz="quarter" idx="1"/>
          </p:nvPr>
        </p:nvSpPr>
        <p:spPr>
          <a:xfrm>
            <a:off x="1371600" y="3886201"/>
            <a:ext cx="6400800" cy="1752601"/>
          </a:xfrm>
          <a:prstGeom prst="rect">
            <a:avLst/>
          </a:prstGeom>
        </p:spPr>
        <p:txBody>
          <a:bodyPr lIns="45702" tIns="45702" rIns="45702" bIns="45702">
            <a:normAutofit/>
          </a:bodyPr>
          <a:lstStyle>
            <a:lvl1pPr marL="0" indent="0" algn="ctr" defTabSz="457020">
              <a:buSzTx/>
              <a:buNone/>
              <a:defRPr>
                <a:solidFill>
                  <a:srgbClr val="888888"/>
                </a:solidFill>
                <a:latin typeface="Calibri"/>
                <a:ea typeface="Calibri"/>
                <a:cs typeface="Calibri"/>
                <a:sym typeface="Calibri"/>
              </a:defRPr>
            </a:lvl1pPr>
            <a:lvl2pPr marL="0" indent="457020" algn="ctr" defTabSz="457020">
              <a:buSzTx/>
              <a:buNone/>
              <a:defRPr>
                <a:solidFill>
                  <a:srgbClr val="888888"/>
                </a:solidFill>
                <a:latin typeface="Calibri"/>
                <a:ea typeface="Calibri"/>
                <a:cs typeface="Calibri"/>
                <a:sym typeface="Calibri"/>
              </a:defRPr>
            </a:lvl2pPr>
            <a:lvl3pPr marL="0" indent="914040" algn="ctr" defTabSz="457020">
              <a:buSzTx/>
              <a:buNone/>
              <a:defRPr>
                <a:solidFill>
                  <a:srgbClr val="888888"/>
                </a:solidFill>
                <a:latin typeface="Calibri"/>
                <a:ea typeface="Calibri"/>
                <a:cs typeface="Calibri"/>
                <a:sym typeface="Calibri"/>
              </a:defRPr>
            </a:lvl3pPr>
            <a:lvl4pPr marL="0" indent="1371056" algn="ctr" defTabSz="457020">
              <a:buSzTx/>
              <a:buNone/>
              <a:defRPr>
                <a:solidFill>
                  <a:srgbClr val="888888"/>
                </a:solidFill>
                <a:latin typeface="Calibri"/>
                <a:ea typeface="Calibri"/>
                <a:cs typeface="Calibri"/>
                <a:sym typeface="Calibri"/>
              </a:defRPr>
            </a:lvl4pPr>
            <a:lvl5pPr marL="0" indent="1828080" algn="ctr" defTabSz="457020">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00"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042668897"/>
      </p:ext>
    </p:extLst>
  </p:cSld>
  <p:clrMapOvr>
    <a:masterClrMapping/>
  </p:clrMapOvr>
  <p:transition spd="med"/>
</p:sldLayout>
</file>

<file path=ppt/slideLayouts/slideLayout643.xml><?xml version="1.0" encoding="utf-8"?>
<p:sldLayout xmlns:a="http://schemas.openxmlformats.org/drawingml/2006/main" xmlns:r="http://schemas.openxmlformats.org/officeDocument/2006/relationships" xmlns:p="http://schemas.openxmlformats.org/presentationml/2006/main" showMasterSp="0" type="tx">
  <p:cSld name="20_Title and Content">
    <p:bg>
      <p:bgPr>
        <a:solidFill>
          <a:srgbClr val="FFFFFF"/>
        </a:solidFill>
        <a:effectLst/>
      </p:bgPr>
    </p:bg>
    <p:spTree>
      <p:nvGrpSpPr>
        <p:cNvPr id="1" name=""/>
        <p:cNvGrpSpPr/>
        <p:nvPr/>
      </p:nvGrpSpPr>
      <p:grpSpPr>
        <a:xfrm>
          <a:off x="0" y="0"/>
          <a:ext cx="0" cy="0"/>
          <a:chOff x="0" y="0"/>
          <a:chExt cx="0" cy="0"/>
        </a:xfrm>
      </p:grpSpPr>
      <p:sp>
        <p:nvSpPr>
          <p:cNvPr id="3107"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08" name="Body Level One…"/>
          <p:cNvSpPr txBox="1">
            <a:spLocks noGrp="1"/>
          </p:cNvSpPr>
          <p:nvPr>
            <p:ph type="body" idx="1"/>
          </p:nvPr>
        </p:nvSpPr>
        <p:spPr>
          <a:xfrm>
            <a:off x="457200" y="1600200"/>
            <a:ext cx="8229600" cy="4525963"/>
          </a:xfrm>
          <a:prstGeom prst="rect">
            <a:avLst/>
          </a:prstGeom>
        </p:spPr>
        <p:txBody>
          <a:bodyPr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09"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29067014"/>
      </p:ext>
    </p:extLst>
  </p:cSld>
  <p:clrMapOvr>
    <a:masterClrMapping/>
  </p:clrMapOvr>
  <p:transition spd="med"/>
</p:sldLayout>
</file>

<file path=ppt/slideLayouts/slideLayout644.xml><?xml version="1.0" encoding="utf-8"?>
<p:sldLayout xmlns:a="http://schemas.openxmlformats.org/drawingml/2006/main" xmlns:r="http://schemas.openxmlformats.org/officeDocument/2006/relationships" xmlns:p="http://schemas.openxmlformats.org/presentationml/2006/main" showMasterSp="0" type="tx">
  <p:cSld name="22_Section Header">
    <p:bg>
      <p:bgPr>
        <a:solidFill>
          <a:srgbClr val="FFFFFF"/>
        </a:solidFill>
        <a:effectLst/>
      </p:bgPr>
    </p:bg>
    <p:spTree>
      <p:nvGrpSpPr>
        <p:cNvPr id="1" name=""/>
        <p:cNvGrpSpPr/>
        <p:nvPr/>
      </p:nvGrpSpPr>
      <p:grpSpPr>
        <a:xfrm>
          <a:off x="0" y="0"/>
          <a:ext cx="0" cy="0"/>
          <a:chOff x="0" y="0"/>
          <a:chExt cx="0" cy="0"/>
        </a:xfrm>
      </p:grpSpPr>
      <p:sp>
        <p:nvSpPr>
          <p:cNvPr id="3116" name="Title Text"/>
          <p:cNvSpPr txBox="1">
            <a:spLocks noGrp="1"/>
          </p:cNvSpPr>
          <p:nvPr>
            <p:ph type="title"/>
          </p:nvPr>
        </p:nvSpPr>
        <p:spPr>
          <a:xfrm>
            <a:off x="722312" y="4406900"/>
            <a:ext cx="7772401" cy="1362075"/>
          </a:xfrm>
          <a:prstGeom prst="rect">
            <a:avLst/>
          </a:prstGeom>
          <a:noFill/>
        </p:spPr>
        <p:txBody>
          <a:bodyPr lIns="45702" tIns="45702" rIns="45702" bIns="45702" anchor="t"/>
          <a:lstStyle>
            <a:lvl1pPr algn="l" defTabSz="457020">
              <a:defRPr sz="4000" cap="all">
                <a:solidFill>
                  <a:srgbClr val="000000"/>
                </a:solidFill>
                <a:latin typeface="Calibri"/>
                <a:ea typeface="Calibri"/>
                <a:cs typeface="Calibri"/>
                <a:sym typeface="Calibri"/>
              </a:defRPr>
            </a:lvl1pPr>
          </a:lstStyle>
          <a:p>
            <a:r>
              <a:t>Title Text</a:t>
            </a:r>
          </a:p>
        </p:txBody>
      </p:sp>
      <p:sp>
        <p:nvSpPr>
          <p:cNvPr id="3117" name="Body Level One…"/>
          <p:cNvSpPr txBox="1">
            <a:spLocks noGrp="1"/>
          </p:cNvSpPr>
          <p:nvPr>
            <p:ph type="body" sz="quarter" idx="1"/>
          </p:nvPr>
        </p:nvSpPr>
        <p:spPr>
          <a:xfrm>
            <a:off x="722312" y="2906714"/>
            <a:ext cx="7772401" cy="1500188"/>
          </a:xfrm>
          <a:prstGeom prst="rect">
            <a:avLst/>
          </a:prstGeom>
        </p:spPr>
        <p:txBody>
          <a:bodyPr lIns="45702" tIns="45702" rIns="45702" bIns="45702" anchor="b">
            <a:normAutofit/>
          </a:bodyPr>
          <a:lstStyle>
            <a:lvl1pPr marL="0" indent="0" defTabSz="457020">
              <a:spcBef>
                <a:spcPts val="400"/>
              </a:spcBef>
              <a:buSzTx/>
              <a:buNone/>
              <a:defRPr sz="2000">
                <a:solidFill>
                  <a:srgbClr val="888888"/>
                </a:solidFill>
                <a:latin typeface="Calibri"/>
                <a:ea typeface="Calibri"/>
                <a:cs typeface="Calibri"/>
                <a:sym typeface="Calibri"/>
              </a:defRPr>
            </a:lvl1pPr>
            <a:lvl2pPr marL="0" indent="457020" defTabSz="457020">
              <a:spcBef>
                <a:spcPts val="400"/>
              </a:spcBef>
              <a:buSzTx/>
              <a:buNone/>
              <a:defRPr sz="2000">
                <a:solidFill>
                  <a:srgbClr val="888888"/>
                </a:solidFill>
                <a:latin typeface="Calibri"/>
                <a:ea typeface="Calibri"/>
                <a:cs typeface="Calibri"/>
                <a:sym typeface="Calibri"/>
              </a:defRPr>
            </a:lvl2pPr>
            <a:lvl3pPr marL="0" indent="914040" defTabSz="457020">
              <a:spcBef>
                <a:spcPts val="400"/>
              </a:spcBef>
              <a:buSzTx/>
              <a:buNone/>
              <a:defRPr sz="2000">
                <a:solidFill>
                  <a:srgbClr val="888888"/>
                </a:solidFill>
                <a:latin typeface="Calibri"/>
                <a:ea typeface="Calibri"/>
                <a:cs typeface="Calibri"/>
                <a:sym typeface="Calibri"/>
              </a:defRPr>
            </a:lvl3pPr>
            <a:lvl4pPr marL="0" indent="1371056" defTabSz="457020">
              <a:spcBef>
                <a:spcPts val="400"/>
              </a:spcBef>
              <a:buSzTx/>
              <a:buNone/>
              <a:defRPr sz="2000">
                <a:solidFill>
                  <a:srgbClr val="888888"/>
                </a:solidFill>
                <a:latin typeface="Calibri"/>
                <a:ea typeface="Calibri"/>
                <a:cs typeface="Calibri"/>
                <a:sym typeface="Calibri"/>
              </a:defRPr>
            </a:lvl4pPr>
            <a:lvl5pPr marL="0" indent="1828080" defTabSz="45702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18"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235691165"/>
      </p:ext>
    </p:extLst>
  </p:cSld>
  <p:clrMapOvr>
    <a:masterClrMapping/>
  </p:clrMapOvr>
  <p:transition spd="med"/>
</p:sldLayout>
</file>

<file path=ppt/slideLayouts/slideLayout645.xml><?xml version="1.0" encoding="utf-8"?>
<p:sldLayout xmlns:a="http://schemas.openxmlformats.org/drawingml/2006/main" xmlns:r="http://schemas.openxmlformats.org/officeDocument/2006/relationships" xmlns:p="http://schemas.openxmlformats.org/presentationml/2006/main" showMasterSp="0" type="tx">
  <p:cSld name="22_Two Content">
    <p:bg>
      <p:bgPr>
        <a:solidFill>
          <a:srgbClr val="FFFFFF"/>
        </a:solidFill>
        <a:effectLst/>
      </p:bgPr>
    </p:bg>
    <p:spTree>
      <p:nvGrpSpPr>
        <p:cNvPr id="1" name=""/>
        <p:cNvGrpSpPr/>
        <p:nvPr/>
      </p:nvGrpSpPr>
      <p:grpSpPr>
        <a:xfrm>
          <a:off x="0" y="0"/>
          <a:ext cx="0" cy="0"/>
          <a:chOff x="0" y="0"/>
          <a:chExt cx="0" cy="0"/>
        </a:xfrm>
      </p:grpSpPr>
      <p:sp>
        <p:nvSpPr>
          <p:cNvPr id="3125"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26" name="Body Level One…"/>
          <p:cNvSpPr txBox="1">
            <a:spLocks noGrp="1"/>
          </p:cNvSpPr>
          <p:nvPr>
            <p:ph type="body" sz="half" idx="1"/>
          </p:nvPr>
        </p:nvSpPr>
        <p:spPr>
          <a:xfrm>
            <a:off x="457200" y="1600200"/>
            <a:ext cx="4038600" cy="4525963"/>
          </a:xfrm>
          <a:prstGeom prst="rect">
            <a:avLst/>
          </a:prstGeom>
        </p:spPr>
        <p:txBody>
          <a:bodyPr lIns="45702" tIns="45702" rIns="45702" bIns="45702">
            <a:normAutofit/>
          </a:bodyPr>
          <a:lstStyle>
            <a:lvl1pPr marL="342764" indent="-342764" defTabSz="457020">
              <a:spcBef>
                <a:spcPts val="600"/>
              </a:spcBef>
              <a:buSzPct val="100000"/>
              <a:buFont typeface="Arial"/>
              <a:buChar char="•"/>
              <a:defRPr sz="2800">
                <a:solidFill>
                  <a:srgbClr val="000000"/>
                </a:solidFill>
                <a:latin typeface="Calibri"/>
                <a:ea typeface="Calibri"/>
                <a:cs typeface="Calibri"/>
                <a:sym typeface="Calibri"/>
              </a:defRPr>
            </a:lvl1pPr>
            <a:lvl2pPr marL="790260" indent="-333244" defTabSz="457020">
              <a:spcBef>
                <a:spcPts val="600"/>
              </a:spcBef>
              <a:buSzPct val="100000"/>
              <a:buFont typeface="Arial"/>
              <a:buChar char="–"/>
              <a:defRPr sz="2800">
                <a:solidFill>
                  <a:srgbClr val="000000"/>
                </a:solidFill>
                <a:latin typeface="Calibri"/>
                <a:ea typeface="Calibri"/>
                <a:cs typeface="Calibri"/>
                <a:sym typeface="Calibri"/>
              </a:defRPr>
            </a:lvl2pPr>
            <a:lvl3pPr marL="1233949" indent="-319913" defTabSz="457020">
              <a:spcBef>
                <a:spcPts val="600"/>
              </a:spcBef>
              <a:buSzPct val="100000"/>
              <a:buFont typeface="Arial"/>
              <a:buChar char="•"/>
              <a:defRPr sz="2800">
                <a:solidFill>
                  <a:srgbClr val="000000"/>
                </a:solidFill>
                <a:latin typeface="Calibri"/>
                <a:ea typeface="Calibri"/>
                <a:cs typeface="Calibri"/>
                <a:sym typeface="Calibri"/>
              </a:defRPr>
            </a:lvl3pPr>
            <a:lvl4pPr marL="1726515" indent="-355459" defTabSz="457020">
              <a:spcBef>
                <a:spcPts val="600"/>
              </a:spcBef>
              <a:buSzPct val="100000"/>
              <a:buFont typeface="Arial"/>
              <a:buChar char="–"/>
              <a:defRPr sz="2800">
                <a:solidFill>
                  <a:srgbClr val="000000"/>
                </a:solidFill>
                <a:latin typeface="Calibri"/>
                <a:ea typeface="Calibri"/>
                <a:cs typeface="Calibri"/>
                <a:sym typeface="Calibri"/>
              </a:defRPr>
            </a:lvl4pPr>
            <a:lvl5pPr marL="2183533" indent="-355460" defTabSz="457020">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27"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45249173"/>
      </p:ext>
    </p:extLst>
  </p:cSld>
  <p:clrMapOvr>
    <a:masterClrMapping/>
  </p:clrMapOvr>
  <p:transition spd="med"/>
</p:sldLayout>
</file>

<file path=ppt/slideLayouts/slideLayout646.xml><?xml version="1.0" encoding="utf-8"?>
<p:sldLayout xmlns:a="http://schemas.openxmlformats.org/drawingml/2006/main" xmlns:r="http://schemas.openxmlformats.org/officeDocument/2006/relationships" xmlns:p="http://schemas.openxmlformats.org/presentationml/2006/main" showMasterSp="0" type="tx">
  <p:cSld name="22_Comparison">
    <p:bg>
      <p:bgPr>
        <a:solidFill>
          <a:srgbClr val="FFFFFF"/>
        </a:solidFill>
        <a:effectLst/>
      </p:bgPr>
    </p:bg>
    <p:spTree>
      <p:nvGrpSpPr>
        <p:cNvPr id="1" name=""/>
        <p:cNvGrpSpPr/>
        <p:nvPr/>
      </p:nvGrpSpPr>
      <p:grpSpPr>
        <a:xfrm>
          <a:off x="0" y="0"/>
          <a:ext cx="0" cy="0"/>
          <a:chOff x="0" y="0"/>
          <a:chExt cx="0" cy="0"/>
        </a:xfrm>
      </p:grpSpPr>
      <p:sp>
        <p:nvSpPr>
          <p:cNvPr id="3134"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35" name="Body Level One…"/>
          <p:cNvSpPr txBox="1">
            <a:spLocks noGrp="1"/>
          </p:cNvSpPr>
          <p:nvPr>
            <p:ph type="body" sz="quarter" idx="1"/>
          </p:nvPr>
        </p:nvSpPr>
        <p:spPr>
          <a:xfrm>
            <a:off x="457200" y="1535112"/>
            <a:ext cx="4040188" cy="639763"/>
          </a:xfrm>
          <a:prstGeom prst="rect">
            <a:avLst/>
          </a:prstGeom>
        </p:spPr>
        <p:txBody>
          <a:bodyPr lIns="45702" tIns="45702" rIns="45702" bIns="45702" anchor="b">
            <a:normAutofit/>
          </a:bodyPr>
          <a:lstStyle>
            <a:lvl1pPr marL="0" indent="0" defTabSz="457020">
              <a:spcBef>
                <a:spcPts val="500"/>
              </a:spcBef>
              <a:buSzTx/>
              <a:buNone/>
              <a:defRPr sz="2400" b="1">
                <a:solidFill>
                  <a:srgbClr val="000000"/>
                </a:solidFill>
                <a:latin typeface="Calibri"/>
                <a:ea typeface="Calibri"/>
                <a:cs typeface="Calibri"/>
                <a:sym typeface="Calibri"/>
              </a:defRPr>
            </a:lvl1pPr>
            <a:lvl2pPr marL="0" indent="457020" defTabSz="457020">
              <a:spcBef>
                <a:spcPts val="500"/>
              </a:spcBef>
              <a:buSzTx/>
              <a:buNone/>
              <a:defRPr sz="2400" b="1">
                <a:solidFill>
                  <a:srgbClr val="000000"/>
                </a:solidFill>
                <a:latin typeface="Calibri"/>
                <a:ea typeface="Calibri"/>
                <a:cs typeface="Calibri"/>
                <a:sym typeface="Calibri"/>
              </a:defRPr>
            </a:lvl2pPr>
            <a:lvl3pPr marL="0" indent="914040" defTabSz="457020">
              <a:spcBef>
                <a:spcPts val="500"/>
              </a:spcBef>
              <a:buSzTx/>
              <a:buNone/>
              <a:defRPr sz="2400" b="1">
                <a:solidFill>
                  <a:srgbClr val="000000"/>
                </a:solidFill>
                <a:latin typeface="Calibri"/>
                <a:ea typeface="Calibri"/>
                <a:cs typeface="Calibri"/>
                <a:sym typeface="Calibri"/>
              </a:defRPr>
            </a:lvl3pPr>
            <a:lvl4pPr marL="0" indent="1371056" defTabSz="457020">
              <a:spcBef>
                <a:spcPts val="500"/>
              </a:spcBef>
              <a:buSzTx/>
              <a:buNone/>
              <a:defRPr sz="2400" b="1">
                <a:solidFill>
                  <a:srgbClr val="000000"/>
                </a:solidFill>
                <a:latin typeface="Calibri"/>
                <a:ea typeface="Calibri"/>
                <a:cs typeface="Calibri"/>
                <a:sym typeface="Calibri"/>
              </a:defRPr>
            </a:lvl4pPr>
            <a:lvl5pPr marL="0" indent="1828080" defTabSz="45702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36" name="Text Placeholder 4"/>
          <p:cNvSpPr>
            <a:spLocks noGrp="1"/>
          </p:cNvSpPr>
          <p:nvPr>
            <p:ph type="body" sz="quarter" idx="21"/>
          </p:nvPr>
        </p:nvSpPr>
        <p:spPr>
          <a:xfrm>
            <a:off x="4645033" y="1535112"/>
            <a:ext cx="4041776" cy="639763"/>
          </a:xfrm>
          <a:prstGeom prst="rect">
            <a:avLst/>
          </a:prstGeom>
        </p:spPr>
        <p:txBody>
          <a:bodyPr lIns="45702" tIns="45702" rIns="45702" bIns="45702" anchor="b">
            <a:normAutofit/>
          </a:bodyPr>
          <a:lstStyle/>
          <a:p>
            <a:pPr marL="0" indent="0" defTabSz="457020" rtl="0">
              <a:spcBef>
                <a:spcPts val="500"/>
              </a:spcBef>
              <a:buSzTx/>
              <a:buNone/>
              <a:defRPr sz="2400" b="1">
                <a:solidFill>
                  <a:srgbClr val="000000"/>
                </a:solidFill>
                <a:latin typeface="Calibri"/>
                <a:ea typeface="Calibri"/>
                <a:cs typeface="Calibri"/>
                <a:sym typeface="Calibri"/>
              </a:defRPr>
            </a:pPr>
            <a:endParaRPr/>
          </a:p>
        </p:txBody>
      </p:sp>
      <p:sp>
        <p:nvSpPr>
          <p:cNvPr id="3137"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571993312"/>
      </p:ext>
    </p:extLst>
  </p:cSld>
  <p:clrMapOvr>
    <a:masterClrMapping/>
  </p:clrMapOvr>
  <p:transition spd="med"/>
</p:sldLayout>
</file>

<file path=ppt/slideLayouts/slideLayout647.xml><?xml version="1.0" encoding="utf-8"?>
<p:sldLayout xmlns:a="http://schemas.openxmlformats.org/drawingml/2006/main" xmlns:r="http://schemas.openxmlformats.org/officeDocument/2006/relationships" xmlns:p="http://schemas.openxmlformats.org/presentationml/2006/main" showMasterSp="0" type="tx">
  <p:cSld name="22_Title Only">
    <p:bg>
      <p:bgPr>
        <a:solidFill>
          <a:srgbClr val="FFFFFF"/>
        </a:solidFill>
        <a:effectLst/>
      </p:bgPr>
    </p:bg>
    <p:spTree>
      <p:nvGrpSpPr>
        <p:cNvPr id="1" name=""/>
        <p:cNvGrpSpPr/>
        <p:nvPr/>
      </p:nvGrpSpPr>
      <p:grpSpPr>
        <a:xfrm>
          <a:off x="0" y="0"/>
          <a:ext cx="0" cy="0"/>
          <a:chOff x="0" y="0"/>
          <a:chExt cx="0" cy="0"/>
        </a:xfrm>
      </p:grpSpPr>
      <p:sp>
        <p:nvSpPr>
          <p:cNvPr id="3144"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45"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61707533"/>
      </p:ext>
    </p:extLst>
  </p:cSld>
  <p:clrMapOvr>
    <a:masterClrMapping/>
  </p:clrMapOvr>
  <p:transition spd="med"/>
</p:sldLayout>
</file>

<file path=ppt/slideLayouts/slideLayout648.xml><?xml version="1.0" encoding="utf-8"?>
<p:sldLayout xmlns:a="http://schemas.openxmlformats.org/drawingml/2006/main" xmlns:r="http://schemas.openxmlformats.org/officeDocument/2006/relationships" xmlns:p="http://schemas.openxmlformats.org/presentationml/2006/main" showMasterSp="0" type="tx">
  <p:cSld name="22_Content with Caption">
    <p:bg>
      <p:bgPr>
        <a:solidFill>
          <a:srgbClr val="FFFFFF"/>
        </a:solidFill>
        <a:effectLst/>
      </p:bgPr>
    </p:bg>
    <p:spTree>
      <p:nvGrpSpPr>
        <p:cNvPr id="1" name=""/>
        <p:cNvGrpSpPr/>
        <p:nvPr/>
      </p:nvGrpSpPr>
      <p:grpSpPr>
        <a:xfrm>
          <a:off x="0" y="0"/>
          <a:ext cx="0" cy="0"/>
          <a:chOff x="0" y="0"/>
          <a:chExt cx="0" cy="0"/>
        </a:xfrm>
      </p:grpSpPr>
      <p:sp>
        <p:nvSpPr>
          <p:cNvPr id="3159" name="Title Text"/>
          <p:cNvSpPr txBox="1">
            <a:spLocks noGrp="1"/>
          </p:cNvSpPr>
          <p:nvPr>
            <p:ph type="title"/>
          </p:nvPr>
        </p:nvSpPr>
        <p:spPr>
          <a:xfrm>
            <a:off x="457207" y="273050"/>
            <a:ext cx="3008315" cy="1162050"/>
          </a:xfrm>
          <a:prstGeom prst="rect">
            <a:avLst/>
          </a:prstGeom>
          <a:noFill/>
        </p:spPr>
        <p:txBody>
          <a:bodyPr lIns="45702" tIns="45702" rIns="45702" bIns="45702" anchor="b"/>
          <a:lstStyle>
            <a:lvl1pPr algn="l" defTabSz="457020">
              <a:defRPr sz="2000">
                <a:solidFill>
                  <a:srgbClr val="000000"/>
                </a:solidFill>
                <a:latin typeface="Calibri"/>
                <a:ea typeface="Calibri"/>
                <a:cs typeface="Calibri"/>
                <a:sym typeface="Calibri"/>
              </a:defRPr>
            </a:lvl1pPr>
          </a:lstStyle>
          <a:p>
            <a:r>
              <a:t>Title Text</a:t>
            </a:r>
          </a:p>
        </p:txBody>
      </p:sp>
      <p:sp>
        <p:nvSpPr>
          <p:cNvPr id="3160" name="Body Level One…"/>
          <p:cNvSpPr txBox="1">
            <a:spLocks noGrp="1"/>
          </p:cNvSpPr>
          <p:nvPr>
            <p:ph type="body" idx="1"/>
          </p:nvPr>
        </p:nvSpPr>
        <p:spPr>
          <a:xfrm>
            <a:off x="3575050" y="273057"/>
            <a:ext cx="5111750" cy="5853114"/>
          </a:xfrm>
          <a:prstGeom prst="rect">
            <a:avLst/>
          </a:prstGeom>
        </p:spPr>
        <p:txBody>
          <a:bodyPr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61" name="Text Placeholder 3"/>
          <p:cNvSpPr>
            <a:spLocks noGrp="1"/>
          </p:cNvSpPr>
          <p:nvPr>
            <p:ph type="body" sz="half" idx="21"/>
          </p:nvPr>
        </p:nvSpPr>
        <p:spPr>
          <a:xfrm>
            <a:off x="457207" y="1435101"/>
            <a:ext cx="3008315" cy="4691063"/>
          </a:xfrm>
          <a:prstGeom prst="rect">
            <a:avLst/>
          </a:prstGeom>
        </p:spPr>
        <p:txBody>
          <a:bodyPr lIns="45702" tIns="45702" rIns="45702" bIns="45702">
            <a:normAutofit/>
          </a:bodyPr>
          <a:lstStyle/>
          <a:p>
            <a:pPr marL="0" indent="0" defTabSz="457020" rtl="0">
              <a:spcBef>
                <a:spcPts val="300"/>
              </a:spcBef>
              <a:buSzTx/>
              <a:buNone/>
              <a:defRPr sz="1400">
                <a:solidFill>
                  <a:srgbClr val="000000"/>
                </a:solidFill>
                <a:latin typeface="Calibri"/>
                <a:ea typeface="Calibri"/>
                <a:cs typeface="Calibri"/>
                <a:sym typeface="Calibri"/>
              </a:defRPr>
            </a:pPr>
            <a:endParaRPr/>
          </a:p>
        </p:txBody>
      </p:sp>
      <p:sp>
        <p:nvSpPr>
          <p:cNvPr id="316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801653270"/>
      </p:ext>
    </p:extLst>
  </p:cSld>
  <p:clrMapOvr>
    <a:masterClrMapping/>
  </p:clrMapOvr>
  <p:transition spd="med"/>
</p:sldLayout>
</file>

<file path=ppt/slideLayouts/slideLayout649.xml><?xml version="1.0" encoding="utf-8"?>
<p:sldLayout xmlns:a="http://schemas.openxmlformats.org/drawingml/2006/main" xmlns:r="http://schemas.openxmlformats.org/officeDocument/2006/relationships" xmlns:p="http://schemas.openxmlformats.org/presentationml/2006/main" showMasterSp="0" type="tx">
  <p:cSld name="22_Picture with Caption">
    <p:bg>
      <p:bgPr>
        <a:solidFill>
          <a:srgbClr val="FFFFFF"/>
        </a:solidFill>
        <a:effectLst/>
      </p:bgPr>
    </p:bg>
    <p:spTree>
      <p:nvGrpSpPr>
        <p:cNvPr id="1" name=""/>
        <p:cNvGrpSpPr/>
        <p:nvPr/>
      </p:nvGrpSpPr>
      <p:grpSpPr>
        <a:xfrm>
          <a:off x="0" y="0"/>
          <a:ext cx="0" cy="0"/>
          <a:chOff x="0" y="0"/>
          <a:chExt cx="0" cy="0"/>
        </a:xfrm>
      </p:grpSpPr>
      <p:sp>
        <p:nvSpPr>
          <p:cNvPr id="3169" name="Title Text"/>
          <p:cNvSpPr txBox="1">
            <a:spLocks noGrp="1"/>
          </p:cNvSpPr>
          <p:nvPr>
            <p:ph type="title"/>
          </p:nvPr>
        </p:nvSpPr>
        <p:spPr>
          <a:xfrm>
            <a:off x="1792288" y="4800600"/>
            <a:ext cx="5486401" cy="566738"/>
          </a:xfrm>
          <a:prstGeom prst="rect">
            <a:avLst/>
          </a:prstGeom>
          <a:noFill/>
        </p:spPr>
        <p:txBody>
          <a:bodyPr lIns="45702" tIns="45702" rIns="45702" bIns="45702" anchor="b"/>
          <a:lstStyle>
            <a:lvl1pPr algn="l" defTabSz="457020">
              <a:defRPr sz="2000">
                <a:solidFill>
                  <a:srgbClr val="000000"/>
                </a:solidFill>
                <a:latin typeface="Calibri"/>
                <a:ea typeface="Calibri"/>
                <a:cs typeface="Calibri"/>
                <a:sym typeface="Calibri"/>
              </a:defRPr>
            </a:lvl1pPr>
          </a:lstStyle>
          <a:p>
            <a:r>
              <a:t>Title Text</a:t>
            </a:r>
          </a:p>
        </p:txBody>
      </p:sp>
      <p:sp>
        <p:nvSpPr>
          <p:cNvPr id="3170"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171" name="Body Level One…"/>
          <p:cNvSpPr txBox="1">
            <a:spLocks noGrp="1"/>
          </p:cNvSpPr>
          <p:nvPr>
            <p:ph type="body" sz="quarter" idx="1"/>
          </p:nvPr>
        </p:nvSpPr>
        <p:spPr>
          <a:xfrm>
            <a:off x="1792288" y="5367337"/>
            <a:ext cx="5486401" cy="804863"/>
          </a:xfrm>
          <a:prstGeom prst="rect">
            <a:avLst/>
          </a:prstGeom>
        </p:spPr>
        <p:txBody>
          <a:bodyPr lIns="45702" tIns="45702" rIns="45702" bIns="45702">
            <a:normAutofit/>
          </a:bodyPr>
          <a:lstStyle>
            <a:lvl1pPr marL="0" indent="0" defTabSz="457020">
              <a:spcBef>
                <a:spcPts val="300"/>
              </a:spcBef>
              <a:buSzTx/>
              <a:buNone/>
              <a:defRPr sz="1400">
                <a:solidFill>
                  <a:srgbClr val="000000"/>
                </a:solidFill>
                <a:latin typeface="Calibri"/>
                <a:ea typeface="Calibri"/>
                <a:cs typeface="Calibri"/>
                <a:sym typeface="Calibri"/>
              </a:defRPr>
            </a:lvl1pPr>
            <a:lvl2pPr marL="0" indent="457020" defTabSz="457020">
              <a:spcBef>
                <a:spcPts val="300"/>
              </a:spcBef>
              <a:buSzTx/>
              <a:buNone/>
              <a:defRPr sz="1400">
                <a:solidFill>
                  <a:srgbClr val="000000"/>
                </a:solidFill>
                <a:latin typeface="Calibri"/>
                <a:ea typeface="Calibri"/>
                <a:cs typeface="Calibri"/>
                <a:sym typeface="Calibri"/>
              </a:defRPr>
            </a:lvl2pPr>
            <a:lvl3pPr marL="0" indent="914040" defTabSz="457020">
              <a:spcBef>
                <a:spcPts val="300"/>
              </a:spcBef>
              <a:buSzTx/>
              <a:buNone/>
              <a:defRPr sz="1400">
                <a:solidFill>
                  <a:srgbClr val="000000"/>
                </a:solidFill>
                <a:latin typeface="Calibri"/>
                <a:ea typeface="Calibri"/>
                <a:cs typeface="Calibri"/>
                <a:sym typeface="Calibri"/>
              </a:defRPr>
            </a:lvl3pPr>
            <a:lvl4pPr marL="0" indent="1371056" defTabSz="457020">
              <a:spcBef>
                <a:spcPts val="300"/>
              </a:spcBef>
              <a:buSzTx/>
              <a:buNone/>
              <a:defRPr sz="1400">
                <a:solidFill>
                  <a:srgbClr val="000000"/>
                </a:solidFill>
                <a:latin typeface="Calibri"/>
                <a:ea typeface="Calibri"/>
                <a:cs typeface="Calibri"/>
                <a:sym typeface="Calibri"/>
              </a:defRPr>
            </a:lvl4pPr>
            <a:lvl5pPr marL="0" indent="1828080" defTabSz="45702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7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965114144"/>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CCE7F6F-C782-B34A-999D-E54E4E822305}" type="slidenum">
              <a:rPr lang="en-US"/>
              <a:pPr>
                <a:defRPr/>
              </a:pPr>
              <a:t>‹#›</a:t>
            </a:fld>
            <a:endParaRPr lang="en-US"/>
          </a:p>
        </p:txBody>
      </p:sp>
    </p:spTree>
    <p:extLst>
      <p:ext uri="{BB962C8B-B14F-4D97-AF65-F5344CB8AC3E}">
        <p14:creationId xmlns:p14="http://schemas.microsoft.com/office/powerpoint/2010/main" val="806912544"/>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showMasterSp="0" type="tx">
  <p:cSld name="22_Title and Vertical Text">
    <p:bg>
      <p:bgPr>
        <a:solidFill>
          <a:srgbClr val="FFFFFF"/>
        </a:solidFill>
        <a:effectLst/>
      </p:bgPr>
    </p:bg>
    <p:spTree>
      <p:nvGrpSpPr>
        <p:cNvPr id="1" name=""/>
        <p:cNvGrpSpPr/>
        <p:nvPr/>
      </p:nvGrpSpPr>
      <p:grpSpPr>
        <a:xfrm>
          <a:off x="0" y="0"/>
          <a:ext cx="0" cy="0"/>
          <a:chOff x="0" y="0"/>
          <a:chExt cx="0" cy="0"/>
        </a:xfrm>
      </p:grpSpPr>
      <p:sp>
        <p:nvSpPr>
          <p:cNvPr id="3179"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80" name="Body Level One…"/>
          <p:cNvSpPr txBox="1">
            <a:spLocks noGrp="1"/>
          </p:cNvSpPr>
          <p:nvPr>
            <p:ph type="body" idx="1"/>
          </p:nvPr>
        </p:nvSpPr>
        <p:spPr>
          <a:xfrm>
            <a:off x="457200" y="1600200"/>
            <a:ext cx="8229600" cy="4525963"/>
          </a:xfrm>
          <a:prstGeom prst="rect">
            <a:avLst/>
          </a:prstGeom>
        </p:spPr>
        <p:txBody>
          <a:bodyPr vert="eaVert"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81"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656070840"/>
      </p:ext>
    </p:extLst>
  </p:cSld>
  <p:clrMapOvr>
    <a:masterClrMapping/>
  </p:clrMapOvr>
  <p:transition spd="med"/>
</p:sldLayout>
</file>

<file path=ppt/slideLayouts/slideLayout651.xml><?xml version="1.0" encoding="utf-8"?>
<p:sldLayout xmlns:a="http://schemas.openxmlformats.org/drawingml/2006/main" xmlns:r="http://schemas.openxmlformats.org/officeDocument/2006/relationships" xmlns:p="http://schemas.openxmlformats.org/presentationml/2006/main" showMasterSp="0" type="tx">
  <p:cSld name="22_Vertical Title and Text">
    <p:bg>
      <p:bgPr>
        <a:solidFill>
          <a:srgbClr val="FFFFFF"/>
        </a:solidFill>
        <a:effectLst/>
      </p:bgPr>
    </p:bg>
    <p:spTree>
      <p:nvGrpSpPr>
        <p:cNvPr id="1" name=""/>
        <p:cNvGrpSpPr/>
        <p:nvPr/>
      </p:nvGrpSpPr>
      <p:grpSpPr>
        <a:xfrm>
          <a:off x="0" y="0"/>
          <a:ext cx="0" cy="0"/>
          <a:chOff x="0" y="0"/>
          <a:chExt cx="0" cy="0"/>
        </a:xfrm>
      </p:grpSpPr>
      <p:sp>
        <p:nvSpPr>
          <p:cNvPr id="3188" name="Title Text"/>
          <p:cNvSpPr txBox="1">
            <a:spLocks noGrp="1"/>
          </p:cNvSpPr>
          <p:nvPr>
            <p:ph type="title"/>
          </p:nvPr>
        </p:nvSpPr>
        <p:spPr>
          <a:xfrm>
            <a:off x="6629400" y="274646"/>
            <a:ext cx="2057400" cy="5851526"/>
          </a:xfrm>
          <a:prstGeom prst="rect">
            <a:avLst/>
          </a:prstGeom>
          <a:noFill/>
        </p:spPr>
        <p:txBody>
          <a:bodyPr vert="eaVert"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89" name="Body Level One…"/>
          <p:cNvSpPr txBox="1">
            <a:spLocks noGrp="1"/>
          </p:cNvSpPr>
          <p:nvPr>
            <p:ph type="body" idx="1"/>
          </p:nvPr>
        </p:nvSpPr>
        <p:spPr>
          <a:xfrm>
            <a:off x="457200" y="274646"/>
            <a:ext cx="6019800" cy="5851526"/>
          </a:xfrm>
          <a:prstGeom prst="rect">
            <a:avLst/>
          </a:prstGeom>
        </p:spPr>
        <p:txBody>
          <a:bodyPr vert="eaVert"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90"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967664307"/>
      </p:ext>
    </p:extLst>
  </p:cSld>
  <p:clrMapOvr>
    <a:masterClrMapping/>
  </p:clrMapOvr>
  <p:transition spd="med"/>
</p:sldLayout>
</file>

<file path=ppt/slideLayouts/slideLayout652.xml><?xml version="1.0" encoding="utf-8"?>
<p:sldLayout xmlns:a="http://schemas.openxmlformats.org/drawingml/2006/main" xmlns:r="http://schemas.openxmlformats.org/officeDocument/2006/relationships" xmlns:p="http://schemas.openxmlformats.org/presentationml/2006/main" showMasterSp="0" type="tx">
  <p:cSld name="11_Title Slide">
    <p:bg>
      <p:bgPr>
        <a:solidFill>
          <a:srgbClr val="FFFFFF"/>
        </a:solidFill>
        <a:effectLst/>
      </p:bgPr>
    </p:bg>
    <p:spTree>
      <p:nvGrpSpPr>
        <p:cNvPr id="1" name=""/>
        <p:cNvGrpSpPr/>
        <p:nvPr/>
      </p:nvGrpSpPr>
      <p:grpSpPr>
        <a:xfrm>
          <a:off x="0" y="0"/>
          <a:ext cx="0" cy="0"/>
          <a:chOff x="0" y="0"/>
          <a:chExt cx="0" cy="0"/>
        </a:xfrm>
      </p:grpSpPr>
      <p:sp>
        <p:nvSpPr>
          <p:cNvPr id="3197" name="Title Text"/>
          <p:cNvSpPr txBox="1">
            <a:spLocks noGrp="1"/>
          </p:cNvSpPr>
          <p:nvPr>
            <p:ph type="title"/>
          </p:nvPr>
        </p:nvSpPr>
        <p:spPr>
          <a:xfrm>
            <a:off x="685800" y="2130425"/>
            <a:ext cx="7772400" cy="1470025"/>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198"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000000"/>
                </a:solidFill>
                <a:latin typeface="Times New Roman"/>
                <a:ea typeface="Times New Roman"/>
                <a:cs typeface="Times New Roman"/>
                <a:sym typeface="Times New Roman"/>
              </a:defRPr>
            </a:lvl1pPr>
            <a:lvl2pPr marL="0" indent="457200" algn="ctr">
              <a:buSzTx/>
              <a:buNone/>
              <a:defRPr>
                <a:solidFill>
                  <a:srgbClr val="000000"/>
                </a:solidFill>
                <a:latin typeface="Times New Roman"/>
                <a:ea typeface="Times New Roman"/>
                <a:cs typeface="Times New Roman"/>
                <a:sym typeface="Times New Roman"/>
              </a:defRPr>
            </a:lvl2pPr>
            <a:lvl3pPr marL="0" indent="914400" algn="ctr">
              <a:buSzTx/>
              <a:buNone/>
              <a:defRPr>
                <a:solidFill>
                  <a:srgbClr val="000000"/>
                </a:solidFill>
                <a:latin typeface="Times New Roman"/>
                <a:ea typeface="Times New Roman"/>
                <a:cs typeface="Times New Roman"/>
                <a:sym typeface="Times New Roman"/>
              </a:defRPr>
            </a:lvl3pPr>
            <a:lvl4pPr marL="0" indent="1371600" algn="ctr">
              <a:buSzTx/>
              <a:buNone/>
              <a:defRPr>
                <a:solidFill>
                  <a:srgbClr val="000000"/>
                </a:solidFill>
                <a:latin typeface="Times New Roman"/>
                <a:ea typeface="Times New Roman"/>
                <a:cs typeface="Times New Roman"/>
                <a:sym typeface="Times New Roman"/>
              </a:defRPr>
            </a:lvl4pPr>
            <a:lvl5pPr marL="0" indent="1828800" algn="ctr">
              <a:buSzTx/>
              <a:buNone/>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19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70843103"/>
      </p:ext>
    </p:extLst>
  </p:cSld>
  <p:clrMapOvr>
    <a:masterClrMapping/>
  </p:clrMapOvr>
  <p:transition spd="med"/>
</p:sldLayout>
</file>

<file path=ppt/slideLayouts/slideLayout653.xml><?xml version="1.0" encoding="utf-8"?>
<p:sldLayout xmlns:a="http://schemas.openxmlformats.org/drawingml/2006/main" xmlns:r="http://schemas.openxmlformats.org/officeDocument/2006/relationships" xmlns:p="http://schemas.openxmlformats.org/presentationml/2006/main" showMasterSp="0" type="tx">
  <p:cSld name="21_Title and Content">
    <p:bg>
      <p:bgPr>
        <a:solidFill>
          <a:srgbClr val="FFFFFF"/>
        </a:solidFill>
        <a:effectLst/>
      </p:bgPr>
    </p:bg>
    <p:spTree>
      <p:nvGrpSpPr>
        <p:cNvPr id="1" name=""/>
        <p:cNvGrpSpPr/>
        <p:nvPr/>
      </p:nvGrpSpPr>
      <p:grpSpPr>
        <a:xfrm>
          <a:off x="0" y="0"/>
          <a:ext cx="0" cy="0"/>
          <a:chOff x="0" y="0"/>
          <a:chExt cx="0" cy="0"/>
        </a:xfrm>
      </p:grpSpPr>
      <p:sp>
        <p:nvSpPr>
          <p:cNvPr id="3206"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07"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08"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3677439"/>
      </p:ext>
    </p:extLst>
  </p:cSld>
  <p:clrMapOvr>
    <a:masterClrMapping/>
  </p:clrMapOvr>
  <p:transition spd="med"/>
</p:sldLayout>
</file>

<file path=ppt/slideLayouts/slideLayout654.xml><?xml version="1.0" encoding="utf-8"?>
<p:sldLayout xmlns:a="http://schemas.openxmlformats.org/drawingml/2006/main" xmlns:r="http://schemas.openxmlformats.org/officeDocument/2006/relationships" xmlns:p="http://schemas.openxmlformats.org/presentationml/2006/main" showMasterSp="0" type="tx">
  <p:cSld name="23_Section Header">
    <p:bg>
      <p:bgPr>
        <a:solidFill>
          <a:srgbClr val="FFFFFF"/>
        </a:solidFill>
        <a:effectLst/>
      </p:bgPr>
    </p:bg>
    <p:spTree>
      <p:nvGrpSpPr>
        <p:cNvPr id="1" name=""/>
        <p:cNvGrpSpPr/>
        <p:nvPr/>
      </p:nvGrpSpPr>
      <p:grpSpPr>
        <a:xfrm>
          <a:off x="0" y="0"/>
          <a:ext cx="0" cy="0"/>
          <a:chOff x="0" y="0"/>
          <a:chExt cx="0" cy="0"/>
        </a:xfrm>
      </p:grpSpPr>
      <p:sp>
        <p:nvSpPr>
          <p:cNvPr id="3215" name="Title Text"/>
          <p:cNvSpPr txBox="1">
            <a:spLocks noGrp="1"/>
          </p:cNvSpPr>
          <p:nvPr>
            <p:ph type="title"/>
          </p:nvPr>
        </p:nvSpPr>
        <p:spPr>
          <a:xfrm>
            <a:off x="722312" y="4406900"/>
            <a:ext cx="7772401" cy="1362075"/>
          </a:xfrm>
          <a:prstGeom prst="rect">
            <a:avLst/>
          </a:prstGeom>
          <a:noFill/>
        </p:spPr>
        <p:txBody>
          <a:bodyPr lIns="45715" tIns="45715" rIns="45715" bIns="45715" anchor="t"/>
          <a:lstStyle>
            <a:lvl1pPr algn="l">
              <a:defRPr sz="4000" cap="all">
                <a:latin typeface="Times New Roman"/>
                <a:ea typeface="Times New Roman"/>
                <a:cs typeface="Times New Roman"/>
                <a:sym typeface="Times New Roman"/>
              </a:defRPr>
            </a:lvl1pPr>
          </a:lstStyle>
          <a:p>
            <a:r>
              <a:t>Title Text</a:t>
            </a:r>
          </a:p>
        </p:txBody>
      </p:sp>
      <p:sp>
        <p:nvSpPr>
          <p:cNvPr id="3216"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000000"/>
                </a:solidFill>
                <a:latin typeface="Times New Roman"/>
                <a:ea typeface="Times New Roman"/>
                <a:cs typeface="Times New Roman"/>
                <a:sym typeface="Times New Roman"/>
              </a:defRPr>
            </a:lvl1pPr>
            <a:lvl2pPr marL="0" indent="457200">
              <a:spcBef>
                <a:spcPts val="400"/>
              </a:spcBef>
              <a:buSzTx/>
              <a:buNone/>
              <a:defRPr sz="2000">
                <a:solidFill>
                  <a:srgbClr val="000000"/>
                </a:solidFill>
                <a:latin typeface="Times New Roman"/>
                <a:ea typeface="Times New Roman"/>
                <a:cs typeface="Times New Roman"/>
                <a:sym typeface="Times New Roman"/>
              </a:defRPr>
            </a:lvl2pPr>
            <a:lvl3pPr marL="0" indent="914400">
              <a:spcBef>
                <a:spcPts val="400"/>
              </a:spcBef>
              <a:buSzTx/>
              <a:buNone/>
              <a:defRPr sz="2000">
                <a:solidFill>
                  <a:srgbClr val="000000"/>
                </a:solidFill>
                <a:latin typeface="Times New Roman"/>
                <a:ea typeface="Times New Roman"/>
                <a:cs typeface="Times New Roman"/>
                <a:sym typeface="Times New Roman"/>
              </a:defRPr>
            </a:lvl3pPr>
            <a:lvl4pPr marL="0" indent="1371600">
              <a:spcBef>
                <a:spcPts val="400"/>
              </a:spcBef>
              <a:buSzTx/>
              <a:buNone/>
              <a:defRPr sz="2000">
                <a:solidFill>
                  <a:srgbClr val="000000"/>
                </a:solidFill>
                <a:latin typeface="Times New Roman"/>
                <a:ea typeface="Times New Roman"/>
                <a:cs typeface="Times New Roman"/>
                <a:sym typeface="Times New Roman"/>
              </a:defRPr>
            </a:lvl4pPr>
            <a:lvl5pPr marL="0" indent="1828800">
              <a:spcBef>
                <a:spcPts val="400"/>
              </a:spcBef>
              <a:buSzTx/>
              <a:buNone/>
              <a:defRPr sz="20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17"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6088261"/>
      </p:ext>
    </p:extLst>
  </p:cSld>
  <p:clrMapOvr>
    <a:masterClrMapping/>
  </p:clrMapOvr>
  <p:transition spd="med"/>
</p:sldLayout>
</file>

<file path=ppt/slideLayouts/slideLayout655.xml><?xml version="1.0" encoding="utf-8"?>
<p:sldLayout xmlns:a="http://schemas.openxmlformats.org/drawingml/2006/main" xmlns:r="http://schemas.openxmlformats.org/officeDocument/2006/relationships" xmlns:p="http://schemas.openxmlformats.org/presentationml/2006/main" showMasterSp="0" type="tx">
  <p:cSld name="23_Two Content">
    <p:bg>
      <p:bgPr>
        <a:solidFill>
          <a:srgbClr val="FFFFFF"/>
        </a:solidFill>
        <a:effectLst/>
      </p:bgPr>
    </p:bg>
    <p:spTree>
      <p:nvGrpSpPr>
        <p:cNvPr id="1" name=""/>
        <p:cNvGrpSpPr/>
        <p:nvPr/>
      </p:nvGrpSpPr>
      <p:grpSpPr>
        <a:xfrm>
          <a:off x="0" y="0"/>
          <a:ext cx="0" cy="0"/>
          <a:chOff x="0" y="0"/>
          <a:chExt cx="0" cy="0"/>
        </a:xfrm>
      </p:grpSpPr>
      <p:sp>
        <p:nvSpPr>
          <p:cNvPr id="3224"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25"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Char char="•"/>
              <a:defRPr sz="2800">
                <a:solidFill>
                  <a:srgbClr val="000000"/>
                </a:solidFill>
                <a:latin typeface="Times New Roman"/>
                <a:ea typeface="Times New Roman"/>
                <a:cs typeface="Times New Roman"/>
                <a:sym typeface="Times New Roman"/>
              </a:defRPr>
            </a:lvl1pPr>
            <a:lvl2pPr marL="790575" indent="-333375">
              <a:spcBef>
                <a:spcPts val="600"/>
              </a:spcBef>
              <a:buSzPct val="100000"/>
              <a:buChar char="–"/>
              <a:defRPr sz="2800">
                <a:solidFill>
                  <a:srgbClr val="000000"/>
                </a:solidFill>
                <a:latin typeface="Times New Roman"/>
                <a:ea typeface="Times New Roman"/>
                <a:cs typeface="Times New Roman"/>
                <a:sym typeface="Times New Roman"/>
              </a:defRPr>
            </a:lvl2pPr>
            <a:lvl3pPr marL="1234439" indent="-320039">
              <a:spcBef>
                <a:spcPts val="600"/>
              </a:spcBef>
              <a:buSzPct val="100000"/>
              <a:buChar char="•"/>
              <a:defRPr sz="2800">
                <a:solidFill>
                  <a:srgbClr val="000000"/>
                </a:solidFill>
                <a:latin typeface="Times New Roman"/>
                <a:ea typeface="Times New Roman"/>
                <a:cs typeface="Times New Roman"/>
                <a:sym typeface="Times New Roman"/>
              </a:defRPr>
            </a:lvl3pPr>
            <a:lvl4pPr marL="1727200" indent="-355600">
              <a:spcBef>
                <a:spcPts val="600"/>
              </a:spcBef>
              <a:buSzPct val="100000"/>
              <a:buChar char="–"/>
              <a:defRPr sz="2800">
                <a:solidFill>
                  <a:srgbClr val="000000"/>
                </a:solidFill>
                <a:latin typeface="Times New Roman"/>
                <a:ea typeface="Times New Roman"/>
                <a:cs typeface="Times New Roman"/>
                <a:sym typeface="Times New Roman"/>
              </a:defRPr>
            </a:lvl4pPr>
            <a:lvl5pPr marL="2184400" indent="-355600">
              <a:spcBef>
                <a:spcPts val="600"/>
              </a:spcBef>
              <a:buChar char="»"/>
              <a:defRPr sz="28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26"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47551891"/>
      </p:ext>
    </p:extLst>
  </p:cSld>
  <p:clrMapOvr>
    <a:masterClrMapping/>
  </p:clrMapOvr>
  <p:transition spd="med"/>
</p:sldLayout>
</file>

<file path=ppt/slideLayouts/slideLayout656.xml><?xml version="1.0" encoding="utf-8"?>
<p:sldLayout xmlns:a="http://schemas.openxmlformats.org/drawingml/2006/main" xmlns:r="http://schemas.openxmlformats.org/officeDocument/2006/relationships" xmlns:p="http://schemas.openxmlformats.org/presentationml/2006/main" showMasterSp="0" type="tx">
  <p:cSld name="23_Comparison">
    <p:bg>
      <p:bgPr>
        <a:solidFill>
          <a:srgbClr val="FFFFFF"/>
        </a:solidFill>
        <a:effectLst/>
      </p:bgPr>
    </p:bg>
    <p:spTree>
      <p:nvGrpSpPr>
        <p:cNvPr id="1" name=""/>
        <p:cNvGrpSpPr/>
        <p:nvPr/>
      </p:nvGrpSpPr>
      <p:grpSpPr>
        <a:xfrm>
          <a:off x="0" y="0"/>
          <a:ext cx="0" cy="0"/>
          <a:chOff x="0" y="0"/>
          <a:chExt cx="0" cy="0"/>
        </a:xfrm>
      </p:grpSpPr>
      <p:sp>
        <p:nvSpPr>
          <p:cNvPr id="3233" name="Title Text"/>
          <p:cNvSpPr txBox="1">
            <a:spLocks noGrp="1"/>
          </p:cNvSpPr>
          <p:nvPr>
            <p:ph type="title"/>
          </p:nvPr>
        </p:nvSpPr>
        <p:spPr>
          <a:xfrm>
            <a:off x="457200" y="274638"/>
            <a:ext cx="8229600"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34"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latin typeface="Times New Roman"/>
                <a:ea typeface="Times New Roman"/>
                <a:cs typeface="Times New Roman"/>
                <a:sym typeface="Times New Roman"/>
              </a:defRPr>
            </a:lvl1pPr>
            <a:lvl2pPr marL="0" indent="457200">
              <a:spcBef>
                <a:spcPts val="500"/>
              </a:spcBef>
              <a:buSzTx/>
              <a:buNone/>
              <a:defRPr sz="2400" b="1">
                <a:solidFill>
                  <a:srgbClr val="000000"/>
                </a:solidFill>
                <a:latin typeface="Times New Roman"/>
                <a:ea typeface="Times New Roman"/>
                <a:cs typeface="Times New Roman"/>
                <a:sym typeface="Times New Roman"/>
              </a:defRPr>
            </a:lvl2pPr>
            <a:lvl3pPr marL="0" indent="914400">
              <a:spcBef>
                <a:spcPts val="500"/>
              </a:spcBef>
              <a:buSzTx/>
              <a:buNone/>
              <a:defRPr sz="2400" b="1">
                <a:solidFill>
                  <a:srgbClr val="000000"/>
                </a:solidFill>
                <a:latin typeface="Times New Roman"/>
                <a:ea typeface="Times New Roman"/>
                <a:cs typeface="Times New Roman"/>
                <a:sym typeface="Times New Roman"/>
              </a:defRPr>
            </a:lvl3pPr>
            <a:lvl4pPr marL="0" indent="1371600">
              <a:spcBef>
                <a:spcPts val="500"/>
              </a:spcBef>
              <a:buSzTx/>
              <a:buNone/>
              <a:defRPr sz="2400" b="1">
                <a:solidFill>
                  <a:srgbClr val="000000"/>
                </a:solidFill>
                <a:latin typeface="Times New Roman"/>
                <a:ea typeface="Times New Roman"/>
                <a:cs typeface="Times New Roman"/>
                <a:sym typeface="Times New Roman"/>
              </a:defRPr>
            </a:lvl4pPr>
            <a:lvl5pPr marL="0" indent="1828800">
              <a:spcBef>
                <a:spcPts val="500"/>
              </a:spcBef>
              <a:buSzTx/>
              <a:buNone/>
              <a:defRPr sz="2400" b="1">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35"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latin typeface="Times New Roman"/>
                <a:ea typeface="Times New Roman"/>
                <a:cs typeface="Times New Roman"/>
                <a:sym typeface="Times New Roman"/>
              </a:defRPr>
            </a:pPr>
            <a:endParaRPr/>
          </a:p>
        </p:txBody>
      </p:sp>
      <p:sp>
        <p:nvSpPr>
          <p:cNvPr id="3236"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11464086"/>
      </p:ext>
    </p:extLst>
  </p:cSld>
  <p:clrMapOvr>
    <a:masterClrMapping/>
  </p:clrMapOvr>
  <p:transition spd="med"/>
</p:sldLayout>
</file>

<file path=ppt/slideLayouts/slideLayout657.xml><?xml version="1.0" encoding="utf-8"?>
<p:sldLayout xmlns:a="http://schemas.openxmlformats.org/drawingml/2006/main" xmlns:r="http://schemas.openxmlformats.org/officeDocument/2006/relationships" xmlns:p="http://schemas.openxmlformats.org/presentationml/2006/main" showMasterSp="0" type="tx">
  <p:cSld name="23_Content with Caption">
    <p:bg>
      <p:bgPr>
        <a:solidFill>
          <a:srgbClr val="FFFFFF"/>
        </a:solidFill>
        <a:effectLst/>
      </p:bgPr>
    </p:bg>
    <p:spTree>
      <p:nvGrpSpPr>
        <p:cNvPr id="1" name=""/>
        <p:cNvGrpSpPr/>
        <p:nvPr/>
      </p:nvGrpSpPr>
      <p:grpSpPr>
        <a:xfrm>
          <a:off x="0" y="0"/>
          <a:ext cx="0" cy="0"/>
          <a:chOff x="0" y="0"/>
          <a:chExt cx="0" cy="0"/>
        </a:xfrm>
      </p:grpSpPr>
      <p:sp>
        <p:nvSpPr>
          <p:cNvPr id="3258" name="Title Text"/>
          <p:cNvSpPr txBox="1">
            <a:spLocks noGrp="1"/>
          </p:cNvSpPr>
          <p:nvPr>
            <p:ph type="title"/>
          </p:nvPr>
        </p:nvSpPr>
        <p:spPr>
          <a:xfrm>
            <a:off x="457200" y="273050"/>
            <a:ext cx="3008314" cy="1162050"/>
          </a:xfrm>
          <a:prstGeom prst="rect">
            <a:avLst/>
          </a:prstGeom>
          <a:noFill/>
        </p:spPr>
        <p:txBody>
          <a:bodyPr lIns="45715" tIns="45715" rIns="45715" bIns="45715" anchor="b"/>
          <a:lstStyle>
            <a:lvl1pPr algn="l">
              <a:defRPr sz="2000">
                <a:latin typeface="Times New Roman"/>
                <a:ea typeface="Times New Roman"/>
                <a:cs typeface="Times New Roman"/>
                <a:sym typeface="Times New Roman"/>
              </a:defRPr>
            </a:lvl1pPr>
          </a:lstStyle>
          <a:p>
            <a:r>
              <a:t>Title Text</a:t>
            </a:r>
          </a:p>
        </p:txBody>
      </p:sp>
      <p:sp>
        <p:nvSpPr>
          <p:cNvPr id="3259"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60"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latin typeface="Times New Roman"/>
                <a:ea typeface="Times New Roman"/>
                <a:cs typeface="Times New Roman"/>
                <a:sym typeface="Times New Roman"/>
              </a:defRPr>
            </a:pPr>
            <a:endParaRPr/>
          </a:p>
        </p:txBody>
      </p:sp>
      <p:sp>
        <p:nvSpPr>
          <p:cNvPr id="326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15326137"/>
      </p:ext>
    </p:extLst>
  </p:cSld>
  <p:clrMapOvr>
    <a:masterClrMapping/>
  </p:clrMapOvr>
  <p:transition spd="med"/>
</p:sldLayout>
</file>

<file path=ppt/slideLayouts/slideLayout658.xml><?xml version="1.0" encoding="utf-8"?>
<p:sldLayout xmlns:a="http://schemas.openxmlformats.org/drawingml/2006/main" xmlns:r="http://schemas.openxmlformats.org/officeDocument/2006/relationships" xmlns:p="http://schemas.openxmlformats.org/presentationml/2006/main" showMasterSp="0" type="tx">
  <p:cSld name="23_Picture with Caption">
    <p:bg>
      <p:bgPr>
        <a:solidFill>
          <a:srgbClr val="FFFFFF"/>
        </a:solidFill>
        <a:effectLst/>
      </p:bgPr>
    </p:bg>
    <p:spTree>
      <p:nvGrpSpPr>
        <p:cNvPr id="1" name=""/>
        <p:cNvGrpSpPr/>
        <p:nvPr/>
      </p:nvGrpSpPr>
      <p:grpSpPr>
        <a:xfrm>
          <a:off x="0" y="0"/>
          <a:ext cx="0" cy="0"/>
          <a:chOff x="0" y="0"/>
          <a:chExt cx="0" cy="0"/>
        </a:xfrm>
      </p:grpSpPr>
      <p:sp>
        <p:nvSpPr>
          <p:cNvPr id="3268" name="Title Text"/>
          <p:cNvSpPr txBox="1">
            <a:spLocks noGrp="1"/>
          </p:cNvSpPr>
          <p:nvPr>
            <p:ph type="title"/>
          </p:nvPr>
        </p:nvSpPr>
        <p:spPr>
          <a:xfrm>
            <a:off x="1792288" y="4800600"/>
            <a:ext cx="5486401" cy="566738"/>
          </a:xfrm>
          <a:prstGeom prst="rect">
            <a:avLst/>
          </a:prstGeom>
          <a:noFill/>
        </p:spPr>
        <p:txBody>
          <a:bodyPr lIns="45715" tIns="45715" rIns="45715" bIns="45715" anchor="b"/>
          <a:lstStyle>
            <a:lvl1pPr algn="l">
              <a:defRPr sz="2000">
                <a:latin typeface="Times New Roman"/>
                <a:ea typeface="Times New Roman"/>
                <a:cs typeface="Times New Roman"/>
                <a:sym typeface="Times New Roman"/>
              </a:defRPr>
            </a:lvl1pPr>
          </a:lstStyle>
          <a:p>
            <a:r>
              <a:t>Title Text</a:t>
            </a:r>
          </a:p>
        </p:txBody>
      </p:sp>
      <p:sp>
        <p:nvSpPr>
          <p:cNvPr id="326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270"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latin typeface="Times New Roman"/>
                <a:ea typeface="Times New Roman"/>
                <a:cs typeface="Times New Roman"/>
                <a:sym typeface="Times New Roman"/>
              </a:defRPr>
            </a:lvl1pPr>
            <a:lvl2pPr marL="0" indent="457200">
              <a:spcBef>
                <a:spcPts val="300"/>
              </a:spcBef>
              <a:buSzTx/>
              <a:buNone/>
              <a:defRPr sz="1400">
                <a:solidFill>
                  <a:srgbClr val="000000"/>
                </a:solidFill>
                <a:latin typeface="Times New Roman"/>
                <a:ea typeface="Times New Roman"/>
                <a:cs typeface="Times New Roman"/>
                <a:sym typeface="Times New Roman"/>
              </a:defRPr>
            </a:lvl2pPr>
            <a:lvl3pPr marL="0" indent="914400">
              <a:spcBef>
                <a:spcPts val="300"/>
              </a:spcBef>
              <a:buSzTx/>
              <a:buNone/>
              <a:defRPr sz="1400">
                <a:solidFill>
                  <a:srgbClr val="000000"/>
                </a:solidFill>
                <a:latin typeface="Times New Roman"/>
                <a:ea typeface="Times New Roman"/>
                <a:cs typeface="Times New Roman"/>
                <a:sym typeface="Times New Roman"/>
              </a:defRPr>
            </a:lvl3pPr>
            <a:lvl4pPr marL="0" indent="1371600">
              <a:spcBef>
                <a:spcPts val="300"/>
              </a:spcBef>
              <a:buSzTx/>
              <a:buNone/>
              <a:defRPr sz="1400">
                <a:solidFill>
                  <a:srgbClr val="000000"/>
                </a:solidFill>
                <a:latin typeface="Times New Roman"/>
                <a:ea typeface="Times New Roman"/>
                <a:cs typeface="Times New Roman"/>
                <a:sym typeface="Times New Roman"/>
              </a:defRPr>
            </a:lvl4pPr>
            <a:lvl5pPr marL="0" indent="1828800">
              <a:spcBef>
                <a:spcPts val="300"/>
              </a:spcBef>
              <a:buSzTx/>
              <a:buNone/>
              <a:defRPr sz="14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7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27234737"/>
      </p:ext>
    </p:extLst>
  </p:cSld>
  <p:clrMapOvr>
    <a:masterClrMapping/>
  </p:clrMapOvr>
  <p:transition spd="med"/>
</p:sldLayout>
</file>

<file path=ppt/slideLayouts/slideLayout659.xml><?xml version="1.0" encoding="utf-8"?>
<p:sldLayout xmlns:a="http://schemas.openxmlformats.org/drawingml/2006/main" xmlns:r="http://schemas.openxmlformats.org/officeDocument/2006/relationships" xmlns:p="http://schemas.openxmlformats.org/presentationml/2006/main" showMasterSp="0" type="tx">
  <p:cSld name="23_Title and Vertical Text">
    <p:bg>
      <p:bgPr>
        <a:solidFill>
          <a:srgbClr val="FFFFFF"/>
        </a:solidFill>
        <a:effectLst/>
      </p:bgPr>
    </p:bg>
    <p:spTree>
      <p:nvGrpSpPr>
        <p:cNvPr id="1" name=""/>
        <p:cNvGrpSpPr/>
        <p:nvPr/>
      </p:nvGrpSpPr>
      <p:grpSpPr>
        <a:xfrm>
          <a:off x="0" y="0"/>
          <a:ext cx="0" cy="0"/>
          <a:chOff x="0" y="0"/>
          <a:chExt cx="0" cy="0"/>
        </a:xfrm>
      </p:grpSpPr>
      <p:sp>
        <p:nvSpPr>
          <p:cNvPr id="3278"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79"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80"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15246853"/>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9912DB6A-C157-DF4A-9239-7A16FD59AC8B}" type="slidenum">
              <a:rPr lang="en-US"/>
              <a:pPr>
                <a:defRPr/>
              </a:pPr>
              <a:t>‹#›</a:t>
            </a:fld>
            <a:endParaRPr lang="en-US"/>
          </a:p>
        </p:txBody>
      </p:sp>
    </p:spTree>
    <p:extLst>
      <p:ext uri="{BB962C8B-B14F-4D97-AF65-F5344CB8AC3E}">
        <p14:creationId xmlns:p14="http://schemas.microsoft.com/office/powerpoint/2010/main" val="2446582585"/>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showMasterSp="0" type="tx">
  <p:cSld name="23_Vertical Title and Text">
    <p:bg>
      <p:bgPr>
        <a:solidFill>
          <a:srgbClr val="FFFFFF"/>
        </a:solidFill>
        <a:effectLst/>
      </p:bgPr>
    </p:bg>
    <p:spTree>
      <p:nvGrpSpPr>
        <p:cNvPr id="1" name=""/>
        <p:cNvGrpSpPr/>
        <p:nvPr/>
      </p:nvGrpSpPr>
      <p:grpSpPr>
        <a:xfrm>
          <a:off x="0" y="0"/>
          <a:ext cx="0" cy="0"/>
          <a:chOff x="0" y="0"/>
          <a:chExt cx="0" cy="0"/>
        </a:xfrm>
      </p:grpSpPr>
      <p:sp>
        <p:nvSpPr>
          <p:cNvPr id="3287" name="Title Text"/>
          <p:cNvSpPr txBox="1">
            <a:spLocks noGrp="1"/>
          </p:cNvSpPr>
          <p:nvPr>
            <p:ph type="title"/>
          </p:nvPr>
        </p:nvSpPr>
        <p:spPr>
          <a:xfrm>
            <a:off x="6629400" y="1600200"/>
            <a:ext cx="2057400" cy="4525963"/>
          </a:xfrm>
          <a:prstGeom prst="rect">
            <a:avLst/>
          </a:prstGeom>
          <a:noFill/>
        </p:spPr>
        <p:txBody>
          <a:bodyPr vert="eaVert"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88" name="Body Level One…"/>
          <p:cNvSpPr txBox="1">
            <a:spLocks noGrp="1"/>
          </p:cNvSpPr>
          <p:nvPr>
            <p:ph type="body" idx="1"/>
          </p:nvPr>
        </p:nvSpPr>
        <p:spPr>
          <a:xfrm>
            <a:off x="457200" y="1600200"/>
            <a:ext cx="6019800" cy="4525963"/>
          </a:xfrm>
          <a:prstGeom prst="rect">
            <a:avLst/>
          </a:prstGeom>
        </p:spPr>
        <p:txBody>
          <a:bodyPr vert="eaVert"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8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80308215"/>
      </p:ext>
    </p:extLst>
  </p:cSld>
  <p:clrMapOvr>
    <a:masterClrMapping/>
  </p:clrMapOvr>
  <p:transition spd="med"/>
</p:sldLayout>
</file>

<file path=ppt/slideLayouts/slideLayout661.xml><?xml version="1.0" encoding="utf-8"?>
<p:sldLayout xmlns:a="http://schemas.openxmlformats.org/drawingml/2006/main" xmlns:r="http://schemas.openxmlformats.org/officeDocument/2006/relationships" xmlns:p="http://schemas.openxmlformats.org/presentationml/2006/main" showMasterSp="0" type="tx">
  <p:cSld name="Title Slide 0">
    <p:bg>
      <p:bgPr>
        <a:gradFill flip="none" rotWithShape="1">
          <a:gsLst>
            <a:gs pos="0">
              <a:srgbClr val="660066"/>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3305"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0"/>
            </a:lvl1pPr>
          </a:lstStyle>
          <a:p>
            <a:r>
              <a:t>Title Text</a:t>
            </a:r>
          </a:p>
        </p:txBody>
      </p:sp>
      <p:sp>
        <p:nvSpPr>
          <p:cNvPr id="3306"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FFFFFF"/>
                </a:solidFill>
              </a:defRPr>
            </a:lvl1pPr>
            <a:lvl2pPr marL="0" indent="457200" algn="ctr">
              <a:buSzTx/>
              <a:buNone/>
              <a:defRPr>
                <a:solidFill>
                  <a:srgbClr val="FFFFFF"/>
                </a:solidFill>
              </a:defRPr>
            </a:lvl2pPr>
            <a:lvl3pPr marL="0" indent="914400" algn="ctr">
              <a:buSzTx/>
              <a:buNone/>
              <a:defRPr>
                <a:solidFill>
                  <a:srgbClr val="FFFFFF"/>
                </a:solidFill>
              </a:defRPr>
            </a:lvl3pPr>
            <a:lvl4pPr marL="0" indent="1371600" algn="ctr">
              <a:buSzTx/>
              <a:buNone/>
              <a:defRPr>
                <a:solidFill>
                  <a:srgbClr val="FFFFFF"/>
                </a:solidFill>
              </a:defRPr>
            </a:lvl4pPr>
            <a:lvl5pPr marL="0" indent="1828800" algn="ctr">
              <a:buSz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0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70925185"/>
      </p:ext>
    </p:extLst>
  </p:cSld>
  <p:clrMapOvr>
    <a:masterClrMapping/>
  </p:clrMapOvr>
  <p:transition spd="med"/>
</p:sldLayout>
</file>

<file path=ppt/slideLayouts/slideLayout662.xml><?xml version="1.0" encoding="utf-8"?>
<p:sldLayout xmlns:a="http://schemas.openxmlformats.org/drawingml/2006/main" xmlns:r="http://schemas.openxmlformats.org/officeDocument/2006/relationships" xmlns:p="http://schemas.openxmlformats.org/presentationml/2006/main" showMasterSp="0" type="tx">
  <p:cSld name="22_Title and Content">
    <p:bg>
      <p:bgPr>
        <a:solidFill>
          <a:srgbClr val="000000"/>
        </a:solidFill>
        <a:effectLst/>
      </p:bgPr>
    </p:bg>
    <p:spTree>
      <p:nvGrpSpPr>
        <p:cNvPr id="1" name=""/>
        <p:cNvGrpSpPr/>
        <p:nvPr/>
      </p:nvGrpSpPr>
      <p:grpSpPr>
        <a:xfrm>
          <a:off x="0" y="0"/>
          <a:ext cx="0" cy="0"/>
          <a:chOff x="0" y="0"/>
          <a:chExt cx="0" cy="0"/>
        </a:xfrm>
      </p:grpSpPr>
      <p:sp>
        <p:nvSpPr>
          <p:cNvPr id="3314"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3315"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1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03390215"/>
      </p:ext>
    </p:extLst>
  </p:cSld>
  <p:clrMapOvr>
    <a:masterClrMapping/>
  </p:clrMapOvr>
  <p:transition spd="med"/>
</p:sldLayout>
</file>

<file path=ppt/slideLayouts/slideLayout663.xml><?xml version="1.0" encoding="utf-8"?>
<p:sldLayout xmlns:a="http://schemas.openxmlformats.org/drawingml/2006/main" xmlns:r="http://schemas.openxmlformats.org/officeDocument/2006/relationships" xmlns:p="http://schemas.openxmlformats.org/presentationml/2006/main" showMasterSp="0" type="tx">
  <p:cSld name="24_Section Header">
    <p:bg>
      <p:bgPr>
        <a:solidFill>
          <a:srgbClr val="000000"/>
        </a:solidFill>
        <a:effectLst/>
      </p:bgPr>
    </p:bg>
    <p:spTree>
      <p:nvGrpSpPr>
        <p:cNvPr id="1" name=""/>
        <p:cNvGrpSpPr/>
        <p:nvPr/>
      </p:nvGrpSpPr>
      <p:grpSpPr>
        <a:xfrm>
          <a:off x="0" y="0"/>
          <a:ext cx="0" cy="0"/>
          <a:chOff x="0" y="0"/>
          <a:chExt cx="0" cy="0"/>
        </a:xfrm>
      </p:grpSpPr>
      <p:sp>
        <p:nvSpPr>
          <p:cNvPr id="3323"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lvl1pPr>
          </a:lstStyle>
          <a:p>
            <a:r>
              <a:t>Title Text</a:t>
            </a:r>
          </a:p>
        </p:txBody>
      </p:sp>
      <p:sp>
        <p:nvSpPr>
          <p:cNvPr id="3324"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FFFFFF"/>
                </a:solidFill>
              </a:defRPr>
            </a:lvl1pPr>
            <a:lvl2pPr marL="0" indent="457200">
              <a:spcBef>
                <a:spcPts val="400"/>
              </a:spcBef>
              <a:buSzTx/>
              <a:buNone/>
              <a:defRPr sz="2000">
                <a:solidFill>
                  <a:srgbClr val="FFFFFF"/>
                </a:solidFill>
              </a:defRPr>
            </a:lvl2pPr>
            <a:lvl3pPr marL="0" indent="914400">
              <a:spcBef>
                <a:spcPts val="400"/>
              </a:spcBef>
              <a:buSzTx/>
              <a:buNone/>
              <a:defRPr sz="2000">
                <a:solidFill>
                  <a:srgbClr val="FFFFFF"/>
                </a:solidFill>
              </a:defRPr>
            </a:lvl3pPr>
            <a:lvl4pPr marL="0" indent="1371600">
              <a:spcBef>
                <a:spcPts val="400"/>
              </a:spcBef>
              <a:buSzTx/>
              <a:buNone/>
              <a:defRPr sz="2000">
                <a:solidFill>
                  <a:srgbClr val="FFFFFF"/>
                </a:solidFill>
              </a:defRPr>
            </a:lvl4pPr>
            <a:lvl5pPr marL="0" indent="1828800">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2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49929215"/>
      </p:ext>
    </p:extLst>
  </p:cSld>
  <p:clrMapOvr>
    <a:masterClrMapping/>
  </p:clrMapOvr>
  <p:transition spd="med"/>
</p:sldLayout>
</file>

<file path=ppt/slideLayouts/slideLayout664.xml><?xml version="1.0" encoding="utf-8"?>
<p:sldLayout xmlns:a="http://schemas.openxmlformats.org/drawingml/2006/main" xmlns:r="http://schemas.openxmlformats.org/officeDocument/2006/relationships" xmlns:p="http://schemas.openxmlformats.org/presentationml/2006/main" showMasterSp="0" type="tx">
  <p:cSld name="24_Two Content">
    <p:bg>
      <p:bgPr>
        <a:solidFill>
          <a:srgbClr val="000000"/>
        </a:solidFill>
        <a:effectLst/>
      </p:bgPr>
    </p:bg>
    <p:spTree>
      <p:nvGrpSpPr>
        <p:cNvPr id="1" name=""/>
        <p:cNvGrpSpPr/>
        <p:nvPr/>
      </p:nvGrpSpPr>
      <p:grpSpPr>
        <a:xfrm>
          <a:off x="0" y="0"/>
          <a:ext cx="0" cy="0"/>
          <a:chOff x="0" y="0"/>
          <a:chExt cx="0" cy="0"/>
        </a:xfrm>
      </p:grpSpPr>
      <p:sp>
        <p:nvSpPr>
          <p:cNvPr id="3332"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3333"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a:solidFill>
                  <a:srgbClr val="FFFFFF"/>
                </a:solidFill>
              </a:defRPr>
            </a:lvl1pPr>
            <a:lvl2pPr marL="790575" indent="-333375">
              <a:spcBef>
                <a:spcPts val="600"/>
              </a:spcBef>
              <a:buSzPct val="100000"/>
              <a:buChar char="–"/>
              <a:defRPr sz="2800">
                <a:solidFill>
                  <a:srgbClr val="FFFFFF"/>
                </a:solidFill>
              </a:defRPr>
            </a:lvl2pPr>
            <a:lvl3pPr marL="1234439" indent="-320039">
              <a:spcBef>
                <a:spcPts val="600"/>
              </a:spcBef>
              <a:buSzPct val="100000"/>
              <a:buChar char="•"/>
              <a:defRPr sz="2800">
                <a:solidFill>
                  <a:srgbClr val="FFFFFF"/>
                </a:solidFill>
              </a:defRPr>
            </a:lvl3pPr>
            <a:lvl4pPr marL="1727200" indent="-355600">
              <a:spcBef>
                <a:spcPts val="600"/>
              </a:spcBef>
              <a:buSzPct val="100000"/>
              <a:buChar char="–"/>
              <a:defRPr sz="2800">
                <a:solidFill>
                  <a:srgbClr val="FFFFFF"/>
                </a:solidFill>
              </a:defRPr>
            </a:lvl4pPr>
            <a:lvl5pPr marL="2184400" indent="-355600">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34"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32453079"/>
      </p:ext>
    </p:extLst>
  </p:cSld>
  <p:clrMapOvr>
    <a:masterClrMapping/>
  </p:clrMapOvr>
  <p:transition spd="med"/>
</p:sldLayout>
</file>

<file path=ppt/slideLayouts/slideLayout665.xml><?xml version="1.0" encoding="utf-8"?>
<p:sldLayout xmlns:a="http://schemas.openxmlformats.org/drawingml/2006/main" xmlns:r="http://schemas.openxmlformats.org/officeDocument/2006/relationships" xmlns:p="http://schemas.openxmlformats.org/presentationml/2006/main" showMasterSp="0" type="tx">
  <p:cSld name="24_Comparison">
    <p:bg>
      <p:bgPr>
        <a:solidFill>
          <a:srgbClr val="000000"/>
        </a:solidFill>
        <a:effectLst/>
      </p:bgPr>
    </p:bg>
    <p:spTree>
      <p:nvGrpSpPr>
        <p:cNvPr id="1" name=""/>
        <p:cNvGrpSpPr/>
        <p:nvPr/>
      </p:nvGrpSpPr>
      <p:grpSpPr>
        <a:xfrm>
          <a:off x="0" y="0"/>
          <a:ext cx="0" cy="0"/>
          <a:chOff x="0" y="0"/>
          <a:chExt cx="0" cy="0"/>
        </a:xfrm>
      </p:grpSpPr>
      <p:sp>
        <p:nvSpPr>
          <p:cNvPr id="334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lvl1pPr>
          </a:lstStyle>
          <a:p>
            <a:r>
              <a:t>Title Text</a:t>
            </a:r>
          </a:p>
        </p:txBody>
      </p:sp>
      <p:sp>
        <p:nvSpPr>
          <p:cNvPr id="3342"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FFFFFF"/>
                </a:solidFill>
              </a:defRPr>
            </a:lvl1pPr>
            <a:lvl2pPr marL="0" indent="457200">
              <a:spcBef>
                <a:spcPts val="500"/>
              </a:spcBef>
              <a:buSzTx/>
              <a:buNone/>
              <a:defRPr sz="2400" b="1">
                <a:solidFill>
                  <a:srgbClr val="FFFFFF"/>
                </a:solidFill>
              </a:defRPr>
            </a:lvl2pPr>
            <a:lvl3pPr marL="0" indent="914400">
              <a:spcBef>
                <a:spcPts val="500"/>
              </a:spcBef>
              <a:buSzTx/>
              <a:buNone/>
              <a:defRPr sz="2400" b="1">
                <a:solidFill>
                  <a:srgbClr val="FFFFFF"/>
                </a:solidFill>
              </a:defRPr>
            </a:lvl3pPr>
            <a:lvl4pPr marL="0" indent="1371600">
              <a:spcBef>
                <a:spcPts val="500"/>
              </a:spcBef>
              <a:buSzTx/>
              <a:buNone/>
              <a:defRPr sz="2400" b="1">
                <a:solidFill>
                  <a:srgbClr val="FFFFFF"/>
                </a:solidFill>
              </a:defRPr>
            </a:lvl4pPr>
            <a:lvl5pPr marL="0" indent="1828800">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43"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FFFFFF"/>
                </a:solidFill>
              </a:defRPr>
            </a:pPr>
            <a:endParaRPr/>
          </a:p>
        </p:txBody>
      </p:sp>
      <p:sp>
        <p:nvSpPr>
          <p:cNvPr id="3344"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86320992"/>
      </p:ext>
    </p:extLst>
  </p:cSld>
  <p:clrMapOvr>
    <a:masterClrMapping/>
  </p:clrMapOvr>
  <p:transition spd="med"/>
</p:sldLayout>
</file>

<file path=ppt/slideLayouts/slideLayout666.xml><?xml version="1.0" encoding="utf-8"?>
<p:sldLayout xmlns:a="http://schemas.openxmlformats.org/drawingml/2006/main" xmlns:r="http://schemas.openxmlformats.org/officeDocument/2006/relationships" xmlns:p="http://schemas.openxmlformats.org/presentationml/2006/main" showMasterSp="0" type="tx">
  <p:cSld name="23_Title Only">
    <p:bg>
      <p:bgPr>
        <a:solidFill>
          <a:srgbClr val="000000"/>
        </a:solidFill>
        <a:effectLst/>
      </p:bgPr>
    </p:bg>
    <p:spTree>
      <p:nvGrpSpPr>
        <p:cNvPr id="1" name=""/>
        <p:cNvGrpSpPr/>
        <p:nvPr/>
      </p:nvGrpSpPr>
      <p:grpSpPr>
        <a:xfrm>
          <a:off x="0" y="0"/>
          <a:ext cx="0" cy="0"/>
          <a:chOff x="0" y="0"/>
          <a:chExt cx="0" cy="0"/>
        </a:xfrm>
      </p:grpSpPr>
      <p:sp>
        <p:nvSpPr>
          <p:cNvPr id="3351"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3352"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98234182"/>
      </p:ext>
    </p:extLst>
  </p:cSld>
  <p:clrMapOvr>
    <a:masterClrMapping/>
  </p:clrMapOvr>
  <p:transition spd="med"/>
</p:sldLayout>
</file>

<file path=ppt/slideLayouts/slideLayout667.xml><?xml version="1.0" encoding="utf-8"?>
<p:sldLayout xmlns:a="http://schemas.openxmlformats.org/drawingml/2006/main" xmlns:r="http://schemas.openxmlformats.org/officeDocument/2006/relationships" xmlns:p="http://schemas.openxmlformats.org/presentationml/2006/main" showMasterSp="0" type="tx">
  <p:cSld name="17_Blank">
    <p:bg>
      <p:bgPr>
        <a:solidFill>
          <a:srgbClr val="000000"/>
        </a:solidFill>
        <a:effectLst/>
      </p:bgPr>
    </p:bg>
    <p:spTree>
      <p:nvGrpSpPr>
        <p:cNvPr id="1" name=""/>
        <p:cNvGrpSpPr/>
        <p:nvPr/>
      </p:nvGrpSpPr>
      <p:grpSpPr>
        <a:xfrm>
          <a:off x="0" y="0"/>
          <a:ext cx="0" cy="0"/>
          <a:chOff x="0" y="0"/>
          <a:chExt cx="0" cy="0"/>
        </a:xfrm>
      </p:grpSpPr>
      <p:sp>
        <p:nvSpPr>
          <p:cNvPr id="335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82060043"/>
      </p:ext>
    </p:extLst>
  </p:cSld>
  <p:clrMapOvr>
    <a:masterClrMapping/>
  </p:clrMapOvr>
  <p:transition spd="med"/>
</p:sldLayout>
</file>

<file path=ppt/slideLayouts/slideLayout668.xml><?xml version="1.0" encoding="utf-8"?>
<p:sldLayout xmlns:a="http://schemas.openxmlformats.org/drawingml/2006/main" xmlns:r="http://schemas.openxmlformats.org/officeDocument/2006/relationships" xmlns:p="http://schemas.openxmlformats.org/presentationml/2006/main" showMasterSp="0" type="tx">
  <p:cSld name="24_Content with Caption">
    <p:bg>
      <p:bgPr>
        <a:solidFill>
          <a:srgbClr val="000000"/>
        </a:solidFill>
        <a:effectLst/>
      </p:bgPr>
    </p:bg>
    <p:spTree>
      <p:nvGrpSpPr>
        <p:cNvPr id="1" name=""/>
        <p:cNvGrpSpPr/>
        <p:nvPr/>
      </p:nvGrpSpPr>
      <p:grpSpPr>
        <a:xfrm>
          <a:off x="0" y="0"/>
          <a:ext cx="0" cy="0"/>
          <a:chOff x="0" y="0"/>
          <a:chExt cx="0" cy="0"/>
        </a:xfrm>
      </p:grpSpPr>
      <p:sp>
        <p:nvSpPr>
          <p:cNvPr id="3366"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lvl1pPr>
          </a:lstStyle>
          <a:p>
            <a:r>
              <a:t>Title Text</a:t>
            </a:r>
          </a:p>
        </p:txBody>
      </p:sp>
      <p:sp>
        <p:nvSpPr>
          <p:cNvPr id="3367"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68"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FFFFFF"/>
                </a:solidFill>
              </a:defRPr>
            </a:pPr>
            <a:endParaRPr/>
          </a:p>
        </p:txBody>
      </p:sp>
      <p:sp>
        <p:nvSpPr>
          <p:cNvPr id="336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76850314"/>
      </p:ext>
    </p:extLst>
  </p:cSld>
  <p:clrMapOvr>
    <a:masterClrMapping/>
  </p:clrMapOvr>
  <p:transition spd="med"/>
</p:sldLayout>
</file>

<file path=ppt/slideLayouts/slideLayout669.xml><?xml version="1.0" encoding="utf-8"?>
<p:sldLayout xmlns:a="http://schemas.openxmlformats.org/drawingml/2006/main" xmlns:r="http://schemas.openxmlformats.org/officeDocument/2006/relationships" xmlns:p="http://schemas.openxmlformats.org/presentationml/2006/main" showMasterSp="0" type="tx">
  <p:cSld name="24_Picture with Caption">
    <p:bg>
      <p:bgPr>
        <a:solidFill>
          <a:srgbClr val="000000"/>
        </a:solidFill>
        <a:effectLst/>
      </p:bgPr>
    </p:bg>
    <p:spTree>
      <p:nvGrpSpPr>
        <p:cNvPr id="1" name=""/>
        <p:cNvGrpSpPr/>
        <p:nvPr/>
      </p:nvGrpSpPr>
      <p:grpSpPr>
        <a:xfrm>
          <a:off x="0" y="0"/>
          <a:ext cx="0" cy="0"/>
          <a:chOff x="0" y="0"/>
          <a:chExt cx="0" cy="0"/>
        </a:xfrm>
      </p:grpSpPr>
      <p:sp>
        <p:nvSpPr>
          <p:cNvPr id="3376"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lvl1pPr>
          </a:lstStyle>
          <a:p>
            <a:r>
              <a:t>Title Text</a:t>
            </a:r>
          </a:p>
        </p:txBody>
      </p:sp>
      <p:sp>
        <p:nvSpPr>
          <p:cNvPr id="3377"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378"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FFFFFF"/>
                </a:solidFill>
              </a:defRPr>
            </a:lvl1pPr>
            <a:lvl2pPr marL="0" indent="457200">
              <a:spcBef>
                <a:spcPts val="300"/>
              </a:spcBef>
              <a:buSzTx/>
              <a:buNone/>
              <a:defRPr sz="1400">
                <a:solidFill>
                  <a:srgbClr val="FFFFFF"/>
                </a:solidFill>
              </a:defRPr>
            </a:lvl2pPr>
            <a:lvl3pPr marL="0" indent="914400">
              <a:spcBef>
                <a:spcPts val="300"/>
              </a:spcBef>
              <a:buSzTx/>
              <a:buNone/>
              <a:defRPr sz="1400">
                <a:solidFill>
                  <a:srgbClr val="FFFFFF"/>
                </a:solidFill>
              </a:defRPr>
            </a:lvl3pPr>
            <a:lvl4pPr marL="0" indent="1371600">
              <a:spcBef>
                <a:spcPts val="300"/>
              </a:spcBef>
              <a:buSzTx/>
              <a:buNone/>
              <a:defRPr sz="1400">
                <a:solidFill>
                  <a:srgbClr val="FFFFFF"/>
                </a:solidFill>
              </a:defRPr>
            </a:lvl4pPr>
            <a:lvl5pPr marL="0" indent="1828800">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7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62854764"/>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F05E95E-33AF-9442-9101-D78B3D3B4A56}" type="slidenum">
              <a:rPr lang="en-US"/>
              <a:pPr>
                <a:defRPr/>
              </a:pPr>
              <a:t>‹#›</a:t>
            </a:fld>
            <a:endParaRPr lang="en-US"/>
          </a:p>
        </p:txBody>
      </p:sp>
    </p:spTree>
    <p:extLst>
      <p:ext uri="{BB962C8B-B14F-4D97-AF65-F5344CB8AC3E}">
        <p14:creationId xmlns:p14="http://schemas.microsoft.com/office/powerpoint/2010/main" val="1378191188"/>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showMasterSp="0" type="tx">
  <p:cSld name="24_Title and Vertical Text">
    <p:bg>
      <p:bgPr>
        <a:solidFill>
          <a:srgbClr val="000000"/>
        </a:solidFill>
        <a:effectLst/>
      </p:bgPr>
    </p:bg>
    <p:spTree>
      <p:nvGrpSpPr>
        <p:cNvPr id="1" name=""/>
        <p:cNvGrpSpPr/>
        <p:nvPr/>
      </p:nvGrpSpPr>
      <p:grpSpPr>
        <a:xfrm>
          <a:off x="0" y="0"/>
          <a:ext cx="0" cy="0"/>
          <a:chOff x="0" y="0"/>
          <a:chExt cx="0" cy="0"/>
        </a:xfrm>
      </p:grpSpPr>
      <p:sp>
        <p:nvSpPr>
          <p:cNvPr id="3386"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3387"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8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33258019"/>
      </p:ext>
    </p:extLst>
  </p:cSld>
  <p:clrMapOvr>
    <a:masterClrMapping/>
  </p:clrMapOvr>
  <p:transition spd="med"/>
</p:sldLayout>
</file>

<file path=ppt/slideLayouts/slideLayout671.xml><?xml version="1.0" encoding="utf-8"?>
<p:sldLayout xmlns:a="http://schemas.openxmlformats.org/drawingml/2006/main" xmlns:r="http://schemas.openxmlformats.org/officeDocument/2006/relationships" xmlns:p="http://schemas.openxmlformats.org/presentationml/2006/main" showMasterSp="0" type="tx">
  <p:cSld name="24_Vertical Title and Text">
    <p:bg>
      <p:bgPr>
        <a:solidFill>
          <a:srgbClr val="000000"/>
        </a:solidFill>
        <a:effectLst/>
      </p:bgPr>
    </p:bg>
    <p:spTree>
      <p:nvGrpSpPr>
        <p:cNvPr id="1" name=""/>
        <p:cNvGrpSpPr/>
        <p:nvPr/>
      </p:nvGrpSpPr>
      <p:grpSpPr>
        <a:xfrm>
          <a:off x="0" y="0"/>
          <a:ext cx="0" cy="0"/>
          <a:chOff x="0" y="0"/>
          <a:chExt cx="0" cy="0"/>
        </a:xfrm>
      </p:grpSpPr>
      <p:sp>
        <p:nvSpPr>
          <p:cNvPr id="3395"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b="0"/>
            </a:lvl1pPr>
          </a:lstStyle>
          <a:p>
            <a:r>
              <a:t>Title Text</a:t>
            </a:r>
          </a:p>
        </p:txBody>
      </p:sp>
      <p:sp>
        <p:nvSpPr>
          <p:cNvPr id="3396"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9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05414939"/>
      </p:ext>
    </p:extLst>
  </p:cSld>
  <p:clrMapOvr>
    <a:masterClrMapping/>
  </p:clrMapOvr>
  <p:transition spd="med"/>
</p:sldLayout>
</file>

<file path=ppt/slideLayouts/slideLayout672.xml><?xml version="1.0" encoding="utf-8"?>
<p:sldLayout xmlns:a="http://schemas.openxmlformats.org/drawingml/2006/main" xmlns:r="http://schemas.openxmlformats.org/officeDocument/2006/relationships" xmlns:p="http://schemas.openxmlformats.org/presentationml/2006/main" showMasterSp="0" type="tx">
  <p:cSld name="3_Title and 4 Content">
    <p:bg>
      <p:bgPr>
        <a:solidFill>
          <a:srgbClr val="000000"/>
        </a:solidFill>
        <a:effectLst/>
      </p:bgPr>
    </p:bg>
    <p:spTree>
      <p:nvGrpSpPr>
        <p:cNvPr id="1" name=""/>
        <p:cNvGrpSpPr/>
        <p:nvPr/>
      </p:nvGrpSpPr>
      <p:grpSpPr>
        <a:xfrm>
          <a:off x="0" y="0"/>
          <a:ext cx="0" cy="0"/>
          <a:chOff x="0" y="0"/>
          <a:chExt cx="0" cy="0"/>
        </a:xfrm>
      </p:grpSpPr>
      <p:sp>
        <p:nvSpPr>
          <p:cNvPr id="3404" name="Title Text"/>
          <p:cNvSpPr txBox="1">
            <a:spLocks noGrp="1"/>
          </p:cNvSpPr>
          <p:nvPr>
            <p:ph type="title"/>
          </p:nvPr>
        </p:nvSpPr>
        <p:spPr>
          <a:prstGeom prst="rect">
            <a:avLst/>
          </a:prstGeom>
          <a:noFill/>
        </p:spPr>
        <p:txBody>
          <a:bodyPr lIns="45719" tIns="45719" rIns="45719" bIns="45719"/>
          <a:lstStyle>
            <a:lvl1pPr>
              <a:defRPr sz="4400" b="0"/>
            </a:lvl1pPr>
          </a:lstStyle>
          <a:p>
            <a:r>
              <a:t>Title Text</a:t>
            </a:r>
          </a:p>
        </p:txBody>
      </p:sp>
      <p:sp>
        <p:nvSpPr>
          <p:cNvPr id="3405" name="Body Level One…"/>
          <p:cNvSpPr txBox="1">
            <a:spLocks noGrp="1"/>
          </p:cNvSpPr>
          <p:nvPr>
            <p:ph type="body" sz="quarter" idx="1"/>
          </p:nvPr>
        </p:nvSpPr>
        <p:spPr>
          <a:xfrm>
            <a:off x="685800" y="1981200"/>
            <a:ext cx="3810000" cy="19812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40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03365422"/>
      </p:ext>
    </p:extLst>
  </p:cSld>
  <p:clrMapOvr>
    <a:masterClrMapping/>
  </p:clrMapOvr>
  <p:transition spd="med"/>
</p:sldLayout>
</file>

<file path=ppt/slideLayouts/slideLayout673.xml><?xml version="1.0" encoding="utf-8"?>
<p:sldLayout xmlns:a="http://schemas.openxmlformats.org/drawingml/2006/main" xmlns:r="http://schemas.openxmlformats.org/officeDocument/2006/relationships" xmlns:p="http://schemas.openxmlformats.org/presentationml/2006/main" showMasterSp="0" type="tx">
  <p:cSld name="2_Title, Content, and 2 Content">
    <p:bg>
      <p:bgPr>
        <a:solidFill>
          <a:srgbClr val="000000"/>
        </a:solidFill>
        <a:effectLst/>
      </p:bgPr>
    </p:bg>
    <p:spTree>
      <p:nvGrpSpPr>
        <p:cNvPr id="1" name=""/>
        <p:cNvGrpSpPr/>
        <p:nvPr/>
      </p:nvGrpSpPr>
      <p:grpSpPr>
        <a:xfrm>
          <a:off x="0" y="0"/>
          <a:ext cx="0" cy="0"/>
          <a:chOff x="0" y="0"/>
          <a:chExt cx="0" cy="0"/>
        </a:xfrm>
      </p:grpSpPr>
      <p:sp>
        <p:nvSpPr>
          <p:cNvPr id="3413" name="Title Text"/>
          <p:cNvSpPr txBox="1">
            <a:spLocks noGrp="1"/>
          </p:cNvSpPr>
          <p:nvPr>
            <p:ph type="title"/>
          </p:nvPr>
        </p:nvSpPr>
        <p:spPr>
          <a:prstGeom prst="rect">
            <a:avLst/>
          </a:prstGeom>
          <a:noFill/>
        </p:spPr>
        <p:txBody>
          <a:bodyPr lIns="45719" tIns="45719" rIns="45719" bIns="45719"/>
          <a:lstStyle>
            <a:lvl1pPr>
              <a:defRPr sz="4400" b="0"/>
            </a:lvl1pPr>
          </a:lstStyle>
          <a:p>
            <a:r>
              <a:t>Title Text</a:t>
            </a:r>
          </a:p>
        </p:txBody>
      </p:sp>
      <p:sp>
        <p:nvSpPr>
          <p:cNvPr id="3414"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41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91461144"/>
      </p:ext>
    </p:extLst>
  </p:cSld>
  <p:clrMapOvr>
    <a:masterClrMapping/>
  </p:clrMapOvr>
  <p:transition spd="med"/>
</p:sldLayout>
</file>

<file path=ppt/slideLayouts/slideLayout674.xml><?xml version="1.0" encoding="utf-8"?>
<p:sldLayout xmlns:a="http://schemas.openxmlformats.org/drawingml/2006/main" xmlns:r="http://schemas.openxmlformats.org/officeDocument/2006/relationships" xmlns:p="http://schemas.openxmlformats.org/presentationml/2006/main" showMasterSp="0" type="tx">
  <p:cSld name="12_Title Slide">
    <p:bg>
      <p:bgPr>
        <a:solidFill>
          <a:srgbClr val="FFFFFF"/>
        </a:solidFill>
        <a:effectLst/>
      </p:bgPr>
    </p:bg>
    <p:spTree>
      <p:nvGrpSpPr>
        <p:cNvPr id="1" name=""/>
        <p:cNvGrpSpPr/>
        <p:nvPr/>
      </p:nvGrpSpPr>
      <p:grpSpPr>
        <a:xfrm>
          <a:off x="0" y="0"/>
          <a:ext cx="0" cy="0"/>
          <a:chOff x="0" y="0"/>
          <a:chExt cx="0" cy="0"/>
        </a:xfrm>
      </p:grpSpPr>
      <p:sp>
        <p:nvSpPr>
          <p:cNvPr id="3422" name="Title Text"/>
          <p:cNvSpPr txBox="1">
            <a:spLocks noGrp="1"/>
          </p:cNvSpPr>
          <p:nvPr>
            <p:ph type="title"/>
          </p:nvPr>
        </p:nvSpPr>
        <p:spPr>
          <a:xfrm>
            <a:off x="1143140" y="1121975"/>
            <a:ext cx="6857721" cy="2387963"/>
          </a:xfrm>
          <a:prstGeom prst="rect">
            <a:avLst/>
          </a:prstGeom>
          <a:noFill/>
        </p:spPr>
        <p:txBody>
          <a:bodyPr lIns="46799" tIns="46799" rIns="46799" bIns="46799" anchor="b"/>
          <a:lstStyle>
            <a:lvl1pPr defTabSz="321503">
              <a:defRPr sz="4200" b="0">
                <a:solidFill>
                  <a:srgbClr val="000000"/>
                </a:solidFill>
              </a:defRPr>
            </a:lvl1pPr>
          </a:lstStyle>
          <a:p>
            <a:r>
              <a:t>Title Text</a:t>
            </a:r>
          </a:p>
        </p:txBody>
      </p:sp>
      <p:sp>
        <p:nvSpPr>
          <p:cNvPr id="3423" name="Body Level One…"/>
          <p:cNvSpPr txBox="1">
            <a:spLocks noGrp="1"/>
          </p:cNvSpPr>
          <p:nvPr>
            <p:ph type="body" sz="quarter" idx="1"/>
          </p:nvPr>
        </p:nvSpPr>
        <p:spPr>
          <a:xfrm>
            <a:off x="1143140" y="3601482"/>
            <a:ext cx="6857721" cy="1656728"/>
          </a:xfrm>
          <a:prstGeom prst="rect">
            <a:avLst/>
          </a:prstGeom>
        </p:spPr>
        <p:txBody>
          <a:bodyPr lIns="46799" tIns="46799" rIns="46799" bIns="46799">
            <a:normAutofit/>
          </a:bodyPr>
          <a:lstStyle>
            <a:lvl1pPr marL="0" indent="0" algn="ctr" defTabSz="321503">
              <a:spcBef>
                <a:spcPts val="500"/>
              </a:spcBef>
              <a:buSzTx/>
              <a:buNone/>
              <a:defRPr sz="1600">
                <a:solidFill>
                  <a:srgbClr val="000000"/>
                </a:solidFill>
              </a:defRPr>
            </a:lvl1pPr>
            <a:lvl2pPr marL="0" indent="321503" algn="ctr" defTabSz="321503">
              <a:spcBef>
                <a:spcPts val="500"/>
              </a:spcBef>
              <a:buSzTx/>
              <a:buNone/>
              <a:defRPr sz="1600">
                <a:solidFill>
                  <a:srgbClr val="000000"/>
                </a:solidFill>
              </a:defRPr>
            </a:lvl2pPr>
            <a:lvl3pPr marL="0" indent="643006" algn="ctr" defTabSz="321503">
              <a:spcBef>
                <a:spcPts val="500"/>
              </a:spcBef>
              <a:buSzTx/>
              <a:buNone/>
              <a:defRPr sz="1600">
                <a:solidFill>
                  <a:srgbClr val="000000"/>
                </a:solidFill>
              </a:defRPr>
            </a:lvl3pPr>
            <a:lvl4pPr marL="0" indent="964508" algn="ctr" defTabSz="321503">
              <a:spcBef>
                <a:spcPts val="500"/>
              </a:spcBef>
              <a:buSzTx/>
              <a:buNone/>
              <a:defRPr sz="1600">
                <a:solidFill>
                  <a:srgbClr val="000000"/>
                </a:solidFill>
              </a:defRPr>
            </a:lvl4pPr>
            <a:lvl5pPr marL="0" indent="1286012" algn="ctr" defTabSz="321503">
              <a:spcBef>
                <a:spcPts val="500"/>
              </a:spcBef>
              <a:buSz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24"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9411926"/>
      </p:ext>
    </p:extLst>
  </p:cSld>
  <p:clrMapOvr>
    <a:masterClrMapping/>
  </p:clrMapOvr>
  <p:transition spd="med"/>
</p:sldLayout>
</file>

<file path=ppt/slideLayouts/slideLayout675.xml><?xml version="1.0" encoding="utf-8"?>
<p:sldLayout xmlns:a="http://schemas.openxmlformats.org/drawingml/2006/main" xmlns:r="http://schemas.openxmlformats.org/officeDocument/2006/relationships" xmlns:p="http://schemas.openxmlformats.org/presentationml/2006/main" showMasterSp="0" type="tx">
  <p:cSld name="23_Title and Content">
    <p:bg>
      <p:bgPr>
        <a:solidFill>
          <a:srgbClr val="FFFFFF"/>
        </a:solidFill>
        <a:effectLst/>
      </p:bgPr>
    </p:bg>
    <p:spTree>
      <p:nvGrpSpPr>
        <p:cNvPr id="1" name=""/>
        <p:cNvGrpSpPr/>
        <p:nvPr/>
      </p:nvGrpSpPr>
      <p:grpSpPr>
        <a:xfrm>
          <a:off x="0" y="0"/>
          <a:ext cx="0" cy="0"/>
          <a:chOff x="0" y="0"/>
          <a:chExt cx="0" cy="0"/>
        </a:xfrm>
      </p:grpSpPr>
      <p:sp>
        <p:nvSpPr>
          <p:cNvPr id="3431"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432" name="Body Level One…"/>
          <p:cNvSpPr txBox="1">
            <a:spLocks noGrp="1"/>
          </p:cNvSpPr>
          <p:nvPr>
            <p:ph type="body" sz="half" idx="1"/>
          </p:nvPr>
        </p:nvSpPr>
        <p:spPr>
          <a:xfrm>
            <a:off x="321507" y="1125324"/>
            <a:ext cx="5786029" cy="3181720"/>
          </a:xfrm>
          <a:prstGeom prst="rect">
            <a:avLst/>
          </a:prstGeom>
        </p:spPr>
        <p:txBody>
          <a:bodyPr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33"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68068683"/>
      </p:ext>
    </p:extLst>
  </p:cSld>
  <p:clrMapOvr>
    <a:masterClrMapping/>
  </p:clrMapOvr>
  <p:transition spd="med"/>
</p:sldLayout>
</file>

<file path=ppt/slideLayouts/slideLayout676.xml><?xml version="1.0" encoding="utf-8"?>
<p:sldLayout xmlns:a="http://schemas.openxmlformats.org/drawingml/2006/main" xmlns:r="http://schemas.openxmlformats.org/officeDocument/2006/relationships" xmlns:p="http://schemas.openxmlformats.org/presentationml/2006/main" showMasterSp="0" type="tx">
  <p:cSld name="25_Section Header">
    <p:bg>
      <p:bgPr>
        <a:solidFill>
          <a:srgbClr val="FFFFFF"/>
        </a:solidFill>
        <a:effectLst/>
      </p:bgPr>
    </p:bg>
    <p:spTree>
      <p:nvGrpSpPr>
        <p:cNvPr id="1" name=""/>
        <p:cNvGrpSpPr/>
        <p:nvPr/>
      </p:nvGrpSpPr>
      <p:grpSpPr>
        <a:xfrm>
          <a:off x="0" y="0"/>
          <a:ext cx="0" cy="0"/>
          <a:chOff x="0" y="0"/>
          <a:chExt cx="0" cy="0"/>
        </a:xfrm>
      </p:grpSpPr>
      <p:sp>
        <p:nvSpPr>
          <p:cNvPr id="3440" name="Title Text"/>
          <p:cNvSpPr txBox="1">
            <a:spLocks noGrp="1"/>
          </p:cNvSpPr>
          <p:nvPr>
            <p:ph type="title"/>
          </p:nvPr>
        </p:nvSpPr>
        <p:spPr>
          <a:xfrm>
            <a:off x="624038" y="1709197"/>
            <a:ext cx="7886994" cy="2853501"/>
          </a:xfrm>
          <a:prstGeom prst="rect">
            <a:avLst/>
          </a:prstGeom>
          <a:noFill/>
        </p:spPr>
        <p:txBody>
          <a:bodyPr lIns="46799" tIns="46799" rIns="46799" bIns="46799" anchor="b"/>
          <a:lstStyle>
            <a:lvl1pPr defTabSz="321503">
              <a:defRPr sz="4200" b="0">
                <a:solidFill>
                  <a:srgbClr val="000000"/>
                </a:solidFill>
              </a:defRPr>
            </a:lvl1pPr>
          </a:lstStyle>
          <a:p>
            <a:r>
              <a:t>Title Text</a:t>
            </a:r>
          </a:p>
        </p:txBody>
      </p:sp>
      <p:sp>
        <p:nvSpPr>
          <p:cNvPr id="3441" name="Body Level One…"/>
          <p:cNvSpPr txBox="1">
            <a:spLocks noGrp="1"/>
          </p:cNvSpPr>
          <p:nvPr>
            <p:ph type="body" sz="quarter" idx="1"/>
          </p:nvPr>
        </p:nvSpPr>
        <p:spPr>
          <a:xfrm>
            <a:off x="624038" y="4589490"/>
            <a:ext cx="7886994" cy="1500432"/>
          </a:xfrm>
          <a:prstGeom prst="rect">
            <a:avLst/>
          </a:prstGeom>
        </p:spPr>
        <p:txBody>
          <a:bodyPr lIns="46799" tIns="46799" rIns="46799" bIns="46799">
            <a:normAutofit/>
          </a:bodyPr>
          <a:lstStyle>
            <a:lvl1pPr marL="0" indent="0" defTabSz="321503">
              <a:spcBef>
                <a:spcPts val="500"/>
              </a:spcBef>
              <a:buSzTx/>
              <a:buNone/>
              <a:defRPr sz="1600">
                <a:solidFill>
                  <a:srgbClr val="000000"/>
                </a:solidFill>
              </a:defRPr>
            </a:lvl1pPr>
            <a:lvl2pPr marL="0" indent="321503" defTabSz="321503">
              <a:spcBef>
                <a:spcPts val="500"/>
              </a:spcBef>
              <a:buSzTx/>
              <a:buNone/>
              <a:defRPr sz="1600">
                <a:solidFill>
                  <a:srgbClr val="000000"/>
                </a:solidFill>
              </a:defRPr>
            </a:lvl2pPr>
            <a:lvl3pPr marL="0" indent="643006" defTabSz="321503">
              <a:spcBef>
                <a:spcPts val="500"/>
              </a:spcBef>
              <a:buSzTx/>
              <a:buNone/>
              <a:defRPr sz="1600">
                <a:solidFill>
                  <a:srgbClr val="000000"/>
                </a:solidFill>
              </a:defRPr>
            </a:lvl3pPr>
            <a:lvl4pPr marL="0" indent="964508" defTabSz="321503">
              <a:spcBef>
                <a:spcPts val="500"/>
              </a:spcBef>
              <a:buSzTx/>
              <a:buNone/>
              <a:defRPr sz="1600">
                <a:solidFill>
                  <a:srgbClr val="000000"/>
                </a:solidFill>
              </a:defRPr>
            </a:lvl4pPr>
            <a:lvl5pPr marL="0" indent="1286012" defTabSz="321503">
              <a:spcBef>
                <a:spcPts val="500"/>
              </a:spcBef>
              <a:buSz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42"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87766707"/>
      </p:ext>
    </p:extLst>
  </p:cSld>
  <p:clrMapOvr>
    <a:masterClrMapping/>
  </p:clrMapOvr>
  <p:transition spd="med"/>
</p:sldLayout>
</file>

<file path=ppt/slideLayouts/slideLayout677.xml><?xml version="1.0" encoding="utf-8"?>
<p:sldLayout xmlns:a="http://schemas.openxmlformats.org/drawingml/2006/main" xmlns:r="http://schemas.openxmlformats.org/officeDocument/2006/relationships" xmlns:p="http://schemas.openxmlformats.org/presentationml/2006/main" showMasterSp="0" type="tx">
  <p:cSld name="25_Two Content">
    <p:bg>
      <p:bgPr>
        <a:solidFill>
          <a:srgbClr val="FFFFFF"/>
        </a:solidFill>
        <a:effectLst/>
      </p:bgPr>
    </p:bg>
    <p:spTree>
      <p:nvGrpSpPr>
        <p:cNvPr id="1" name=""/>
        <p:cNvGrpSpPr/>
        <p:nvPr/>
      </p:nvGrpSpPr>
      <p:grpSpPr>
        <a:xfrm>
          <a:off x="0" y="0"/>
          <a:ext cx="0" cy="0"/>
          <a:chOff x="0" y="0"/>
          <a:chExt cx="0" cy="0"/>
        </a:xfrm>
      </p:grpSpPr>
      <p:sp>
        <p:nvSpPr>
          <p:cNvPr id="3449"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450" name="Body Level One…"/>
          <p:cNvSpPr txBox="1">
            <a:spLocks noGrp="1"/>
          </p:cNvSpPr>
          <p:nvPr>
            <p:ph type="body" sz="quarter" idx="1"/>
          </p:nvPr>
        </p:nvSpPr>
        <p:spPr>
          <a:xfrm>
            <a:off x="321507" y="1125324"/>
            <a:ext cx="2838872" cy="3181720"/>
          </a:xfrm>
          <a:prstGeom prst="rect">
            <a:avLst/>
          </a:prstGeom>
        </p:spPr>
        <p:txBody>
          <a:bodyPr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51"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75508069"/>
      </p:ext>
    </p:extLst>
  </p:cSld>
  <p:clrMapOvr>
    <a:masterClrMapping/>
  </p:clrMapOvr>
  <p:transition spd="med"/>
</p:sldLayout>
</file>

<file path=ppt/slideLayouts/slideLayout678.xml><?xml version="1.0" encoding="utf-8"?>
<p:sldLayout xmlns:a="http://schemas.openxmlformats.org/drawingml/2006/main" xmlns:r="http://schemas.openxmlformats.org/officeDocument/2006/relationships" xmlns:p="http://schemas.openxmlformats.org/presentationml/2006/main" showMasterSp="0" type="tx">
  <p:cSld name="25_Comparison">
    <p:bg>
      <p:bgPr>
        <a:solidFill>
          <a:srgbClr val="FFFFFF"/>
        </a:solidFill>
        <a:effectLst/>
      </p:bgPr>
    </p:bg>
    <p:spTree>
      <p:nvGrpSpPr>
        <p:cNvPr id="1" name=""/>
        <p:cNvGrpSpPr/>
        <p:nvPr/>
      </p:nvGrpSpPr>
      <p:grpSpPr>
        <a:xfrm>
          <a:off x="0" y="0"/>
          <a:ext cx="0" cy="0"/>
          <a:chOff x="0" y="0"/>
          <a:chExt cx="0" cy="0"/>
        </a:xfrm>
      </p:grpSpPr>
      <p:sp>
        <p:nvSpPr>
          <p:cNvPr id="3458" name="Title Text"/>
          <p:cNvSpPr txBox="1">
            <a:spLocks noGrp="1"/>
          </p:cNvSpPr>
          <p:nvPr>
            <p:ph type="title"/>
          </p:nvPr>
        </p:nvSpPr>
        <p:spPr>
          <a:xfrm>
            <a:off x="629619" y="365061"/>
            <a:ext cx="7886995" cy="1325158"/>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459" name="Body Level One…"/>
          <p:cNvSpPr txBox="1">
            <a:spLocks noGrp="1"/>
          </p:cNvSpPr>
          <p:nvPr>
            <p:ph type="body" sz="quarter" idx="1"/>
          </p:nvPr>
        </p:nvSpPr>
        <p:spPr>
          <a:xfrm>
            <a:off x="629619" y="1681286"/>
            <a:ext cx="3868144" cy="823899"/>
          </a:xfrm>
          <a:prstGeom prst="rect">
            <a:avLst/>
          </a:prstGeom>
        </p:spPr>
        <p:txBody>
          <a:bodyPr lIns="46799" tIns="46799" rIns="46799" bIns="46799" anchor="b">
            <a:normAutofit/>
          </a:bodyPr>
          <a:lstStyle>
            <a:lvl1pPr marL="0" indent="0" defTabSz="321503">
              <a:spcBef>
                <a:spcPts val="500"/>
              </a:spcBef>
              <a:buSzTx/>
              <a:buNone/>
              <a:defRPr sz="1600" b="1">
                <a:solidFill>
                  <a:srgbClr val="000000"/>
                </a:solidFill>
              </a:defRPr>
            </a:lvl1pPr>
            <a:lvl2pPr marL="0" indent="321503" defTabSz="321503">
              <a:spcBef>
                <a:spcPts val="500"/>
              </a:spcBef>
              <a:buSzTx/>
              <a:buNone/>
              <a:defRPr sz="1600" b="1">
                <a:solidFill>
                  <a:srgbClr val="000000"/>
                </a:solidFill>
              </a:defRPr>
            </a:lvl2pPr>
            <a:lvl3pPr marL="0" indent="643006" defTabSz="321503">
              <a:spcBef>
                <a:spcPts val="500"/>
              </a:spcBef>
              <a:buSzTx/>
              <a:buNone/>
              <a:defRPr sz="1600" b="1">
                <a:solidFill>
                  <a:srgbClr val="000000"/>
                </a:solidFill>
              </a:defRPr>
            </a:lvl3pPr>
            <a:lvl4pPr marL="0" indent="964508" defTabSz="321503">
              <a:spcBef>
                <a:spcPts val="500"/>
              </a:spcBef>
              <a:buSzTx/>
              <a:buNone/>
              <a:defRPr sz="1600" b="1">
                <a:solidFill>
                  <a:srgbClr val="000000"/>
                </a:solidFill>
              </a:defRPr>
            </a:lvl4pPr>
            <a:lvl5pPr marL="0" indent="1286012" defTabSz="321503">
              <a:spcBef>
                <a:spcPts val="500"/>
              </a:spcBef>
              <a:buSzTx/>
              <a:buNone/>
              <a:defRPr sz="16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60" name="Text Placeholder 4"/>
          <p:cNvSpPr>
            <a:spLocks noGrp="1"/>
          </p:cNvSpPr>
          <p:nvPr>
            <p:ph type="body" sz="quarter" idx="21"/>
          </p:nvPr>
        </p:nvSpPr>
        <p:spPr>
          <a:xfrm>
            <a:off x="4629491" y="1681286"/>
            <a:ext cx="3887121" cy="823898"/>
          </a:xfrm>
          <a:prstGeom prst="rect">
            <a:avLst/>
          </a:prstGeom>
        </p:spPr>
        <p:txBody>
          <a:bodyPr lIns="46799" tIns="46799" rIns="46799" bIns="46799" anchor="b">
            <a:normAutofit/>
          </a:bodyPr>
          <a:lstStyle/>
          <a:p>
            <a:pPr marL="0" indent="0" defTabSz="321503" rtl="0">
              <a:spcBef>
                <a:spcPts val="500"/>
              </a:spcBef>
              <a:buSzTx/>
              <a:buNone/>
              <a:defRPr sz="1600" b="1">
                <a:solidFill>
                  <a:srgbClr val="000000"/>
                </a:solidFill>
              </a:defRPr>
            </a:pPr>
            <a:endParaRPr/>
          </a:p>
        </p:txBody>
      </p:sp>
      <p:sp>
        <p:nvSpPr>
          <p:cNvPr id="3461"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23287495"/>
      </p:ext>
    </p:extLst>
  </p:cSld>
  <p:clrMapOvr>
    <a:masterClrMapping/>
  </p:clrMapOvr>
  <p:transition spd="med"/>
</p:sldLayout>
</file>

<file path=ppt/slideLayouts/slideLayout679.xml><?xml version="1.0" encoding="utf-8"?>
<p:sldLayout xmlns:a="http://schemas.openxmlformats.org/drawingml/2006/main" xmlns:r="http://schemas.openxmlformats.org/officeDocument/2006/relationships" xmlns:p="http://schemas.openxmlformats.org/presentationml/2006/main" showMasterSp="0" type="tx">
  <p:cSld name="24_Title Only">
    <p:bg>
      <p:bgPr>
        <a:solidFill>
          <a:srgbClr val="FFFFFF"/>
        </a:solidFill>
        <a:effectLst/>
      </p:bgPr>
    </p:bg>
    <p:spTree>
      <p:nvGrpSpPr>
        <p:cNvPr id="1" name=""/>
        <p:cNvGrpSpPr/>
        <p:nvPr/>
      </p:nvGrpSpPr>
      <p:grpSpPr>
        <a:xfrm>
          <a:off x="0" y="0"/>
          <a:ext cx="0" cy="0"/>
          <a:chOff x="0" y="0"/>
          <a:chExt cx="0" cy="0"/>
        </a:xfrm>
      </p:grpSpPr>
      <p:sp>
        <p:nvSpPr>
          <p:cNvPr id="3468"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469"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93727368"/>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6FEA7BB-0472-334C-94EA-116A40429C29}" type="slidenum">
              <a:rPr lang="en-US"/>
              <a:pPr>
                <a:defRPr/>
              </a:pPr>
              <a:t>‹#›</a:t>
            </a:fld>
            <a:endParaRPr lang="en-US"/>
          </a:p>
        </p:txBody>
      </p:sp>
    </p:spTree>
    <p:extLst>
      <p:ext uri="{BB962C8B-B14F-4D97-AF65-F5344CB8AC3E}">
        <p14:creationId xmlns:p14="http://schemas.microsoft.com/office/powerpoint/2010/main" val="2969432077"/>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showMasterSp="0" type="tx">
  <p:cSld name="25_Content with Caption">
    <p:bg>
      <p:bgPr>
        <a:solidFill>
          <a:srgbClr val="FFFFFF"/>
        </a:solidFill>
        <a:effectLst/>
      </p:bgPr>
    </p:bg>
    <p:spTree>
      <p:nvGrpSpPr>
        <p:cNvPr id="1" name=""/>
        <p:cNvGrpSpPr/>
        <p:nvPr/>
      </p:nvGrpSpPr>
      <p:grpSpPr>
        <a:xfrm>
          <a:off x="0" y="0"/>
          <a:ext cx="0" cy="0"/>
          <a:chOff x="0" y="0"/>
          <a:chExt cx="0" cy="0"/>
        </a:xfrm>
      </p:grpSpPr>
      <p:sp>
        <p:nvSpPr>
          <p:cNvPr id="3483" name="Title Text"/>
          <p:cNvSpPr txBox="1">
            <a:spLocks noGrp="1"/>
          </p:cNvSpPr>
          <p:nvPr>
            <p:ph type="title"/>
          </p:nvPr>
        </p:nvSpPr>
        <p:spPr>
          <a:xfrm>
            <a:off x="629619" y="457720"/>
            <a:ext cx="2949390" cy="1599793"/>
          </a:xfrm>
          <a:prstGeom prst="rect">
            <a:avLst/>
          </a:prstGeom>
          <a:noFill/>
        </p:spPr>
        <p:txBody>
          <a:bodyPr lIns="46799" tIns="46799" rIns="46799" bIns="46799" anchor="b"/>
          <a:lstStyle>
            <a:lvl1pPr defTabSz="321503">
              <a:defRPr sz="2200" b="0">
                <a:solidFill>
                  <a:srgbClr val="000000"/>
                </a:solidFill>
              </a:defRPr>
            </a:lvl1pPr>
          </a:lstStyle>
          <a:p>
            <a:r>
              <a:t>Title Text</a:t>
            </a:r>
          </a:p>
        </p:txBody>
      </p:sp>
      <p:sp>
        <p:nvSpPr>
          <p:cNvPr id="3484" name="Body Level One…"/>
          <p:cNvSpPr txBox="1">
            <a:spLocks noGrp="1"/>
          </p:cNvSpPr>
          <p:nvPr>
            <p:ph type="body" sz="half" idx="1"/>
          </p:nvPr>
        </p:nvSpPr>
        <p:spPr>
          <a:xfrm>
            <a:off x="3887120" y="986891"/>
            <a:ext cx="4629493" cy="4874170"/>
          </a:xfrm>
          <a:prstGeom prst="rect">
            <a:avLst/>
          </a:prstGeom>
        </p:spPr>
        <p:txBody>
          <a:bodyPr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85" name="Text Placeholder 3"/>
          <p:cNvSpPr>
            <a:spLocks noGrp="1"/>
          </p:cNvSpPr>
          <p:nvPr>
            <p:ph type="body" sz="quarter" idx="21"/>
          </p:nvPr>
        </p:nvSpPr>
        <p:spPr>
          <a:xfrm>
            <a:off x="629619" y="2057512"/>
            <a:ext cx="2949390" cy="3811364"/>
          </a:xfrm>
          <a:prstGeom prst="rect">
            <a:avLst/>
          </a:prstGeom>
        </p:spPr>
        <p:txBody>
          <a:bodyPr lIns="46799" tIns="46799" rIns="46799" bIns="46799">
            <a:normAutofit/>
          </a:bodyPr>
          <a:lstStyle/>
          <a:p>
            <a:pPr marL="0" indent="0" defTabSz="321503" rtl="0">
              <a:spcBef>
                <a:spcPts val="500"/>
              </a:spcBef>
              <a:buSzTx/>
              <a:buNone/>
              <a:defRPr sz="1100">
                <a:solidFill>
                  <a:srgbClr val="000000"/>
                </a:solidFill>
              </a:defRPr>
            </a:pPr>
            <a:endParaRPr/>
          </a:p>
        </p:txBody>
      </p:sp>
      <p:sp>
        <p:nvSpPr>
          <p:cNvPr id="348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17180070"/>
      </p:ext>
    </p:extLst>
  </p:cSld>
  <p:clrMapOvr>
    <a:masterClrMapping/>
  </p:clrMapOvr>
  <p:transition spd="med"/>
</p:sldLayout>
</file>

<file path=ppt/slideLayouts/slideLayout681.xml><?xml version="1.0" encoding="utf-8"?>
<p:sldLayout xmlns:a="http://schemas.openxmlformats.org/drawingml/2006/main" xmlns:r="http://schemas.openxmlformats.org/officeDocument/2006/relationships" xmlns:p="http://schemas.openxmlformats.org/presentationml/2006/main" showMasterSp="0" type="tx">
  <p:cSld name="25_Picture with Caption">
    <p:bg>
      <p:bgPr>
        <a:solidFill>
          <a:srgbClr val="FFFFFF"/>
        </a:solidFill>
        <a:effectLst/>
      </p:bgPr>
    </p:bg>
    <p:spTree>
      <p:nvGrpSpPr>
        <p:cNvPr id="1" name=""/>
        <p:cNvGrpSpPr/>
        <p:nvPr/>
      </p:nvGrpSpPr>
      <p:grpSpPr>
        <a:xfrm>
          <a:off x="0" y="0"/>
          <a:ext cx="0" cy="0"/>
          <a:chOff x="0" y="0"/>
          <a:chExt cx="0" cy="0"/>
        </a:xfrm>
      </p:grpSpPr>
      <p:sp>
        <p:nvSpPr>
          <p:cNvPr id="3493" name="Title Text"/>
          <p:cNvSpPr txBox="1">
            <a:spLocks noGrp="1"/>
          </p:cNvSpPr>
          <p:nvPr>
            <p:ph type="title"/>
          </p:nvPr>
        </p:nvSpPr>
        <p:spPr>
          <a:xfrm>
            <a:off x="629619" y="457720"/>
            <a:ext cx="2949390" cy="1599793"/>
          </a:xfrm>
          <a:prstGeom prst="rect">
            <a:avLst/>
          </a:prstGeom>
          <a:noFill/>
        </p:spPr>
        <p:txBody>
          <a:bodyPr lIns="46799" tIns="46799" rIns="46799" bIns="46799" anchor="b"/>
          <a:lstStyle>
            <a:lvl1pPr defTabSz="321503">
              <a:defRPr sz="2200" b="0">
                <a:solidFill>
                  <a:srgbClr val="000000"/>
                </a:solidFill>
              </a:defRPr>
            </a:lvl1pPr>
          </a:lstStyle>
          <a:p>
            <a:r>
              <a:t>Title Text</a:t>
            </a:r>
          </a:p>
        </p:txBody>
      </p:sp>
      <p:sp>
        <p:nvSpPr>
          <p:cNvPr id="3494" name="Picture Placeholder 2"/>
          <p:cNvSpPr>
            <a:spLocks noGrp="1"/>
          </p:cNvSpPr>
          <p:nvPr>
            <p:ph type="pic" sz="half" idx="21"/>
          </p:nvPr>
        </p:nvSpPr>
        <p:spPr>
          <a:xfrm>
            <a:off x="3887120" y="986891"/>
            <a:ext cx="4629493" cy="4874170"/>
          </a:xfrm>
          <a:prstGeom prst="rect">
            <a:avLst/>
          </a:prstGeom>
        </p:spPr>
        <p:txBody>
          <a:bodyPr lIns="91439" tIns="45719" rIns="91439" bIns="45719"/>
          <a:lstStyle/>
          <a:p>
            <a:endParaRPr/>
          </a:p>
        </p:txBody>
      </p:sp>
      <p:sp>
        <p:nvSpPr>
          <p:cNvPr id="3495" name="Body Level One…"/>
          <p:cNvSpPr txBox="1">
            <a:spLocks noGrp="1"/>
          </p:cNvSpPr>
          <p:nvPr>
            <p:ph type="body" sz="quarter" idx="1"/>
          </p:nvPr>
        </p:nvSpPr>
        <p:spPr>
          <a:xfrm>
            <a:off x="629619" y="2057512"/>
            <a:ext cx="2949390" cy="3811364"/>
          </a:xfrm>
          <a:prstGeom prst="rect">
            <a:avLst/>
          </a:prstGeom>
        </p:spPr>
        <p:txBody>
          <a:bodyPr lIns="46799" tIns="46799" rIns="46799" bIns="46799">
            <a:normAutofit/>
          </a:bodyPr>
          <a:lstStyle>
            <a:lvl1pPr marL="0" indent="0" defTabSz="321503">
              <a:spcBef>
                <a:spcPts val="500"/>
              </a:spcBef>
              <a:buSzTx/>
              <a:buNone/>
              <a:defRPr sz="1100">
                <a:solidFill>
                  <a:srgbClr val="000000"/>
                </a:solidFill>
              </a:defRPr>
            </a:lvl1pPr>
            <a:lvl2pPr marL="0" indent="321503" defTabSz="321503">
              <a:spcBef>
                <a:spcPts val="500"/>
              </a:spcBef>
              <a:buSzTx/>
              <a:buNone/>
              <a:defRPr sz="1100">
                <a:solidFill>
                  <a:srgbClr val="000000"/>
                </a:solidFill>
              </a:defRPr>
            </a:lvl2pPr>
            <a:lvl3pPr marL="0" indent="643006" defTabSz="321503">
              <a:spcBef>
                <a:spcPts val="500"/>
              </a:spcBef>
              <a:buSzTx/>
              <a:buNone/>
              <a:defRPr sz="1100">
                <a:solidFill>
                  <a:srgbClr val="000000"/>
                </a:solidFill>
              </a:defRPr>
            </a:lvl3pPr>
            <a:lvl4pPr marL="0" indent="964508" defTabSz="321503">
              <a:spcBef>
                <a:spcPts val="500"/>
              </a:spcBef>
              <a:buSzTx/>
              <a:buNone/>
              <a:defRPr sz="1100">
                <a:solidFill>
                  <a:srgbClr val="000000"/>
                </a:solidFill>
              </a:defRPr>
            </a:lvl4pPr>
            <a:lvl5pPr marL="0" indent="1286012" defTabSz="321503">
              <a:spcBef>
                <a:spcPts val="500"/>
              </a:spcBef>
              <a:buSzTx/>
              <a:buNone/>
              <a:defRPr sz="11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9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33724915"/>
      </p:ext>
    </p:extLst>
  </p:cSld>
  <p:clrMapOvr>
    <a:masterClrMapping/>
  </p:clrMapOvr>
  <p:transition spd="med"/>
</p:sldLayout>
</file>

<file path=ppt/slideLayouts/slideLayout682.xml><?xml version="1.0" encoding="utf-8"?>
<p:sldLayout xmlns:a="http://schemas.openxmlformats.org/drawingml/2006/main" xmlns:r="http://schemas.openxmlformats.org/officeDocument/2006/relationships" xmlns:p="http://schemas.openxmlformats.org/presentationml/2006/main" showMasterSp="0" type="tx">
  <p:cSld name="25_Title and Vertical Text">
    <p:bg>
      <p:bgPr>
        <a:solidFill>
          <a:srgbClr val="FFFFFF"/>
        </a:solidFill>
        <a:effectLst/>
      </p:bgPr>
    </p:bg>
    <p:spTree>
      <p:nvGrpSpPr>
        <p:cNvPr id="1" name=""/>
        <p:cNvGrpSpPr/>
        <p:nvPr/>
      </p:nvGrpSpPr>
      <p:grpSpPr>
        <a:xfrm>
          <a:off x="0" y="0"/>
          <a:ext cx="0" cy="0"/>
          <a:chOff x="0" y="0"/>
          <a:chExt cx="0" cy="0"/>
        </a:xfrm>
      </p:grpSpPr>
      <p:sp>
        <p:nvSpPr>
          <p:cNvPr id="3503"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504" name="Body Level One…"/>
          <p:cNvSpPr txBox="1">
            <a:spLocks noGrp="1"/>
          </p:cNvSpPr>
          <p:nvPr>
            <p:ph type="body" sz="half" idx="1"/>
          </p:nvPr>
        </p:nvSpPr>
        <p:spPr>
          <a:xfrm>
            <a:off x="321507" y="1125324"/>
            <a:ext cx="5786029" cy="3181720"/>
          </a:xfrm>
          <a:prstGeom prst="rect">
            <a:avLst/>
          </a:prstGeom>
        </p:spPr>
        <p:txBody>
          <a:bodyPr vert="eaVert"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505"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72406123"/>
      </p:ext>
    </p:extLst>
  </p:cSld>
  <p:clrMapOvr>
    <a:masterClrMapping/>
  </p:clrMapOvr>
  <p:transition spd="med"/>
</p:sldLayout>
</file>

<file path=ppt/slideLayouts/slideLayout683.xml><?xml version="1.0" encoding="utf-8"?>
<p:sldLayout xmlns:a="http://schemas.openxmlformats.org/drawingml/2006/main" xmlns:r="http://schemas.openxmlformats.org/officeDocument/2006/relationships" xmlns:p="http://schemas.openxmlformats.org/presentationml/2006/main" showMasterSp="0" type="tx">
  <p:cSld name="25_Vertical Title and Text">
    <p:bg>
      <p:bgPr>
        <a:solidFill>
          <a:srgbClr val="FFFFFF"/>
        </a:solidFill>
        <a:effectLst/>
      </p:bgPr>
    </p:bg>
    <p:spTree>
      <p:nvGrpSpPr>
        <p:cNvPr id="1" name=""/>
        <p:cNvGrpSpPr/>
        <p:nvPr/>
      </p:nvGrpSpPr>
      <p:grpSpPr>
        <a:xfrm>
          <a:off x="0" y="0"/>
          <a:ext cx="0" cy="0"/>
          <a:chOff x="0" y="0"/>
          <a:chExt cx="0" cy="0"/>
        </a:xfrm>
      </p:grpSpPr>
      <p:sp>
        <p:nvSpPr>
          <p:cNvPr id="3512" name="Title Text"/>
          <p:cNvSpPr txBox="1">
            <a:spLocks noGrp="1"/>
          </p:cNvSpPr>
          <p:nvPr>
            <p:ph type="title"/>
          </p:nvPr>
        </p:nvSpPr>
        <p:spPr>
          <a:xfrm>
            <a:off x="4661865" y="193136"/>
            <a:ext cx="1445671" cy="4113907"/>
          </a:xfrm>
          <a:prstGeom prst="rect">
            <a:avLst/>
          </a:prstGeom>
          <a:noFill/>
        </p:spPr>
        <p:txBody>
          <a:bodyPr vert="eaVert" lIns="46799" tIns="46799" rIns="46799" bIns="46799"/>
          <a:lstStyle>
            <a:lvl1pPr defTabSz="321503">
              <a:defRPr sz="3000" b="0">
                <a:solidFill>
                  <a:srgbClr val="000000"/>
                </a:solidFill>
              </a:defRPr>
            </a:lvl1pPr>
          </a:lstStyle>
          <a:p>
            <a:r>
              <a:t>Title Text</a:t>
            </a:r>
          </a:p>
        </p:txBody>
      </p:sp>
      <p:sp>
        <p:nvSpPr>
          <p:cNvPr id="3513" name="Body Level One…"/>
          <p:cNvSpPr txBox="1">
            <a:spLocks noGrp="1"/>
          </p:cNvSpPr>
          <p:nvPr>
            <p:ph type="body" sz="half" idx="1"/>
          </p:nvPr>
        </p:nvSpPr>
        <p:spPr>
          <a:xfrm>
            <a:off x="321507" y="193136"/>
            <a:ext cx="4233190" cy="4113907"/>
          </a:xfrm>
          <a:prstGeom prst="rect">
            <a:avLst/>
          </a:prstGeom>
        </p:spPr>
        <p:txBody>
          <a:bodyPr vert="eaVert"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514"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0569266"/>
      </p:ext>
    </p:extLst>
  </p:cSld>
  <p:clrMapOvr>
    <a:masterClrMapping/>
  </p:clrMapOvr>
  <p:transition spd="med"/>
</p:sldLayout>
</file>

<file path=ppt/slideLayouts/slideLayout684.xml><?xml version="1.0" encoding="utf-8"?>
<p:sldLayout xmlns:a="http://schemas.openxmlformats.org/drawingml/2006/main" xmlns:r="http://schemas.openxmlformats.org/officeDocument/2006/relationships" xmlns:p="http://schemas.openxmlformats.org/presentationml/2006/main" showMasterSp="0" type="tx">
  <p:cSld name="13_Title Slide">
    <p:bg>
      <p:bgPr>
        <a:solidFill>
          <a:srgbClr val="390039"/>
        </a:solidFill>
        <a:effectLst/>
      </p:bgPr>
    </p:bg>
    <p:spTree>
      <p:nvGrpSpPr>
        <p:cNvPr id="1" name=""/>
        <p:cNvGrpSpPr/>
        <p:nvPr/>
      </p:nvGrpSpPr>
      <p:grpSpPr>
        <a:xfrm>
          <a:off x="0" y="0"/>
          <a:ext cx="0" cy="0"/>
          <a:chOff x="0" y="0"/>
          <a:chExt cx="0" cy="0"/>
        </a:xfrm>
      </p:grpSpPr>
      <p:sp>
        <p:nvSpPr>
          <p:cNvPr id="3521" name="Title Text"/>
          <p:cNvSpPr txBox="1">
            <a:spLocks noGrp="1"/>
          </p:cNvSpPr>
          <p:nvPr>
            <p:ph type="title"/>
          </p:nvPr>
        </p:nvSpPr>
        <p:spPr>
          <a:xfrm>
            <a:off x="685800" y="2130426"/>
            <a:ext cx="7772400" cy="1470026"/>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22" name="Body Level One…"/>
          <p:cNvSpPr txBox="1">
            <a:spLocks noGrp="1"/>
          </p:cNvSpPr>
          <p:nvPr>
            <p:ph type="body" sz="quarter" idx="1"/>
          </p:nvPr>
        </p:nvSpPr>
        <p:spPr>
          <a:xfrm>
            <a:off x="1371600" y="3886201"/>
            <a:ext cx="6400800" cy="1752601"/>
          </a:xfrm>
          <a:prstGeom prst="rect">
            <a:avLst/>
          </a:prstGeom>
        </p:spPr>
        <p:txBody>
          <a:bodyPr lIns="45671" tIns="45671" rIns="45671" bIns="45671">
            <a:normAutofit/>
          </a:bodyPr>
          <a:lstStyle>
            <a:lvl1pPr marL="0" indent="0" algn="ctr">
              <a:buSzTx/>
              <a:buNone/>
              <a:defRPr>
                <a:solidFill>
                  <a:srgbClr val="F8F8EF"/>
                </a:solidFill>
                <a:effectLst>
                  <a:outerShdw blurRad="38100" dist="38100" dir="2700000" rotWithShape="0">
                    <a:srgbClr val="000000">
                      <a:alpha val="43137"/>
                    </a:srgbClr>
                  </a:outerShdw>
                </a:effectLst>
              </a:defRPr>
            </a:lvl1pPr>
            <a:lvl2pPr marL="0" indent="456725" algn="ctr">
              <a:buSzTx/>
              <a:buNone/>
              <a:defRPr>
                <a:solidFill>
                  <a:srgbClr val="F8F8EF"/>
                </a:solidFill>
                <a:effectLst>
                  <a:outerShdw blurRad="38100" dist="38100" dir="2700000" rotWithShape="0">
                    <a:srgbClr val="000000">
                      <a:alpha val="43137"/>
                    </a:srgbClr>
                  </a:outerShdw>
                </a:effectLst>
              </a:defRPr>
            </a:lvl2pPr>
            <a:lvl3pPr marL="0" indent="913454" algn="ctr">
              <a:buSzTx/>
              <a:buNone/>
              <a:defRPr>
                <a:solidFill>
                  <a:srgbClr val="F8F8EF"/>
                </a:solidFill>
                <a:effectLst>
                  <a:outerShdw blurRad="38100" dist="38100" dir="2700000" rotWithShape="0">
                    <a:srgbClr val="000000">
                      <a:alpha val="43137"/>
                    </a:srgbClr>
                  </a:outerShdw>
                </a:effectLst>
              </a:defRPr>
            </a:lvl3pPr>
            <a:lvl4pPr marL="0" indent="1370171" algn="ctr">
              <a:buSzTx/>
              <a:buNone/>
              <a:defRPr>
                <a:solidFill>
                  <a:srgbClr val="F8F8EF"/>
                </a:solidFill>
                <a:effectLst>
                  <a:outerShdw blurRad="38100" dist="38100" dir="2700000" rotWithShape="0">
                    <a:srgbClr val="000000">
                      <a:alpha val="43137"/>
                    </a:srgbClr>
                  </a:outerShdw>
                </a:effectLst>
              </a:defRPr>
            </a:lvl4pPr>
            <a:lvl5pPr marL="0" indent="1826907" algn="ctr">
              <a:buSzTx/>
              <a:buNone/>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23"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25920236"/>
      </p:ext>
    </p:extLst>
  </p:cSld>
  <p:clrMapOvr>
    <a:masterClrMapping/>
  </p:clrMapOvr>
  <p:transition spd="med"/>
</p:sldLayout>
</file>

<file path=ppt/slideLayouts/slideLayout685.xml><?xml version="1.0" encoding="utf-8"?>
<p:sldLayout xmlns:a="http://schemas.openxmlformats.org/drawingml/2006/main" xmlns:r="http://schemas.openxmlformats.org/officeDocument/2006/relationships" xmlns:p="http://schemas.openxmlformats.org/presentationml/2006/main" showMasterSp="0" type="tx">
  <p:cSld name="24_Title and Content">
    <p:bg>
      <p:bgPr>
        <a:solidFill>
          <a:srgbClr val="390039"/>
        </a:solidFill>
        <a:effectLst/>
      </p:bgPr>
    </p:bg>
    <p:spTree>
      <p:nvGrpSpPr>
        <p:cNvPr id="1" name=""/>
        <p:cNvGrpSpPr/>
        <p:nvPr/>
      </p:nvGrpSpPr>
      <p:grpSpPr>
        <a:xfrm>
          <a:off x="0" y="0"/>
          <a:ext cx="0" cy="0"/>
          <a:chOff x="0" y="0"/>
          <a:chExt cx="0" cy="0"/>
        </a:xfrm>
      </p:grpSpPr>
      <p:sp>
        <p:nvSpPr>
          <p:cNvPr id="3530"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31" name="Body Level One…"/>
          <p:cNvSpPr txBox="1">
            <a:spLocks noGrp="1"/>
          </p:cNvSpPr>
          <p:nvPr>
            <p:ph type="body" idx="1"/>
          </p:nvPr>
        </p:nvSpPr>
        <p:spPr>
          <a:xfrm>
            <a:off x="457200" y="1600200"/>
            <a:ext cx="8229600" cy="4525963"/>
          </a:xfrm>
          <a:prstGeom prst="rect">
            <a:avLst/>
          </a:prstGeom>
        </p:spPr>
        <p:txBody>
          <a:bodyPr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32"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53524662"/>
      </p:ext>
    </p:extLst>
  </p:cSld>
  <p:clrMapOvr>
    <a:masterClrMapping/>
  </p:clrMapOvr>
  <p:transition spd="med"/>
</p:sldLayout>
</file>

<file path=ppt/slideLayouts/slideLayout686.xml><?xml version="1.0" encoding="utf-8"?>
<p:sldLayout xmlns:a="http://schemas.openxmlformats.org/drawingml/2006/main" xmlns:r="http://schemas.openxmlformats.org/officeDocument/2006/relationships" xmlns:p="http://schemas.openxmlformats.org/presentationml/2006/main" showMasterSp="0" type="tx">
  <p:cSld name="26_Section Header">
    <p:bg>
      <p:bgPr>
        <a:solidFill>
          <a:srgbClr val="390039"/>
        </a:solidFill>
        <a:effectLst/>
      </p:bgPr>
    </p:bg>
    <p:spTree>
      <p:nvGrpSpPr>
        <p:cNvPr id="1" name=""/>
        <p:cNvGrpSpPr/>
        <p:nvPr/>
      </p:nvGrpSpPr>
      <p:grpSpPr>
        <a:xfrm>
          <a:off x="0" y="0"/>
          <a:ext cx="0" cy="0"/>
          <a:chOff x="0" y="0"/>
          <a:chExt cx="0" cy="0"/>
        </a:xfrm>
      </p:grpSpPr>
      <p:sp>
        <p:nvSpPr>
          <p:cNvPr id="3539" name="Title Text"/>
          <p:cNvSpPr txBox="1">
            <a:spLocks noGrp="1"/>
          </p:cNvSpPr>
          <p:nvPr>
            <p:ph type="title"/>
          </p:nvPr>
        </p:nvSpPr>
        <p:spPr>
          <a:xfrm>
            <a:off x="722312" y="4406900"/>
            <a:ext cx="7772401" cy="1362075"/>
          </a:xfrm>
          <a:prstGeom prst="rect">
            <a:avLst/>
          </a:prstGeom>
          <a:noFill/>
        </p:spPr>
        <p:txBody>
          <a:bodyPr lIns="45671" tIns="45671" rIns="45671" bIns="45671" anchor="t"/>
          <a:lstStyle>
            <a:lvl1pPr algn="l">
              <a:defRPr sz="4000" cap="all">
                <a:solidFill>
                  <a:srgbClr val="F8F8EF"/>
                </a:solidFill>
                <a:effectLst>
                  <a:outerShdw blurRad="38100" dist="38100" dir="2700000" rotWithShape="0">
                    <a:srgbClr val="000000">
                      <a:alpha val="43137"/>
                    </a:srgbClr>
                  </a:outerShdw>
                </a:effectLst>
              </a:defRPr>
            </a:lvl1pPr>
          </a:lstStyle>
          <a:p>
            <a:r>
              <a:t>Title Text</a:t>
            </a:r>
          </a:p>
        </p:txBody>
      </p:sp>
      <p:sp>
        <p:nvSpPr>
          <p:cNvPr id="3540" name="Body Level One…"/>
          <p:cNvSpPr txBox="1">
            <a:spLocks noGrp="1"/>
          </p:cNvSpPr>
          <p:nvPr>
            <p:ph type="body" sz="quarter" idx="1"/>
          </p:nvPr>
        </p:nvSpPr>
        <p:spPr>
          <a:xfrm>
            <a:off x="722312" y="2906714"/>
            <a:ext cx="7772401" cy="1500188"/>
          </a:xfrm>
          <a:prstGeom prst="rect">
            <a:avLst/>
          </a:prstGeom>
        </p:spPr>
        <p:txBody>
          <a:bodyPr lIns="45671" tIns="45671" rIns="45671" bIns="45671" anchor="b">
            <a:normAutofit/>
          </a:bodyPr>
          <a:lstStyle>
            <a:lvl1pPr marL="0" indent="0">
              <a:spcBef>
                <a:spcPts val="400"/>
              </a:spcBef>
              <a:buSzTx/>
              <a:buNone/>
              <a:defRPr sz="2000">
                <a:solidFill>
                  <a:srgbClr val="F8F8EF"/>
                </a:solidFill>
                <a:effectLst>
                  <a:outerShdw blurRad="38100" dist="38100" dir="2700000" rotWithShape="0">
                    <a:srgbClr val="000000">
                      <a:alpha val="43137"/>
                    </a:srgbClr>
                  </a:outerShdw>
                </a:effectLst>
              </a:defRPr>
            </a:lvl1pPr>
            <a:lvl2pPr marL="0" indent="456725">
              <a:spcBef>
                <a:spcPts val="400"/>
              </a:spcBef>
              <a:buSzTx/>
              <a:buNone/>
              <a:defRPr sz="2000">
                <a:solidFill>
                  <a:srgbClr val="F8F8EF"/>
                </a:solidFill>
                <a:effectLst>
                  <a:outerShdw blurRad="38100" dist="38100" dir="2700000" rotWithShape="0">
                    <a:srgbClr val="000000">
                      <a:alpha val="43137"/>
                    </a:srgbClr>
                  </a:outerShdw>
                </a:effectLst>
              </a:defRPr>
            </a:lvl2pPr>
            <a:lvl3pPr marL="0" indent="913454">
              <a:spcBef>
                <a:spcPts val="400"/>
              </a:spcBef>
              <a:buSzTx/>
              <a:buNone/>
              <a:defRPr sz="2000">
                <a:solidFill>
                  <a:srgbClr val="F8F8EF"/>
                </a:solidFill>
                <a:effectLst>
                  <a:outerShdw blurRad="38100" dist="38100" dir="2700000" rotWithShape="0">
                    <a:srgbClr val="000000">
                      <a:alpha val="43137"/>
                    </a:srgbClr>
                  </a:outerShdw>
                </a:effectLst>
              </a:defRPr>
            </a:lvl3pPr>
            <a:lvl4pPr marL="0" indent="1370171">
              <a:spcBef>
                <a:spcPts val="400"/>
              </a:spcBef>
              <a:buSzTx/>
              <a:buNone/>
              <a:defRPr sz="2000">
                <a:solidFill>
                  <a:srgbClr val="F8F8EF"/>
                </a:solidFill>
                <a:effectLst>
                  <a:outerShdw blurRad="38100" dist="38100" dir="2700000" rotWithShape="0">
                    <a:srgbClr val="000000">
                      <a:alpha val="43137"/>
                    </a:srgbClr>
                  </a:outerShdw>
                </a:effectLst>
              </a:defRPr>
            </a:lvl4pPr>
            <a:lvl5pPr marL="0" indent="1826907">
              <a:spcBef>
                <a:spcPts val="400"/>
              </a:spcBef>
              <a:buSzTx/>
              <a:buNone/>
              <a:defRPr sz="20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41"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50006342"/>
      </p:ext>
    </p:extLst>
  </p:cSld>
  <p:clrMapOvr>
    <a:masterClrMapping/>
  </p:clrMapOvr>
  <p:transition spd="med"/>
</p:sldLayout>
</file>

<file path=ppt/slideLayouts/slideLayout687.xml><?xml version="1.0" encoding="utf-8"?>
<p:sldLayout xmlns:a="http://schemas.openxmlformats.org/drawingml/2006/main" xmlns:r="http://schemas.openxmlformats.org/officeDocument/2006/relationships" xmlns:p="http://schemas.openxmlformats.org/presentationml/2006/main" showMasterSp="0" type="tx">
  <p:cSld name="26_Two Content">
    <p:bg>
      <p:bgPr>
        <a:solidFill>
          <a:srgbClr val="390039"/>
        </a:solidFill>
        <a:effectLst/>
      </p:bgPr>
    </p:bg>
    <p:spTree>
      <p:nvGrpSpPr>
        <p:cNvPr id="1" name=""/>
        <p:cNvGrpSpPr/>
        <p:nvPr/>
      </p:nvGrpSpPr>
      <p:grpSpPr>
        <a:xfrm>
          <a:off x="0" y="0"/>
          <a:ext cx="0" cy="0"/>
          <a:chOff x="0" y="0"/>
          <a:chExt cx="0" cy="0"/>
        </a:xfrm>
      </p:grpSpPr>
      <p:sp>
        <p:nvSpPr>
          <p:cNvPr id="3548"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49" name="Body Level One…"/>
          <p:cNvSpPr txBox="1">
            <a:spLocks noGrp="1"/>
          </p:cNvSpPr>
          <p:nvPr>
            <p:ph type="body" sz="half" idx="1"/>
          </p:nvPr>
        </p:nvSpPr>
        <p:spPr>
          <a:xfrm>
            <a:off x="457200" y="1600200"/>
            <a:ext cx="4038600" cy="4525963"/>
          </a:xfrm>
          <a:prstGeom prst="rect">
            <a:avLst/>
          </a:prstGeom>
        </p:spPr>
        <p:txBody>
          <a:bodyPr lIns="45671" tIns="45671" rIns="45671" bIns="45671">
            <a:normAutofit/>
          </a:bodyPr>
          <a:lstStyle>
            <a:lvl1pPr marL="342542" indent="-342542">
              <a:spcBef>
                <a:spcPts val="600"/>
              </a:spcBef>
              <a:buSzPct val="100000"/>
              <a:buChar char="•"/>
              <a:defRPr sz="2800">
                <a:solidFill>
                  <a:srgbClr val="F8F8EF"/>
                </a:solidFill>
                <a:effectLst>
                  <a:outerShdw blurRad="38100" dist="38100" dir="2700000" rotWithShape="0">
                    <a:srgbClr val="000000">
                      <a:alpha val="43137"/>
                    </a:srgbClr>
                  </a:outerShdw>
                </a:effectLst>
              </a:defRPr>
            </a:lvl1pPr>
            <a:lvl2pPr marL="789750" indent="-333032">
              <a:spcBef>
                <a:spcPts val="600"/>
              </a:spcBef>
              <a:buSzPct val="100000"/>
              <a:buChar char="–"/>
              <a:defRPr sz="2800">
                <a:solidFill>
                  <a:srgbClr val="F8F8EF"/>
                </a:solidFill>
                <a:effectLst>
                  <a:outerShdw blurRad="38100" dist="38100" dir="2700000" rotWithShape="0">
                    <a:srgbClr val="000000">
                      <a:alpha val="43137"/>
                    </a:srgbClr>
                  </a:outerShdw>
                </a:effectLst>
              </a:defRPr>
            </a:lvl2pPr>
            <a:lvl3pPr marL="1233151" indent="-319708">
              <a:spcBef>
                <a:spcPts val="600"/>
              </a:spcBef>
              <a:buSzPct val="100000"/>
              <a:buChar char="•"/>
              <a:defRPr sz="2800">
                <a:solidFill>
                  <a:srgbClr val="F8F8EF"/>
                </a:solidFill>
                <a:effectLst>
                  <a:outerShdw blurRad="38100" dist="38100" dir="2700000" rotWithShape="0">
                    <a:srgbClr val="000000">
                      <a:alpha val="43137"/>
                    </a:srgbClr>
                  </a:outerShdw>
                </a:effectLst>
              </a:defRPr>
            </a:lvl3pPr>
            <a:lvl4pPr marL="1725405" indent="-355231">
              <a:spcBef>
                <a:spcPts val="600"/>
              </a:spcBef>
              <a:buSzPct val="100000"/>
              <a:buChar char="–"/>
              <a:defRPr sz="2800">
                <a:solidFill>
                  <a:srgbClr val="F8F8EF"/>
                </a:solidFill>
                <a:effectLst>
                  <a:outerShdw blurRad="38100" dist="38100" dir="2700000" rotWithShape="0">
                    <a:srgbClr val="000000">
                      <a:alpha val="43137"/>
                    </a:srgbClr>
                  </a:outerShdw>
                </a:effectLst>
              </a:defRPr>
            </a:lvl4pPr>
            <a:lvl5pPr marL="2182126" indent="-355231">
              <a:spcBef>
                <a:spcPts val="600"/>
              </a:spcBef>
              <a:buChar char="»"/>
              <a:defRPr sz="28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50"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22948462"/>
      </p:ext>
    </p:extLst>
  </p:cSld>
  <p:clrMapOvr>
    <a:masterClrMapping/>
  </p:clrMapOvr>
  <p:transition spd="med"/>
</p:sldLayout>
</file>

<file path=ppt/slideLayouts/slideLayout688.xml><?xml version="1.0" encoding="utf-8"?>
<p:sldLayout xmlns:a="http://schemas.openxmlformats.org/drawingml/2006/main" xmlns:r="http://schemas.openxmlformats.org/officeDocument/2006/relationships" xmlns:p="http://schemas.openxmlformats.org/presentationml/2006/main" showMasterSp="0" type="tx">
  <p:cSld name="26_Comparison">
    <p:bg>
      <p:bgPr>
        <a:solidFill>
          <a:srgbClr val="390039"/>
        </a:solidFill>
        <a:effectLst/>
      </p:bgPr>
    </p:bg>
    <p:spTree>
      <p:nvGrpSpPr>
        <p:cNvPr id="1" name=""/>
        <p:cNvGrpSpPr/>
        <p:nvPr/>
      </p:nvGrpSpPr>
      <p:grpSpPr>
        <a:xfrm>
          <a:off x="0" y="0"/>
          <a:ext cx="0" cy="0"/>
          <a:chOff x="0" y="0"/>
          <a:chExt cx="0" cy="0"/>
        </a:xfrm>
      </p:grpSpPr>
      <p:sp>
        <p:nvSpPr>
          <p:cNvPr id="3557"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58" name="Body Level One…"/>
          <p:cNvSpPr txBox="1">
            <a:spLocks noGrp="1"/>
          </p:cNvSpPr>
          <p:nvPr>
            <p:ph type="body" sz="quarter" idx="1"/>
          </p:nvPr>
        </p:nvSpPr>
        <p:spPr>
          <a:xfrm>
            <a:off x="457200" y="1535112"/>
            <a:ext cx="4040188" cy="639763"/>
          </a:xfrm>
          <a:prstGeom prst="rect">
            <a:avLst/>
          </a:prstGeom>
        </p:spPr>
        <p:txBody>
          <a:bodyPr lIns="45671" tIns="45671" rIns="45671" bIns="45671" anchor="b">
            <a:normAutofit/>
          </a:bodyPr>
          <a:lstStyle>
            <a:lvl1pPr marL="0" indent="0">
              <a:spcBef>
                <a:spcPts val="500"/>
              </a:spcBef>
              <a:buSzTx/>
              <a:buNone/>
              <a:defRPr sz="2400" b="1">
                <a:solidFill>
                  <a:srgbClr val="F8F8EF"/>
                </a:solidFill>
                <a:effectLst>
                  <a:outerShdw blurRad="38100" dist="38100" dir="2700000" rotWithShape="0">
                    <a:srgbClr val="000000">
                      <a:alpha val="43137"/>
                    </a:srgbClr>
                  </a:outerShdw>
                </a:effectLst>
              </a:defRPr>
            </a:lvl1pPr>
            <a:lvl2pPr marL="0" indent="456725">
              <a:spcBef>
                <a:spcPts val="500"/>
              </a:spcBef>
              <a:buSzTx/>
              <a:buNone/>
              <a:defRPr sz="2400" b="1">
                <a:solidFill>
                  <a:srgbClr val="F8F8EF"/>
                </a:solidFill>
                <a:effectLst>
                  <a:outerShdw blurRad="38100" dist="38100" dir="2700000" rotWithShape="0">
                    <a:srgbClr val="000000">
                      <a:alpha val="43137"/>
                    </a:srgbClr>
                  </a:outerShdw>
                </a:effectLst>
              </a:defRPr>
            </a:lvl2pPr>
            <a:lvl3pPr marL="0" indent="913454">
              <a:spcBef>
                <a:spcPts val="500"/>
              </a:spcBef>
              <a:buSzTx/>
              <a:buNone/>
              <a:defRPr sz="2400" b="1">
                <a:solidFill>
                  <a:srgbClr val="F8F8EF"/>
                </a:solidFill>
                <a:effectLst>
                  <a:outerShdw blurRad="38100" dist="38100" dir="2700000" rotWithShape="0">
                    <a:srgbClr val="000000">
                      <a:alpha val="43137"/>
                    </a:srgbClr>
                  </a:outerShdw>
                </a:effectLst>
              </a:defRPr>
            </a:lvl3pPr>
            <a:lvl4pPr marL="0" indent="1370171">
              <a:spcBef>
                <a:spcPts val="500"/>
              </a:spcBef>
              <a:buSzTx/>
              <a:buNone/>
              <a:defRPr sz="2400" b="1">
                <a:solidFill>
                  <a:srgbClr val="F8F8EF"/>
                </a:solidFill>
                <a:effectLst>
                  <a:outerShdw blurRad="38100" dist="38100" dir="2700000" rotWithShape="0">
                    <a:srgbClr val="000000">
                      <a:alpha val="43137"/>
                    </a:srgbClr>
                  </a:outerShdw>
                </a:effectLst>
              </a:defRPr>
            </a:lvl4pPr>
            <a:lvl5pPr marL="0" indent="1826907">
              <a:spcBef>
                <a:spcPts val="500"/>
              </a:spcBef>
              <a:buSzTx/>
              <a:buNone/>
              <a:defRPr sz="2400" b="1">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59" name="Text Placeholder 4"/>
          <p:cNvSpPr>
            <a:spLocks noGrp="1"/>
          </p:cNvSpPr>
          <p:nvPr>
            <p:ph type="body" sz="quarter" idx="21"/>
          </p:nvPr>
        </p:nvSpPr>
        <p:spPr>
          <a:xfrm>
            <a:off x="4645045" y="1535112"/>
            <a:ext cx="4041776" cy="639763"/>
          </a:xfrm>
          <a:prstGeom prst="rect">
            <a:avLst/>
          </a:prstGeom>
        </p:spPr>
        <p:txBody>
          <a:bodyPr lIns="45671" tIns="45671" rIns="45671" bIns="45671" anchor="b">
            <a:normAutofit/>
          </a:bodyPr>
          <a:lstStyle/>
          <a:p>
            <a:pPr marL="0" indent="0" rtl="0">
              <a:spcBef>
                <a:spcPts val="500"/>
              </a:spcBef>
              <a:buSzTx/>
              <a:buNone/>
              <a:defRPr sz="2400" b="1">
                <a:solidFill>
                  <a:srgbClr val="F8F8EF"/>
                </a:solidFill>
                <a:effectLst>
                  <a:outerShdw blurRad="38100" dist="38100" dir="2700000" rotWithShape="0">
                    <a:srgbClr val="000000">
                      <a:alpha val="43137"/>
                    </a:srgbClr>
                  </a:outerShdw>
                </a:effectLst>
              </a:defRPr>
            </a:pPr>
            <a:endParaRPr/>
          </a:p>
        </p:txBody>
      </p:sp>
      <p:sp>
        <p:nvSpPr>
          <p:cNvPr id="3560"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2123511"/>
      </p:ext>
    </p:extLst>
  </p:cSld>
  <p:clrMapOvr>
    <a:masterClrMapping/>
  </p:clrMapOvr>
  <p:transition spd="med"/>
</p:sldLayout>
</file>

<file path=ppt/slideLayouts/slideLayout689.xml><?xml version="1.0" encoding="utf-8"?>
<p:sldLayout xmlns:a="http://schemas.openxmlformats.org/drawingml/2006/main" xmlns:r="http://schemas.openxmlformats.org/officeDocument/2006/relationships" xmlns:p="http://schemas.openxmlformats.org/presentationml/2006/main" showMasterSp="0" type="tx">
  <p:cSld name="25_Title Only">
    <p:bg>
      <p:bgPr>
        <a:solidFill>
          <a:srgbClr val="390039"/>
        </a:solidFill>
        <a:effectLst/>
      </p:bgPr>
    </p:bg>
    <p:spTree>
      <p:nvGrpSpPr>
        <p:cNvPr id="1" name=""/>
        <p:cNvGrpSpPr/>
        <p:nvPr/>
      </p:nvGrpSpPr>
      <p:grpSpPr>
        <a:xfrm>
          <a:off x="0" y="0"/>
          <a:ext cx="0" cy="0"/>
          <a:chOff x="0" y="0"/>
          <a:chExt cx="0" cy="0"/>
        </a:xfrm>
      </p:grpSpPr>
      <p:sp>
        <p:nvSpPr>
          <p:cNvPr id="3567"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68"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32826712"/>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46A40A2-1A7F-E940-B3C0-3EBC633C484F}" type="datetimeFigureOut">
              <a:rPr lang="en-US"/>
              <a:pPr/>
              <a:t>12/12/23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8B749AA-51D6-394A-A4FC-2652740AB9F0}" type="slidenum">
              <a:rPr lang="en-US"/>
              <a:pPr/>
              <a:t>‹#›</a:t>
            </a:fld>
            <a:endParaRPr lang="en-US"/>
          </a:p>
        </p:txBody>
      </p:sp>
    </p:spTree>
    <p:extLst>
      <p:ext uri="{BB962C8B-B14F-4D97-AF65-F5344CB8AC3E}">
        <p14:creationId xmlns:p14="http://schemas.microsoft.com/office/powerpoint/2010/main" val="1387254078"/>
      </p:ext>
    </p:extLst>
  </p:cSld>
  <p:clrMapOvr>
    <a:masterClrMapping/>
  </p:clrMapOvr>
  <p:transition spd="slow">
    <p:fade/>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showMasterSp="0" type="tx">
  <p:cSld name="26_Content with Caption">
    <p:bg>
      <p:bgPr>
        <a:solidFill>
          <a:srgbClr val="390039"/>
        </a:solidFill>
        <a:effectLst/>
      </p:bgPr>
    </p:bg>
    <p:spTree>
      <p:nvGrpSpPr>
        <p:cNvPr id="1" name=""/>
        <p:cNvGrpSpPr/>
        <p:nvPr/>
      </p:nvGrpSpPr>
      <p:grpSpPr>
        <a:xfrm>
          <a:off x="0" y="0"/>
          <a:ext cx="0" cy="0"/>
          <a:chOff x="0" y="0"/>
          <a:chExt cx="0" cy="0"/>
        </a:xfrm>
      </p:grpSpPr>
      <p:sp>
        <p:nvSpPr>
          <p:cNvPr id="3582" name="Title Text"/>
          <p:cNvSpPr txBox="1">
            <a:spLocks noGrp="1"/>
          </p:cNvSpPr>
          <p:nvPr>
            <p:ph type="title"/>
          </p:nvPr>
        </p:nvSpPr>
        <p:spPr>
          <a:xfrm>
            <a:off x="457220" y="273050"/>
            <a:ext cx="3008315" cy="1162050"/>
          </a:xfrm>
          <a:prstGeom prst="rect">
            <a:avLst/>
          </a:prstGeom>
          <a:noFill/>
        </p:spPr>
        <p:txBody>
          <a:bodyPr lIns="45671" tIns="45671" rIns="45671" bIns="45671" anchor="b"/>
          <a:lstStyle>
            <a:lvl1pPr algn="l">
              <a:defRPr sz="2000">
                <a:solidFill>
                  <a:srgbClr val="F8F8EF"/>
                </a:solidFill>
                <a:effectLst>
                  <a:outerShdw blurRad="38100" dist="38100" dir="2700000" rotWithShape="0">
                    <a:srgbClr val="000000">
                      <a:alpha val="43137"/>
                    </a:srgbClr>
                  </a:outerShdw>
                </a:effectLst>
              </a:defRPr>
            </a:lvl1pPr>
          </a:lstStyle>
          <a:p>
            <a:r>
              <a:t>Title Text</a:t>
            </a:r>
          </a:p>
        </p:txBody>
      </p:sp>
      <p:sp>
        <p:nvSpPr>
          <p:cNvPr id="3583" name="Body Level One…"/>
          <p:cNvSpPr txBox="1">
            <a:spLocks noGrp="1"/>
          </p:cNvSpPr>
          <p:nvPr>
            <p:ph type="body" idx="1"/>
          </p:nvPr>
        </p:nvSpPr>
        <p:spPr>
          <a:xfrm>
            <a:off x="3575050" y="273071"/>
            <a:ext cx="5111750" cy="5853113"/>
          </a:xfrm>
          <a:prstGeom prst="rect">
            <a:avLst/>
          </a:prstGeom>
        </p:spPr>
        <p:txBody>
          <a:bodyPr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84" name="Text Placeholder 3"/>
          <p:cNvSpPr>
            <a:spLocks noGrp="1"/>
          </p:cNvSpPr>
          <p:nvPr>
            <p:ph type="body" sz="half" idx="21"/>
          </p:nvPr>
        </p:nvSpPr>
        <p:spPr>
          <a:xfrm>
            <a:off x="457220" y="1435101"/>
            <a:ext cx="3008315" cy="4691063"/>
          </a:xfrm>
          <a:prstGeom prst="rect">
            <a:avLst/>
          </a:prstGeom>
        </p:spPr>
        <p:txBody>
          <a:bodyPr lIns="45671" tIns="45671" rIns="45671" bIns="45671">
            <a:normAutofit/>
          </a:bodyPr>
          <a:lstStyle/>
          <a:p>
            <a:pPr marL="0" indent="0" rtl="0">
              <a:spcBef>
                <a:spcPts val="300"/>
              </a:spcBef>
              <a:buSzTx/>
              <a:buNone/>
              <a:defRPr sz="1400">
                <a:solidFill>
                  <a:srgbClr val="F8F8EF"/>
                </a:solidFill>
                <a:effectLst>
                  <a:outerShdw blurRad="38100" dist="38100" dir="2700000" rotWithShape="0">
                    <a:srgbClr val="000000">
                      <a:alpha val="43137"/>
                    </a:srgbClr>
                  </a:outerShdw>
                </a:effectLst>
              </a:defRPr>
            </a:pPr>
            <a:endParaRPr/>
          </a:p>
        </p:txBody>
      </p:sp>
      <p:sp>
        <p:nvSpPr>
          <p:cNvPr id="358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43329047"/>
      </p:ext>
    </p:extLst>
  </p:cSld>
  <p:clrMapOvr>
    <a:masterClrMapping/>
  </p:clrMapOvr>
  <p:transition spd="med"/>
</p:sldLayout>
</file>

<file path=ppt/slideLayouts/slideLayout691.xml><?xml version="1.0" encoding="utf-8"?>
<p:sldLayout xmlns:a="http://schemas.openxmlformats.org/drawingml/2006/main" xmlns:r="http://schemas.openxmlformats.org/officeDocument/2006/relationships" xmlns:p="http://schemas.openxmlformats.org/presentationml/2006/main" showMasterSp="0" type="tx">
  <p:cSld name="26_Picture with Caption">
    <p:bg>
      <p:bgPr>
        <a:solidFill>
          <a:srgbClr val="390039"/>
        </a:solidFill>
        <a:effectLst/>
      </p:bgPr>
    </p:bg>
    <p:spTree>
      <p:nvGrpSpPr>
        <p:cNvPr id="1" name=""/>
        <p:cNvGrpSpPr/>
        <p:nvPr/>
      </p:nvGrpSpPr>
      <p:grpSpPr>
        <a:xfrm>
          <a:off x="0" y="0"/>
          <a:ext cx="0" cy="0"/>
          <a:chOff x="0" y="0"/>
          <a:chExt cx="0" cy="0"/>
        </a:xfrm>
      </p:grpSpPr>
      <p:sp>
        <p:nvSpPr>
          <p:cNvPr id="3592" name="Title Text"/>
          <p:cNvSpPr txBox="1">
            <a:spLocks noGrp="1"/>
          </p:cNvSpPr>
          <p:nvPr>
            <p:ph type="title"/>
          </p:nvPr>
        </p:nvSpPr>
        <p:spPr>
          <a:xfrm>
            <a:off x="1792288" y="4800600"/>
            <a:ext cx="5486401" cy="566738"/>
          </a:xfrm>
          <a:prstGeom prst="rect">
            <a:avLst/>
          </a:prstGeom>
          <a:noFill/>
        </p:spPr>
        <p:txBody>
          <a:bodyPr lIns="45671" tIns="45671" rIns="45671" bIns="45671" anchor="b"/>
          <a:lstStyle>
            <a:lvl1pPr algn="l">
              <a:defRPr sz="2000">
                <a:solidFill>
                  <a:srgbClr val="F8F8EF"/>
                </a:solidFill>
                <a:effectLst>
                  <a:outerShdw blurRad="38100" dist="38100" dir="2700000" rotWithShape="0">
                    <a:srgbClr val="000000">
                      <a:alpha val="43137"/>
                    </a:srgbClr>
                  </a:outerShdw>
                </a:effectLst>
              </a:defRPr>
            </a:lvl1pPr>
          </a:lstStyle>
          <a:p>
            <a:r>
              <a:t>Title Text</a:t>
            </a:r>
          </a:p>
        </p:txBody>
      </p:sp>
      <p:sp>
        <p:nvSpPr>
          <p:cNvPr id="3593"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594" name="Body Level One…"/>
          <p:cNvSpPr txBox="1">
            <a:spLocks noGrp="1"/>
          </p:cNvSpPr>
          <p:nvPr>
            <p:ph type="body" sz="quarter" idx="1"/>
          </p:nvPr>
        </p:nvSpPr>
        <p:spPr>
          <a:xfrm>
            <a:off x="1792288" y="5367337"/>
            <a:ext cx="5486401" cy="804863"/>
          </a:xfrm>
          <a:prstGeom prst="rect">
            <a:avLst/>
          </a:prstGeom>
        </p:spPr>
        <p:txBody>
          <a:bodyPr lIns="45671" tIns="45671" rIns="45671" bIns="45671">
            <a:normAutofit/>
          </a:bodyPr>
          <a:lstStyle>
            <a:lvl1pPr marL="0" indent="0">
              <a:spcBef>
                <a:spcPts val="300"/>
              </a:spcBef>
              <a:buSzTx/>
              <a:buNone/>
              <a:defRPr sz="1400">
                <a:solidFill>
                  <a:srgbClr val="F8F8EF"/>
                </a:solidFill>
                <a:effectLst>
                  <a:outerShdw blurRad="38100" dist="38100" dir="2700000" rotWithShape="0">
                    <a:srgbClr val="000000">
                      <a:alpha val="43137"/>
                    </a:srgbClr>
                  </a:outerShdw>
                </a:effectLst>
              </a:defRPr>
            </a:lvl1pPr>
            <a:lvl2pPr marL="0" indent="456725">
              <a:spcBef>
                <a:spcPts val="300"/>
              </a:spcBef>
              <a:buSzTx/>
              <a:buNone/>
              <a:defRPr sz="1400">
                <a:solidFill>
                  <a:srgbClr val="F8F8EF"/>
                </a:solidFill>
                <a:effectLst>
                  <a:outerShdw blurRad="38100" dist="38100" dir="2700000" rotWithShape="0">
                    <a:srgbClr val="000000">
                      <a:alpha val="43137"/>
                    </a:srgbClr>
                  </a:outerShdw>
                </a:effectLst>
              </a:defRPr>
            </a:lvl2pPr>
            <a:lvl3pPr marL="0" indent="913454">
              <a:spcBef>
                <a:spcPts val="300"/>
              </a:spcBef>
              <a:buSzTx/>
              <a:buNone/>
              <a:defRPr sz="1400">
                <a:solidFill>
                  <a:srgbClr val="F8F8EF"/>
                </a:solidFill>
                <a:effectLst>
                  <a:outerShdw blurRad="38100" dist="38100" dir="2700000" rotWithShape="0">
                    <a:srgbClr val="000000">
                      <a:alpha val="43137"/>
                    </a:srgbClr>
                  </a:outerShdw>
                </a:effectLst>
              </a:defRPr>
            </a:lvl3pPr>
            <a:lvl4pPr marL="0" indent="1370171">
              <a:spcBef>
                <a:spcPts val="300"/>
              </a:spcBef>
              <a:buSzTx/>
              <a:buNone/>
              <a:defRPr sz="1400">
                <a:solidFill>
                  <a:srgbClr val="F8F8EF"/>
                </a:solidFill>
                <a:effectLst>
                  <a:outerShdw blurRad="38100" dist="38100" dir="2700000" rotWithShape="0">
                    <a:srgbClr val="000000">
                      <a:alpha val="43137"/>
                    </a:srgbClr>
                  </a:outerShdw>
                </a:effectLst>
              </a:defRPr>
            </a:lvl4pPr>
            <a:lvl5pPr marL="0" indent="1826907">
              <a:spcBef>
                <a:spcPts val="300"/>
              </a:spcBef>
              <a:buSzTx/>
              <a:buNone/>
              <a:defRPr sz="14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9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93142259"/>
      </p:ext>
    </p:extLst>
  </p:cSld>
  <p:clrMapOvr>
    <a:masterClrMapping/>
  </p:clrMapOvr>
  <p:transition spd="med"/>
</p:sldLayout>
</file>

<file path=ppt/slideLayouts/slideLayout692.xml><?xml version="1.0" encoding="utf-8"?>
<p:sldLayout xmlns:a="http://schemas.openxmlformats.org/drawingml/2006/main" xmlns:r="http://schemas.openxmlformats.org/officeDocument/2006/relationships" xmlns:p="http://schemas.openxmlformats.org/presentationml/2006/main" showMasterSp="0" type="tx">
  <p:cSld name="26_Title and Vertical Text">
    <p:bg>
      <p:bgPr>
        <a:solidFill>
          <a:srgbClr val="390039"/>
        </a:solidFill>
        <a:effectLst/>
      </p:bgPr>
    </p:bg>
    <p:spTree>
      <p:nvGrpSpPr>
        <p:cNvPr id="1" name=""/>
        <p:cNvGrpSpPr/>
        <p:nvPr/>
      </p:nvGrpSpPr>
      <p:grpSpPr>
        <a:xfrm>
          <a:off x="0" y="0"/>
          <a:ext cx="0" cy="0"/>
          <a:chOff x="0" y="0"/>
          <a:chExt cx="0" cy="0"/>
        </a:xfrm>
      </p:grpSpPr>
      <p:sp>
        <p:nvSpPr>
          <p:cNvPr id="3602"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603" name="Body Level One…"/>
          <p:cNvSpPr txBox="1">
            <a:spLocks noGrp="1"/>
          </p:cNvSpPr>
          <p:nvPr>
            <p:ph type="body" idx="1"/>
          </p:nvPr>
        </p:nvSpPr>
        <p:spPr>
          <a:xfrm>
            <a:off x="457200" y="1600200"/>
            <a:ext cx="8229600" cy="4525963"/>
          </a:xfrm>
          <a:prstGeom prst="rect">
            <a:avLst/>
          </a:prstGeom>
        </p:spPr>
        <p:txBody>
          <a:bodyPr vert="eaVert"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04"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22911893"/>
      </p:ext>
    </p:extLst>
  </p:cSld>
  <p:clrMapOvr>
    <a:masterClrMapping/>
  </p:clrMapOvr>
  <p:transition spd="med"/>
</p:sldLayout>
</file>

<file path=ppt/slideLayouts/slideLayout693.xml><?xml version="1.0" encoding="utf-8"?>
<p:sldLayout xmlns:a="http://schemas.openxmlformats.org/drawingml/2006/main" xmlns:r="http://schemas.openxmlformats.org/officeDocument/2006/relationships" xmlns:p="http://schemas.openxmlformats.org/presentationml/2006/main" showMasterSp="0" type="tx">
  <p:cSld name="26_Vertical Title and Text">
    <p:bg>
      <p:bgPr>
        <a:solidFill>
          <a:srgbClr val="390039"/>
        </a:solidFill>
        <a:effectLst/>
      </p:bgPr>
    </p:bg>
    <p:spTree>
      <p:nvGrpSpPr>
        <p:cNvPr id="1" name=""/>
        <p:cNvGrpSpPr/>
        <p:nvPr/>
      </p:nvGrpSpPr>
      <p:grpSpPr>
        <a:xfrm>
          <a:off x="0" y="0"/>
          <a:ext cx="0" cy="0"/>
          <a:chOff x="0" y="0"/>
          <a:chExt cx="0" cy="0"/>
        </a:xfrm>
      </p:grpSpPr>
      <p:sp>
        <p:nvSpPr>
          <p:cNvPr id="3611" name="Title Text"/>
          <p:cNvSpPr txBox="1">
            <a:spLocks noGrp="1"/>
          </p:cNvSpPr>
          <p:nvPr>
            <p:ph type="title"/>
          </p:nvPr>
        </p:nvSpPr>
        <p:spPr>
          <a:xfrm>
            <a:off x="6629400" y="274659"/>
            <a:ext cx="2057400" cy="5851526"/>
          </a:xfrm>
          <a:prstGeom prst="rect">
            <a:avLst/>
          </a:prstGeom>
          <a:noFill/>
        </p:spPr>
        <p:txBody>
          <a:bodyPr vert="eaVert"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612" name="Body Level One…"/>
          <p:cNvSpPr txBox="1">
            <a:spLocks noGrp="1"/>
          </p:cNvSpPr>
          <p:nvPr>
            <p:ph type="body" idx="1"/>
          </p:nvPr>
        </p:nvSpPr>
        <p:spPr>
          <a:xfrm>
            <a:off x="457200" y="274659"/>
            <a:ext cx="6019800" cy="5851526"/>
          </a:xfrm>
          <a:prstGeom prst="rect">
            <a:avLst/>
          </a:prstGeom>
        </p:spPr>
        <p:txBody>
          <a:bodyPr vert="eaVert"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13"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21555313"/>
      </p:ext>
    </p:extLst>
  </p:cSld>
  <p:clrMapOvr>
    <a:masterClrMapping/>
  </p:clrMapOvr>
  <p:transition spd="med"/>
</p:sldLayout>
</file>

<file path=ppt/slideLayouts/slideLayout694.xml><?xml version="1.0" encoding="utf-8"?>
<p:sldLayout xmlns:a="http://schemas.openxmlformats.org/drawingml/2006/main" xmlns:r="http://schemas.openxmlformats.org/officeDocument/2006/relationships" xmlns:p="http://schemas.openxmlformats.org/presentationml/2006/main" showMasterSp="0" type="tx">
  <p:cSld name="Title, Text and Clip Art">
    <p:bg>
      <p:bgPr>
        <a:solidFill>
          <a:srgbClr val="390039"/>
        </a:solidFill>
        <a:effectLst/>
      </p:bgPr>
    </p:bg>
    <p:spTree>
      <p:nvGrpSpPr>
        <p:cNvPr id="1" name=""/>
        <p:cNvGrpSpPr/>
        <p:nvPr/>
      </p:nvGrpSpPr>
      <p:grpSpPr>
        <a:xfrm>
          <a:off x="0" y="0"/>
          <a:ext cx="0" cy="0"/>
          <a:chOff x="0" y="0"/>
          <a:chExt cx="0" cy="0"/>
        </a:xfrm>
      </p:grpSpPr>
      <p:sp>
        <p:nvSpPr>
          <p:cNvPr id="3620"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621" name="Body Level One…"/>
          <p:cNvSpPr txBox="1">
            <a:spLocks noGrp="1"/>
          </p:cNvSpPr>
          <p:nvPr>
            <p:ph type="body" sz="half" idx="1"/>
          </p:nvPr>
        </p:nvSpPr>
        <p:spPr>
          <a:xfrm>
            <a:off x="457200" y="1600200"/>
            <a:ext cx="4038600" cy="4525963"/>
          </a:xfrm>
          <a:prstGeom prst="rect">
            <a:avLst/>
          </a:prstGeom>
        </p:spPr>
        <p:txBody>
          <a:bodyPr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22"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84043351"/>
      </p:ext>
    </p:extLst>
  </p:cSld>
  <p:clrMapOvr>
    <a:masterClrMapping/>
  </p:clrMapOvr>
  <p:transition spd="med"/>
</p:sldLayout>
</file>

<file path=ppt/slideLayouts/slideLayout695.xml><?xml version="1.0" encoding="utf-8"?>
<p:sldLayout xmlns:a="http://schemas.openxmlformats.org/drawingml/2006/main" xmlns:r="http://schemas.openxmlformats.org/officeDocument/2006/relationships" xmlns:p="http://schemas.openxmlformats.org/presentationml/2006/main" showMasterSp="0" type="tx">
  <p:cSld name="25_Title and Content">
    <p:bg>
      <p:bgPr>
        <a:solidFill>
          <a:srgbClr val="000000"/>
        </a:solidFill>
        <a:effectLst/>
      </p:bgPr>
    </p:bg>
    <p:spTree>
      <p:nvGrpSpPr>
        <p:cNvPr id="1" name=""/>
        <p:cNvGrpSpPr/>
        <p:nvPr/>
      </p:nvGrpSpPr>
      <p:grpSpPr>
        <a:xfrm>
          <a:off x="0" y="0"/>
          <a:ext cx="0" cy="0"/>
          <a:chOff x="0" y="0"/>
          <a:chExt cx="0" cy="0"/>
        </a:xfrm>
      </p:grpSpPr>
      <p:grpSp>
        <p:nvGrpSpPr>
          <p:cNvPr id="3636" name="Group 2"/>
          <p:cNvGrpSpPr/>
          <p:nvPr/>
        </p:nvGrpSpPr>
        <p:grpSpPr>
          <a:xfrm>
            <a:off x="0" y="3902080"/>
            <a:ext cx="3400426" cy="2949576"/>
            <a:chOff x="0" y="0"/>
            <a:chExt cx="3400425" cy="2949575"/>
          </a:xfrm>
        </p:grpSpPr>
        <p:sp>
          <p:nvSpPr>
            <p:cNvPr id="362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37"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638" name="Body Level One…"/>
          <p:cNvSpPr txBox="1">
            <a:spLocks noGrp="1"/>
          </p:cNvSpPr>
          <p:nvPr>
            <p:ph type="body" idx="1"/>
          </p:nvPr>
        </p:nvSpPr>
        <p:spPr>
          <a:xfrm>
            <a:off x="457200" y="1600205"/>
            <a:ext cx="8229600" cy="4530726"/>
          </a:xfrm>
          <a:prstGeom prst="rect">
            <a:avLst/>
          </a:prstGeom>
        </p:spPr>
        <p:txBody>
          <a:bodyPr lIns="45714" tIns="45714" rIns="45714" bIns="45714">
            <a:normAutofit/>
          </a:bodyPr>
          <a:lstStyle>
            <a:lvl1pPr marL="342861" indent="-342861">
              <a:buClr>
                <a:srgbClr val="FFFFCC"/>
              </a:buClr>
              <a:buSzPct val="75000"/>
              <a:buChar char="●"/>
              <a:defRPr>
                <a:solidFill>
                  <a:srgbClr val="FFFFFF"/>
                </a:solidFill>
                <a:effectLst>
                  <a:outerShdw blurRad="38100" dist="38100" dir="2700000" rotWithShape="0">
                    <a:srgbClr val="000000"/>
                  </a:outerShdw>
                </a:effectLst>
              </a:defRPr>
            </a:lvl1pPr>
            <a:lvl2pPr marL="783686" indent="-326537">
              <a:buClr>
                <a:srgbClr val="FFFFCC"/>
              </a:buClr>
              <a:buSzPct val="75000"/>
              <a:defRPr>
                <a:solidFill>
                  <a:srgbClr val="FFFFFF"/>
                </a:solidFill>
                <a:effectLst>
                  <a:outerShdw blurRad="38100" dist="38100" dir="2700000" rotWithShape="0">
                    <a:srgbClr val="000000"/>
                  </a:outerShdw>
                </a:effectLst>
              </a:defRPr>
            </a:lvl2pPr>
            <a:lvl3pPr marL="1219066" indent="-304766">
              <a:buClr>
                <a:srgbClr val="FFFFCC"/>
              </a:buClr>
              <a:buSzPct val="75000"/>
              <a:defRPr>
                <a:solidFill>
                  <a:srgbClr val="FFFFFF"/>
                </a:solidFill>
                <a:effectLst>
                  <a:outerShdw blurRad="38100" dist="38100" dir="2700000" rotWithShape="0">
                    <a:srgbClr val="000000"/>
                  </a:outerShdw>
                </a:effectLst>
              </a:defRPr>
            </a:lvl3pPr>
            <a:lvl4pPr marL="1737169" indent="-365719">
              <a:buClr>
                <a:srgbClr val="FFFFCC"/>
              </a:buClr>
              <a:buSzPct val="75000"/>
              <a:defRPr>
                <a:solidFill>
                  <a:srgbClr val="FFFFFF"/>
                </a:solidFill>
                <a:effectLst>
                  <a:outerShdw blurRad="38100" dist="38100" dir="2700000" rotWithShape="0">
                    <a:srgbClr val="000000"/>
                  </a:outerShdw>
                </a:effectLst>
              </a:defRPr>
            </a:lvl4pPr>
            <a:lvl5pPr marL="2194319" indent="-365719">
              <a:buClr>
                <a:srgbClr val="FFFFCC"/>
              </a:buClr>
              <a:buSzPct val="75000"/>
              <a:buChar char="●"/>
              <a:defRPr>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39"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182311924"/>
      </p:ext>
    </p:extLst>
  </p:cSld>
  <p:clrMapOvr>
    <a:masterClrMapping/>
  </p:clrMapOvr>
  <p:transition spd="med"/>
</p:sldLayout>
</file>

<file path=ppt/slideLayouts/slideLayout696.xml><?xml version="1.0" encoding="utf-8"?>
<p:sldLayout xmlns:a="http://schemas.openxmlformats.org/drawingml/2006/main" xmlns:r="http://schemas.openxmlformats.org/officeDocument/2006/relationships" xmlns:p="http://schemas.openxmlformats.org/presentationml/2006/main" showMasterSp="0" type="tx">
  <p:cSld name="27_Section Header">
    <p:bg>
      <p:bgPr>
        <a:solidFill>
          <a:srgbClr val="000000"/>
        </a:solidFill>
        <a:effectLst/>
      </p:bgPr>
    </p:bg>
    <p:spTree>
      <p:nvGrpSpPr>
        <p:cNvPr id="1" name=""/>
        <p:cNvGrpSpPr/>
        <p:nvPr/>
      </p:nvGrpSpPr>
      <p:grpSpPr>
        <a:xfrm>
          <a:off x="0" y="0"/>
          <a:ext cx="0" cy="0"/>
          <a:chOff x="0" y="0"/>
          <a:chExt cx="0" cy="0"/>
        </a:xfrm>
      </p:grpSpPr>
      <p:grpSp>
        <p:nvGrpSpPr>
          <p:cNvPr id="3653" name="Group 2"/>
          <p:cNvGrpSpPr/>
          <p:nvPr/>
        </p:nvGrpSpPr>
        <p:grpSpPr>
          <a:xfrm>
            <a:off x="0" y="3902080"/>
            <a:ext cx="3400426" cy="2949576"/>
            <a:chOff x="0" y="0"/>
            <a:chExt cx="3400425" cy="2949575"/>
          </a:xfrm>
        </p:grpSpPr>
        <p:sp>
          <p:nvSpPr>
            <p:cNvPr id="3646"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7"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8"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9"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0"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54" name="Title Text"/>
          <p:cNvSpPr txBox="1">
            <a:spLocks noGrp="1"/>
          </p:cNvSpPr>
          <p:nvPr>
            <p:ph type="title"/>
          </p:nvPr>
        </p:nvSpPr>
        <p:spPr>
          <a:xfrm>
            <a:off x="722312" y="4406905"/>
            <a:ext cx="7772401" cy="1362076"/>
          </a:xfrm>
          <a:prstGeom prst="rect">
            <a:avLst/>
          </a:prstGeom>
          <a:noFill/>
        </p:spPr>
        <p:txBody>
          <a:bodyPr lIns="45714" tIns="45714" rIns="45714" bIns="45714" anchor="t"/>
          <a:lstStyle>
            <a:lvl1pPr>
              <a:defRPr sz="4000" cap="all">
                <a:effectLst>
                  <a:outerShdw blurRad="38100" dist="38100" dir="2700000" rotWithShape="0">
                    <a:srgbClr val="000000"/>
                  </a:outerShdw>
                </a:effectLst>
              </a:defRPr>
            </a:lvl1pPr>
          </a:lstStyle>
          <a:p>
            <a:r>
              <a:t>Title Text</a:t>
            </a:r>
          </a:p>
        </p:txBody>
      </p:sp>
      <p:sp>
        <p:nvSpPr>
          <p:cNvPr id="3655" name="Body Level One…"/>
          <p:cNvSpPr txBox="1">
            <a:spLocks noGrp="1"/>
          </p:cNvSpPr>
          <p:nvPr>
            <p:ph type="body" sz="quarter" idx="1"/>
          </p:nvPr>
        </p:nvSpPr>
        <p:spPr>
          <a:xfrm>
            <a:off x="722312" y="2906713"/>
            <a:ext cx="7772401" cy="1500188"/>
          </a:xfrm>
          <a:prstGeom prst="rect">
            <a:avLst/>
          </a:prstGeom>
        </p:spPr>
        <p:txBody>
          <a:bodyPr lIns="45714" tIns="45714" rIns="45714" bIns="45714" anchor="b">
            <a:normAutofit/>
          </a:bodyPr>
          <a:lstStyle>
            <a:lvl1pPr marL="0" indent="0">
              <a:spcBef>
                <a:spcPts val="400"/>
              </a:spcBef>
              <a:buSzTx/>
              <a:buNone/>
              <a:defRPr sz="2000">
                <a:solidFill>
                  <a:srgbClr val="FFFFFF"/>
                </a:solidFill>
                <a:effectLst>
                  <a:outerShdw blurRad="38100" dist="38100" dir="2700000" rotWithShape="0">
                    <a:srgbClr val="000000"/>
                  </a:outerShdw>
                </a:effectLst>
              </a:defRPr>
            </a:lvl1pPr>
            <a:lvl2pPr marL="0" indent="457150">
              <a:spcBef>
                <a:spcPts val="400"/>
              </a:spcBef>
              <a:buSzTx/>
              <a:buNone/>
              <a:defRPr sz="2000">
                <a:solidFill>
                  <a:srgbClr val="FFFFFF"/>
                </a:solidFill>
                <a:effectLst>
                  <a:outerShdw blurRad="38100" dist="38100" dir="2700000" rotWithShape="0">
                    <a:srgbClr val="000000"/>
                  </a:outerShdw>
                </a:effectLst>
              </a:defRPr>
            </a:lvl2pPr>
            <a:lvl3pPr marL="0" indent="914300">
              <a:spcBef>
                <a:spcPts val="400"/>
              </a:spcBef>
              <a:buSzTx/>
              <a:buNone/>
              <a:defRPr sz="2000">
                <a:solidFill>
                  <a:srgbClr val="FFFFFF"/>
                </a:solidFill>
                <a:effectLst>
                  <a:outerShdw blurRad="38100" dist="38100" dir="2700000" rotWithShape="0">
                    <a:srgbClr val="000000"/>
                  </a:outerShdw>
                </a:effectLst>
              </a:defRPr>
            </a:lvl3pPr>
            <a:lvl4pPr marL="0" indent="1371450">
              <a:spcBef>
                <a:spcPts val="400"/>
              </a:spcBef>
              <a:buSzTx/>
              <a:buNone/>
              <a:defRPr sz="2000">
                <a:solidFill>
                  <a:srgbClr val="FFFFFF"/>
                </a:solidFill>
                <a:effectLst>
                  <a:outerShdw blurRad="38100" dist="38100" dir="2700000" rotWithShape="0">
                    <a:srgbClr val="000000"/>
                  </a:outerShdw>
                </a:effectLst>
              </a:defRPr>
            </a:lvl4pPr>
            <a:lvl5pPr marL="0" indent="1828600">
              <a:spcBef>
                <a:spcPts val="400"/>
              </a:spcBef>
              <a:buSzTx/>
              <a:buNone/>
              <a:defRPr sz="2000">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56"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551079814"/>
      </p:ext>
    </p:extLst>
  </p:cSld>
  <p:clrMapOvr>
    <a:masterClrMapping/>
  </p:clrMapOvr>
  <p:transition spd="med"/>
</p:sldLayout>
</file>

<file path=ppt/slideLayouts/slideLayout697.xml><?xml version="1.0" encoding="utf-8"?>
<p:sldLayout xmlns:a="http://schemas.openxmlformats.org/drawingml/2006/main" xmlns:r="http://schemas.openxmlformats.org/officeDocument/2006/relationships" xmlns:p="http://schemas.openxmlformats.org/presentationml/2006/main" showMasterSp="0" type="tx">
  <p:cSld name="27_Two Content">
    <p:bg>
      <p:bgPr>
        <a:solidFill>
          <a:srgbClr val="000000"/>
        </a:solidFill>
        <a:effectLst/>
      </p:bgPr>
    </p:bg>
    <p:spTree>
      <p:nvGrpSpPr>
        <p:cNvPr id="1" name=""/>
        <p:cNvGrpSpPr/>
        <p:nvPr/>
      </p:nvGrpSpPr>
      <p:grpSpPr>
        <a:xfrm>
          <a:off x="0" y="0"/>
          <a:ext cx="0" cy="0"/>
          <a:chOff x="0" y="0"/>
          <a:chExt cx="0" cy="0"/>
        </a:xfrm>
      </p:grpSpPr>
      <p:grpSp>
        <p:nvGrpSpPr>
          <p:cNvPr id="3670" name="Group 2"/>
          <p:cNvGrpSpPr/>
          <p:nvPr/>
        </p:nvGrpSpPr>
        <p:grpSpPr>
          <a:xfrm>
            <a:off x="0" y="3902080"/>
            <a:ext cx="3400426" cy="2949576"/>
            <a:chOff x="0" y="0"/>
            <a:chExt cx="3400425" cy="2949575"/>
          </a:xfrm>
        </p:grpSpPr>
        <p:sp>
          <p:nvSpPr>
            <p:cNvPr id="3663"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4"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5"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6"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7"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71"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672" name="Body Level One…"/>
          <p:cNvSpPr txBox="1">
            <a:spLocks noGrp="1"/>
          </p:cNvSpPr>
          <p:nvPr>
            <p:ph type="body" sz="half" idx="1"/>
          </p:nvPr>
        </p:nvSpPr>
        <p:spPr>
          <a:xfrm>
            <a:off x="457200" y="1600205"/>
            <a:ext cx="4038600" cy="4530726"/>
          </a:xfrm>
          <a:prstGeom prst="rect">
            <a:avLst/>
          </a:prstGeom>
        </p:spPr>
        <p:txBody>
          <a:bodyPr lIns="45714" tIns="45714" rIns="45714" bIns="45714">
            <a:normAutofit/>
          </a:bodyPr>
          <a:lstStyle>
            <a:lvl1pPr marL="342861" indent="-342861">
              <a:spcBef>
                <a:spcPts val="600"/>
              </a:spcBef>
              <a:buClr>
                <a:srgbClr val="FFFFCC"/>
              </a:buClr>
              <a:buSzPct val="75000"/>
              <a:buChar char="●"/>
              <a:defRPr sz="2800">
                <a:solidFill>
                  <a:srgbClr val="FFFFFF"/>
                </a:solidFill>
                <a:effectLst>
                  <a:outerShdw blurRad="38100" dist="38100" dir="2700000" rotWithShape="0">
                    <a:srgbClr val="000000"/>
                  </a:outerShdw>
                </a:effectLst>
              </a:defRPr>
            </a:lvl1pPr>
            <a:lvl2pPr marL="790488" indent="-333339">
              <a:spcBef>
                <a:spcPts val="600"/>
              </a:spcBef>
              <a:buClr>
                <a:srgbClr val="FFFFCC"/>
              </a:buClr>
              <a:buSzPct val="75000"/>
              <a:defRPr sz="2800">
                <a:solidFill>
                  <a:srgbClr val="FFFFFF"/>
                </a:solidFill>
                <a:effectLst>
                  <a:outerShdw blurRad="38100" dist="38100" dir="2700000" rotWithShape="0">
                    <a:srgbClr val="000000"/>
                  </a:outerShdw>
                </a:effectLst>
              </a:defRPr>
            </a:lvl2pPr>
            <a:lvl3pPr marL="1234304" indent="-320004">
              <a:spcBef>
                <a:spcPts val="600"/>
              </a:spcBef>
              <a:buClr>
                <a:srgbClr val="FFFFCC"/>
              </a:buClr>
              <a:buSzPct val="75000"/>
              <a:defRPr sz="2800">
                <a:solidFill>
                  <a:srgbClr val="FFFFFF"/>
                </a:solidFill>
                <a:effectLst>
                  <a:outerShdw blurRad="38100" dist="38100" dir="2700000" rotWithShape="0">
                    <a:srgbClr val="000000"/>
                  </a:outerShdw>
                </a:effectLst>
              </a:defRPr>
            </a:lvl3pPr>
            <a:lvl4pPr marL="1727011" indent="-355561">
              <a:spcBef>
                <a:spcPts val="600"/>
              </a:spcBef>
              <a:buClr>
                <a:srgbClr val="FFFFCC"/>
              </a:buClr>
              <a:buSzPct val="75000"/>
              <a:defRPr sz="2800">
                <a:solidFill>
                  <a:srgbClr val="FFFFFF"/>
                </a:solidFill>
                <a:effectLst>
                  <a:outerShdw blurRad="38100" dist="38100" dir="2700000" rotWithShape="0">
                    <a:srgbClr val="000000"/>
                  </a:outerShdw>
                </a:effectLst>
              </a:defRPr>
            </a:lvl4pPr>
            <a:lvl5pPr marL="2184161" indent="-355561">
              <a:spcBef>
                <a:spcPts val="600"/>
              </a:spcBef>
              <a:buClr>
                <a:srgbClr val="FFFFCC"/>
              </a:buClr>
              <a:buSzPct val="75000"/>
              <a:buChar char="●"/>
              <a:defRPr sz="2800">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73"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802631401"/>
      </p:ext>
    </p:extLst>
  </p:cSld>
  <p:clrMapOvr>
    <a:masterClrMapping/>
  </p:clrMapOvr>
  <p:transition spd="med"/>
</p:sldLayout>
</file>

<file path=ppt/slideLayouts/slideLayout698.xml><?xml version="1.0" encoding="utf-8"?>
<p:sldLayout xmlns:a="http://schemas.openxmlformats.org/drawingml/2006/main" xmlns:r="http://schemas.openxmlformats.org/officeDocument/2006/relationships" xmlns:p="http://schemas.openxmlformats.org/presentationml/2006/main" showMasterSp="0" type="tx">
  <p:cSld name="27_Comparison">
    <p:bg>
      <p:bgPr>
        <a:solidFill>
          <a:srgbClr val="000000"/>
        </a:solidFill>
        <a:effectLst/>
      </p:bgPr>
    </p:bg>
    <p:spTree>
      <p:nvGrpSpPr>
        <p:cNvPr id="1" name=""/>
        <p:cNvGrpSpPr/>
        <p:nvPr/>
      </p:nvGrpSpPr>
      <p:grpSpPr>
        <a:xfrm>
          <a:off x="0" y="0"/>
          <a:ext cx="0" cy="0"/>
          <a:chOff x="0" y="0"/>
          <a:chExt cx="0" cy="0"/>
        </a:xfrm>
      </p:grpSpPr>
      <p:grpSp>
        <p:nvGrpSpPr>
          <p:cNvPr id="3687" name="Group 2"/>
          <p:cNvGrpSpPr/>
          <p:nvPr/>
        </p:nvGrpSpPr>
        <p:grpSpPr>
          <a:xfrm>
            <a:off x="0" y="3902080"/>
            <a:ext cx="3400426" cy="2949576"/>
            <a:chOff x="0" y="0"/>
            <a:chExt cx="3400425" cy="2949575"/>
          </a:xfrm>
        </p:grpSpPr>
        <p:sp>
          <p:nvSpPr>
            <p:cNvPr id="3680"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1"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2"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3"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4"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88" name="Title Text"/>
          <p:cNvSpPr txBox="1">
            <a:spLocks noGrp="1"/>
          </p:cNvSpPr>
          <p:nvPr>
            <p:ph type="title"/>
          </p:nvPr>
        </p:nvSpPr>
        <p:spPr>
          <a:xfrm>
            <a:off x="457200" y="274638"/>
            <a:ext cx="8229600" cy="1143001"/>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689"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a:solidFill>
                  <a:srgbClr val="FFFFFF"/>
                </a:solidFill>
                <a:effectLst>
                  <a:outerShdw blurRad="38100" dist="38100" dir="2700000" rotWithShape="0">
                    <a:srgbClr val="000000"/>
                  </a:outerShdw>
                </a:effectLst>
              </a:defRPr>
            </a:lvl1pPr>
            <a:lvl2pPr marL="0" indent="457150">
              <a:spcBef>
                <a:spcPts val="500"/>
              </a:spcBef>
              <a:buSzTx/>
              <a:buNone/>
              <a:defRPr sz="2400" b="1">
                <a:solidFill>
                  <a:srgbClr val="FFFFFF"/>
                </a:solidFill>
                <a:effectLst>
                  <a:outerShdw blurRad="38100" dist="38100" dir="2700000" rotWithShape="0">
                    <a:srgbClr val="000000"/>
                  </a:outerShdw>
                </a:effectLst>
              </a:defRPr>
            </a:lvl2pPr>
            <a:lvl3pPr marL="0" indent="914300">
              <a:spcBef>
                <a:spcPts val="500"/>
              </a:spcBef>
              <a:buSzTx/>
              <a:buNone/>
              <a:defRPr sz="2400" b="1">
                <a:solidFill>
                  <a:srgbClr val="FFFFFF"/>
                </a:solidFill>
                <a:effectLst>
                  <a:outerShdw blurRad="38100" dist="38100" dir="2700000" rotWithShape="0">
                    <a:srgbClr val="000000"/>
                  </a:outerShdw>
                </a:effectLst>
              </a:defRPr>
            </a:lvl3pPr>
            <a:lvl4pPr marL="0" indent="1371450">
              <a:spcBef>
                <a:spcPts val="500"/>
              </a:spcBef>
              <a:buSzTx/>
              <a:buNone/>
              <a:defRPr sz="2400" b="1">
                <a:solidFill>
                  <a:srgbClr val="FFFFFF"/>
                </a:solidFill>
                <a:effectLst>
                  <a:outerShdw blurRad="38100" dist="38100" dir="2700000" rotWithShape="0">
                    <a:srgbClr val="000000"/>
                  </a:outerShdw>
                </a:effectLst>
              </a:defRPr>
            </a:lvl4pPr>
            <a:lvl5pPr marL="0" indent="1828600">
              <a:spcBef>
                <a:spcPts val="500"/>
              </a:spcBef>
              <a:buSzTx/>
              <a:buNone/>
              <a:defRPr sz="2400" b="1">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90" name="Text Placeholder 4"/>
          <p:cNvSpPr>
            <a:spLocks noGrp="1"/>
          </p:cNvSpPr>
          <p:nvPr>
            <p:ph type="body" sz="quarter" idx="21"/>
          </p:nvPr>
        </p:nvSpPr>
        <p:spPr>
          <a:xfrm>
            <a:off x="4645030" y="1535112"/>
            <a:ext cx="4041776" cy="639763"/>
          </a:xfrm>
          <a:prstGeom prst="rect">
            <a:avLst/>
          </a:prstGeom>
        </p:spPr>
        <p:txBody>
          <a:bodyPr lIns="45714" tIns="45714" rIns="45714" bIns="45714" anchor="b">
            <a:normAutofit/>
          </a:bodyPr>
          <a:lstStyle/>
          <a:p>
            <a:pPr marL="0" indent="0" rtl="0">
              <a:spcBef>
                <a:spcPts val="500"/>
              </a:spcBef>
              <a:buSzTx/>
              <a:buNone/>
              <a:defRPr sz="2400" b="1">
                <a:solidFill>
                  <a:srgbClr val="FFFFFF"/>
                </a:solidFill>
                <a:effectLst>
                  <a:outerShdw blurRad="38100" dist="38100" dir="2700000" rotWithShape="0">
                    <a:srgbClr val="000000"/>
                  </a:outerShdw>
                </a:effectLst>
              </a:defRPr>
            </a:pPr>
            <a:endParaRPr/>
          </a:p>
        </p:txBody>
      </p:sp>
      <p:sp>
        <p:nvSpPr>
          <p:cNvPr id="3691"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975362133"/>
      </p:ext>
    </p:extLst>
  </p:cSld>
  <p:clrMapOvr>
    <a:masterClrMapping/>
  </p:clrMapOvr>
  <p:transition spd="med"/>
</p:sldLayout>
</file>

<file path=ppt/slideLayouts/slideLayout699.xml><?xml version="1.0" encoding="utf-8"?>
<p:sldLayout xmlns:a="http://schemas.openxmlformats.org/drawingml/2006/main" xmlns:r="http://schemas.openxmlformats.org/officeDocument/2006/relationships" xmlns:p="http://schemas.openxmlformats.org/presentationml/2006/main" showMasterSp="0" type="tx">
  <p:cSld name="26_Title Only">
    <p:bg>
      <p:bgPr>
        <a:solidFill>
          <a:srgbClr val="000000"/>
        </a:solidFill>
        <a:effectLst/>
      </p:bgPr>
    </p:bg>
    <p:spTree>
      <p:nvGrpSpPr>
        <p:cNvPr id="1" name=""/>
        <p:cNvGrpSpPr/>
        <p:nvPr/>
      </p:nvGrpSpPr>
      <p:grpSpPr>
        <a:xfrm>
          <a:off x="0" y="0"/>
          <a:ext cx="0" cy="0"/>
          <a:chOff x="0" y="0"/>
          <a:chExt cx="0" cy="0"/>
        </a:xfrm>
      </p:grpSpPr>
      <p:grpSp>
        <p:nvGrpSpPr>
          <p:cNvPr id="3705" name="Group 2"/>
          <p:cNvGrpSpPr/>
          <p:nvPr/>
        </p:nvGrpSpPr>
        <p:grpSpPr>
          <a:xfrm>
            <a:off x="0" y="3902080"/>
            <a:ext cx="3400426" cy="2949576"/>
            <a:chOff x="0" y="0"/>
            <a:chExt cx="3400425" cy="2949575"/>
          </a:xfrm>
        </p:grpSpPr>
        <p:sp>
          <p:nvSpPr>
            <p:cNvPr id="3698"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99"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0"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1"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2"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06"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707"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50416687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pPr>
                <a:defRPr/>
              </a:pPr>
              <a:t>‹#›</a:t>
            </a:fld>
            <a:endParaRPr lang="en-US"/>
          </a:p>
        </p:txBody>
      </p:sp>
    </p:spTree>
    <p:extLst>
      <p:ext uri="{BB962C8B-B14F-4D97-AF65-F5344CB8AC3E}">
        <p14:creationId xmlns:p14="http://schemas.microsoft.com/office/powerpoint/2010/main" val="31675782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91C3765-EC3A-2347-BAB9-9B69B56968D8}" type="datetimeFigureOut">
              <a:rPr lang="en-US"/>
              <a:pPr/>
              <a:t>12/12/23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8B1B77CD-37B6-1146-A19C-E5639186FDEB}" type="slidenum">
              <a:rPr lang="en-US"/>
              <a:pPr/>
              <a:t>‹#›</a:t>
            </a:fld>
            <a:endParaRPr lang="en-US"/>
          </a:p>
        </p:txBody>
      </p:sp>
    </p:spTree>
    <p:extLst>
      <p:ext uri="{BB962C8B-B14F-4D97-AF65-F5344CB8AC3E}">
        <p14:creationId xmlns:p14="http://schemas.microsoft.com/office/powerpoint/2010/main" val="3484985286"/>
      </p:ext>
    </p:extLst>
  </p:cSld>
  <p:clrMapOvr>
    <a:masterClrMapping/>
  </p:clrMapOvr>
  <p:transition spd="slow">
    <p:fade/>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showMasterSp="0" type="tx">
  <p:cSld name="18_Blank">
    <p:bg>
      <p:bgPr>
        <a:solidFill>
          <a:srgbClr val="000000"/>
        </a:solidFill>
        <a:effectLst/>
      </p:bgPr>
    </p:bg>
    <p:spTree>
      <p:nvGrpSpPr>
        <p:cNvPr id="1" name=""/>
        <p:cNvGrpSpPr/>
        <p:nvPr/>
      </p:nvGrpSpPr>
      <p:grpSpPr>
        <a:xfrm>
          <a:off x="0" y="0"/>
          <a:ext cx="0" cy="0"/>
          <a:chOff x="0" y="0"/>
          <a:chExt cx="0" cy="0"/>
        </a:xfrm>
      </p:grpSpPr>
      <p:grpSp>
        <p:nvGrpSpPr>
          <p:cNvPr id="3721" name="Group 2"/>
          <p:cNvGrpSpPr/>
          <p:nvPr/>
        </p:nvGrpSpPr>
        <p:grpSpPr>
          <a:xfrm>
            <a:off x="0" y="3902080"/>
            <a:ext cx="3400426" cy="2949576"/>
            <a:chOff x="0" y="0"/>
            <a:chExt cx="3400425" cy="2949575"/>
          </a:xfrm>
        </p:grpSpPr>
        <p:sp>
          <p:nvSpPr>
            <p:cNvPr id="3714"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5"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6"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7"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8"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2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22"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013648084"/>
      </p:ext>
    </p:extLst>
  </p:cSld>
  <p:clrMapOvr>
    <a:masterClrMapping/>
  </p:clrMapOvr>
  <p:transition spd="med"/>
</p:sldLayout>
</file>

<file path=ppt/slideLayouts/slideLayout701.xml><?xml version="1.0" encoding="utf-8"?>
<p:sldLayout xmlns:a="http://schemas.openxmlformats.org/drawingml/2006/main" xmlns:r="http://schemas.openxmlformats.org/officeDocument/2006/relationships" xmlns:p="http://schemas.openxmlformats.org/presentationml/2006/main" showMasterSp="0" type="tx">
  <p:cSld name="27_Content with Caption">
    <p:bg>
      <p:bgPr>
        <a:solidFill>
          <a:srgbClr val="000000"/>
        </a:solidFill>
        <a:effectLst/>
      </p:bgPr>
    </p:bg>
    <p:spTree>
      <p:nvGrpSpPr>
        <p:cNvPr id="1" name=""/>
        <p:cNvGrpSpPr/>
        <p:nvPr/>
      </p:nvGrpSpPr>
      <p:grpSpPr>
        <a:xfrm>
          <a:off x="0" y="0"/>
          <a:ext cx="0" cy="0"/>
          <a:chOff x="0" y="0"/>
          <a:chExt cx="0" cy="0"/>
        </a:xfrm>
      </p:grpSpPr>
      <p:grpSp>
        <p:nvGrpSpPr>
          <p:cNvPr id="3736" name="Group 2"/>
          <p:cNvGrpSpPr/>
          <p:nvPr/>
        </p:nvGrpSpPr>
        <p:grpSpPr>
          <a:xfrm>
            <a:off x="0" y="3902080"/>
            <a:ext cx="3400426" cy="2949576"/>
            <a:chOff x="0" y="0"/>
            <a:chExt cx="3400425" cy="2949575"/>
          </a:xfrm>
        </p:grpSpPr>
        <p:sp>
          <p:nvSpPr>
            <p:cNvPr id="372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37" name="Title Text"/>
          <p:cNvSpPr txBox="1">
            <a:spLocks noGrp="1"/>
          </p:cNvSpPr>
          <p:nvPr>
            <p:ph type="title"/>
          </p:nvPr>
        </p:nvSpPr>
        <p:spPr>
          <a:xfrm>
            <a:off x="457200" y="273050"/>
            <a:ext cx="3008314" cy="1162050"/>
          </a:xfrm>
          <a:prstGeom prst="rect">
            <a:avLst/>
          </a:prstGeom>
          <a:noFill/>
        </p:spPr>
        <p:txBody>
          <a:bodyPr lIns="45714" tIns="45714" rIns="45714" bIns="45714" anchor="b"/>
          <a:lstStyle>
            <a:lvl1pPr>
              <a:defRPr sz="2000">
                <a:effectLst>
                  <a:outerShdw blurRad="38100" dist="38100" dir="2700000" rotWithShape="0">
                    <a:srgbClr val="000000"/>
                  </a:outerShdw>
                </a:effectLst>
              </a:defRPr>
            </a:lvl1pPr>
          </a:lstStyle>
          <a:p>
            <a:r>
              <a:t>Title Text</a:t>
            </a:r>
          </a:p>
        </p:txBody>
      </p:sp>
      <p:sp>
        <p:nvSpPr>
          <p:cNvPr id="3738" name="Body Level One…"/>
          <p:cNvSpPr txBox="1">
            <a:spLocks noGrp="1"/>
          </p:cNvSpPr>
          <p:nvPr>
            <p:ph type="body" idx="1"/>
          </p:nvPr>
        </p:nvSpPr>
        <p:spPr>
          <a:xfrm>
            <a:off x="3575050" y="273054"/>
            <a:ext cx="5111750" cy="5853114"/>
          </a:xfrm>
          <a:prstGeom prst="rect">
            <a:avLst/>
          </a:prstGeom>
        </p:spPr>
        <p:txBody>
          <a:bodyPr lIns="45714" tIns="45714" rIns="45714" bIns="45714">
            <a:normAutofit/>
          </a:bodyPr>
          <a:lstStyle>
            <a:lvl1pPr marL="342861" indent="-342861">
              <a:buClr>
                <a:srgbClr val="FFFFCC"/>
              </a:buClr>
              <a:buSzPct val="75000"/>
              <a:buChar char="●"/>
              <a:defRPr>
                <a:solidFill>
                  <a:srgbClr val="FFFFFF"/>
                </a:solidFill>
                <a:effectLst>
                  <a:outerShdw blurRad="38100" dist="38100" dir="2700000" rotWithShape="0">
                    <a:srgbClr val="000000"/>
                  </a:outerShdw>
                </a:effectLst>
              </a:defRPr>
            </a:lvl1pPr>
            <a:lvl2pPr marL="783686" indent="-326537">
              <a:buClr>
                <a:srgbClr val="FFFFCC"/>
              </a:buClr>
              <a:buSzPct val="75000"/>
              <a:defRPr>
                <a:solidFill>
                  <a:srgbClr val="FFFFFF"/>
                </a:solidFill>
                <a:effectLst>
                  <a:outerShdw blurRad="38100" dist="38100" dir="2700000" rotWithShape="0">
                    <a:srgbClr val="000000"/>
                  </a:outerShdw>
                </a:effectLst>
              </a:defRPr>
            </a:lvl2pPr>
            <a:lvl3pPr marL="1219066" indent="-304766">
              <a:buClr>
                <a:srgbClr val="FFFFCC"/>
              </a:buClr>
              <a:buSzPct val="75000"/>
              <a:defRPr>
                <a:solidFill>
                  <a:srgbClr val="FFFFFF"/>
                </a:solidFill>
                <a:effectLst>
                  <a:outerShdw blurRad="38100" dist="38100" dir="2700000" rotWithShape="0">
                    <a:srgbClr val="000000"/>
                  </a:outerShdw>
                </a:effectLst>
              </a:defRPr>
            </a:lvl3pPr>
            <a:lvl4pPr marL="1737169" indent="-365719">
              <a:buClr>
                <a:srgbClr val="FFFFCC"/>
              </a:buClr>
              <a:buSzPct val="75000"/>
              <a:defRPr>
                <a:solidFill>
                  <a:srgbClr val="FFFFFF"/>
                </a:solidFill>
                <a:effectLst>
                  <a:outerShdw blurRad="38100" dist="38100" dir="2700000" rotWithShape="0">
                    <a:srgbClr val="000000"/>
                  </a:outerShdw>
                </a:effectLst>
              </a:defRPr>
            </a:lvl4pPr>
            <a:lvl5pPr marL="2194319" indent="-365719">
              <a:buClr>
                <a:srgbClr val="FFFFCC"/>
              </a:buClr>
              <a:buSzPct val="75000"/>
              <a:buChar char="●"/>
              <a:defRPr>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739" name="Text Placeholder 3"/>
          <p:cNvSpPr>
            <a:spLocks noGrp="1"/>
          </p:cNvSpPr>
          <p:nvPr>
            <p:ph type="body" sz="half" idx="21"/>
          </p:nvPr>
        </p:nvSpPr>
        <p:spPr>
          <a:xfrm>
            <a:off x="457199" y="1435103"/>
            <a:ext cx="3008315" cy="4691063"/>
          </a:xfrm>
          <a:prstGeom prst="rect">
            <a:avLst/>
          </a:prstGeom>
        </p:spPr>
        <p:txBody>
          <a:bodyPr lIns="45714" tIns="45714" rIns="45714" bIns="45714">
            <a:normAutofit/>
          </a:bodyPr>
          <a:lstStyle/>
          <a:p>
            <a:pPr marL="0" indent="0" rtl="0">
              <a:spcBef>
                <a:spcPts val="300"/>
              </a:spcBef>
              <a:buSzTx/>
              <a:buNone/>
              <a:defRPr sz="1400">
                <a:solidFill>
                  <a:srgbClr val="FFFFFF"/>
                </a:solidFill>
                <a:effectLst>
                  <a:outerShdw blurRad="38100" dist="38100" dir="2700000" rotWithShape="0">
                    <a:srgbClr val="000000"/>
                  </a:outerShdw>
                </a:effectLst>
              </a:defRPr>
            </a:pPr>
            <a:endParaRPr/>
          </a:p>
        </p:txBody>
      </p:sp>
      <p:sp>
        <p:nvSpPr>
          <p:cNvPr id="3740"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094265909"/>
      </p:ext>
    </p:extLst>
  </p:cSld>
  <p:clrMapOvr>
    <a:masterClrMapping/>
  </p:clrMapOvr>
  <p:transition spd="med"/>
</p:sldLayout>
</file>

<file path=ppt/slideLayouts/slideLayout702.xml><?xml version="1.0" encoding="utf-8"?>
<p:sldLayout xmlns:a="http://schemas.openxmlformats.org/drawingml/2006/main" xmlns:r="http://schemas.openxmlformats.org/officeDocument/2006/relationships" xmlns:p="http://schemas.openxmlformats.org/presentationml/2006/main" showMasterSp="0" type="tx">
  <p:cSld name="27_Picture with Caption">
    <p:bg>
      <p:bgPr>
        <a:solidFill>
          <a:srgbClr val="000000"/>
        </a:solidFill>
        <a:effectLst/>
      </p:bgPr>
    </p:bg>
    <p:spTree>
      <p:nvGrpSpPr>
        <p:cNvPr id="1" name=""/>
        <p:cNvGrpSpPr/>
        <p:nvPr/>
      </p:nvGrpSpPr>
      <p:grpSpPr>
        <a:xfrm>
          <a:off x="0" y="0"/>
          <a:ext cx="0" cy="0"/>
          <a:chOff x="0" y="0"/>
          <a:chExt cx="0" cy="0"/>
        </a:xfrm>
      </p:grpSpPr>
      <p:grpSp>
        <p:nvGrpSpPr>
          <p:cNvPr id="3754" name="Group 2"/>
          <p:cNvGrpSpPr/>
          <p:nvPr/>
        </p:nvGrpSpPr>
        <p:grpSpPr>
          <a:xfrm>
            <a:off x="0" y="3902080"/>
            <a:ext cx="3400426" cy="2949576"/>
            <a:chOff x="0" y="0"/>
            <a:chExt cx="3400425" cy="2949575"/>
          </a:xfrm>
        </p:grpSpPr>
        <p:sp>
          <p:nvSpPr>
            <p:cNvPr id="3747"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48"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49"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0"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1"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55" name="Title Text"/>
          <p:cNvSpPr txBox="1">
            <a:spLocks noGrp="1"/>
          </p:cNvSpPr>
          <p:nvPr>
            <p:ph type="title"/>
          </p:nvPr>
        </p:nvSpPr>
        <p:spPr>
          <a:xfrm>
            <a:off x="1792288" y="4800600"/>
            <a:ext cx="5486401" cy="566738"/>
          </a:xfrm>
          <a:prstGeom prst="rect">
            <a:avLst/>
          </a:prstGeom>
          <a:noFill/>
        </p:spPr>
        <p:txBody>
          <a:bodyPr lIns="45714" tIns="45714" rIns="45714" bIns="45714" anchor="b"/>
          <a:lstStyle>
            <a:lvl1pPr>
              <a:defRPr sz="2000">
                <a:effectLst>
                  <a:outerShdw blurRad="38100" dist="38100" dir="2700000" rotWithShape="0">
                    <a:srgbClr val="000000"/>
                  </a:outerShdw>
                </a:effectLst>
              </a:defRPr>
            </a:lvl1pPr>
          </a:lstStyle>
          <a:p>
            <a:r>
              <a:t>Title Text</a:t>
            </a:r>
          </a:p>
        </p:txBody>
      </p:sp>
      <p:sp>
        <p:nvSpPr>
          <p:cNvPr id="375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757"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a:solidFill>
                  <a:srgbClr val="FFFFFF"/>
                </a:solidFill>
                <a:effectLst>
                  <a:outerShdw blurRad="38100" dist="38100" dir="2700000" rotWithShape="0">
                    <a:srgbClr val="000000"/>
                  </a:outerShdw>
                </a:effectLst>
              </a:defRPr>
            </a:lvl1pPr>
            <a:lvl2pPr marL="0" indent="457150">
              <a:spcBef>
                <a:spcPts val="300"/>
              </a:spcBef>
              <a:buSzTx/>
              <a:buNone/>
              <a:defRPr sz="1400">
                <a:solidFill>
                  <a:srgbClr val="FFFFFF"/>
                </a:solidFill>
                <a:effectLst>
                  <a:outerShdw blurRad="38100" dist="38100" dir="2700000" rotWithShape="0">
                    <a:srgbClr val="000000"/>
                  </a:outerShdw>
                </a:effectLst>
              </a:defRPr>
            </a:lvl2pPr>
            <a:lvl3pPr marL="0" indent="914300">
              <a:spcBef>
                <a:spcPts val="300"/>
              </a:spcBef>
              <a:buSzTx/>
              <a:buNone/>
              <a:defRPr sz="1400">
                <a:solidFill>
                  <a:srgbClr val="FFFFFF"/>
                </a:solidFill>
                <a:effectLst>
                  <a:outerShdw blurRad="38100" dist="38100" dir="2700000" rotWithShape="0">
                    <a:srgbClr val="000000"/>
                  </a:outerShdw>
                </a:effectLst>
              </a:defRPr>
            </a:lvl3pPr>
            <a:lvl4pPr marL="0" indent="1371450">
              <a:spcBef>
                <a:spcPts val="300"/>
              </a:spcBef>
              <a:buSzTx/>
              <a:buNone/>
              <a:defRPr sz="1400">
                <a:solidFill>
                  <a:srgbClr val="FFFFFF"/>
                </a:solidFill>
                <a:effectLst>
                  <a:outerShdw blurRad="38100" dist="38100" dir="2700000" rotWithShape="0">
                    <a:srgbClr val="000000"/>
                  </a:outerShdw>
                </a:effectLst>
              </a:defRPr>
            </a:lvl4pPr>
            <a:lvl5pPr marL="0" indent="1828600">
              <a:spcBef>
                <a:spcPts val="300"/>
              </a:spcBef>
              <a:buSzTx/>
              <a:buNone/>
              <a:defRPr sz="1400">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758"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174640019"/>
      </p:ext>
    </p:extLst>
  </p:cSld>
  <p:clrMapOvr>
    <a:masterClrMapping/>
  </p:clrMapOvr>
  <p:transition spd="med"/>
</p:sldLayout>
</file>

<file path=ppt/slideLayouts/slideLayout703.xml><?xml version="1.0" encoding="utf-8"?>
<p:sldLayout xmlns:a="http://schemas.openxmlformats.org/drawingml/2006/main" xmlns:r="http://schemas.openxmlformats.org/officeDocument/2006/relationships" xmlns:p="http://schemas.openxmlformats.org/presentationml/2006/main" showMasterSp="0" type="tx">
  <p:cSld name="27_Title and Vertical Text">
    <p:bg>
      <p:bgPr>
        <a:solidFill>
          <a:srgbClr val="000000"/>
        </a:solidFill>
        <a:effectLst/>
      </p:bgPr>
    </p:bg>
    <p:spTree>
      <p:nvGrpSpPr>
        <p:cNvPr id="1" name=""/>
        <p:cNvGrpSpPr/>
        <p:nvPr/>
      </p:nvGrpSpPr>
      <p:grpSpPr>
        <a:xfrm>
          <a:off x="0" y="0"/>
          <a:ext cx="0" cy="0"/>
          <a:chOff x="0" y="0"/>
          <a:chExt cx="0" cy="0"/>
        </a:xfrm>
      </p:grpSpPr>
      <p:grpSp>
        <p:nvGrpSpPr>
          <p:cNvPr id="3772" name="Group 2"/>
          <p:cNvGrpSpPr/>
          <p:nvPr/>
        </p:nvGrpSpPr>
        <p:grpSpPr>
          <a:xfrm>
            <a:off x="0" y="3902080"/>
            <a:ext cx="3400426" cy="2949576"/>
            <a:chOff x="0" y="0"/>
            <a:chExt cx="3400425" cy="2949575"/>
          </a:xfrm>
        </p:grpSpPr>
        <p:sp>
          <p:nvSpPr>
            <p:cNvPr id="3765"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6"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7"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8"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9"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7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7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73"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774" name="Body Level One…"/>
          <p:cNvSpPr txBox="1">
            <a:spLocks noGrp="1"/>
          </p:cNvSpPr>
          <p:nvPr>
            <p:ph type="body" idx="1"/>
          </p:nvPr>
        </p:nvSpPr>
        <p:spPr>
          <a:xfrm>
            <a:off x="457200" y="1600205"/>
            <a:ext cx="8229600" cy="4530726"/>
          </a:xfrm>
          <a:prstGeom prst="rect">
            <a:avLst/>
          </a:prstGeom>
        </p:spPr>
        <p:txBody>
          <a:bodyPr vert="eaVert" lIns="45714" tIns="45714" rIns="45714" bIns="45714">
            <a:normAutofit/>
          </a:bodyPr>
          <a:lstStyle>
            <a:lvl1pPr marL="342861" indent="-342861">
              <a:buClr>
                <a:srgbClr val="FFFFCC"/>
              </a:buClr>
              <a:buSzPct val="75000"/>
              <a:buChar char="●"/>
              <a:defRPr>
                <a:solidFill>
                  <a:srgbClr val="FFFFFF"/>
                </a:solidFill>
                <a:effectLst>
                  <a:outerShdw blurRad="38100" dist="38100" dir="2700000" rotWithShape="0">
                    <a:srgbClr val="000000"/>
                  </a:outerShdw>
                </a:effectLst>
              </a:defRPr>
            </a:lvl1pPr>
            <a:lvl2pPr marL="783686" indent="-326537">
              <a:buClr>
                <a:srgbClr val="FFFFCC"/>
              </a:buClr>
              <a:buSzPct val="75000"/>
              <a:defRPr>
                <a:solidFill>
                  <a:srgbClr val="FFFFFF"/>
                </a:solidFill>
                <a:effectLst>
                  <a:outerShdw blurRad="38100" dist="38100" dir="2700000" rotWithShape="0">
                    <a:srgbClr val="000000"/>
                  </a:outerShdw>
                </a:effectLst>
              </a:defRPr>
            </a:lvl2pPr>
            <a:lvl3pPr marL="1219066" indent="-304766">
              <a:buClr>
                <a:srgbClr val="FFFFCC"/>
              </a:buClr>
              <a:buSzPct val="75000"/>
              <a:defRPr>
                <a:solidFill>
                  <a:srgbClr val="FFFFFF"/>
                </a:solidFill>
                <a:effectLst>
                  <a:outerShdw blurRad="38100" dist="38100" dir="2700000" rotWithShape="0">
                    <a:srgbClr val="000000"/>
                  </a:outerShdw>
                </a:effectLst>
              </a:defRPr>
            </a:lvl3pPr>
            <a:lvl4pPr marL="1737169" indent="-365719">
              <a:buClr>
                <a:srgbClr val="FFFFCC"/>
              </a:buClr>
              <a:buSzPct val="75000"/>
              <a:defRPr>
                <a:solidFill>
                  <a:srgbClr val="FFFFFF"/>
                </a:solidFill>
                <a:effectLst>
                  <a:outerShdw blurRad="38100" dist="38100" dir="2700000" rotWithShape="0">
                    <a:srgbClr val="000000"/>
                  </a:outerShdw>
                </a:effectLst>
              </a:defRPr>
            </a:lvl4pPr>
            <a:lvl5pPr marL="2194319" indent="-365719">
              <a:buClr>
                <a:srgbClr val="FFFFCC"/>
              </a:buClr>
              <a:buSzPct val="75000"/>
              <a:buChar char="●"/>
              <a:defRPr>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775"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495153613"/>
      </p:ext>
    </p:extLst>
  </p:cSld>
  <p:clrMapOvr>
    <a:masterClrMapping/>
  </p:clrMapOvr>
  <p:transition spd="med"/>
</p:sldLayout>
</file>

<file path=ppt/slideLayouts/slideLayout704.xml><?xml version="1.0" encoding="utf-8"?>
<p:sldLayout xmlns:a="http://schemas.openxmlformats.org/drawingml/2006/main" xmlns:r="http://schemas.openxmlformats.org/officeDocument/2006/relationships" xmlns:p="http://schemas.openxmlformats.org/presentationml/2006/main" showMasterSp="0" type="tx">
  <p:cSld name="27_Vertical Title and Text">
    <p:bg>
      <p:bgPr>
        <a:solidFill>
          <a:srgbClr val="000000"/>
        </a:solidFill>
        <a:effectLst/>
      </p:bgPr>
    </p:bg>
    <p:spTree>
      <p:nvGrpSpPr>
        <p:cNvPr id="1" name=""/>
        <p:cNvGrpSpPr/>
        <p:nvPr/>
      </p:nvGrpSpPr>
      <p:grpSpPr>
        <a:xfrm>
          <a:off x="0" y="0"/>
          <a:ext cx="0" cy="0"/>
          <a:chOff x="0" y="0"/>
          <a:chExt cx="0" cy="0"/>
        </a:xfrm>
      </p:grpSpPr>
      <p:grpSp>
        <p:nvGrpSpPr>
          <p:cNvPr id="3789" name="Group 2"/>
          <p:cNvGrpSpPr/>
          <p:nvPr/>
        </p:nvGrpSpPr>
        <p:grpSpPr>
          <a:xfrm>
            <a:off x="0" y="3902080"/>
            <a:ext cx="3400426" cy="2949576"/>
            <a:chOff x="0" y="0"/>
            <a:chExt cx="3400425" cy="2949575"/>
          </a:xfrm>
        </p:grpSpPr>
        <p:sp>
          <p:nvSpPr>
            <p:cNvPr id="3782"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3"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4"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5"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6"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90" name="Title Text"/>
          <p:cNvSpPr txBox="1">
            <a:spLocks noGrp="1"/>
          </p:cNvSpPr>
          <p:nvPr>
            <p:ph type="title"/>
          </p:nvPr>
        </p:nvSpPr>
        <p:spPr>
          <a:xfrm>
            <a:off x="6629400" y="277813"/>
            <a:ext cx="2057400" cy="5853113"/>
          </a:xfrm>
          <a:prstGeom prst="rect">
            <a:avLst/>
          </a:prstGeom>
          <a:noFill/>
        </p:spPr>
        <p:txBody>
          <a:bodyPr vert="eaVert" lIns="45714" tIns="45714" rIns="45714" bIns="45714"/>
          <a:lstStyle>
            <a:lvl1pPr>
              <a:defRPr sz="4400" b="0">
                <a:effectLst>
                  <a:outerShdw blurRad="38100" dist="38100" dir="2700000" rotWithShape="0">
                    <a:srgbClr val="000000"/>
                  </a:outerShdw>
                </a:effectLst>
              </a:defRPr>
            </a:lvl1pPr>
          </a:lstStyle>
          <a:p>
            <a:r>
              <a:t>Title Text</a:t>
            </a:r>
          </a:p>
        </p:txBody>
      </p:sp>
      <p:sp>
        <p:nvSpPr>
          <p:cNvPr id="3791" name="Body Level One…"/>
          <p:cNvSpPr txBox="1">
            <a:spLocks noGrp="1"/>
          </p:cNvSpPr>
          <p:nvPr>
            <p:ph type="body" idx="1"/>
          </p:nvPr>
        </p:nvSpPr>
        <p:spPr>
          <a:xfrm>
            <a:off x="457200" y="277813"/>
            <a:ext cx="6019800" cy="5853113"/>
          </a:xfrm>
          <a:prstGeom prst="rect">
            <a:avLst/>
          </a:prstGeom>
        </p:spPr>
        <p:txBody>
          <a:bodyPr vert="eaVert" lIns="45714" tIns="45714" rIns="45714" bIns="45714">
            <a:normAutofit/>
          </a:bodyPr>
          <a:lstStyle>
            <a:lvl1pPr marL="342861" indent="-342861">
              <a:buClr>
                <a:srgbClr val="FFFFCC"/>
              </a:buClr>
              <a:buSzPct val="75000"/>
              <a:buChar char="●"/>
              <a:defRPr>
                <a:solidFill>
                  <a:srgbClr val="FFFFFF"/>
                </a:solidFill>
                <a:effectLst>
                  <a:outerShdw blurRad="38100" dist="38100" dir="2700000" rotWithShape="0">
                    <a:srgbClr val="000000"/>
                  </a:outerShdw>
                </a:effectLst>
              </a:defRPr>
            </a:lvl1pPr>
            <a:lvl2pPr marL="783686" indent="-326537">
              <a:buClr>
                <a:srgbClr val="FFFFCC"/>
              </a:buClr>
              <a:buSzPct val="75000"/>
              <a:defRPr>
                <a:solidFill>
                  <a:srgbClr val="FFFFFF"/>
                </a:solidFill>
                <a:effectLst>
                  <a:outerShdw blurRad="38100" dist="38100" dir="2700000" rotWithShape="0">
                    <a:srgbClr val="000000"/>
                  </a:outerShdw>
                </a:effectLst>
              </a:defRPr>
            </a:lvl2pPr>
            <a:lvl3pPr marL="1219066" indent="-304766">
              <a:buClr>
                <a:srgbClr val="FFFFCC"/>
              </a:buClr>
              <a:buSzPct val="75000"/>
              <a:defRPr>
                <a:solidFill>
                  <a:srgbClr val="FFFFFF"/>
                </a:solidFill>
                <a:effectLst>
                  <a:outerShdw blurRad="38100" dist="38100" dir="2700000" rotWithShape="0">
                    <a:srgbClr val="000000"/>
                  </a:outerShdw>
                </a:effectLst>
              </a:defRPr>
            </a:lvl3pPr>
            <a:lvl4pPr marL="1737169" indent="-365719">
              <a:buClr>
                <a:srgbClr val="FFFFCC"/>
              </a:buClr>
              <a:buSzPct val="75000"/>
              <a:defRPr>
                <a:solidFill>
                  <a:srgbClr val="FFFFFF"/>
                </a:solidFill>
                <a:effectLst>
                  <a:outerShdw blurRad="38100" dist="38100" dir="2700000" rotWithShape="0">
                    <a:srgbClr val="000000"/>
                  </a:outerShdw>
                </a:effectLst>
              </a:defRPr>
            </a:lvl4pPr>
            <a:lvl5pPr marL="2194319" indent="-365719">
              <a:buClr>
                <a:srgbClr val="FFFFCC"/>
              </a:buClr>
              <a:buSzPct val="75000"/>
              <a:buChar char="●"/>
              <a:defRPr>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792"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691627274"/>
      </p:ext>
    </p:extLst>
  </p:cSld>
  <p:clrMapOvr>
    <a:masterClrMapping/>
  </p:clrMapOvr>
  <p:transition spd="med"/>
</p:sldLayout>
</file>

<file path=ppt/slideLayouts/slideLayout705.xml><?xml version="1.0" encoding="utf-8"?>
<p:sldLayout xmlns:a="http://schemas.openxmlformats.org/drawingml/2006/main" xmlns:r="http://schemas.openxmlformats.org/officeDocument/2006/relationships" xmlns:p="http://schemas.openxmlformats.org/presentationml/2006/main" showMasterSp="0" type="tx">
  <p:cSld name="26_Title and Content">
    <p:bg>
      <p:bgPr>
        <a:solidFill>
          <a:srgbClr val="000000"/>
        </a:solidFill>
        <a:effectLst/>
      </p:bgPr>
    </p:bg>
    <p:spTree>
      <p:nvGrpSpPr>
        <p:cNvPr id="1" name=""/>
        <p:cNvGrpSpPr/>
        <p:nvPr/>
      </p:nvGrpSpPr>
      <p:grpSpPr>
        <a:xfrm>
          <a:off x="0" y="0"/>
          <a:ext cx="0" cy="0"/>
          <a:chOff x="0" y="0"/>
          <a:chExt cx="0" cy="0"/>
        </a:xfrm>
      </p:grpSpPr>
      <p:grpSp>
        <p:nvGrpSpPr>
          <p:cNvPr id="3898" name="Group 1026"/>
          <p:cNvGrpSpPr/>
          <p:nvPr/>
        </p:nvGrpSpPr>
        <p:grpSpPr>
          <a:xfrm>
            <a:off x="0" y="3902075"/>
            <a:ext cx="3400426" cy="2949575"/>
            <a:chOff x="0" y="0"/>
            <a:chExt cx="3400425" cy="2949575"/>
          </a:xfrm>
        </p:grpSpPr>
        <p:sp>
          <p:nvSpPr>
            <p:cNvPr id="3891"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2"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3"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4"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5"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6"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7"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99"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0">
                <a:solidFill>
                  <a:srgbClr val="B2B2B2"/>
                </a:solidFill>
              </a:defRPr>
            </a:lvl1pPr>
          </a:lstStyle>
          <a:p>
            <a:r>
              <a:t>Title Text</a:t>
            </a:r>
          </a:p>
        </p:txBody>
      </p:sp>
      <p:sp>
        <p:nvSpPr>
          <p:cNvPr id="3900" name="Body Level One…"/>
          <p:cNvSpPr txBox="1">
            <a:spLocks noGrp="1"/>
          </p:cNvSpPr>
          <p:nvPr>
            <p:ph type="body" idx="1"/>
          </p:nvPr>
        </p:nvSpPr>
        <p:spPr>
          <a:xfrm>
            <a:off x="457200" y="1600200"/>
            <a:ext cx="8229600" cy="4530725"/>
          </a:xfrm>
          <a:prstGeom prst="rect">
            <a:avLst/>
          </a:prstGeom>
        </p:spPr>
        <p:txBody>
          <a:bodyPr lIns="45687" tIns="45687" rIns="45687" bIns="45687">
            <a:normAutofit/>
          </a:bodyPr>
          <a:lstStyle>
            <a:lvl1pPr marL="342659" indent="-342659">
              <a:buClr>
                <a:srgbClr val="FFFFCC"/>
              </a:buClr>
              <a:buSzPct val="75000"/>
              <a:buChar char="●"/>
              <a:defRPr>
                <a:solidFill>
                  <a:srgbClr val="FFFFFF"/>
                </a:solidFill>
                <a:effectLst>
                  <a:outerShdw blurRad="38100" dist="38100" dir="2700000" rotWithShape="0">
                    <a:srgbClr val="010199"/>
                  </a:outerShdw>
                </a:effectLst>
              </a:defRPr>
            </a:lvl1pPr>
            <a:lvl2pPr marL="783220" indent="-326340">
              <a:buClr>
                <a:srgbClr val="FFFFCC"/>
              </a:buClr>
              <a:buSzPct val="75000"/>
              <a:defRPr>
                <a:solidFill>
                  <a:srgbClr val="FFFFFF"/>
                </a:solidFill>
                <a:effectLst>
                  <a:outerShdw blurRad="38100" dist="38100" dir="2700000" rotWithShape="0">
                    <a:srgbClr val="010199"/>
                  </a:outerShdw>
                </a:effectLst>
              </a:defRPr>
            </a:lvl2pPr>
            <a:lvl3pPr marL="1218345" indent="-304585">
              <a:buClr>
                <a:srgbClr val="FFFFCC"/>
              </a:buClr>
              <a:buSzPct val="75000"/>
              <a:defRPr>
                <a:solidFill>
                  <a:srgbClr val="FFFFFF"/>
                </a:solidFill>
                <a:effectLst>
                  <a:outerShdw blurRad="38100" dist="38100" dir="2700000" rotWithShape="0">
                    <a:srgbClr val="010199"/>
                  </a:outerShdw>
                </a:effectLst>
              </a:defRPr>
            </a:lvl3pPr>
            <a:lvl4pPr marL="1736140" indent="-365502">
              <a:buClr>
                <a:srgbClr val="FFFFCC"/>
              </a:buClr>
              <a:buSzPct val="75000"/>
              <a:defRPr>
                <a:solidFill>
                  <a:srgbClr val="FFFFFF"/>
                </a:solidFill>
                <a:effectLst>
                  <a:outerShdw blurRad="38100" dist="38100" dir="2700000" rotWithShape="0">
                    <a:srgbClr val="010199"/>
                  </a:outerShdw>
                </a:effectLst>
              </a:defRPr>
            </a:lvl4pPr>
            <a:lvl5pPr marL="2193020" indent="-365502">
              <a:buClr>
                <a:srgbClr val="FFFFCC"/>
              </a:buClr>
              <a:buSzPct val="75000"/>
              <a:buChar char="●"/>
              <a:defRPr>
                <a:solidFill>
                  <a:srgbClr val="FFFFFF"/>
                </a:solidFill>
                <a:effectLst>
                  <a:outerShdw blurRad="38100" dist="38100" dir="2700000" rotWithShape="0">
                    <a:srgbClr val="010199"/>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01" name="Slide Number"/>
          <p:cNvSpPr txBox="1">
            <a:spLocks noGrp="1"/>
          </p:cNvSpPr>
          <p:nvPr>
            <p:ph type="sldNum" sz="quarter" idx="2"/>
          </p:nvPr>
        </p:nvSpPr>
        <p:spPr>
          <a:xfrm>
            <a:off x="8441461" y="6248400"/>
            <a:ext cx="245340" cy="226922"/>
          </a:xfrm>
          <a:prstGeom prst="rect">
            <a:avLst/>
          </a:prstGeom>
        </p:spPr>
        <p:txBody>
          <a:bodyPr lIns="45687" tIns="45687" rIns="45687" bIns="45687" anchor="t"/>
          <a:lstStyle>
            <a:lvl1pPr>
              <a:defRPr sz="1000">
                <a:solidFill>
                  <a:srgbClr val="FFFFFF"/>
                </a:solidFill>
                <a:effectLst>
                  <a:outerShdw blurRad="38100" dist="38100" dir="2700000" rotWithShape="0">
                    <a:srgbClr val="010199"/>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020939746"/>
      </p:ext>
    </p:extLst>
  </p:cSld>
  <p:clrMapOvr>
    <a:masterClrMapping/>
  </p:clrMapOvr>
  <p:transition spd="med"/>
</p:sldLayout>
</file>

<file path=ppt/slideLayouts/slideLayout706.xml><?xml version="1.0" encoding="utf-8"?>
<p:sldLayout xmlns:a="http://schemas.openxmlformats.org/drawingml/2006/main" xmlns:r="http://schemas.openxmlformats.org/officeDocument/2006/relationships" xmlns:p="http://schemas.openxmlformats.org/presentationml/2006/main" showMasterSp="0" type="tx">
  <p:cSld name="Title, Text, and 2 Content">
    <p:bg>
      <p:bgPr>
        <a:solidFill>
          <a:srgbClr val="000000"/>
        </a:solidFill>
        <a:effectLst/>
      </p:bgPr>
    </p:bg>
    <p:spTree>
      <p:nvGrpSpPr>
        <p:cNvPr id="1" name=""/>
        <p:cNvGrpSpPr/>
        <p:nvPr/>
      </p:nvGrpSpPr>
      <p:grpSpPr>
        <a:xfrm>
          <a:off x="0" y="0"/>
          <a:ext cx="0" cy="0"/>
          <a:chOff x="0" y="0"/>
          <a:chExt cx="0" cy="0"/>
        </a:xfrm>
      </p:grpSpPr>
      <p:grpSp>
        <p:nvGrpSpPr>
          <p:cNvPr id="3915" name="Group 1026"/>
          <p:cNvGrpSpPr/>
          <p:nvPr/>
        </p:nvGrpSpPr>
        <p:grpSpPr>
          <a:xfrm>
            <a:off x="0" y="3902075"/>
            <a:ext cx="3400426" cy="2949575"/>
            <a:chOff x="0" y="0"/>
            <a:chExt cx="3400425" cy="2949575"/>
          </a:xfrm>
        </p:grpSpPr>
        <p:sp>
          <p:nvSpPr>
            <p:cNvPr id="3908"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09"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0"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1"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2"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3"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4"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916"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0">
                <a:solidFill>
                  <a:srgbClr val="B2B2B2"/>
                </a:solidFill>
              </a:defRPr>
            </a:lvl1pPr>
          </a:lstStyle>
          <a:p>
            <a:r>
              <a:t>Title Text</a:t>
            </a:r>
          </a:p>
        </p:txBody>
      </p:sp>
      <p:sp>
        <p:nvSpPr>
          <p:cNvPr id="3917" name="Body Level One…"/>
          <p:cNvSpPr txBox="1">
            <a:spLocks noGrp="1"/>
          </p:cNvSpPr>
          <p:nvPr>
            <p:ph type="body" sz="half" idx="1"/>
          </p:nvPr>
        </p:nvSpPr>
        <p:spPr>
          <a:xfrm>
            <a:off x="457200" y="1600200"/>
            <a:ext cx="4038600" cy="4530725"/>
          </a:xfrm>
          <a:prstGeom prst="rect">
            <a:avLst/>
          </a:prstGeom>
        </p:spPr>
        <p:txBody>
          <a:bodyPr lIns="45687" tIns="45687" rIns="45687" bIns="45687">
            <a:normAutofit/>
          </a:bodyPr>
          <a:lstStyle>
            <a:lvl1pPr marL="342659" indent="-342659">
              <a:buClr>
                <a:srgbClr val="FFFFCC"/>
              </a:buClr>
              <a:buSzPct val="75000"/>
              <a:buChar char="●"/>
              <a:defRPr>
                <a:solidFill>
                  <a:srgbClr val="FFFFFF"/>
                </a:solidFill>
                <a:effectLst>
                  <a:outerShdw blurRad="38100" dist="38100" dir="2700000" rotWithShape="0">
                    <a:srgbClr val="010199"/>
                  </a:outerShdw>
                </a:effectLst>
              </a:defRPr>
            </a:lvl1pPr>
            <a:lvl2pPr marL="783220" indent="-326340">
              <a:buClr>
                <a:srgbClr val="FFFFCC"/>
              </a:buClr>
              <a:buSzPct val="75000"/>
              <a:defRPr>
                <a:solidFill>
                  <a:srgbClr val="FFFFFF"/>
                </a:solidFill>
                <a:effectLst>
                  <a:outerShdw blurRad="38100" dist="38100" dir="2700000" rotWithShape="0">
                    <a:srgbClr val="010199"/>
                  </a:outerShdw>
                </a:effectLst>
              </a:defRPr>
            </a:lvl2pPr>
            <a:lvl3pPr marL="1218345" indent="-304585">
              <a:buClr>
                <a:srgbClr val="FFFFCC"/>
              </a:buClr>
              <a:buSzPct val="75000"/>
              <a:defRPr>
                <a:solidFill>
                  <a:srgbClr val="FFFFFF"/>
                </a:solidFill>
                <a:effectLst>
                  <a:outerShdw blurRad="38100" dist="38100" dir="2700000" rotWithShape="0">
                    <a:srgbClr val="010199"/>
                  </a:outerShdw>
                </a:effectLst>
              </a:defRPr>
            </a:lvl3pPr>
            <a:lvl4pPr marL="1736140" indent="-365502">
              <a:buClr>
                <a:srgbClr val="FFFFCC"/>
              </a:buClr>
              <a:buSzPct val="75000"/>
              <a:defRPr>
                <a:solidFill>
                  <a:srgbClr val="FFFFFF"/>
                </a:solidFill>
                <a:effectLst>
                  <a:outerShdw blurRad="38100" dist="38100" dir="2700000" rotWithShape="0">
                    <a:srgbClr val="010199"/>
                  </a:outerShdw>
                </a:effectLst>
              </a:defRPr>
            </a:lvl4pPr>
            <a:lvl5pPr marL="2193020" indent="-365502">
              <a:buClr>
                <a:srgbClr val="FFFFCC"/>
              </a:buClr>
              <a:buSzPct val="75000"/>
              <a:buChar char="●"/>
              <a:defRPr>
                <a:solidFill>
                  <a:srgbClr val="FFFFFF"/>
                </a:solidFill>
                <a:effectLst>
                  <a:outerShdw blurRad="38100" dist="38100" dir="2700000" rotWithShape="0">
                    <a:srgbClr val="010199"/>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18" name="Slide Number"/>
          <p:cNvSpPr txBox="1">
            <a:spLocks noGrp="1"/>
          </p:cNvSpPr>
          <p:nvPr>
            <p:ph type="sldNum" sz="quarter" idx="2"/>
          </p:nvPr>
        </p:nvSpPr>
        <p:spPr>
          <a:xfrm>
            <a:off x="8441461" y="6248400"/>
            <a:ext cx="245340" cy="226922"/>
          </a:xfrm>
          <a:prstGeom prst="rect">
            <a:avLst/>
          </a:prstGeom>
        </p:spPr>
        <p:txBody>
          <a:bodyPr lIns="45687" tIns="45687" rIns="45687" bIns="45687" anchor="t"/>
          <a:lstStyle>
            <a:lvl1pPr>
              <a:defRPr sz="1000">
                <a:solidFill>
                  <a:srgbClr val="FFFFFF"/>
                </a:solidFill>
                <a:effectLst>
                  <a:outerShdw blurRad="38100" dist="38100" dir="2700000" rotWithShape="0">
                    <a:srgbClr val="010199"/>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834600413"/>
      </p:ext>
    </p:extLst>
  </p:cSld>
  <p:clrMapOvr>
    <a:masterClrMapping/>
  </p:clrMapOvr>
  <p:transition spd="med"/>
</p:sldLayout>
</file>

<file path=ppt/slideLayouts/slideLayout707.xml><?xml version="1.0" encoding="utf-8"?>
<p:sldLayout xmlns:a="http://schemas.openxmlformats.org/drawingml/2006/main" xmlns:r="http://schemas.openxmlformats.org/officeDocument/2006/relationships" xmlns:p="http://schemas.openxmlformats.org/presentationml/2006/main" showMasterSp="0" type="tx">
  <p:cSld name="14_Title Slide">
    <p:bg>
      <p:bgPr>
        <a:solidFill>
          <a:srgbClr val="390039"/>
        </a:solidFill>
        <a:effectLst/>
      </p:bgPr>
    </p:bg>
    <p:spTree>
      <p:nvGrpSpPr>
        <p:cNvPr id="1" name=""/>
        <p:cNvGrpSpPr/>
        <p:nvPr/>
      </p:nvGrpSpPr>
      <p:grpSpPr>
        <a:xfrm>
          <a:off x="0" y="0"/>
          <a:ext cx="0" cy="0"/>
          <a:chOff x="0" y="0"/>
          <a:chExt cx="0" cy="0"/>
        </a:xfrm>
      </p:grpSpPr>
      <p:sp>
        <p:nvSpPr>
          <p:cNvPr id="3972"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973"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F8F8EF"/>
                </a:solidFill>
                <a:effectLst>
                  <a:outerShdw blurRad="38100" dist="38100" dir="2700000" rotWithShape="0">
                    <a:srgbClr val="000000">
                      <a:alpha val="43137"/>
                    </a:srgbClr>
                  </a:outerShdw>
                </a:effectLst>
              </a:defRPr>
            </a:lvl1pPr>
            <a:lvl2pPr marL="0" indent="457200" algn="ctr">
              <a:buSzTx/>
              <a:buNone/>
              <a:defRPr>
                <a:solidFill>
                  <a:srgbClr val="F8F8EF"/>
                </a:solidFill>
                <a:effectLst>
                  <a:outerShdw blurRad="38100" dist="38100" dir="2700000" rotWithShape="0">
                    <a:srgbClr val="000000">
                      <a:alpha val="43137"/>
                    </a:srgbClr>
                  </a:outerShdw>
                </a:effectLst>
              </a:defRPr>
            </a:lvl2pPr>
            <a:lvl3pPr marL="0" indent="914400" algn="ctr">
              <a:buSzTx/>
              <a:buNone/>
              <a:defRPr>
                <a:solidFill>
                  <a:srgbClr val="F8F8EF"/>
                </a:solidFill>
                <a:effectLst>
                  <a:outerShdw blurRad="38100" dist="38100" dir="2700000" rotWithShape="0">
                    <a:srgbClr val="000000">
                      <a:alpha val="43137"/>
                    </a:srgbClr>
                  </a:outerShdw>
                </a:effectLst>
              </a:defRPr>
            </a:lvl3pPr>
            <a:lvl4pPr marL="0" indent="1371600" algn="ctr">
              <a:buSzTx/>
              <a:buNone/>
              <a:defRPr>
                <a:solidFill>
                  <a:srgbClr val="F8F8EF"/>
                </a:solidFill>
                <a:effectLst>
                  <a:outerShdw blurRad="38100" dist="38100" dir="2700000" rotWithShape="0">
                    <a:srgbClr val="000000">
                      <a:alpha val="43137"/>
                    </a:srgbClr>
                  </a:outerShdw>
                </a:effectLst>
              </a:defRPr>
            </a:lvl4pPr>
            <a:lvl5pPr marL="0" indent="1828800" algn="ctr">
              <a:buSzTx/>
              <a:buNone/>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74"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8991463"/>
      </p:ext>
    </p:extLst>
  </p:cSld>
  <p:clrMapOvr>
    <a:masterClrMapping/>
  </p:clrMapOvr>
  <p:transition spd="med"/>
</p:sldLayout>
</file>

<file path=ppt/slideLayouts/slideLayout708.xml><?xml version="1.0" encoding="utf-8"?>
<p:sldLayout xmlns:a="http://schemas.openxmlformats.org/drawingml/2006/main" xmlns:r="http://schemas.openxmlformats.org/officeDocument/2006/relationships" xmlns:p="http://schemas.openxmlformats.org/presentationml/2006/main" showMasterSp="0" type="tx">
  <p:cSld name="27_Title and Content">
    <p:bg>
      <p:bgPr>
        <a:solidFill>
          <a:srgbClr val="390039"/>
        </a:solidFill>
        <a:effectLst/>
      </p:bgPr>
    </p:bg>
    <p:spTree>
      <p:nvGrpSpPr>
        <p:cNvPr id="1" name=""/>
        <p:cNvGrpSpPr/>
        <p:nvPr/>
      </p:nvGrpSpPr>
      <p:grpSpPr>
        <a:xfrm>
          <a:off x="0" y="0"/>
          <a:ext cx="0" cy="0"/>
          <a:chOff x="0" y="0"/>
          <a:chExt cx="0" cy="0"/>
        </a:xfrm>
      </p:grpSpPr>
      <p:sp>
        <p:nvSpPr>
          <p:cNvPr id="398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982"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83"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14993910"/>
      </p:ext>
    </p:extLst>
  </p:cSld>
  <p:clrMapOvr>
    <a:masterClrMapping/>
  </p:clrMapOvr>
  <p:transition spd="med"/>
</p:sldLayout>
</file>

<file path=ppt/slideLayouts/slideLayout709.xml><?xml version="1.0" encoding="utf-8"?>
<p:sldLayout xmlns:a="http://schemas.openxmlformats.org/drawingml/2006/main" xmlns:r="http://schemas.openxmlformats.org/officeDocument/2006/relationships" xmlns:p="http://schemas.openxmlformats.org/presentationml/2006/main" showMasterSp="0" type="tx">
  <p:cSld name="28_Section Header">
    <p:bg>
      <p:bgPr>
        <a:solidFill>
          <a:srgbClr val="390039"/>
        </a:solidFill>
        <a:effectLst/>
      </p:bgPr>
    </p:bg>
    <p:spTree>
      <p:nvGrpSpPr>
        <p:cNvPr id="1" name=""/>
        <p:cNvGrpSpPr/>
        <p:nvPr/>
      </p:nvGrpSpPr>
      <p:grpSpPr>
        <a:xfrm>
          <a:off x="0" y="0"/>
          <a:ext cx="0" cy="0"/>
          <a:chOff x="0" y="0"/>
          <a:chExt cx="0" cy="0"/>
        </a:xfrm>
      </p:grpSpPr>
      <p:sp>
        <p:nvSpPr>
          <p:cNvPr id="3990"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solidFill>
                  <a:srgbClr val="F8F8EF"/>
                </a:solidFill>
                <a:effectLst>
                  <a:outerShdw blurRad="38100" dist="38100" dir="2700000" rotWithShape="0">
                    <a:srgbClr val="000000">
                      <a:alpha val="43137"/>
                    </a:srgbClr>
                  </a:outerShdw>
                </a:effectLst>
              </a:defRPr>
            </a:lvl1pPr>
          </a:lstStyle>
          <a:p>
            <a:r>
              <a:t>Title Text</a:t>
            </a:r>
          </a:p>
        </p:txBody>
      </p:sp>
      <p:sp>
        <p:nvSpPr>
          <p:cNvPr id="3991"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F8F8EF"/>
                </a:solidFill>
                <a:effectLst>
                  <a:outerShdw blurRad="38100" dist="38100" dir="2700000" rotWithShape="0">
                    <a:srgbClr val="000000">
                      <a:alpha val="43137"/>
                    </a:srgbClr>
                  </a:outerShdw>
                </a:effectLst>
              </a:defRPr>
            </a:lvl1pPr>
            <a:lvl2pPr marL="0" indent="457200">
              <a:spcBef>
                <a:spcPts val="400"/>
              </a:spcBef>
              <a:buSzTx/>
              <a:buNone/>
              <a:defRPr sz="2000">
                <a:solidFill>
                  <a:srgbClr val="F8F8EF"/>
                </a:solidFill>
                <a:effectLst>
                  <a:outerShdw blurRad="38100" dist="38100" dir="2700000" rotWithShape="0">
                    <a:srgbClr val="000000">
                      <a:alpha val="43137"/>
                    </a:srgbClr>
                  </a:outerShdw>
                </a:effectLst>
              </a:defRPr>
            </a:lvl2pPr>
            <a:lvl3pPr marL="0" indent="914400">
              <a:spcBef>
                <a:spcPts val="400"/>
              </a:spcBef>
              <a:buSzTx/>
              <a:buNone/>
              <a:defRPr sz="2000">
                <a:solidFill>
                  <a:srgbClr val="F8F8EF"/>
                </a:solidFill>
                <a:effectLst>
                  <a:outerShdw blurRad="38100" dist="38100" dir="2700000" rotWithShape="0">
                    <a:srgbClr val="000000">
                      <a:alpha val="43137"/>
                    </a:srgbClr>
                  </a:outerShdw>
                </a:effectLst>
              </a:defRPr>
            </a:lvl3pPr>
            <a:lvl4pPr marL="0" indent="1371600">
              <a:spcBef>
                <a:spcPts val="400"/>
              </a:spcBef>
              <a:buSzTx/>
              <a:buNone/>
              <a:defRPr sz="2000">
                <a:solidFill>
                  <a:srgbClr val="F8F8EF"/>
                </a:solidFill>
                <a:effectLst>
                  <a:outerShdw blurRad="38100" dist="38100" dir="2700000" rotWithShape="0">
                    <a:srgbClr val="000000">
                      <a:alpha val="43137"/>
                    </a:srgbClr>
                  </a:outerShdw>
                </a:effectLst>
              </a:defRPr>
            </a:lvl4pPr>
            <a:lvl5pPr marL="0" indent="1828800">
              <a:spcBef>
                <a:spcPts val="400"/>
              </a:spcBef>
              <a:buSzTx/>
              <a:buNone/>
              <a:defRPr sz="20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92"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98956978"/>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4D3D4C4-556A-D34E-BDCA-93F872896B58}" type="datetimeFigureOut">
              <a:rPr lang="en-US"/>
              <a:pPr/>
              <a:t>12/12/23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5B176137-5771-9F41-9F83-9F61E1332504}" type="slidenum">
              <a:rPr lang="en-US"/>
              <a:pPr/>
              <a:t>‹#›</a:t>
            </a:fld>
            <a:endParaRPr lang="en-US"/>
          </a:p>
        </p:txBody>
      </p:sp>
    </p:spTree>
    <p:extLst>
      <p:ext uri="{BB962C8B-B14F-4D97-AF65-F5344CB8AC3E}">
        <p14:creationId xmlns:p14="http://schemas.microsoft.com/office/powerpoint/2010/main" val="347471680"/>
      </p:ext>
    </p:extLst>
  </p:cSld>
  <p:clrMapOvr>
    <a:masterClrMapping/>
  </p:clrMapOvr>
  <p:transition spd="slow">
    <p:fade/>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showMasterSp="0" type="tx">
  <p:cSld name="28_Two Content">
    <p:bg>
      <p:bgPr>
        <a:solidFill>
          <a:srgbClr val="390039"/>
        </a:solidFill>
        <a:effectLst/>
      </p:bgPr>
    </p:bg>
    <p:spTree>
      <p:nvGrpSpPr>
        <p:cNvPr id="1" name=""/>
        <p:cNvGrpSpPr/>
        <p:nvPr/>
      </p:nvGrpSpPr>
      <p:grpSpPr>
        <a:xfrm>
          <a:off x="0" y="0"/>
          <a:ext cx="0" cy="0"/>
          <a:chOff x="0" y="0"/>
          <a:chExt cx="0" cy="0"/>
        </a:xfrm>
      </p:grpSpPr>
      <p:sp>
        <p:nvSpPr>
          <p:cNvPr id="399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00"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Char char="•"/>
              <a:defRPr sz="2800">
                <a:solidFill>
                  <a:srgbClr val="F8F8EF"/>
                </a:solidFill>
                <a:effectLst>
                  <a:outerShdw blurRad="38100" dist="38100" dir="2700000" rotWithShape="0">
                    <a:srgbClr val="000000">
                      <a:alpha val="43137"/>
                    </a:srgbClr>
                  </a:outerShdw>
                </a:effectLst>
              </a:defRPr>
            </a:lvl1pPr>
            <a:lvl2pPr marL="790575" indent="-333375">
              <a:spcBef>
                <a:spcPts val="600"/>
              </a:spcBef>
              <a:buSzPct val="100000"/>
              <a:buChar char="–"/>
              <a:defRPr sz="2800">
                <a:solidFill>
                  <a:srgbClr val="F8F8EF"/>
                </a:solidFill>
                <a:effectLst>
                  <a:outerShdw blurRad="38100" dist="38100" dir="2700000" rotWithShape="0">
                    <a:srgbClr val="000000">
                      <a:alpha val="43137"/>
                    </a:srgbClr>
                  </a:outerShdw>
                </a:effectLst>
              </a:defRPr>
            </a:lvl2pPr>
            <a:lvl3pPr marL="1234439" indent="-320039">
              <a:spcBef>
                <a:spcPts val="600"/>
              </a:spcBef>
              <a:buSzPct val="100000"/>
              <a:buChar char="•"/>
              <a:defRPr sz="2800">
                <a:solidFill>
                  <a:srgbClr val="F8F8EF"/>
                </a:solidFill>
                <a:effectLst>
                  <a:outerShdw blurRad="38100" dist="38100" dir="2700000" rotWithShape="0">
                    <a:srgbClr val="000000">
                      <a:alpha val="43137"/>
                    </a:srgbClr>
                  </a:outerShdw>
                </a:effectLst>
              </a:defRPr>
            </a:lvl3pPr>
            <a:lvl4pPr marL="1727200" indent="-355600">
              <a:spcBef>
                <a:spcPts val="600"/>
              </a:spcBef>
              <a:buSzPct val="100000"/>
              <a:buChar char="–"/>
              <a:defRPr sz="2800">
                <a:solidFill>
                  <a:srgbClr val="F8F8EF"/>
                </a:solidFill>
                <a:effectLst>
                  <a:outerShdw blurRad="38100" dist="38100" dir="2700000" rotWithShape="0">
                    <a:srgbClr val="000000">
                      <a:alpha val="43137"/>
                    </a:srgbClr>
                  </a:outerShdw>
                </a:effectLst>
              </a:defRPr>
            </a:lvl4pPr>
            <a:lvl5pPr marL="2184400" indent="-355600">
              <a:spcBef>
                <a:spcPts val="600"/>
              </a:spcBef>
              <a:buChar char="»"/>
              <a:defRPr sz="28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01"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25126613"/>
      </p:ext>
    </p:extLst>
  </p:cSld>
  <p:clrMapOvr>
    <a:masterClrMapping/>
  </p:clrMapOvr>
  <p:transition spd="med"/>
</p:sldLayout>
</file>

<file path=ppt/slideLayouts/slideLayout711.xml><?xml version="1.0" encoding="utf-8"?>
<p:sldLayout xmlns:a="http://schemas.openxmlformats.org/drawingml/2006/main" xmlns:r="http://schemas.openxmlformats.org/officeDocument/2006/relationships" xmlns:p="http://schemas.openxmlformats.org/presentationml/2006/main" showMasterSp="0" type="tx">
  <p:cSld name="28_Comparison">
    <p:bg>
      <p:bgPr>
        <a:solidFill>
          <a:srgbClr val="390039"/>
        </a:solidFill>
        <a:effectLst/>
      </p:bgPr>
    </p:bg>
    <p:spTree>
      <p:nvGrpSpPr>
        <p:cNvPr id="1" name=""/>
        <p:cNvGrpSpPr/>
        <p:nvPr/>
      </p:nvGrpSpPr>
      <p:grpSpPr>
        <a:xfrm>
          <a:off x="0" y="0"/>
          <a:ext cx="0" cy="0"/>
          <a:chOff x="0" y="0"/>
          <a:chExt cx="0" cy="0"/>
        </a:xfrm>
      </p:grpSpPr>
      <p:sp>
        <p:nvSpPr>
          <p:cNvPr id="400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09"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F8F8EF"/>
                </a:solidFill>
                <a:effectLst>
                  <a:outerShdw blurRad="38100" dist="38100" dir="2700000" rotWithShape="0">
                    <a:srgbClr val="000000">
                      <a:alpha val="43137"/>
                    </a:srgbClr>
                  </a:outerShdw>
                </a:effectLst>
              </a:defRPr>
            </a:lvl1pPr>
            <a:lvl2pPr marL="0" indent="457200">
              <a:spcBef>
                <a:spcPts val="500"/>
              </a:spcBef>
              <a:buSzTx/>
              <a:buNone/>
              <a:defRPr sz="2400" b="1">
                <a:solidFill>
                  <a:srgbClr val="F8F8EF"/>
                </a:solidFill>
                <a:effectLst>
                  <a:outerShdw blurRad="38100" dist="38100" dir="2700000" rotWithShape="0">
                    <a:srgbClr val="000000">
                      <a:alpha val="43137"/>
                    </a:srgbClr>
                  </a:outerShdw>
                </a:effectLst>
              </a:defRPr>
            </a:lvl2pPr>
            <a:lvl3pPr marL="0" indent="914400">
              <a:spcBef>
                <a:spcPts val="500"/>
              </a:spcBef>
              <a:buSzTx/>
              <a:buNone/>
              <a:defRPr sz="2400" b="1">
                <a:solidFill>
                  <a:srgbClr val="F8F8EF"/>
                </a:solidFill>
                <a:effectLst>
                  <a:outerShdw blurRad="38100" dist="38100" dir="2700000" rotWithShape="0">
                    <a:srgbClr val="000000">
                      <a:alpha val="43137"/>
                    </a:srgbClr>
                  </a:outerShdw>
                </a:effectLst>
              </a:defRPr>
            </a:lvl3pPr>
            <a:lvl4pPr marL="0" indent="1371600">
              <a:spcBef>
                <a:spcPts val="500"/>
              </a:spcBef>
              <a:buSzTx/>
              <a:buNone/>
              <a:defRPr sz="2400" b="1">
                <a:solidFill>
                  <a:srgbClr val="F8F8EF"/>
                </a:solidFill>
                <a:effectLst>
                  <a:outerShdw blurRad="38100" dist="38100" dir="2700000" rotWithShape="0">
                    <a:srgbClr val="000000">
                      <a:alpha val="43137"/>
                    </a:srgbClr>
                  </a:outerShdw>
                </a:effectLst>
              </a:defRPr>
            </a:lvl4pPr>
            <a:lvl5pPr marL="0" indent="1828800">
              <a:spcBef>
                <a:spcPts val="500"/>
              </a:spcBef>
              <a:buSzTx/>
              <a:buNone/>
              <a:defRPr sz="2400" b="1">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10"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F8F8EF"/>
                </a:solidFill>
                <a:effectLst>
                  <a:outerShdw blurRad="38100" dist="38100" dir="2700000" rotWithShape="0">
                    <a:srgbClr val="000000">
                      <a:alpha val="43137"/>
                    </a:srgbClr>
                  </a:outerShdw>
                </a:effectLst>
              </a:defRPr>
            </a:pPr>
            <a:endParaRPr/>
          </a:p>
        </p:txBody>
      </p:sp>
      <p:sp>
        <p:nvSpPr>
          <p:cNvPr id="4011"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3088610"/>
      </p:ext>
    </p:extLst>
  </p:cSld>
  <p:clrMapOvr>
    <a:masterClrMapping/>
  </p:clrMapOvr>
  <p:transition spd="med"/>
</p:sldLayout>
</file>

<file path=ppt/slideLayouts/slideLayout712.xml><?xml version="1.0" encoding="utf-8"?>
<p:sldLayout xmlns:a="http://schemas.openxmlformats.org/drawingml/2006/main" xmlns:r="http://schemas.openxmlformats.org/officeDocument/2006/relationships" xmlns:p="http://schemas.openxmlformats.org/presentationml/2006/main" showMasterSp="0" type="tx">
  <p:cSld name="27_Title Only">
    <p:bg>
      <p:bgPr>
        <a:solidFill>
          <a:srgbClr val="390039"/>
        </a:solidFill>
        <a:effectLst/>
      </p:bgPr>
    </p:bg>
    <p:spTree>
      <p:nvGrpSpPr>
        <p:cNvPr id="1" name=""/>
        <p:cNvGrpSpPr/>
        <p:nvPr/>
      </p:nvGrpSpPr>
      <p:grpSpPr>
        <a:xfrm>
          <a:off x="0" y="0"/>
          <a:ext cx="0" cy="0"/>
          <a:chOff x="0" y="0"/>
          <a:chExt cx="0" cy="0"/>
        </a:xfrm>
      </p:grpSpPr>
      <p:sp>
        <p:nvSpPr>
          <p:cNvPr id="401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19"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40589871"/>
      </p:ext>
    </p:extLst>
  </p:cSld>
  <p:clrMapOvr>
    <a:masterClrMapping/>
  </p:clrMapOvr>
  <p:transition spd="med"/>
</p:sldLayout>
</file>

<file path=ppt/slideLayouts/slideLayout713.xml><?xml version="1.0" encoding="utf-8"?>
<p:sldLayout xmlns:a="http://schemas.openxmlformats.org/drawingml/2006/main" xmlns:r="http://schemas.openxmlformats.org/officeDocument/2006/relationships" xmlns:p="http://schemas.openxmlformats.org/presentationml/2006/main" showMasterSp="0" type="tx">
  <p:cSld name="19_Blank">
    <p:bg>
      <p:bgPr>
        <a:solidFill>
          <a:srgbClr val="390039"/>
        </a:solidFill>
        <a:effectLst/>
      </p:bgPr>
    </p:bg>
    <p:spTree>
      <p:nvGrpSpPr>
        <p:cNvPr id="1" name=""/>
        <p:cNvGrpSpPr/>
        <p:nvPr/>
      </p:nvGrpSpPr>
      <p:grpSpPr>
        <a:xfrm>
          <a:off x="0" y="0"/>
          <a:ext cx="0" cy="0"/>
          <a:chOff x="0" y="0"/>
          <a:chExt cx="0" cy="0"/>
        </a:xfrm>
      </p:grpSpPr>
      <p:sp>
        <p:nvSpPr>
          <p:cNvPr id="402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34096575"/>
      </p:ext>
    </p:extLst>
  </p:cSld>
  <p:clrMapOvr>
    <a:masterClrMapping/>
  </p:clrMapOvr>
  <p:transition spd="med"/>
</p:sldLayout>
</file>

<file path=ppt/slideLayouts/slideLayout714.xml><?xml version="1.0" encoding="utf-8"?>
<p:sldLayout xmlns:a="http://schemas.openxmlformats.org/drawingml/2006/main" xmlns:r="http://schemas.openxmlformats.org/officeDocument/2006/relationships" xmlns:p="http://schemas.openxmlformats.org/presentationml/2006/main" showMasterSp="0" type="tx">
  <p:cSld name="28_Content with Caption">
    <p:bg>
      <p:bgPr>
        <a:solidFill>
          <a:srgbClr val="390039"/>
        </a:solidFill>
        <a:effectLst/>
      </p:bgPr>
    </p:bg>
    <p:spTree>
      <p:nvGrpSpPr>
        <p:cNvPr id="1" name=""/>
        <p:cNvGrpSpPr/>
        <p:nvPr/>
      </p:nvGrpSpPr>
      <p:grpSpPr>
        <a:xfrm>
          <a:off x="0" y="0"/>
          <a:ext cx="0" cy="0"/>
          <a:chOff x="0" y="0"/>
          <a:chExt cx="0" cy="0"/>
        </a:xfrm>
      </p:grpSpPr>
      <p:sp>
        <p:nvSpPr>
          <p:cNvPr id="4033"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solidFill>
                  <a:srgbClr val="F8F8EF"/>
                </a:solidFill>
                <a:effectLst>
                  <a:outerShdw blurRad="38100" dist="38100" dir="2700000" rotWithShape="0">
                    <a:srgbClr val="000000">
                      <a:alpha val="43137"/>
                    </a:srgbClr>
                  </a:outerShdw>
                </a:effectLst>
              </a:defRPr>
            </a:lvl1pPr>
          </a:lstStyle>
          <a:p>
            <a:r>
              <a:t>Title Text</a:t>
            </a:r>
          </a:p>
        </p:txBody>
      </p:sp>
      <p:sp>
        <p:nvSpPr>
          <p:cNvPr id="4034"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35"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F8F8EF"/>
                </a:solidFill>
                <a:effectLst>
                  <a:outerShdw blurRad="38100" dist="38100" dir="2700000" rotWithShape="0">
                    <a:srgbClr val="000000">
                      <a:alpha val="43137"/>
                    </a:srgbClr>
                  </a:outerShdw>
                </a:effectLst>
              </a:defRPr>
            </a:pPr>
            <a:endParaRPr/>
          </a:p>
        </p:txBody>
      </p:sp>
      <p:sp>
        <p:nvSpPr>
          <p:cNvPr id="403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00389229"/>
      </p:ext>
    </p:extLst>
  </p:cSld>
  <p:clrMapOvr>
    <a:masterClrMapping/>
  </p:clrMapOvr>
  <p:transition spd="med"/>
</p:sldLayout>
</file>

<file path=ppt/slideLayouts/slideLayout715.xml><?xml version="1.0" encoding="utf-8"?>
<p:sldLayout xmlns:a="http://schemas.openxmlformats.org/drawingml/2006/main" xmlns:r="http://schemas.openxmlformats.org/officeDocument/2006/relationships" xmlns:p="http://schemas.openxmlformats.org/presentationml/2006/main" showMasterSp="0" type="tx">
  <p:cSld name="28_Picture with Caption">
    <p:bg>
      <p:bgPr>
        <a:solidFill>
          <a:srgbClr val="390039"/>
        </a:solidFill>
        <a:effectLst/>
      </p:bgPr>
    </p:bg>
    <p:spTree>
      <p:nvGrpSpPr>
        <p:cNvPr id="1" name=""/>
        <p:cNvGrpSpPr/>
        <p:nvPr/>
      </p:nvGrpSpPr>
      <p:grpSpPr>
        <a:xfrm>
          <a:off x="0" y="0"/>
          <a:ext cx="0" cy="0"/>
          <a:chOff x="0" y="0"/>
          <a:chExt cx="0" cy="0"/>
        </a:xfrm>
      </p:grpSpPr>
      <p:sp>
        <p:nvSpPr>
          <p:cNvPr id="4043"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solidFill>
                  <a:srgbClr val="F8F8EF"/>
                </a:solidFill>
                <a:effectLst>
                  <a:outerShdw blurRad="38100" dist="38100" dir="2700000" rotWithShape="0">
                    <a:srgbClr val="000000">
                      <a:alpha val="43137"/>
                    </a:srgbClr>
                  </a:outerShdw>
                </a:effectLst>
              </a:defRPr>
            </a:lvl1pPr>
          </a:lstStyle>
          <a:p>
            <a:r>
              <a:t>Title Text</a:t>
            </a:r>
          </a:p>
        </p:txBody>
      </p:sp>
      <p:sp>
        <p:nvSpPr>
          <p:cNvPr id="404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4045"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F8F8EF"/>
                </a:solidFill>
                <a:effectLst>
                  <a:outerShdw blurRad="38100" dist="38100" dir="2700000" rotWithShape="0">
                    <a:srgbClr val="000000">
                      <a:alpha val="43137"/>
                    </a:srgbClr>
                  </a:outerShdw>
                </a:effectLst>
              </a:defRPr>
            </a:lvl1pPr>
            <a:lvl2pPr marL="0" indent="457200">
              <a:spcBef>
                <a:spcPts val="300"/>
              </a:spcBef>
              <a:buSzTx/>
              <a:buNone/>
              <a:defRPr sz="1400">
                <a:solidFill>
                  <a:srgbClr val="F8F8EF"/>
                </a:solidFill>
                <a:effectLst>
                  <a:outerShdw blurRad="38100" dist="38100" dir="2700000" rotWithShape="0">
                    <a:srgbClr val="000000">
                      <a:alpha val="43137"/>
                    </a:srgbClr>
                  </a:outerShdw>
                </a:effectLst>
              </a:defRPr>
            </a:lvl2pPr>
            <a:lvl3pPr marL="0" indent="914400">
              <a:spcBef>
                <a:spcPts val="300"/>
              </a:spcBef>
              <a:buSzTx/>
              <a:buNone/>
              <a:defRPr sz="1400">
                <a:solidFill>
                  <a:srgbClr val="F8F8EF"/>
                </a:solidFill>
                <a:effectLst>
                  <a:outerShdw blurRad="38100" dist="38100" dir="2700000" rotWithShape="0">
                    <a:srgbClr val="000000">
                      <a:alpha val="43137"/>
                    </a:srgbClr>
                  </a:outerShdw>
                </a:effectLst>
              </a:defRPr>
            </a:lvl3pPr>
            <a:lvl4pPr marL="0" indent="1371600">
              <a:spcBef>
                <a:spcPts val="300"/>
              </a:spcBef>
              <a:buSzTx/>
              <a:buNone/>
              <a:defRPr sz="1400">
                <a:solidFill>
                  <a:srgbClr val="F8F8EF"/>
                </a:solidFill>
                <a:effectLst>
                  <a:outerShdw blurRad="38100" dist="38100" dir="2700000" rotWithShape="0">
                    <a:srgbClr val="000000">
                      <a:alpha val="43137"/>
                    </a:srgbClr>
                  </a:outerShdw>
                </a:effectLst>
              </a:defRPr>
            </a:lvl4pPr>
            <a:lvl5pPr marL="0" indent="1828800">
              <a:spcBef>
                <a:spcPts val="300"/>
              </a:spcBef>
              <a:buSzTx/>
              <a:buNone/>
              <a:defRPr sz="14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4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33189021"/>
      </p:ext>
    </p:extLst>
  </p:cSld>
  <p:clrMapOvr>
    <a:masterClrMapping/>
  </p:clrMapOvr>
  <p:transition spd="med"/>
</p:sldLayout>
</file>

<file path=ppt/slideLayouts/slideLayout716.xml><?xml version="1.0" encoding="utf-8"?>
<p:sldLayout xmlns:a="http://schemas.openxmlformats.org/drawingml/2006/main" xmlns:r="http://schemas.openxmlformats.org/officeDocument/2006/relationships" xmlns:p="http://schemas.openxmlformats.org/presentationml/2006/main" showMasterSp="0" type="tx">
  <p:cSld name="28_Title and Vertical Text">
    <p:bg>
      <p:bgPr>
        <a:solidFill>
          <a:srgbClr val="390039"/>
        </a:solidFill>
        <a:effectLst/>
      </p:bgPr>
    </p:bg>
    <p:spTree>
      <p:nvGrpSpPr>
        <p:cNvPr id="1" name=""/>
        <p:cNvGrpSpPr/>
        <p:nvPr/>
      </p:nvGrpSpPr>
      <p:grpSpPr>
        <a:xfrm>
          <a:off x="0" y="0"/>
          <a:ext cx="0" cy="0"/>
          <a:chOff x="0" y="0"/>
          <a:chExt cx="0" cy="0"/>
        </a:xfrm>
      </p:grpSpPr>
      <p:sp>
        <p:nvSpPr>
          <p:cNvPr id="4053"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54"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55"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13380263"/>
      </p:ext>
    </p:extLst>
  </p:cSld>
  <p:clrMapOvr>
    <a:masterClrMapping/>
  </p:clrMapOvr>
  <p:transition spd="med"/>
</p:sldLayout>
</file>

<file path=ppt/slideLayouts/slideLayout717.xml><?xml version="1.0" encoding="utf-8"?>
<p:sldLayout xmlns:a="http://schemas.openxmlformats.org/drawingml/2006/main" xmlns:r="http://schemas.openxmlformats.org/officeDocument/2006/relationships" xmlns:p="http://schemas.openxmlformats.org/presentationml/2006/main" showMasterSp="0" type="tx">
  <p:cSld name="28_Vertical Title and Text">
    <p:bg>
      <p:bgPr>
        <a:solidFill>
          <a:srgbClr val="390039"/>
        </a:solidFill>
        <a:effectLst/>
      </p:bgPr>
    </p:bg>
    <p:spTree>
      <p:nvGrpSpPr>
        <p:cNvPr id="1" name=""/>
        <p:cNvGrpSpPr/>
        <p:nvPr/>
      </p:nvGrpSpPr>
      <p:grpSpPr>
        <a:xfrm>
          <a:off x="0" y="0"/>
          <a:ext cx="0" cy="0"/>
          <a:chOff x="0" y="0"/>
          <a:chExt cx="0" cy="0"/>
        </a:xfrm>
      </p:grpSpPr>
      <p:sp>
        <p:nvSpPr>
          <p:cNvPr id="4062" name="Title Text"/>
          <p:cNvSpPr txBox="1">
            <a:spLocks noGrp="1"/>
          </p:cNvSpPr>
          <p:nvPr>
            <p:ph type="title"/>
          </p:nvPr>
        </p:nvSpPr>
        <p:spPr>
          <a:xfrm>
            <a:off x="6629400" y="274638"/>
            <a:ext cx="2057400" cy="5851526"/>
          </a:xfrm>
          <a:prstGeom prst="rect">
            <a:avLst/>
          </a:prstGeom>
          <a:noFill/>
        </p:spPr>
        <p:txBody>
          <a:bodyPr vert="eaVert"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63" name="Body Level One…"/>
          <p:cNvSpPr txBox="1">
            <a:spLocks noGrp="1"/>
          </p:cNvSpPr>
          <p:nvPr>
            <p:ph type="body" idx="1"/>
          </p:nvPr>
        </p:nvSpPr>
        <p:spPr>
          <a:xfrm>
            <a:off x="457200" y="274638"/>
            <a:ext cx="6019800" cy="5851526"/>
          </a:xfrm>
          <a:prstGeom prst="rect">
            <a:avLst/>
          </a:prstGeom>
        </p:spPr>
        <p:txBody>
          <a:bodyPr vert="eaVert"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64"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77538110"/>
      </p:ext>
    </p:extLst>
  </p:cSld>
  <p:clrMapOvr>
    <a:masterClrMapping/>
  </p:clrMapOvr>
  <p:transition spd="med"/>
</p:sldLayout>
</file>

<file path=ppt/slideLayouts/slideLayout718.xml><?xml version="1.0" encoding="utf-8"?>
<p:sldLayout xmlns:a="http://schemas.openxmlformats.org/drawingml/2006/main" xmlns:r="http://schemas.openxmlformats.org/officeDocument/2006/relationships" xmlns:p="http://schemas.openxmlformats.org/presentationml/2006/main" showMasterSp="0" type="tx">
  <p:cSld name="1_Title, Text and Clip Art">
    <p:bg>
      <p:bgPr>
        <a:solidFill>
          <a:srgbClr val="390039"/>
        </a:solidFill>
        <a:effectLst/>
      </p:bgPr>
    </p:bg>
    <p:spTree>
      <p:nvGrpSpPr>
        <p:cNvPr id="1" name=""/>
        <p:cNvGrpSpPr/>
        <p:nvPr/>
      </p:nvGrpSpPr>
      <p:grpSpPr>
        <a:xfrm>
          <a:off x="0" y="0"/>
          <a:ext cx="0" cy="0"/>
          <a:chOff x="0" y="0"/>
          <a:chExt cx="0" cy="0"/>
        </a:xfrm>
      </p:grpSpPr>
      <p:sp>
        <p:nvSpPr>
          <p:cNvPr id="407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72"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73"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98365954"/>
      </p:ext>
    </p:extLst>
  </p:cSld>
  <p:clrMapOvr>
    <a:masterClrMapping/>
  </p:clrMapOvr>
  <p:transition spd="med"/>
</p:sldLayout>
</file>

<file path=ppt/slideLayouts/slideLayout719.xml><?xml version="1.0" encoding="utf-8"?>
<p:sldLayout xmlns:a="http://schemas.openxmlformats.org/drawingml/2006/main" xmlns:r="http://schemas.openxmlformats.org/officeDocument/2006/relationships" xmlns:p="http://schemas.openxmlformats.org/presentationml/2006/main" showMasterSp="0" type="tx">
  <p:cSld name="28_Title and Content">
    <p:bg>
      <p:bgPr>
        <a:solidFill>
          <a:srgbClr val="FFFFFF"/>
        </a:solidFill>
        <a:effectLst/>
      </p:bgPr>
    </p:bg>
    <p:spTree>
      <p:nvGrpSpPr>
        <p:cNvPr id="1" name=""/>
        <p:cNvGrpSpPr/>
        <p:nvPr/>
      </p:nvGrpSpPr>
      <p:grpSpPr>
        <a:xfrm>
          <a:off x="0" y="0"/>
          <a:ext cx="0" cy="0"/>
          <a:chOff x="0" y="0"/>
          <a:chExt cx="0" cy="0"/>
        </a:xfrm>
      </p:grpSpPr>
      <p:sp>
        <p:nvSpPr>
          <p:cNvPr id="4089"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090" name="Body Level One…"/>
          <p:cNvSpPr txBox="1">
            <a:spLocks noGrp="1"/>
          </p:cNvSpPr>
          <p:nvPr>
            <p:ph type="body" sz="half" idx="1"/>
          </p:nvPr>
        </p:nvSpPr>
        <p:spPr>
          <a:xfrm>
            <a:off x="321507" y="1125335"/>
            <a:ext cx="5786029" cy="3181720"/>
          </a:xfrm>
          <a:prstGeom prst="rect">
            <a:avLst/>
          </a:prstGeom>
        </p:spPr>
        <p:txBody>
          <a:bodyPr lIns="32888" tIns="32888" rIns="32888" bIns="32888">
            <a:normAutofit/>
          </a:bodyPr>
          <a:lstStyle>
            <a:lvl1pPr marL="240982" indent="-240982" defTabSz="321311">
              <a:spcBef>
                <a:spcPts val="500"/>
              </a:spcBef>
              <a:buSzTx/>
              <a:buNone/>
              <a:defRPr sz="2300">
                <a:solidFill>
                  <a:srgbClr val="000000"/>
                </a:solidFill>
              </a:defRPr>
            </a:lvl1pPr>
            <a:lvl2pPr marL="240982" indent="80328" defTabSz="321311">
              <a:spcBef>
                <a:spcPts val="500"/>
              </a:spcBef>
              <a:buSzTx/>
              <a:buNone/>
              <a:defRPr sz="2300">
                <a:solidFill>
                  <a:srgbClr val="000000"/>
                </a:solidFill>
              </a:defRPr>
            </a:lvl2pPr>
            <a:lvl3pPr marL="240982" indent="401639" defTabSz="321311">
              <a:spcBef>
                <a:spcPts val="500"/>
              </a:spcBef>
              <a:buSzTx/>
              <a:buNone/>
              <a:defRPr sz="2300">
                <a:solidFill>
                  <a:srgbClr val="000000"/>
                </a:solidFill>
              </a:defRPr>
            </a:lvl3pPr>
            <a:lvl4pPr marL="240982" indent="722952" defTabSz="321311">
              <a:spcBef>
                <a:spcPts val="500"/>
              </a:spcBef>
              <a:buSzTx/>
              <a:buNone/>
              <a:defRPr sz="2300">
                <a:solidFill>
                  <a:srgbClr val="000000"/>
                </a:solidFill>
              </a:defRPr>
            </a:lvl4pPr>
            <a:lvl5pPr marL="240982" indent="1044267" defTabSz="321311">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091"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12111932"/>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8EF78977-24D1-644C-ADF9-B176C6ACB4C0}" type="datetimeFigureOut">
              <a:rPr lang="en-US"/>
              <a:pPr/>
              <a:t>12/12/23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771DA27B-6613-CB43-A4D6-5A95AB3FB5BD}" type="slidenum">
              <a:rPr lang="en-US"/>
              <a:pPr/>
              <a:t>‹#›</a:t>
            </a:fld>
            <a:endParaRPr lang="en-US"/>
          </a:p>
        </p:txBody>
      </p:sp>
    </p:spTree>
    <p:extLst>
      <p:ext uri="{BB962C8B-B14F-4D97-AF65-F5344CB8AC3E}">
        <p14:creationId xmlns:p14="http://schemas.microsoft.com/office/powerpoint/2010/main" val="3760864549"/>
      </p:ext>
    </p:extLst>
  </p:cSld>
  <p:clrMapOvr>
    <a:masterClrMapping/>
  </p:clrMapOvr>
  <p:transition spd="slow">
    <p:fade/>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showMasterSp="0" type="tx">
  <p:cSld name="29_Section Header">
    <p:bg>
      <p:bgPr>
        <a:solidFill>
          <a:srgbClr val="FFFFFF"/>
        </a:solidFill>
        <a:effectLst/>
      </p:bgPr>
    </p:bg>
    <p:spTree>
      <p:nvGrpSpPr>
        <p:cNvPr id="1" name=""/>
        <p:cNvGrpSpPr/>
        <p:nvPr/>
      </p:nvGrpSpPr>
      <p:grpSpPr>
        <a:xfrm>
          <a:off x="0" y="0"/>
          <a:ext cx="0" cy="0"/>
          <a:chOff x="0" y="0"/>
          <a:chExt cx="0" cy="0"/>
        </a:xfrm>
      </p:grpSpPr>
      <p:sp>
        <p:nvSpPr>
          <p:cNvPr id="4098" name="Title Text"/>
          <p:cNvSpPr txBox="1">
            <a:spLocks noGrp="1"/>
          </p:cNvSpPr>
          <p:nvPr>
            <p:ph type="title"/>
          </p:nvPr>
        </p:nvSpPr>
        <p:spPr>
          <a:xfrm>
            <a:off x="722289" y="4406413"/>
            <a:ext cx="7772010" cy="1363116"/>
          </a:xfrm>
          <a:prstGeom prst="rect">
            <a:avLst/>
          </a:prstGeom>
          <a:noFill/>
        </p:spPr>
        <p:txBody>
          <a:bodyPr lIns="32888" tIns="32888" rIns="32888" bIns="32888" anchor="t"/>
          <a:lstStyle>
            <a:lvl1pPr algn="l" defTabSz="321311">
              <a:defRPr cap="all">
                <a:solidFill>
                  <a:srgbClr val="000000"/>
                </a:solidFill>
              </a:defRPr>
            </a:lvl1pPr>
          </a:lstStyle>
          <a:p>
            <a:r>
              <a:t>Title Text</a:t>
            </a:r>
          </a:p>
        </p:txBody>
      </p:sp>
      <p:sp>
        <p:nvSpPr>
          <p:cNvPr id="4099" name="Body Level One…"/>
          <p:cNvSpPr txBox="1">
            <a:spLocks noGrp="1"/>
          </p:cNvSpPr>
          <p:nvPr>
            <p:ph type="body" sz="quarter" idx="1"/>
          </p:nvPr>
        </p:nvSpPr>
        <p:spPr>
          <a:xfrm>
            <a:off x="722289" y="2907085"/>
            <a:ext cx="7772010" cy="1499317"/>
          </a:xfrm>
          <a:prstGeom prst="rect">
            <a:avLst/>
          </a:prstGeom>
        </p:spPr>
        <p:txBody>
          <a:bodyPr lIns="32888" tIns="32888" rIns="32888" bIns="32888" anchor="b">
            <a:normAutofit/>
          </a:bodyPr>
          <a:lstStyle>
            <a:lvl1pPr marL="0" indent="0" defTabSz="321311">
              <a:spcBef>
                <a:spcPts val="500"/>
              </a:spcBef>
              <a:buSzTx/>
              <a:buNone/>
              <a:defRPr sz="1400">
                <a:solidFill>
                  <a:srgbClr val="000000"/>
                </a:solidFill>
              </a:defRPr>
            </a:lvl1pPr>
            <a:lvl2pPr marL="0" indent="321311" defTabSz="321311">
              <a:spcBef>
                <a:spcPts val="500"/>
              </a:spcBef>
              <a:buSzTx/>
              <a:buNone/>
              <a:defRPr sz="1400">
                <a:solidFill>
                  <a:srgbClr val="000000"/>
                </a:solidFill>
              </a:defRPr>
            </a:lvl2pPr>
            <a:lvl3pPr marL="0" indent="642622" defTabSz="321311">
              <a:spcBef>
                <a:spcPts val="500"/>
              </a:spcBef>
              <a:buSzTx/>
              <a:buNone/>
              <a:defRPr sz="1400">
                <a:solidFill>
                  <a:srgbClr val="000000"/>
                </a:solidFill>
              </a:defRPr>
            </a:lvl3pPr>
            <a:lvl4pPr marL="0" indent="963933" defTabSz="321311">
              <a:spcBef>
                <a:spcPts val="500"/>
              </a:spcBef>
              <a:buSzTx/>
              <a:buNone/>
              <a:defRPr sz="1400">
                <a:solidFill>
                  <a:srgbClr val="000000"/>
                </a:solidFill>
              </a:defRPr>
            </a:lvl4pPr>
            <a:lvl5pPr marL="0" indent="1285244" defTabSz="321311">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00"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43345634"/>
      </p:ext>
    </p:extLst>
  </p:cSld>
  <p:clrMapOvr>
    <a:masterClrMapping/>
  </p:clrMapOvr>
  <p:transition spd="med"/>
</p:sldLayout>
</file>

<file path=ppt/slideLayouts/slideLayout721.xml><?xml version="1.0" encoding="utf-8"?>
<p:sldLayout xmlns:a="http://schemas.openxmlformats.org/drawingml/2006/main" xmlns:r="http://schemas.openxmlformats.org/officeDocument/2006/relationships" xmlns:p="http://schemas.openxmlformats.org/presentationml/2006/main" showMasterSp="0" type="tx">
  <p:cSld name="29_Two Content">
    <p:bg>
      <p:bgPr>
        <a:solidFill>
          <a:srgbClr val="FFFFFF"/>
        </a:solidFill>
        <a:effectLst/>
      </p:bgPr>
    </p:bg>
    <p:spTree>
      <p:nvGrpSpPr>
        <p:cNvPr id="1" name=""/>
        <p:cNvGrpSpPr/>
        <p:nvPr/>
      </p:nvGrpSpPr>
      <p:grpSpPr>
        <a:xfrm>
          <a:off x="0" y="0"/>
          <a:ext cx="0" cy="0"/>
          <a:chOff x="0" y="0"/>
          <a:chExt cx="0" cy="0"/>
        </a:xfrm>
      </p:grpSpPr>
      <p:sp>
        <p:nvSpPr>
          <p:cNvPr id="4107"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108" name="Body Level One…"/>
          <p:cNvSpPr txBox="1">
            <a:spLocks noGrp="1"/>
          </p:cNvSpPr>
          <p:nvPr>
            <p:ph type="body" sz="quarter" idx="1"/>
          </p:nvPr>
        </p:nvSpPr>
        <p:spPr>
          <a:xfrm>
            <a:off x="321520" y="1125335"/>
            <a:ext cx="2838871" cy="3181720"/>
          </a:xfrm>
          <a:prstGeom prst="rect">
            <a:avLst/>
          </a:prstGeom>
        </p:spPr>
        <p:txBody>
          <a:bodyPr lIns="32888" tIns="32888" rIns="32888" bIns="32888">
            <a:normAutofit/>
          </a:bodyPr>
          <a:lstStyle>
            <a:lvl1pPr marL="240982" indent="-240982" defTabSz="321311">
              <a:spcBef>
                <a:spcPts val="500"/>
              </a:spcBef>
              <a:buSzTx/>
              <a:buNone/>
              <a:defRPr sz="2000">
                <a:solidFill>
                  <a:srgbClr val="000000"/>
                </a:solidFill>
              </a:defRPr>
            </a:lvl1pPr>
            <a:lvl2pPr marL="240982" indent="80328" defTabSz="321311">
              <a:spcBef>
                <a:spcPts val="500"/>
              </a:spcBef>
              <a:buSzTx/>
              <a:buNone/>
              <a:defRPr sz="2000">
                <a:solidFill>
                  <a:srgbClr val="000000"/>
                </a:solidFill>
              </a:defRPr>
            </a:lvl2pPr>
            <a:lvl3pPr marL="240982" indent="401639" defTabSz="321311">
              <a:spcBef>
                <a:spcPts val="500"/>
              </a:spcBef>
              <a:buSzTx/>
              <a:buNone/>
              <a:defRPr sz="2000">
                <a:solidFill>
                  <a:srgbClr val="000000"/>
                </a:solidFill>
              </a:defRPr>
            </a:lvl3pPr>
            <a:lvl4pPr marL="240982" indent="722952" defTabSz="321311">
              <a:spcBef>
                <a:spcPts val="500"/>
              </a:spcBef>
              <a:buSzTx/>
              <a:buNone/>
              <a:defRPr sz="2000">
                <a:solidFill>
                  <a:srgbClr val="000000"/>
                </a:solidFill>
              </a:defRPr>
            </a:lvl4pPr>
            <a:lvl5pPr marL="240982" indent="1044267" defTabSz="321311">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09"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50101846"/>
      </p:ext>
    </p:extLst>
  </p:cSld>
  <p:clrMapOvr>
    <a:masterClrMapping/>
  </p:clrMapOvr>
  <p:transition spd="med"/>
</p:sldLayout>
</file>

<file path=ppt/slideLayouts/slideLayout722.xml><?xml version="1.0" encoding="utf-8"?>
<p:sldLayout xmlns:a="http://schemas.openxmlformats.org/drawingml/2006/main" xmlns:r="http://schemas.openxmlformats.org/officeDocument/2006/relationships" xmlns:p="http://schemas.openxmlformats.org/presentationml/2006/main" showMasterSp="0" type="tx">
  <p:cSld name="29_Comparison">
    <p:bg>
      <p:bgPr>
        <a:solidFill>
          <a:srgbClr val="FFFFFF"/>
        </a:solidFill>
        <a:effectLst/>
      </p:bgPr>
    </p:bg>
    <p:spTree>
      <p:nvGrpSpPr>
        <p:cNvPr id="1" name=""/>
        <p:cNvGrpSpPr/>
        <p:nvPr/>
      </p:nvGrpSpPr>
      <p:grpSpPr>
        <a:xfrm>
          <a:off x="0" y="0"/>
          <a:ext cx="0" cy="0"/>
          <a:chOff x="0" y="0"/>
          <a:chExt cx="0" cy="0"/>
        </a:xfrm>
      </p:grpSpPr>
      <p:sp>
        <p:nvSpPr>
          <p:cNvPr id="4116" name="Title Text"/>
          <p:cNvSpPr txBox="1">
            <a:spLocks noGrp="1"/>
          </p:cNvSpPr>
          <p:nvPr>
            <p:ph type="title"/>
          </p:nvPr>
        </p:nvSpPr>
        <p:spPr>
          <a:xfrm>
            <a:off x="457714" y="274632"/>
            <a:ext cx="8228596" cy="1143188"/>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117" name="Body Level One…"/>
          <p:cNvSpPr txBox="1">
            <a:spLocks noGrp="1"/>
          </p:cNvSpPr>
          <p:nvPr>
            <p:ph type="body" sz="quarter" idx="1"/>
          </p:nvPr>
        </p:nvSpPr>
        <p:spPr>
          <a:xfrm>
            <a:off x="457714" y="1535040"/>
            <a:ext cx="4040063" cy="639694"/>
          </a:xfrm>
          <a:prstGeom prst="rect">
            <a:avLst/>
          </a:prstGeom>
        </p:spPr>
        <p:txBody>
          <a:bodyPr lIns="32888" tIns="32888" rIns="32888" bIns="32888" anchor="b">
            <a:normAutofit/>
          </a:bodyPr>
          <a:lstStyle>
            <a:lvl1pPr marL="0" indent="0" defTabSz="321311">
              <a:spcBef>
                <a:spcPts val="500"/>
              </a:spcBef>
              <a:buSzTx/>
              <a:buNone/>
              <a:defRPr sz="1700" b="1">
                <a:solidFill>
                  <a:srgbClr val="000000"/>
                </a:solidFill>
              </a:defRPr>
            </a:lvl1pPr>
            <a:lvl2pPr marL="0" indent="321311" defTabSz="321311">
              <a:spcBef>
                <a:spcPts val="500"/>
              </a:spcBef>
              <a:buSzTx/>
              <a:buNone/>
              <a:defRPr sz="1700" b="1">
                <a:solidFill>
                  <a:srgbClr val="000000"/>
                </a:solidFill>
              </a:defRPr>
            </a:lvl2pPr>
            <a:lvl3pPr marL="0" indent="642622" defTabSz="321311">
              <a:spcBef>
                <a:spcPts val="500"/>
              </a:spcBef>
              <a:buSzTx/>
              <a:buNone/>
              <a:defRPr sz="1700" b="1">
                <a:solidFill>
                  <a:srgbClr val="000000"/>
                </a:solidFill>
              </a:defRPr>
            </a:lvl3pPr>
            <a:lvl4pPr marL="0" indent="963933" defTabSz="321311">
              <a:spcBef>
                <a:spcPts val="500"/>
              </a:spcBef>
              <a:buSzTx/>
              <a:buNone/>
              <a:defRPr sz="1700" b="1">
                <a:solidFill>
                  <a:srgbClr val="000000"/>
                </a:solidFill>
              </a:defRPr>
            </a:lvl4pPr>
            <a:lvl5pPr marL="0" indent="1285244" defTabSz="321311">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18" name="Text Placeholder 4"/>
          <p:cNvSpPr>
            <a:spLocks noGrp="1"/>
          </p:cNvSpPr>
          <p:nvPr>
            <p:ph type="body" sz="quarter" idx="21"/>
          </p:nvPr>
        </p:nvSpPr>
        <p:spPr>
          <a:xfrm>
            <a:off x="4645121" y="1535040"/>
            <a:ext cx="4041178" cy="639693"/>
          </a:xfrm>
          <a:prstGeom prst="rect">
            <a:avLst/>
          </a:prstGeom>
        </p:spPr>
        <p:txBody>
          <a:bodyPr lIns="32888" tIns="32888" rIns="32888" bIns="32888" anchor="b">
            <a:normAutofit/>
          </a:bodyPr>
          <a:lstStyle/>
          <a:p>
            <a:pPr marL="0" indent="0" defTabSz="321311" rtl="0">
              <a:spcBef>
                <a:spcPts val="500"/>
              </a:spcBef>
              <a:buSzTx/>
              <a:buNone/>
              <a:defRPr sz="1700" b="1">
                <a:solidFill>
                  <a:srgbClr val="000000"/>
                </a:solidFill>
              </a:defRPr>
            </a:pPr>
            <a:endParaRPr/>
          </a:p>
        </p:txBody>
      </p:sp>
      <p:sp>
        <p:nvSpPr>
          <p:cNvPr id="4119"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50525519"/>
      </p:ext>
    </p:extLst>
  </p:cSld>
  <p:clrMapOvr>
    <a:masterClrMapping/>
  </p:clrMapOvr>
  <p:transition spd="med"/>
</p:sldLayout>
</file>

<file path=ppt/slideLayouts/slideLayout723.xml><?xml version="1.0" encoding="utf-8"?>
<p:sldLayout xmlns:a="http://schemas.openxmlformats.org/drawingml/2006/main" xmlns:r="http://schemas.openxmlformats.org/officeDocument/2006/relationships" xmlns:p="http://schemas.openxmlformats.org/presentationml/2006/main" showMasterSp="0" type="tx">
  <p:cSld name="28_Title Only">
    <p:bg>
      <p:bgPr>
        <a:solidFill>
          <a:srgbClr val="FFFFFF"/>
        </a:solidFill>
        <a:effectLst/>
      </p:bgPr>
    </p:bg>
    <p:spTree>
      <p:nvGrpSpPr>
        <p:cNvPr id="1" name=""/>
        <p:cNvGrpSpPr/>
        <p:nvPr/>
      </p:nvGrpSpPr>
      <p:grpSpPr>
        <a:xfrm>
          <a:off x="0" y="0"/>
          <a:ext cx="0" cy="0"/>
          <a:chOff x="0" y="0"/>
          <a:chExt cx="0" cy="0"/>
        </a:xfrm>
      </p:grpSpPr>
      <p:sp>
        <p:nvSpPr>
          <p:cNvPr id="4126"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127"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38832687"/>
      </p:ext>
    </p:extLst>
  </p:cSld>
  <p:clrMapOvr>
    <a:masterClrMapping/>
  </p:clrMapOvr>
  <p:transition spd="med"/>
</p:sldLayout>
</file>

<file path=ppt/slideLayouts/slideLayout724.xml><?xml version="1.0" encoding="utf-8"?>
<p:sldLayout xmlns:a="http://schemas.openxmlformats.org/drawingml/2006/main" xmlns:r="http://schemas.openxmlformats.org/officeDocument/2006/relationships" xmlns:p="http://schemas.openxmlformats.org/presentationml/2006/main" showMasterSp="0" type="tx">
  <p:cSld name="20_Blank">
    <p:bg>
      <p:bgPr>
        <a:solidFill>
          <a:srgbClr val="FFFFFF"/>
        </a:solidFill>
        <a:effectLst/>
      </p:bgPr>
    </p:bg>
    <p:spTree>
      <p:nvGrpSpPr>
        <p:cNvPr id="1" name=""/>
        <p:cNvGrpSpPr/>
        <p:nvPr/>
      </p:nvGrpSpPr>
      <p:grpSpPr>
        <a:xfrm>
          <a:off x="0" y="0"/>
          <a:ext cx="0" cy="0"/>
          <a:chOff x="0" y="0"/>
          <a:chExt cx="0" cy="0"/>
        </a:xfrm>
      </p:grpSpPr>
      <p:sp>
        <p:nvSpPr>
          <p:cNvPr id="413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86490854"/>
      </p:ext>
    </p:extLst>
  </p:cSld>
  <p:clrMapOvr>
    <a:masterClrMapping/>
  </p:clrMapOvr>
  <p:transition spd="med"/>
</p:sldLayout>
</file>

<file path=ppt/slideLayouts/slideLayout725.xml><?xml version="1.0" encoding="utf-8"?>
<p:sldLayout xmlns:a="http://schemas.openxmlformats.org/drawingml/2006/main" xmlns:r="http://schemas.openxmlformats.org/officeDocument/2006/relationships" xmlns:p="http://schemas.openxmlformats.org/presentationml/2006/main" showMasterSp="0" type="tx">
  <p:cSld name="29_Content with Caption">
    <p:bg>
      <p:bgPr>
        <a:solidFill>
          <a:srgbClr val="FFFFFF"/>
        </a:solidFill>
        <a:effectLst/>
      </p:bgPr>
    </p:bg>
    <p:spTree>
      <p:nvGrpSpPr>
        <p:cNvPr id="1" name=""/>
        <p:cNvGrpSpPr/>
        <p:nvPr/>
      </p:nvGrpSpPr>
      <p:grpSpPr>
        <a:xfrm>
          <a:off x="0" y="0"/>
          <a:ext cx="0" cy="0"/>
          <a:chOff x="0" y="0"/>
          <a:chExt cx="0" cy="0"/>
        </a:xfrm>
      </p:grpSpPr>
      <p:sp>
        <p:nvSpPr>
          <p:cNvPr id="4141" name="Title Text"/>
          <p:cNvSpPr txBox="1">
            <a:spLocks noGrp="1"/>
          </p:cNvSpPr>
          <p:nvPr>
            <p:ph type="title"/>
          </p:nvPr>
        </p:nvSpPr>
        <p:spPr>
          <a:xfrm>
            <a:off x="457714" y="273517"/>
            <a:ext cx="3007440" cy="1161049"/>
          </a:xfrm>
          <a:prstGeom prst="rect">
            <a:avLst/>
          </a:prstGeom>
          <a:noFill/>
        </p:spPr>
        <p:txBody>
          <a:bodyPr lIns="32888" tIns="32888" rIns="32888" bIns="32888" anchor="b"/>
          <a:lstStyle>
            <a:lvl1pPr algn="l" defTabSz="321311">
              <a:defRPr sz="1400">
                <a:solidFill>
                  <a:srgbClr val="000000"/>
                </a:solidFill>
              </a:defRPr>
            </a:lvl1pPr>
          </a:lstStyle>
          <a:p>
            <a:r>
              <a:t>Title Text</a:t>
            </a:r>
          </a:p>
        </p:txBody>
      </p:sp>
      <p:sp>
        <p:nvSpPr>
          <p:cNvPr id="4142" name="Body Level One…"/>
          <p:cNvSpPr txBox="1">
            <a:spLocks noGrp="1"/>
          </p:cNvSpPr>
          <p:nvPr>
            <p:ph type="body" idx="1"/>
          </p:nvPr>
        </p:nvSpPr>
        <p:spPr>
          <a:xfrm>
            <a:off x="3574544" y="273517"/>
            <a:ext cx="5111755" cy="5852131"/>
          </a:xfrm>
          <a:prstGeom prst="rect">
            <a:avLst/>
          </a:prstGeom>
        </p:spPr>
        <p:txBody>
          <a:bodyPr lIns="32888" tIns="32888" rIns="32888" bIns="32888">
            <a:normAutofit/>
          </a:bodyPr>
          <a:lstStyle>
            <a:lvl1pPr marL="240982" indent="-240982" defTabSz="321311">
              <a:spcBef>
                <a:spcPts val="500"/>
              </a:spcBef>
              <a:buSzTx/>
              <a:buNone/>
              <a:defRPr sz="2300">
                <a:solidFill>
                  <a:srgbClr val="000000"/>
                </a:solidFill>
              </a:defRPr>
            </a:lvl1pPr>
            <a:lvl2pPr marL="240982" indent="80328" defTabSz="321311">
              <a:spcBef>
                <a:spcPts val="500"/>
              </a:spcBef>
              <a:buSzTx/>
              <a:buNone/>
              <a:defRPr sz="2300">
                <a:solidFill>
                  <a:srgbClr val="000000"/>
                </a:solidFill>
              </a:defRPr>
            </a:lvl2pPr>
            <a:lvl3pPr marL="240982" indent="401639" defTabSz="321311">
              <a:spcBef>
                <a:spcPts val="500"/>
              </a:spcBef>
              <a:buSzTx/>
              <a:buNone/>
              <a:defRPr sz="2300">
                <a:solidFill>
                  <a:srgbClr val="000000"/>
                </a:solidFill>
              </a:defRPr>
            </a:lvl3pPr>
            <a:lvl4pPr marL="240982" indent="722952" defTabSz="321311">
              <a:spcBef>
                <a:spcPts val="500"/>
              </a:spcBef>
              <a:buSzTx/>
              <a:buNone/>
              <a:defRPr sz="2300">
                <a:solidFill>
                  <a:srgbClr val="000000"/>
                </a:solidFill>
              </a:defRPr>
            </a:lvl4pPr>
            <a:lvl5pPr marL="240982" indent="1044267" defTabSz="321311">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43" name="Text Placeholder 3"/>
          <p:cNvSpPr>
            <a:spLocks noGrp="1"/>
          </p:cNvSpPr>
          <p:nvPr>
            <p:ph type="body" sz="half" idx="21"/>
          </p:nvPr>
        </p:nvSpPr>
        <p:spPr>
          <a:xfrm>
            <a:off x="457714" y="1434565"/>
            <a:ext cx="3007441" cy="4691082"/>
          </a:xfrm>
          <a:prstGeom prst="rect">
            <a:avLst/>
          </a:prstGeom>
        </p:spPr>
        <p:txBody>
          <a:bodyPr lIns="32888" tIns="32888" rIns="32888" bIns="32888">
            <a:normAutofit/>
          </a:bodyPr>
          <a:lstStyle/>
          <a:p>
            <a:pPr marL="0" indent="0" defTabSz="321311" rtl="0">
              <a:spcBef>
                <a:spcPts val="500"/>
              </a:spcBef>
              <a:buSzTx/>
              <a:buNone/>
              <a:defRPr sz="1000">
                <a:solidFill>
                  <a:srgbClr val="000000"/>
                </a:solidFill>
              </a:defRPr>
            </a:pPr>
            <a:endParaRPr/>
          </a:p>
        </p:txBody>
      </p:sp>
      <p:sp>
        <p:nvSpPr>
          <p:cNvPr id="414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33857079"/>
      </p:ext>
    </p:extLst>
  </p:cSld>
  <p:clrMapOvr>
    <a:masterClrMapping/>
  </p:clrMapOvr>
  <p:transition spd="med"/>
</p:sldLayout>
</file>

<file path=ppt/slideLayouts/slideLayout726.xml><?xml version="1.0" encoding="utf-8"?>
<p:sldLayout xmlns:a="http://schemas.openxmlformats.org/drawingml/2006/main" xmlns:r="http://schemas.openxmlformats.org/officeDocument/2006/relationships" xmlns:p="http://schemas.openxmlformats.org/presentationml/2006/main" showMasterSp="0" type="tx">
  <p:cSld name="29_Picture with Caption">
    <p:bg>
      <p:bgPr>
        <a:solidFill>
          <a:srgbClr val="FFFFFF"/>
        </a:solidFill>
        <a:effectLst/>
      </p:bgPr>
    </p:bg>
    <p:spTree>
      <p:nvGrpSpPr>
        <p:cNvPr id="1" name=""/>
        <p:cNvGrpSpPr/>
        <p:nvPr/>
      </p:nvGrpSpPr>
      <p:grpSpPr>
        <a:xfrm>
          <a:off x="0" y="0"/>
          <a:ext cx="0" cy="0"/>
          <a:chOff x="0" y="0"/>
          <a:chExt cx="0" cy="0"/>
        </a:xfrm>
      </p:grpSpPr>
      <p:sp>
        <p:nvSpPr>
          <p:cNvPr id="4151" name="Title Text"/>
          <p:cNvSpPr txBox="1">
            <a:spLocks noGrp="1"/>
          </p:cNvSpPr>
          <p:nvPr>
            <p:ph type="title"/>
          </p:nvPr>
        </p:nvSpPr>
        <p:spPr>
          <a:xfrm>
            <a:off x="1791737" y="4800500"/>
            <a:ext cx="5486848" cy="567128"/>
          </a:xfrm>
          <a:prstGeom prst="rect">
            <a:avLst/>
          </a:prstGeom>
          <a:noFill/>
        </p:spPr>
        <p:txBody>
          <a:bodyPr lIns="32888" tIns="32888" rIns="32888" bIns="32888" anchor="b"/>
          <a:lstStyle>
            <a:lvl1pPr algn="l" defTabSz="321311">
              <a:defRPr sz="1400">
                <a:solidFill>
                  <a:srgbClr val="000000"/>
                </a:solidFill>
              </a:defRPr>
            </a:lvl1pPr>
          </a:lstStyle>
          <a:p>
            <a:r>
              <a:t>Title Text</a:t>
            </a:r>
          </a:p>
        </p:txBody>
      </p:sp>
      <p:sp>
        <p:nvSpPr>
          <p:cNvPr id="4152" name="Picture Placeholder 2"/>
          <p:cNvSpPr>
            <a:spLocks noGrp="1"/>
          </p:cNvSpPr>
          <p:nvPr>
            <p:ph type="pic" sz="half" idx="21"/>
          </p:nvPr>
        </p:nvSpPr>
        <p:spPr>
          <a:xfrm>
            <a:off x="1791737" y="612912"/>
            <a:ext cx="5486848" cy="4115023"/>
          </a:xfrm>
          <a:prstGeom prst="rect">
            <a:avLst/>
          </a:prstGeom>
        </p:spPr>
        <p:txBody>
          <a:bodyPr lIns="91439" tIns="45719" rIns="91439" bIns="45719"/>
          <a:lstStyle/>
          <a:p>
            <a:endParaRPr/>
          </a:p>
        </p:txBody>
      </p:sp>
      <p:sp>
        <p:nvSpPr>
          <p:cNvPr id="4153" name="Body Level One…"/>
          <p:cNvSpPr txBox="1">
            <a:spLocks noGrp="1"/>
          </p:cNvSpPr>
          <p:nvPr>
            <p:ph type="body" sz="quarter" idx="1"/>
          </p:nvPr>
        </p:nvSpPr>
        <p:spPr>
          <a:xfrm>
            <a:off x="1791737" y="5367628"/>
            <a:ext cx="5486848" cy="804920"/>
          </a:xfrm>
          <a:prstGeom prst="rect">
            <a:avLst/>
          </a:prstGeom>
        </p:spPr>
        <p:txBody>
          <a:bodyPr lIns="32888" tIns="32888" rIns="32888" bIns="32888">
            <a:normAutofit/>
          </a:bodyPr>
          <a:lstStyle>
            <a:lvl1pPr marL="0" indent="0" defTabSz="321311">
              <a:spcBef>
                <a:spcPts val="500"/>
              </a:spcBef>
              <a:buSzTx/>
              <a:buNone/>
              <a:defRPr sz="1000">
                <a:solidFill>
                  <a:srgbClr val="000000"/>
                </a:solidFill>
              </a:defRPr>
            </a:lvl1pPr>
            <a:lvl2pPr marL="0" indent="321311" defTabSz="321311">
              <a:spcBef>
                <a:spcPts val="500"/>
              </a:spcBef>
              <a:buSzTx/>
              <a:buNone/>
              <a:defRPr sz="1000">
                <a:solidFill>
                  <a:srgbClr val="000000"/>
                </a:solidFill>
              </a:defRPr>
            </a:lvl2pPr>
            <a:lvl3pPr marL="0" indent="642622" defTabSz="321311">
              <a:spcBef>
                <a:spcPts val="500"/>
              </a:spcBef>
              <a:buSzTx/>
              <a:buNone/>
              <a:defRPr sz="1000">
                <a:solidFill>
                  <a:srgbClr val="000000"/>
                </a:solidFill>
              </a:defRPr>
            </a:lvl3pPr>
            <a:lvl4pPr marL="0" indent="963933" defTabSz="321311">
              <a:spcBef>
                <a:spcPts val="500"/>
              </a:spcBef>
              <a:buSzTx/>
              <a:buNone/>
              <a:defRPr sz="1000">
                <a:solidFill>
                  <a:srgbClr val="000000"/>
                </a:solidFill>
              </a:defRPr>
            </a:lvl4pPr>
            <a:lvl5pPr marL="0" indent="1285244" defTabSz="321311">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5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611332"/>
      </p:ext>
    </p:extLst>
  </p:cSld>
  <p:clrMapOvr>
    <a:masterClrMapping/>
  </p:clrMapOvr>
  <p:transition spd="med"/>
</p:sldLayout>
</file>

<file path=ppt/slideLayouts/slideLayout727.xml><?xml version="1.0" encoding="utf-8"?>
<p:sldLayout xmlns:a="http://schemas.openxmlformats.org/drawingml/2006/main" xmlns:r="http://schemas.openxmlformats.org/officeDocument/2006/relationships" xmlns:p="http://schemas.openxmlformats.org/presentationml/2006/main" showMasterSp="0" type="tx">
  <p:cSld name="29_Title and Vertical Text">
    <p:bg>
      <p:bgPr>
        <a:solidFill>
          <a:srgbClr val="FFFFFF"/>
        </a:solidFill>
        <a:effectLst/>
      </p:bgPr>
    </p:bg>
    <p:spTree>
      <p:nvGrpSpPr>
        <p:cNvPr id="1" name=""/>
        <p:cNvGrpSpPr/>
        <p:nvPr/>
      </p:nvGrpSpPr>
      <p:grpSpPr>
        <a:xfrm>
          <a:off x="0" y="0"/>
          <a:ext cx="0" cy="0"/>
          <a:chOff x="0" y="0"/>
          <a:chExt cx="0" cy="0"/>
        </a:xfrm>
      </p:grpSpPr>
      <p:sp>
        <p:nvSpPr>
          <p:cNvPr id="4161"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162" name="Body Level One…"/>
          <p:cNvSpPr txBox="1">
            <a:spLocks noGrp="1"/>
          </p:cNvSpPr>
          <p:nvPr>
            <p:ph type="body" sz="half" idx="1"/>
          </p:nvPr>
        </p:nvSpPr>
        <p:spPr>
          <a:xfrm>
            <a:off x="321507" y="1125335"/>
            <a:ext cx="5786029" cy="3181720"/>
          </a:xfrm>
          <a:prstGeom prst="rect">
            <a:avLst/>
          </a:prstGeom>
        </p:spPr>
        <p:txBody>
          <a:bodyPr vert="eaVert" lIns="32888" tIns="32888" rIns="32888" bIns="32888">
            <a:normAutofit/>
          </a:bodyPr>
          <a:lstStyle>
            <a:lvl1pPr marL="240982" indent="-240982" defTabSz="321311">
              <a:spcBef>
                <a:spcPts val="500"/>
              </a:spcBef>
              <a:buSzTx/>
              <a:buNone/>
              <a:defRPr sz="2300">
                <a:solidFill>
                  <a:srgbClr val="000000"/>
                </a:solidFill>
              </a:defRPr>
            </a:lvl1pPr>
            <a:lvl2pPr marL="240982" indent="80328" defTabSz="321311">
              <a:spcBef>
                <a:spcPts val="500"/>
              </a:spcBef>
              <a:buSzTx/>
              <a:buNone/>
              <a:defRPr sz="2300">
                <a:solidFill>
                  <a:srgbClr val="000000"/>
                </a:solidFill>
              </a:defRPr>
            </a:lvl2pPr>
            <a:lvl3pPr marL="240982" indent="401639" defTabSz="321311">
              <a:spcBef>
                <a:spcPts val="500"/>
              </a:spcBef>
              <a:buSzTx/>
              <a:buNone/>
              <a:defRPr sz="2300">
                <a:solidFill>
                  <a:srgbClr val="000000"/>
                </a:solidFill>
              </a:defRPr>
            </a:lvl3pPr>
            <a:lvl4pPr marL="240982" indent="722952" defTabSz="321311">
              <a:spcBef>
                <a:spcPts val="500"/>
              </a:spcBef>
              <a:buSzTx/>
              <a:buNone/>
              <a:defRPr sz="2300">
                <a:solidFill>
                  <a:srgbClr val="000000"/>
                </a:solidFill>
              </a:defRPr>
            </a:lvl4pPr>
            <a:lvl5pPr marL="240982" indent="1044267" defTabSz="321311">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63"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15937977"/>
      </p:ext>
    </p:extLst>
  </p:cSld>
  <p:clrMapOvr>
    <a:masterClrMapping/>
  </p:clrMapOvr>
  <p:transition spd="med"/>
</p:sldLayout>
</file>

<file path=ppt/slideLayouts/slideLayout728.xml><?xml version="1.0" encoding="utf-8"?>
<p:sldLayout xmlns:a="http://schemas.openxmlformats.org/drawingml/2006/main" xmlns:r="http://schemas.openxmlformats.org/officeDocument/2006/relationships" xmlns:p="http://schemas.openxmlformats.org/presentationml/2006/main" showMasterSp="0" type="tx">
  <p:cSld name="29_Vertical Title and Text">
    <p:bg>
      <p:bgPr>
        <a:solidFill>
          <a:srgbClr val="FFFFFF"/>
        </a:solidFill>
        <a:effectLst/>
      </p:bgPr>
    </p:bg>
    <p:spTree>
      <p:nvGrpSpPr>
        <p:cNvPr id="1" name=""/>
        <p:cNvGrpSpPr/>
        <p:nvPr/>
      </p:nvGrpSpPr>
      <p:grpSpPr>
        <a:xfrm>
          <a:off x="0" y="0"/>
          <a:ext cx="0" cy="0"/>
          <a:chOff x="0" y="0"/>
          <a:chExt cx="0" cy="0"/>
        </a:xfrm>
      </p:grpSpPr>
      <p:sp>
        <p:nvSpPr>
          <p:cNvPr id="4170" name="Title Text"/>
          <p:cNvSpPr txBox="1">
            <a:spLocks noGrp="1"/>
          </p:cNvSpPr>
          <p:nvPr>
            <p:ph type="title"/>
          </p:nvPr>
        </p:nvSpPr>
        <p:spPr>
          <a:xfrm>
            <a:off x="4661865" y="193136"/>
            <a:ext cx="1445671" cy="4113907"/>
          </a:xfrm>
          <a:prstGeom prst="rect">
            <a:avLst/>
          </a:prstGeom>
          <a:noFill/>
        </p:spPr>
        <p:txBody>
          <a:bodyPr vert="eaVert" lIns="32888" tIns="32888" rIns="32888" bIns="32888"/>
          <a:lstStyle>
            <a:lvl1pPr defTabSz="321311">
              <a:defRPr sz="3100" b="0">
                <a:solidFill>
                  <a:srgbClr val="000000"/>
                </a:solidFill>
              </a:defRPr>
            </a:lvl1pPr>
          </a:lstStyle>
          <a:p>
            <a:r>
              <a:t>Title Text</a:t>
            </a:r>
          </a:p>
        </p:txBody>
      </p:sp>
      <p:sp>
        <p:nvSpPr>
          <p:cNvPr id="4171" name="Body Level One…"/>
          <p:cNvSpPr txBox="1">
            <a:spLocks noGrp="1"/>
          </p:cNvSpPr>
          <p:nvPr>
            <p:ph type="body" sz="half" idx="1"/>
          </p:nvPr>
        </p:nvSpPr>
        <p:spPr>
          <a:xfrm>
            <a:off x="321507" y="193136"/>
            <a:ext cx="4233190" cy="4113907"/>
          </a:xfrm>
          <a:prstGeom prst="rect">
            <a:avLst/>
          </a:prstGeom>
        </p:spPr>
        <p:txBody>
          <a:bodyPr vert="eaVert" lIns="32888" tIns="32888" rIns="32888" bIns="32888">
            <a:normAutofit/>
          </a:bodyPr>
          <a:lstStyle>
            <a:lvl1pPr marL="240982" indent="-240982" defTabSz="321311">
              <a:spcBef>
                <a:spcPts val="500"/>
              </a:spcBef>
              <a:buSzTx/>
              <a:buNone/>
              <a:defRPr sz="2300">
                <a:solidFill>
                  <a:srgbClr val="000000"/>
                </a:solidFill>
              </a:defRPr>
            </a:lvl1pPr>
            <a:lvl2pPr marL="240982" indent="80328" defTabSz="321311">
              <a:spcBef>
                <a:spcPts val="500"/>
              </a:spcBef>
              <a:buSzTx/>
              <a:buNone/>
              <a:defRPr sz="2300">
                <a:solidFill>
                  <a:srgbClr val="000000"/>
                </a:solidFill>
              </a:defRPr>
            </a:lvl2pPr>
            <a:lvl3pPr marL="240982" indent="401639" defTabSz="321311">
              <a:spcBef>
                <a:spcPts val="500"/>
              </a:spcBef>
              <a:buSzTx/>
              <a:buNone/>
              <a:defRPr sz="2300">
                <a:solidFill>
                  <a:srgbClr val="000000"/>
                </a:solidFill>
              </a:defRPr>
            </a:lvl3pPr>
            <a:lvl4pPr marL="240982" indent="722952" defTabSz="321311">
              <a:spcBef>
                <a:spcPts val="500"/>
              </a:spcBef>
              <a:buSzTx/>
              <a:buNone/>
              <a:defRPr sz="2300">
                <a:solidFill>
                  <a:srgbClr val="000000"/>
                </a:solidFill>
              </a:defRPr>
            </a:lvl4pPr>
            <a:lvl5pPr marL="240982" indent="1044267" defTabSz="321311">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72"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87465255"/>
      </p:ext>
    </p:extLst>
  </p:cSld>
  <p:clrMapOvr>
    <a:masterClrMapping/>
  </p:clrMapOvr>
  <p:transition spd="med"/>
</p:sldLayout>
</file>

<file path=ppt/slideLayouts/slideLayout729.xml><?xml version="1.0" encoding="utf-8"?>
<p:sldLayout xmlns:a="http://schemas.openxmlformats.org/drawingml/2006/main" xmlns:r="http://schemas.openxmlformats.org/officeDocument/2006/relationships" xmlns:p="http://schemas.openxmlformats.org/presentationml/2006/main" showMasterSp="0" type="tx">
  <p:cSld name="15_Title Slid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187" name="Group 2"/>
          <p:cNvGrpSpPr/>
          <p:nvPr/>
        </p:nvGrpSpPr>
        <p:grpSpPr>
          <a:xfrm>
            <a:off x="-1" y="6"/>
            <a:ext cx="9144001" cy="6860193"/>
            <a:chOff x="0" y="3"/>
            <a:chExt cx="9144000" cy="6860192"/>
          </a:xfrm>
        </p:grpSpPr>
        <p:sp>
          <p:nvSpPr>
            <p:cNvPr id="4179"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0"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1"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2"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3"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4"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5"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6"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188" name="Title Text"/>
          <p:cNvSpPr txBox="1">
            <a:spLocks noGrp="1"/>
          </p:cNvSpPr>
          <p:nvPr>
            <p:ph type="title"/>
          </p:nvPr>
        </p:nvSpPr>
        <p:spPr>
          <a:xfrm>
            <a:off x="685800" y="2286000"/>
            <a:ext cx="7772400" cy="1143000"/>
          </a:xfrm>
          <a:prstGeom prst="rect">
            <a:avLst/>
          </a:prstGeom>
          <a:noFill/>
        </p:spPr>
        <p:txBody>
          <a:bodyPr lIns="45687" tIns="45687" rIns="45687" bIns="45687"/>
          <a:lstStyle>
            <a:lvl1pPr>
              <a:defRPr sz="4400" b="0"/>
            </a:lvl1pPr>
          </a:lstStyle>
          <a:p>
            <a:r>
              <a:t>Title Text</a:t>
            </a:r>
          </a:p>
        </p:txBody>
      </p:sp>
      <p:sp>
        <p:nvSpPr>
          <p:cNvPr id="4189" name="Body Level One…"/>
          <p:cNvSpPr txBox="1">
            <a:spLocks noGrp="1"/>
          </p:cNvSpPr>
          <p:nvPr>
            <p:ph type="body" sz="quarter" idx="1"/>
          </p:nvPr>
        </p:nvSpPr>
        <p:spPr>
          <a:xfrm>
            <a:off x="1371600" y="3886200"/>
            <a:ext cx="6400800" cy="1752600"/>
          </a:xfrm>
          <a:prstGeom prst="rect">
            <a:avLst/>
          </a:prstGeom>
        </p:spPr>
        <p:txBody>
          <a:bodyPr lIns="45687" tIns="45687" rIns="45687" bIns="45687">
            <a:normAutofit/>
          </a:bodyPr>
          <a:lstStyle>
            <a:lvl1pPr marL="0" indent="0" algn="ctr">
              <a:buSzTx/>
              <a:buNone/>
              <a:defRPr>
                <a:solidFill>
                  <a:srgbClr val="FFFFFF"/>
                </a:solidFill>
              </a:defRPr>
            </a:lvl1pPr>
            <a:lvl2pPr marL="783220" indent="-326340" algn="ctr">
              <a:buSzPct val="100000"/>
              <a:buChar char="–"/>
              <a:defRPr>
                <a:solidFill>
                  <a:srgbClr val="FFFFFF"/>
                </a:solidFill>
              </a:defRPr>
            </a:lvl2pPr>
            <a:lvl3pPr marL="1218345" indent="-304585" algn="ctr">
              <a:buSzPct val="100000"/>
              <a:buChar char="•"/>
              <a:defRPr>
                <a:solidFill>
                  <a:srgbClr val="FFFFFF"/>
                </a:solidFill>
              </a:defRPr>
            </a:lvl3pPr>
            <a:lvl4pPr marL="1736140" indent="-365502" algn="ctr">
              <a:buSzPct val="100000"/>
              <a:buChar char="–"/>
              <a:defRPr>
                <a:solidFill>
                  <a:srgbClr val="FFFFFF"/>
                </a:solidFill>
              </a:defRPr>
            </a:lvl4pPr>
            <a:lvl5pPr marL="2193020" indent="-365502" algn="ct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19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56029872"/>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62F881D-6380-EC4B-B791-38A1AE037F1F}" type="datetimeFigureOut">
              <a:rPr lang="en-US"/>
              <a:pPr/>
              <a:t>12/12/23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EFFF0E42-28DB-044C-BBFF-604D49A2197F}" type="slidenum">
              <a:rPr lang="en-US"/>
              <a:pPr/>
              <a:t>‹#›</a:t>
            </a:fld>
            <a:endParaRPr lang="en-US"/>
          </a:p>
        </p:txBody>
      </p:sp>
    </p:spTree>
    <p:extLst>
      <p:ext uri="{BB962C8B-B14F-4D97-AF65-F5344CB8AC3E}">
        <p14:creationId xmlns:p14="http://schemas.microsoft.com/office/powerpoint/2010/main" val="2448940097"/>
      </p:ext>
    </p:extLst>
  </p:cSld>
  <p:clrMapOvr>
    <a:masterClrMapping/>
  </p:clrMapOvr>
  <p:transition spd="slow">
    <p:fade/>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showMasterSp="0" type="tx">
  <p:cSld name="29_Title and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05" name="Group 2"/>
          <p:cNvGrpSpPr/>
          <p:nvPr/>
        </p:nvGrpSpPr>
        <p:grpSpPr>
          <a:xfrm>
            <a:off x="-1" y="6"/>
            <a:ext cx="9144001" cy="6860193"/>
            <a:chOff x="0" y="3"/>
            <a:chExt cx="9144000" cy="6860192"/>
          </a:xfrm>
        </p:grpSpPr>
        <p:sp>
          <p:nvSpPr>
            <p:cNvPr id="419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9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9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06"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0"/>
            </a:lvl1pPr>
          </a:lstStyle>
          <a:p>
            <a:r>
              <a:t>Title Text</a:t>
            </a:r>
          </a:p>
        </p:txBody>
      </p:sp>
      <p:sp>
        <p:nvSpPr>
          <p:cNvPr id="4207" name="Body Level One…"/>
          <p:cNvSpPr txBox="1">
            <a:spLocks noGrp="1"/>
          </p:cNvSpPr>
          <p:nvPr>
            <p:ph type="body" idx="1"/>
          </p:nvPr>
        </p:nvSpPr>
        <p:spPr>
          <a:xfrm>
            <a:off x="0" y="1981200"/>
            <a:ext cx="9144000" cy="4114800"/>
          </a:xfrm>
          <a:prstGeom prst="rect">
            <a:avLst/>
          </a:prstGeom>
        </p:spPr>
        <p:txBody>
          <a:bodyPr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208"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39403430"/>
      </p:ext>
    </p:extLst>
  </p:cSld>
  <p:clrMapOvr>
    <a:masterClrMapping/>
  </p:clrMapOvr>
  <p:transition spd="med"/>
</p:sldLayout>
</file>

<file path=ppt/slideLayouts/slideLayout731.xml><?xml version="1.0" encoding="utf-8"?>
<p:sldLayout xmlns:a="http://schemas.openxmlformats.org/drawingml/2006/main" xmlns:r="http://schemas.openxmlformats.org/officeDocument/2006/relationships" xmlns:p="http://schemas.openxmlformats.org/presentationml/2006/main" showMasterSp="0" type="tx">
  <p:cSld name="30_Section Header">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23" name="Group 2"/>
          <p:cNvGrpSpPr/>
          <p:nvPr/>
        </p:nvGrpSpPr>
        <p:grpSpPr>
          <a:xfrm>
            <a:off x="-1" y="6"/>
            <a:ext cx="9144001" cy="6860193"/>
            <a:chOff x="0" y="3"/>
            <a:chExt cx="9144000" cy="6860192"/>
          </a:xfrm>
        </p:grpSpPr>
        <p:sp>
          <p:nvSpPr>
            <p:cNvPr id="4215"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6"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7"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8"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9"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20"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21"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22"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24" name="Title Text"/>
          <p:cNvSpPr txBox="1">
            <a:spLocks noGrp="1"/>
          </p:cNvSpPr>
          <p:nvPr>
            <p:ph type="title"/>
          </p:nvPr>
        </p:nvSpPr>
        <p:spPr>
          <a:xfrm>
            <a:off x="722312" y="4406905"/>
            <a:ext cx="7772401" cy="1362076"/>
          </a:xfrm>
          <a:prstGeom prst="rect">
            <a:avLst/>
          </a:prstGeom>
          <a:noFill/>
        </p:spPr>
        <p:txBody>
          <a:bodyPr lIns="45687" tIns="45687" rIns="45687" bIns="45687" anchor="t"/>
          <a:lstStyle>
            <a:lvl1pPr algn="l">
              <a:defRPr sz="4000" cap="all"/>
            </a:lvl1pPr>
          </a:lstStyle>
          <a:p>
            <a:r>
              <a:t>Title Text</a:t>
            </a:r>
          </a:p>
        </p:txBody>
      </p:sp>
      <p:sp>
        <p:nvSpPr>
          <p:cNvPr id="4225" name="Body Level One…"/>
          <p:cNvSpPr txBox="1">
            <a:spLocks noGrp="1"/>
          </p:cNvSpPr>
          <p:nvPr>
            <p:ph type="body" sz="quarter" idx="1"/>
          </p:nvPr>
        </p:nvSpPr>
        <p:spPr>
          <a:xfrm>
            <a:off x="722312" y="2906713"/>
            <a:ext cx="7772401" cy="1500188"/>
          </a:xfrm>
          <a:prstGeom prst="rect">
            <a:avLst/>
          </a:prstGeom>
        </p:spPr>
        <p:txBody>
          <a:bodyPr lIns="45687" tIns="45687" rIns="45687" bIns="45687" anchor="b">
            <a:normAutofit/>
          </a:bodyPr>
          <a:lstStyle>
            <a:lvl1pPr marL="0" indent="0">
              <a:spcBef>
                <a:spcPts val="400"/>
              </a:spcBef>
              <a:buSzTx/>
              <a:buNone/>
              <a:defRPr sz="2000">
                <a:solidFill>
                  <a:srgbClr val="FFFFFF"/>
                </a:solidFill>
              </a:defRPr>
            </a:lvl1pPr>
            <a:lvl2pPr marL="0" indent="456880">
              <a:spcBef>
                <a:spcPts val="400"/>
              </a:spcBef>
              <a:buSzTx/>
              <a:buNone/>
              <a:defRPr sz="2000">
                <a:solidFill>
                  <a:srgbClr val="FFFFFF"/>
                </a:solidFill>
              </a:defRPr>
            </a:lvl2pPr>
            <a:lvl3pPr marL="0" indent="913757">
              <a:spcBef>
                <a:spcPts val="400"/>
              </a:spcBef>
              <a:buSzTx/>
              <a:buNone/>
              <a:defRPr sz="2000">
                <a:solidFill>
                  <a:srgbClr val="FFFFFF"/>
                </a:solidFill>
              </a:defRPr>
            </a:lvl3pPr>
            <a:lvl4pPr marL="0" indent="1370639">
              <a:spcBef>
                <a:spcPts val="400"/>
              </a:spcBef>
              <a:buSzTx/>
              <a:buNone/>
              <a:defRPr sz="2000">
                <a:solidFill>
                  <a:srgbClr val="FFFFFF"/>
                </a:solidFill>
              </a:defRPr>
            </a:lvl4pPr>
            <a:lvl5pPr marL="0" indent="1827516">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226"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09540779"/>
      </p:ext>
    </p:extLst>
  </p:cSld>
  <p:clrMapOvr>
    <a:masterClrMapping/>
  </p:clrMapOvr>
  <p:transition spd="med"/>
</p:sldLayout>
</file>

<file path=ppt/slideLayouts/slideLayout732.xml><?xml version="1.0" encoding="utf-8"?>
<p:sldLayout xmlns:a="http://schemas.openxmlformats.org/drawingml/2006/main" xmlns:r="http://schemas.openxmlformats.org/officeDocument/2006/relationships" xmlns:p="http://schemas.openxmlformats.org/presentationml/2006/main" showMasterSp="0" type="tx">
  <p:cSld name="30_Two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41" name="Group 2"/>
          <p:cNvGrpSpPr/>
          <p:nvPr/>
        </p:nvGrpSpPr>
        <p:grpSpPr>
          <a:xfrm>
            <a:off x="-1" y="6"/>
            <a:ext cx="9144001" cy="6860193"/>
            <a:chOff x="0" y="3"/>
            <a:chExt cx="9144000" cy="6860192"/>
          </a:xfrm>
        </p:grpSpPr>
        <p:sp>
          <p:nvSpPr>
            <p:cNvPr id="4233"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4"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5"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6"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7"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8"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9"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40"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42"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0"/>
            </a:lvl1pPr>
          </a:lstStyle>
          <a:p>
            <a:r>
              <a:t>Title Text</a:t>
            </a:r>
          </a:p>
        </p:txBody>
      </p:sp>
      <p:sp>
        <p:nvSpPr>
          <p:cNvPr id="4243" name="Body Level One…"/>
          <p:cNvSpPr txBox="1">
            <a:spLocks noGrp="1"/>
          </p:cNvSpPr>
          <p:nvPr>
            <p:ph type="body" sz="half" idx="1"/>
          </p:nvPr>
        </p:nvSpPr>
        <p:spPr>
          <a:xfrm>
            <a:off x="685800" y="1981200"/>
            <a:ext cx="3810000" cy="4114800"/>
          </a:xfrm>
          <a:prstGeom prst="rect">
            <a:avLst/>
          </a:prstGeom>
        </p:spPr>
        <p:txBody>
          <a:bodyPr lIns="45687" tIns="45687" rIns="45687" bIns="45687">
            <a:normAutofit/>
          </a:bodyPr>
          <a:lstStyle>
            <a:lvl1pPr marL="342659" indent="-342659">
              <a:spcBef>
                <a:spcPts val="600"/>
              </a:spcBef>
              <a:buSzPct val="100000"/>
              <a:buChar char="•"/>
              <a:defRPr sz="2800">
                <a:solidFill>
                  <a:srgbClr val="FFFFFF"/>
                </a:solidFill>
              </a:defRPr>
            </a:lvl1pPr>
            <a:lvl2pPr marL="790019" indent="-333139">
              <a:spcBef>
                <a:spcPts val="600"/>
              </a:spcBef>
              <a:buSzPct val="100000"/>
              <a:buChar char="–"/>
              <a:defRPr sz="2800">
                <a:solidFill>
                  <a:srgbClr val="FFFFFF"/>
                </a:solidFill>
              </a:defRPr>
            </a:lvl2pPr>
            <a:lvl3pPr marL="1233574" indent="-319814">
              <a:spcBef>
                <a:spcPts val="600"/>
              </a:spcBef>
              <a:buSzPct val="100000"/>
              <a:buChar char="•"/>
              <a:defRPr sz="2800">
                <a:solidFill>
                  <a:srgbClr val="FFFFFF"/>
                </a:solidFill>
              </a:defRPr>
            </a:lvl3pPr>
            <a:lvl4pPr marL="1725987" indent="-355349">
              <a:spcBef>
                <a:spcPts val="600"/>
              </a:spcBef>
              <a:buSzPct val="100000"/>
              <a:buChar char="–"/>
              <a:defRPr sz="2800">
                <a:solidFill>
                  <a:srgbClr val="FFFFFF"/>
                </a:solidFill>
              </a:defRPr>
            </a:lvl4pPr>
            <a:lvl5pPr marL="2182867" indent="-355349">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244"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67591937"/>
      </p:ext>
    </p:extLst>
  </p:cSld>
  <p:clrMapOvr>
    <a:masterClrMapping/>
  </p:clrMapOvr>
  <p:transition spd="med"/>
</p:sldLayout>
</file>

<file path=ppt/slideLayouts/slideLayout733.xml><?xml version="1.0" encoding="utf-8"?>
<p:sldLayout xmlns:a="http://schemas.openxmlformats.org/drawingml/2006/main" xmlns:r="http://schemas.openxmlformats.org/officeDocument/2006/relationships" xmlns:p="http://schemas.openxmlformats.org/presentationml/2006/main" showMasterSp="0" type="tx">
  <p:cSld name="30_Comparis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59" name="Group 2"/>
          <p:cNvGrpSpPr/>
          <p:nvPr/>
        </p:nvGrpSpPr>
        <p:grpSpPr>
          <a:xfrm>
            <a:off x="-1" y="6"/>
            <a:ext cx="9144001" cy="6860193"/>
            <a:chOff x="0" y="3"/>
            <a:chExt cx="9144000" cy="6860192"/>
          </a:xfrm>
        </p:grpSpPr>
        <p:sp>
          <p:nvSpPr>
            <p:cNvPr id="4251"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2"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3"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4"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5"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6"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7"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8"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60" name="Title Text"/>
          <p:cNvSpPr txBox="1">
            <a:spLocks noGrp="1"/>
          </p:cNvSpPr>
          <p:nvPr>
            <p:ph type="title"/>
          </p:nvPr>
        </p:nvSpPr>
        <p:spPr>
          <a:xfrm>
            <a:off x="457200" y="274638"/>
            <a:ext cx="8229600" cy="1143001"/>
          </a:xfrm>
          <a:prstGeom prst="rect">
            <a:avLst/>
          </a:prstGeom>
          <a:noFill/>
        </p:spPr>
        <p:txBody>
          <a:bodyPr lIns="45687" tIns="45687" rIns="45687" bIns="45687"/>
          <a:lstStyle>
            <a:lvl1pPr>
              <a:defRPr sz="4400" b="0"/>
            </a:lvl1pPr>
          </a:lstStyle>
          <a:p>
            <a:r>
              <a:t>Title Text</a:t>
            </a:r>
          </a:p>
        </p:txBody>
      </p:sp>
      <p:sp>
        <p:nvSpPr>
          <p:cNvPr id="4261" name="Body Level One…"/>
          <p:cNvSpPr txBox="1">
            <a:spLocks noGrp="1"/>
          </p:cNvSpPr>
          <p:nvPr>
            <p:ph type="body" sz="quarter" idx="1"/>
          </p:nvPr>
        </p:nvSpPr>
        <p:spPr>
          <a:xfrm>
            <a:off x="457201" y="1535112"/>
            <a:ext cx="4040188" cy="639763"/>
          </a:xfrm>
          <a:prstGeom prst="rect">
            <a:avLst/>
          </a:prstGeom>
        </p:spPr>
        <p:txBody>
          <a:bodyPr lIns="45687" tIns="45687" rIns="45687" bIns="45687" anchor="b">
            <a:normAutofit/>
          </a:bodyPr>
          <a:lstStyle>
            <a:lvl1pPr marL="0" indent="0">
              <a:spcBef>
                <a:spcPts val="500"/>
              </a:spcBef>
              <a:buSzTx/>
              <a:buNone/>
              <a:defRPr sz="2400" b="1">
                <a:solidFill>
                  <a:srgbClr val="FFFFFF"/>
                </a:solidFill>
              </a:defRPr>
            </a:lvl1pPr>
            <a:lvl2pPr marL="0" indent="456880">
              <a:spcBef>
                <a:spcPts val="500"/>
              </a:spcBef>
              <a:buSzTx/>
              <a:buNone/>
              <a:defRPr sz="2400" b="1">
                <a:solidFill>
                  <a:srgbClr val="FFFFFF"/>
                </a:solidFill>
              </a:defRPr>
            </a:lvl2pPr>
            <a:lvl3pPr marL="0" indent="913757">
              <a:spcBef>
                <a:spcPts val="500"/>
              </a:spcBef>
              <a:buSzTx/>
              <a:buNone/>
              <a:defRPr sz="2400" b="1">
                <a:solidFill>
                  <a:srgbClr val="FFFFFF"/>
                </a:solidFill>
              </a:defRPr>
            </a:lvl3pPr>
            <a:lvl4pPr marL="0" indent="1370639">
              <a:spcBef>
                <a:spcPts val="500"/>
              </a:spcBef>
              <a:buSzTx/>
              <a:buNone/>
              <a:defRPr sz="2400" b="1">
                <a:solidFill>
                  <a:srgbClr val="FFFFFF"/>
                </a:solidFill>
              </a:defRPr>
            </a:lvl4pPr>
            <a:lvl5pPr marL="0" indent="1827516">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262" name="Text Placeholder 4"/>
          <p:cNvSpPr>
            <a:spLocks noGrp="1"/>
          </p:cNvSpPr>
          <p:nvPr>
            <p:ph type="body" sz="quarter" idx="21"/>
          </p:nvPr>
        </p:nvSpPr>
        <p:spPr>
          <a:xfrm>
            <a:off x="4645030" y="1535112"/>
            <a:ext cx="4041776" cy="639763"/>
          </a:xfrm>
          <a:prstGeom prst="rect">
            <a:avLst/>
          </a:prstGeom>
        </p:spPr>
        <p:txBody>
          <a:bodyPr lIns="45687" tIns="45687" rIns="45687" bIns="45687" anchor="b">
            <a:normAutofit/>
          </a:bodyPr>
          <a:lstStyle/>
          <a:p>
            <a:pPr marL="0" indent="0" rtl="0">
              <a:spcBef>
                <a:spcPts val="500"/>
              </a:spcBef>
              <a:buSzTx/>
              <a:buNone/>
              <a:defRPr sz="2400" b="1">
                <a:solidFill>
                  <a:srgbClr val="FFFFFF"/>
                </a:solidFill>
              </a:defRPr>
            </a:pPr>
            <a:endParaRPr/>
          </a:p>
        </p:txBody>
      </p:sp>
      <p:sp>
        <p:nvSpPr>
          <p:cNvPr id="4263"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98237101"/>
      </p:ext>
    </p:extLst>
  </p:cSld>
  <p:clrMapOvr>
    <a:masterClrMapping/>
  </p:clrMapOvr>
  <p:transition spd="med"/>
</p:sldLayout>
</file>

<file path=ppt/slideLayouts/slideLayout734.xml><?xml version="1.0" encoding="utf-8"?>
<p:sldLayout xmlns:a="http://schemas.openxmlformats.org/drawingml/2006/main" xmlns:r="http://schemas.openxmlformats.org/officeDocument/2006/relationships" xmlns:p="http://schemas.openxmlformats.org/presentationml/2006/main" showMasterSp="0" type="tx">
  <p:cSld name="29_Title Only">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78" name="Group 2"/>
          <p:cNvGrpSpPr/>
          <p:nvPr/>
        </p:nvGrpSpPr>
        <p:grpSpPr>
          <a:xfrm>
            <a:off x="-1" y="6"/>
            <a:ext cx="9144001" cy="6860193"/>
            <a:chOff x="0" y="3"/>
            <a:chExt cx="9144000" cy="6860192"/>
          </a:xfrm>
        </p:grpSpPr>
        <p:sp>
          <p:nvSpPr>
            <p:cNvPr id="4270"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1"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2"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3"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4"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5"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6"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7"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79"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0"/>
            </a:lvl1pPr>
          </a:lstStyle>
          <a:p>
            <a:r>
              <a:t>Title Text</a:t>
            </a:r>
          </a:p>
        </p:txBody>
      </p:sp>
      <p:sp>
        <p:nvSpPr>
          <p:cNvPr id="428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74604630"/>
      </p:ext>
    </p:extLst>
  </p:cSld>
  <p:clrMapOvr>
    <a:masterClrMapping/>
  </p:clrMapOvr>
  <p:transition spd="med"/>
</p:sldLayout>
</file>

<file path=ppt/slideLayouts/slideLayout735.xml><?xml version="1.0" encoding="utf-8"?>
<p:sldLayout xmlns:a="http://schemas.openxmlformats.org/drawingml/2006/main" xmlns:r="http://schemas.openxmlformats.org/officeDocument/2006/relationships" xmlns:p="http://schemas.openxmlformats.org/presentationml/2006/main" showMasterSp="0" type="tx">
  <p:cSld name="21_Blank">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95" name="Group 2"/>
          <p:cNvGrpSpPr/>
          <p:nvPr/>
        </p:nvGrpSpPr>
        <p:grpSpPr>
          <a:xfrm>
            <a:off x="-1" y="6"/>
            <a:ext cx="9144001" cy="6860193"/>
            <a:chOff x="0" y="3"/>
            <a:chExt cx="9144000" cy="6860192"/>
          </a:xfrm>
        </p:grpSpPr>
        <p:sp>
          <p:nvSpPr>
            <p:cNvPr id="428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8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8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96"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18631443"/>
      </p:ext>
    </p:extLst>
  </p:cSld>
  <p:clrMapOvr>
    <a:masterClrMapping/>
  </p:clrMapOvr>
  <p:transition spd="med"/>
</p:sldLayout>
</file>

<file path=ppt/slideLayouts/slideLayout736.xml><?xml version="1.0" encoding="utf-8"?>
<p:sldLayout xmlns:a="http://schemas.openxmlformats.org/drawingml/2006/main" xmlns:r="http://schemas.openxmlformats.org/officeDocument/2006/relationships" xmlns:p="http://schemas.openxmlformats.org/presentationml/2006/main" showMasterSp="0" type="tx">
  <p:cSld name="30_Content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11" name="Group 2"/>
          <p:cNvGrpSpPr/>
          <p:nvPr/>
        </p:nvGrpSpPr>
        <p:grpSpPr>
          <a:xfrm>
            <a:off x="-1" y="6"/>
            <a:ext cx="9144001" cy="6860193"/>
            <a:chOff x="0" y="3"/>
            <a:chExt cx="9144000" cy="6860192"/>
          </a:xfrm>
        </p:grpSpPr>
        <p:sp>
          <p:nvSpPr>
            <p:cNvPr id="4303"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4"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5"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6"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7"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8"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9"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10"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12" name="Title Text"/>
          <p:cNvSpPr txBox="1">
            <a:spLocks noGrp="1"/>
          </p:cNvSpPr>
          <p:nvPr>
            <p:ph type="title"/>
          </p:nvPr>
        </p:nvSpPr>
        <p:spPr>
          <a:xfrm>
            <a:off x="457204" y="273050"/>
            <a:ext cx="3008314" cy="1162050"/>
          </a:xfrm>
          <a:prstGeom prst="rect">
            <a:avLst/>
          </a:prstGeom>
          <a:noFill/>
        </p:spPr>
        <p:txBody>
          <a:bodyPr lIns="45687" tIns="45687" rIns="45687" bIns="45687" anchor="b"/>
          <a:lstStyle>
            <a:lvl1pPr algn="l">
              <a:defRPr sz="2000"/>
            </a:lvl1pPr>
          </a:lstStyle>
          <a:p>
            <a:r>
              <a:t>Title Text</a:t>
            </a:r>
          </a:p>
        </p:txBody>
      </p:sp>
      <p:sp>
        <p:nvSpPr>
          <p:cNvPr id="4313" name="Body Level One…"/>
          <p:cNvSpPr txBox="1">
            <a:spLocks noGrp="1"/>
          </p:cNvSpPr>
          <p:nvPr>
            <p:ph type="body" idx="1"/>
          </p:nvPr>
        </p:nvSpPr>
        <p:spPr>
          <a:xfrm>
            <a:off x="3575050" y="273050"/>
            <a:ext cx="5111750" cy="5853113"/>
          </a:xfrm>
          <a:prstGeom prst="rect">
            <a:avLst/>
          </a:prstGeom>
        </p:spPr>
        <p:txBody>
          <a:bodyPr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14" name="Text Placeholder 3"/>
          <p:cNvSpPr>
            <a:spLocks noGrp="1"/>
          </p:cNvSpPr>
          <p:nvPr>
            <p:ph type="body" sz="half" idx="21"/>
          </p:nvPr>
        </p:nvSpPr>
        <p:spPr>
          <a:xfrm>
            <a:off x="457203" y="1435100"/>
            <a:ext cx="3008315" cy="4691063"/>
          </a:xfrm>
          <a:prstGeom prst="rect">
            <a:avLst/>
          </a:prstGeom>
        </p:spPr>
        <p:txBody>
          <a:bodyPr lIns="45687" tIns="45687" rIns="45687" bIns="45687">
            <a:normAutofit/>
          </a:bodyPr>
          <a:lstStyle/>
          <a:p>
            <a:pPr marL="0" indent="0" rtl="0">
              <a:spcBef>
                <a:spcPts val="300"/>
              </a:spcBef>
              <a:buSzTx/>
              <a:buNone/>
              <a:defRPr sz="1400">
                <a:solidFill>
                  <a:srgbClr val="FFFFFF"/>
                </a:solidFill>
              </a:defRPr>
            </a:pPr>
            <a:endParaRPr/>
          </a:p>
        </p:txBody>
      </p:sp>
      <p:sp>
        <p:nvSpPr>
          <p:cNvPr id="4315"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59107148"/>
      </p:ext>
    </p:extLst>
  </p:cSld>
  <p:clrMapOvr>
    <a:masterClrMapping/>
  </p:clrMapOvr>
  <p:transition spd="med"/>
</p:sldLayout>
</file>

<file path=ppt/slideLayouts/slideLayout737.xml><?xml version="1.0" encoding="utf-8"?>
<p:sldLayout xmlns:a="http://schemas.openxmlformats.org/drawingml/2006/main" xmlns:r="http://schemas.openxmlformats.org/officeDocument/2006/relationships" xmlns:p="http://schemas.openxmlformats.org/presentationml/2006/main" showMasterSp="0" type="tx">
  <p:cSld name="30_Picture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30" name="Group 2"/>
          <p:cNvGrpSpPr/>
          <p:nvPr/>
        </p:nvGrpSpPr>
        <p:grpSpPr>
          <a:xfrm>
            <a:off x="-1" y="6"/>
            <a:ext cx="9144001" cy="6860193"/>
            <a:chOff x="0" y="3"/>
            <a:chExt cx="9144000" cy="6860192"/>
          </a:xfrm>
        </p:grpSpPr>
        <p:sp>
          <p:nvSpPr>
            <p:cNvPr id="4322"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3"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4"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5"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6"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7"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8"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9"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31" name="Title Text"/>
          <p:cNvSpPr txBox="1">
            <a:spLocks noGrp="1"/>
          </p:cNvSpPr>
          <p:nvPr>
            <p:ph type="title"/>
          </p:nvPr>
        </p:nvSpPr>
        <p:spPr>
          <a:xfrm>
            <a:off x="1792288" y="4800600"/>
            <a:ext cx="5486401" cy="566738"/>
          </a:xfrm>
          <a:prstGeom prst="rect">
            <a:avLst/>
          </a:prstGeom>
          <a:noFill/>
        </p:spPr>
        <p:txBody>
          <a:bodyPr lIns="45687" tIns="45687" rIns="45687" bIns="45687" anchor="b"/>
          <a:lstStyle>
            <a:lvl1pPr algn="l">
              <a:defRPr sz="2000"/>
            </a:lvl1pPr>
          </a:lstStyle>
          <a:p>
            <a:r>
              <a:t>Title Text</a:t>
            </a:r>
          </a:p>
        </p:txBody>
      </p:sp>
      <p:sp>
        <p:nvSpPr>
          <p:cNvPr id="433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4333" name="Body Level One…"/>
          <p:cNvSpPr txBox="1">
            <a:spLocks noGrp="1"/>
          </p:cNvSpPr>
          <p:nvPr>
            <p:ph type="body" sz="quarter" idx="1"/>
          </p:nvPr>
        </p:nvSpPr>
        <p:spPr>
          <a:xfrm>
            <a:off x="1792288" y="5367337"/>
            <a:ext cx="5486401" cy="804863"/>
          </a:xfrm>
          <a:prstGeom prst="rect">
            <a:avLst/>
          </a:prstGeom>
        </p:spPr>
        <p:txBody>
          <a:bodyPr lIns="45687" tIns="45687" rIns="45687" bIns="45687">
            <a:normAutofit/>
          </a:bodyPr>
          <a:lstStyle>
            <a:lvl1pPr marL="0" indent="0">
              <a:spcBef>
                <a:spcPts val="300"/>
              </a:spcBef>
              <a:buSzTx/>
              <a:buNone/>
              <a:defRPr sz="1400">
                <a:solidFill>
                  <a:srgbClr val="FFFFFF"/>
                </a:solidFill>
              </a:defRPr>
            </a:lvl1pPr>
            <a:lvl2pPr marL="0" indent="456880">
              <a:spcBef>
                <a:spcPts val="300"/>
              </a:spcBef>
              <a:buSzTx/>
              <a:buNone/>
              <a:defRPr sz="1400">
                <a:solidFill>
                  <a:srgbClr val="FFFFFF"/>
                </a:solidFill>
              </a:defRPr>
            </a:lvl2pPr>
            <a:lvl3pPr marL="0" indent="913757">
              <a:spcBef>
                <a:spcPts val="300"/>
              </a:spcBef>
              <a:buSzTx/>
              <a:buNone/>
              <a:defRPr sz="1400">
                <a:solidFill>
                  <a:srgbClr val="FFFFFF"/>
                </a:solidFill>
              </a:defRPr>
            </a:lvl3pPr>
            <a:lvl4pPr marL="0" indent="1370639">
              <a:spcBef>
                <a:spcPts val="300"/>
              </a:spcBef>
              <a:buSzTx/>
              <a:buNone/>
              <a:defRPr sz="1400">
                <a:solidFill>
                  <a:srgbClr val="FFFFFF"/>
                </a:solidFill>
              </a:defRPr>
            </a:lvl4pPr>
            <a:lvl5pPr marL="0" indent="1827516">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34"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77516979"/>
      </p:ext>
    </p:extLst>
  </p:cSld>
  <p:clrMapOvr>
    <a:masterClrMapping/>
  </p:clrMapOvr>
  <p:transition spd="med"/>
</p:sldLayout>
</file>

<file path=ppt/slideLayouts/slideLayout738.xml><?xml version="1.0" encoding="utf-8"?>
<p:sldLayout xmlns:a="http://schemas.openxmlformats.org/drawingml/2006/main" xmlns:r="http://schemas.openxmlformats.org/officeDocument/2006/relationships" xmlns:p="http://schemas.openxmlformats.org/presentationml/2006/main" showMasterSp="0" type="tx">
  <p:cSld name="30_Title and Vertical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49" name="Group 2"/>
          <p:cNvGrpSpPr/>
          <p:nvPr/>
        </p:nvGrpSpPr>
        <p:grpSpPr>
          <a:xfrm>
            <a:off x="-1" y="6"/>
            <a:ext cx="9144001" cy="6860193"/>
            <a:chOff x="0" y="3"/>
            <a:chExt cx="9144000" cy="6860192"/>
          </a:xfrm>
        </p:grpSpPr>
        <p:sp>
          <p:nvSpPr>
            <p:cNvPr id="4341"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2"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3"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4"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5"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6"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7"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8"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50"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0"/>
            </a:lvl1pPr>
          </a:lstStyle>
          <a:p>
            <a:r>
              <a:t>Title Text</a:t>
            </a:r>
          </a:p>
        </p:txBody>
      </p:sp>
      <p:sp>
        <p:nvSpPr>
          <p:cNvPr id="4351" name="Body Level One…"/>
          <p:cNvSpPr txBox="1">
            <a:spLocks noGrp="1"/>
          </p:cNvSpPr>
          <p:nvPr>
            <p:ph type="body" idx="1"/>
          </p:nvPr>
        </p:nvSpPr>
        <p:spPr>
          <a:xfrm>
            <a:off x="0" y="1981200"/>
            <a:ext cx="9144000" cy="4114800"/>
          </a:xfrm>
          <a:prstGeom prst="rect">
            <a:avLst/>
          </a:prstGeom>
        </p:spPr>
        <p:txBody>
          <a:bodyPr vert="eaVert"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52"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51552036"/>
      </p:ext>
    </p:extLst>
  </p:cSld>
  <p:clrMapOvr>
    <a:masterClrMapping/>
  </p:clrMapOvr>
  <p:transition spd="med"/>
</p:sldLayout>
</file>

<file path=ppt/slideLayouts/slideLayout739.xml><?xml version="1.0" encoding="utf-8"?>
<p:sldLayout xmlns:a="http://schemas.openxmlformats.org/drawingml/2006/main" xmlns:r="http://schemas.openxmlformats.org/officeDocument/2006/relationships" xmlns:p="http://schemas.openxmlformats.org/presentationml/2006/main" showMasterSp="0" type="tx">
  <p:cSld name="30_Vertical Title and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67" name="Group 2"/>
          <p:cNvGrpSpPr/>
          <p:nvPr/>
        </p:nvGrpSpPr>
        <p:grpSpPr>
          <a:xfrm>
            <a:off x="-1" y="6"/>
            <a:ext cx="9144001" cy="6860193"/>
            <a:chOff x="0" y="3"/>
            <a:chExt cx="9144000" cy="6860192"/>
          </a:xfrm>
        </p:grpSpPr>
        <p:sp>
          <p:nvSpPr>
            <p:cNvPr id="4359"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0"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1"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2"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3"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4"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5"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6"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68" name="Title Text"/>
          <p:cNvSpPr txBox="1">
            <a:spLocks noGrp="1"/>
          </p:cNvSpPr>
          <p:nvPr>
            <p:ph type="title"/>
          </p:nvPr>
        </p:nvSpPr>
        <p:spPr>
          <a:xfrm>
            <a:off x="6515100" y="609600"/>
            <a:ext cx="1943100" cy="5486400"/>
          </a:xfrm>
          <a:prstGeom prst="rect">
            <a:avLst/>
          </a:prstGeom>
          <a:noFill/>
        </p:spPr>
        <p:txBody>
          <a:bodyPr vert="eaVert" lIns="45687" tIns="45687" rIns="45687" bIns="45687"/>
          <a:lstStyle>
            <a:lvl1pPr>
              <a:defRPr sz="4400" b="0"/>
            </a:lvl1pPr>
          </a:lstStyle>
          <a:p>
            <a:r>
              <a:t>Title Text</a:t>
            </a:r>
          </a:p>
        </p:txBody>
      </p:sp>
      <p:sp>
        <p:nvSpPr>
          <p:cNvPr id="4369" name="Body Level One…"/>
          <p:cNvSpPr txBox="1">
            <a:spLocks noGrp="1"/>
          </p:cNvSpPr>
          <p:nvPr>
            <p:ph type="body" idx="1"/>
          </p:nvPr>
        </p:nvSpPr>
        <p:spPr>
          <a:xfrm>
            <a:off x="685800" y="609600"/>
            <a:ext cx="5676900" cy="5486400"/>
          </a:xfrm>
          <a:prstGeom prst="rect">
            <a:avLst/>
          </a:prstGeom>
        </p:spPr>
        <p:txBody>
          <a:bodyPr vert="eaVert"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7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35840252"/>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9B85D139-EB19-7848-A807-642B58AAA95C}" type="datetimeFigureOut">
              <a:rPr lang="en-US"/>
              <a:pPr/>
              <a:t>12/12/23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24C81018-F8B9-E740-8A7E-4AC7D489C398}" type="slidenum">
              <a:rPr lang="en-US"/>
              <a:pPr/>
              <a:t>‹#›</a:t>
            </a:fld>
            <a:endParaRPr lang="en-US"/>
          </a:p>
        </p:txBody>
      </p:sp>
    </p:spTree>
    <p:extLst>
      <p:ext uri="{BB962C8B-B14F-4D97-AF65-F5344CB8AC3E}">
        <p14:creationId xmlns:p14="http://schemas.microsoft.com/office/powerpoint/2010/main" val="2734022655"/>
      </p:ext>
    </p:extLst>
  </p:cSld>
  <p:clrMapOvr>
    <a:masterClrMapping/>
  </p:clrMapOvr>
  <p:transition spd="slow">
    <p:fade/>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showMasterSp="0" type="tx">
  <p:cSld name="4_Title and 4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85" name="Group 2"/>
          <p:cNvGrpSpPr/>
          <p:nvPr/>
        </p:nvGrpSpPr>
        <p:grpSpPr>
          <a:xfrm>
            <a:off x="-1" y="6"/>
            <a:ext cx="9144001" cy="6860193"/>
            <a:chOff x="0" y="3"/>
            <a:chExt cx="9144000" cy="6860192"/>
          </a:xfrm>
        </p:grpSpPr>
        <p:sp>
          <p:nvSpPr>
            <p:cNvPr id="437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7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7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86" name="Title Text"/>
          <p:cNvSpPr txBox="1">
            <a:spLocks noGrp="1"/>
          </p:cNvSpPr>
          <p:nvPr>
            <p:ph type="title"/>
          </p:nvPr>
        </p:nvSpPr>
        <p:spPr>
          <a:prstGeom prst="rect">
            <a:avLst/>
          </a:prstGeom>
          <a:noFill/>
        </p:spPr>
        <p:txBody>
          <a:bodyPr lIns="45687" tIns="45687" rIns="45687" bIns="45687"/>
          <a:lstStyle>
            <a:lvl1pPr>
              <a:defRPr sz="4400" b="0"/>
            </a:lvl1pPr>
          </a:lstStyle>
          <a:p>
            <a:r>
              <a:t>Title Text</a:t>
            </a:r>
          </a:p>
        </p:txBody>
      </p:sp>
      <p:sp>
        <p:nvSpPr>
          <p:cNvPr id="4387" name="Body Level One…"/>
          <p:cNvSpPr txBox="1">
            <a:spLocks noGrp="1"/>
          </p:cNvSpPr>
          <p:nvPr>
            <p:ph type="body" sz="quarter" idx="1"/>
          </p:nvPr>
        </p:nvSpPr>
        <p:spPr>
          <a:xfrm>
            <a:off x="685800" y="1981200"/>
            <a:ext cx="3810000" cy="1981200"/>
          </a:xfrm>
          <a:prstGeom prst="rect">
            <a:avLst/>
          </a:prstGeom>
        </p:spPr>
        <p:txBody>
          <a:bodyPr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88"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18268508"/>
      </p:ext>
    </p:extLst>
  </p:cSld>
  <p:clrMapOvr>
    <a:masterClrMapping/>
  </p:clrMapOvr>
  <p:transition spd="med"/>
</p:sldLayout>
</file>

<file path=ppt/slideLayouts/slideLayout7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88483368"/>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97751873"/>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85653742"/>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21398676"/>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27451608"/>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57479152"/>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4014276"/>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36142990"/>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132421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F74A13B-266A-5A45-B46D-A7077A76E94F}" type="datetimeFigureOut">
              <a:rPr lang="en-US"/>
              <a:pPr/>
              <a:t>12/12/23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4592C43F-E98E-8A4D-8AF9-8880D7D52978}" type="slidenum">
              <a:rPr lang="en-US"/>
              <a:pPr/>
              <a:t>‹#›</a:t>
            </a:fld>
            <a:endParaRPr lang="en-US"/>
          </a:p>
        </p:txBody>
      </p:sp>
    </p:spTree>
    <p:extLst>
      <p:ext uri="{BB962C8B-B14F-4D97-AF65-F5344CB8AC3E}">
        <p14:creationId xmlns:p14="http://schemas.microsoft.com/office/powerpoint/2010/main" val="2434067713"/>
      </p:ext>
    </p:extLst>
  </p:cSld>
  <p:clrMapOvr>
    <a:masterClrMapping/>
  </p:clrMapOvr>
  <p:transition spd="slow">
    <p:fade/>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11336335"/>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50887537"/>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0832926"/>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214667"/>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4797655"/>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7983736"/>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6044639"/>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4401568"/>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8298024"/>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44184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EB1CE5F-7C25-B14A-BB0C-8AF491016EC9}" type="datetimeFigureOut">
              <a:rPr lang="en-US"/>
              <a:pPr/>
              <a:t>12/12/23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D8442A44-C60C-3540-ABC5-86B8EAE56017}" type="slidenum">
              <a:rPr lang="en-US"/>
              <a:pPr/>
              <a:t>‹#›</a:t>
            </a:fld>
            <a:endParaRPr lang="en-US"/>
          </a:p>
        </p:txBody>
      </p:sp>
    </p:spTree>
    <p:extLst>
      <p:ext uri="{BB962C8B-B14F-4D97-AF65-F5344CB8AC3E}">
        <p14:creationId xmlns:p14="http://schemas.microsoft.com/office/powerpoint/2010/main" val="4030425656"/>
      </p:ext>
    </p:extLst>
  </p:cSld>
  <p:clrMapOvr>
    <a:masterClrMapping/>
  </p:clrMapOvr>
  <p:transition spd="slow">
    <p:fade/>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0356580"/>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6163709"/>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640052"/>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95483798"/>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62696934"/>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3276302"/>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26537722"/>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24821692"/>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10136894"/>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595943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8CD8591-41C9-EA46-BE7B-640F2C3387DF}" type="datetimeFigureOut">
              <a:rPr lang="en-US"/>
              <a:pPr/>
              <a:t>12/12/23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B8C0FF84-406C-5449-873F-A13F0C17AD28}" type="slidenum">
              <a:rPr lang="en-US"/>
              <a:pPr/>
              <a:t>‹#›</a:t>
            </a:fld>
            <a:endParaRPr lang="en-US"/>
          </a:p>
        </p:txBody>
      </p:sp>
    </p:spTree>
    <p:extLst>
      <p:ext uri="{BB962C8B-B14F-4D97-AF65-F5344CB8AC3E}">
        <p14:creationId xmlns:p14="http://schemas.microsoft.com/office/powerpoint/2010/main" val="1930584834"/>
      </p:ext>
    </p:extLst>
  </p:cSld>
  <p:clrMapOvr>
    <a:masterClrMapping/>
  </p:clrMapOvr>
  <p:transition spd="slow">
    <p:fade/>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84309088"/>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41184746"/>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41707658"/>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53413997"/>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1074580249"/>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2367916027"/>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1334499554"/>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169100853"/>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2678589421"/>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6329105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FECAC3E-E8AE-4B46-BB27-94FFBFDA18A4}" type="datetimeFigureOut">
              <a:rPr lang="en-US"/>
              <a:pPr/>
              <a:t>12/12/23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A84B1C84-5CB2-D54C-96D7-AECD56D7B624}" type="slidenum">
              <a:rPr lang="en-US"/>
              <a:pPr/>
              <a:t>‹#›</a:t>
            </a:fld>
            <a:endParaRPr lang="en-US"/>
          </a:p>
        </p:txBody>
      </p:sp>
    </p:spTree>
    <p:extLst>
      <p:ext uri="{BB962C8B-B14F-4D97-AF65-F5344CB8AC3E}">
        <p14:creationId xmlns:p14="http://schemas.microsoft.com/office/powerpoint/2010/main" val="1268092602"/>
      </p:ext>
    </p:extLst>
  </p:cSld>
  <p:clrMapOvr>
    <a:masterClrMapping/>
  </p:clrMapOvr>
  <p:transition spd="slow">
    <p:fade/>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706376881"/>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3961183701"/>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1335607134"/>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1653262285"/>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540715463"/>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0365921"/>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1822219"/>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6699704"/>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0545456"/>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77321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DF1B041-0579-E14B-902B-E71AA5B7A609}" type="datetimeFigureOut">
              <a:rPr lang="en-US"/>
              <a:pPr/>
              <a:t>12/12/23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60B9C1D0-5665-064F-952D-03DF08A195E4}" type="slidenum">
              <a:rPr lang="en-US"/>
              <a:pPr/>
              <a:t>‹#›</a:t>
            </a:fld>
            <a:endParaRPr lang="en-US"/>
          </a:p>
        </p:txBody>
      </p:sp>
    </p:spTree>
    <p:extLst>
      <p:ext uri="{BB962C8B-B14F-4D97-AF65-F5344CB8AC3E}">
        <p14:creationId xmlns:p14="http://schemas.microsoft.com/office/powerpoint/2010/main" val="2196642957"/>
      </p:ext>
    </p:extLst>
  </p:cSld>
  <p:clrMapOvr>
    <a:masterClrMapping/>
  </p:clrMapOvr>
  <p:transition spd="slow">
    <p:fade/>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1076179"/>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7467436"/>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4823878"/>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0929896"/>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0102218"/>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8995927"/>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7380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pPr>
                <a:defRPr/>
              </a:pPr>
              <a:t>‹#›</a:t>
            </a:fld>
            <a:endParaRPr lang="en-US"/>
          </a:p>
        </p:txBody>
      </p:sp>
    </p:spTree>
    <p:extLst>
      <p:ext uri="{BB962C8B-B14F-4D97-AF65-F5344CB8AC3E}">
        <p14:creationId xmlns:p14="http://schemas.microsoft.com/office/powerpoint/2010/main" val="33625312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98834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67776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06981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41511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91260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99466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39536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62453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8330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208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pPr>
                <a:defRPr/>
              </a:pPr>
              <a:t>‹#›</a:t>
            </a:fld>
            <a:endParaRPr lang="en-US"/>
          </a:p>
        </p:txBody>
      </p:sp>
    </p:spTree>
    <p:extLst>
      <p:ext uri="{BB962C8B-B14F-4D97-AF65-F5344CB8AC3E}">
        <p14:creationId xmlns:p14="http://schemas.microsoft.com/office/powerpoint/2010/main" val="26231229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3527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470787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503311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75738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72059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296814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71376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71596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391692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4478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theme" Target="../theme/theme12.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4.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5.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6.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7.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theme" Target="../theme/theme1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0.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theme" Target="../theme/theme21.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slideLayout" Target="../slideLayouts/slideLayout238.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slideLayout" Target="../slideLayouts/slideLayout251.xml"/><Relationship Id="rId18" Type="http://schemas.openxmlformats.org/officeDocument/2006/relationships/slideLayout" Target="../slideLayouts/slideLayout256.xml"/><Relationship Id="rId3" Type="http://schemas.openxmlformats.org/officeDocument/2006/relationships/slideLayout" Target="../slideLayouts/slideLayout241.xml"/><Relationship Id="rId21" Type="http://schemas.openxmlformats.org/officeDocument/2006/relationships/slideLayout" Target="../slideLayouts/slideLayout259.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17" Type="http://schemas.openxmlformats.org/officeDocument/2006/relationships/slideLayout" Target="../slideLayouts/slideLayout255.xml"/><Relationship Id="rId2" Type="http://schemas.openxmlformats.org/officeDocument/2006/relationships/slideLayout" Target="../slideLayouts/slideLayout240.xml"/><Relationship Id="rId16" Type="http://schemas.openxmlformats.org/officeDocument/2006/relationships/slideLayout" Target="../slideLayouts/slideLayout254.xml"/><Relationship Id="rId20" Type="http://schemas.openxmlformats.org/officeDocument/2006/relationships/slideLayout" Target="../slideLayouts/slideLayout258.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5" Type="http://schemas.openxmlformats.org/officeDocument/2006/relationships/slideLayout" Target="../slideLayouts/slideLayout253.xml"/><Relationship Id="rId10" Type="http://schemas.openxmlformats.org/officeDocument/2006/relationships/slideLayout" Target="../slideLayouts/slideLayout248.xml"/><Relationship Id="rId19" Type="http://schemas.openxmlformats.org/officeDocument/2006/relationships/slideLayout" Target="../slideLayouts/slideLayout257.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slideLayout" Target="../slideLayouts/slideLayout252.xml"/><Relationship Id="rId22"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23.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image" Target="../media/image4.jpeg"/><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24.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8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slideLayout" Target="../slideLayouts/slideLayout295.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image" Target="../media/image3.jpeg"/><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27.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4.xml"/><Relationship Id="rId13" Type="http://schemas.openxmlformats.org/officeDocument/2006/relationships/theme" Target="../theme/theme28.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slideLayout" Target="../slideLayouts/slideLayout318.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6.xml"/><Relationship Id="rId3" Type="http://schemas.openxmlformats.org/officeDocument/2006/relationships/slideLayout" Target="../slideLayouts/slideLayout321.xml"/><Relationship Id="rId7" Type="http://schemas.openxmlformats.org/officeDocument/2006/relationships/slideLayout" Target="../slideLayouts/slideLayout325.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5" Type="http://schemas.openxmlformats.org/officeDocument/2006/relationships/slideLayout" Target="../slideLayouts/slideLayout323.xml"/><Relationship Id="rId10" Type="http://schemas.openxmlformats.org/officeDocument/2006/relationships/image" Target="../media/image6.jpeg"/><Relationship Id="rId4" Type="http://schemas.openxmlformats.org/officeDocument/2006/relationships/slideLayout" Target="../slideLayouts/slideLayout322.xml"/><Relationship Id="rId9"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30.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slideLayout" Target="../slideLayouts/slideLayout350.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8.xml"/><Relationship Id="rId13" Type="http://schemas.openxmlformats.org/officeDocument/2006/relationships/theme" Target="../theme/theme32.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slideLayout" Target="../slideLayouts/slideLayout362.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 Id="rId14" Type="http://schemas.openxmlformats.org/officeDocument/2006/relationships/image" Target="../media/image8.pn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theme" Target="../theme/theme33.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slideLayout" Target="../slideLayouts/slideLayout374.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4.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38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slideLayout" Target="../slideLayouts/slideLayout399.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slideLayout" Target="../slideLayouts/slideLayout398.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7.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8.xml.rels><?xml version="1.0" encoding="UTF-8" standalone="yes"?>
<Relationships xmlns="http://schemas.openxmlformats.org/package/2006/relationships"><Relationship Id="rId117" Type="http://schemas.openxmlformats.org/officeDocument/2006/relationships/slideLayout" Target="../slideLayouts/slideLayout527.xml"/><Relationship Id="rId299" Type="http://schemas.openxmlformats.org/officeDocument/2006/relationships/slideLayout" Target="../slideLayouts/slideLayout709.xml"/><Relationship Id="rId21" Type="http://schemas.openxmlformats.org/officeDocument/2006/relationships/slideLayout" Target="../slideLayouts/slideLayout431.xml"/><Relationship Id="rId63" Type="http://schemas.openxmlformats.org/officeDocument/2006/relationships/slideLayout" Target="../slideLayouts/slideLayout473.xml"/><Relationship Id="rId159" Type="http://schemas.openxmlformats.org/officeDocument/2006/relationships/slideLayout" Target="../slideLayouts/slideLayout569.xml"/><Relationship Id="rId324" Type="http://schemas.openxmlformats.org/officeDocument/2006/relationships/slideLayout" Target="../slideLayouts/slideLayout734.xml"/><Relationship Id="rId170" Type="http://schemas.openxmlformats.org/officeDocument/2006/relationships/slideLayout" Target="../slideLayouts/slideLayout580.xml"/><Relationship Id="rId226" Type="http://schemas.openxmlformats.org/officeDocument/2006/relationships/slideLayout" Target="../slideLayouts/slideLayout636.xml"/><Relationship Id="rId268" Type="http://schemas.openxmlformats.org/officeDocument/2006/relationships/slideLayout" Target="../slideLayouts/slideLayout678.xml"/><Relationship Id="rId32" Type="http://schemas.openxmlformats.org/officeDocument/2006/relationships/slideLayout" Target="../slideLayouts/slideLayout442.xml"/><Relationship Id="rId74" Type="http://schemas.openxmlformats.org/officeDocument/2006/relationships/slideLayout" Target="../slideLayouts/slideLayout484.xml"/><Relationship Id="rId128" Type="http://schemas.openxmlformats.org/officeDocument/2006/relationships/slideLayout" Target="../slideLayouts/slideLayout538.xml"/><Relationship Id="rId5" Type="http://schemas.openxmlformats.org/officeDocument/2006/relationships/slideLayout" Target="../slideLayouts/slideLayout415.xml"/><Relationship Id="rId181" Type="http://schemas.openxmlformats.org/officeDocument/2006/relationships/slideLayout" Target="../slideLayouts/slideLayout591.xml"/><Relationship Id="rId237" Type="http://schemas.openxmlformats.org/officeDocument/2006/relationships/slideLayout" Target="../slideLayouts/slideLayout647.xml"/><Relationship Id="rId279" Type="http://schemas.openxmlformats.org/officeDocument/2006/relationships/slideLayout" Target="../slideLayouts/slideLayout689.xml"/><Relationship Id="rId43" Type="http://schemas.openxmlformats.org/officeDocument/2006/relationships/slideLayout" Target="../slideLayouts/slideLayout453.xml"/><Relationship Id="rId139" Type="http://schemas.openxmlformats.org/officeDocument/2006/relationships/slideLayout" Target="../slideLayouts/slideLayout549.xml"/><Relationship Id="rId290" Type="http://schemas.openxmlformats.org/officeDocument/2006/relationships/slideLayout" Target="../slideLayouts/slideLayout700.xml"/><Relationship Id="rId304" Type="http://schemas.openxmlformats.org/officeDocument/2006/relationships/slideLayout" Target="../slideLayouts/slideLayout714.xml"/><Relationship Id="rId85" Type="http://schemas.openxmlformats.org/officeDocument/2006/relationships/slideLayout" Target="../slideLayouts/slideLayout495.xml"/><Relationship Id="rId150" Type="http://schemas.openxmlformats.org/officeDocument/2006/relationships/slideLayout" Target="../slideLayouts/slideLayout560.xml"/><Relationship Id="rId192" Type="http://schemas.openxmlformats.org/officeDocument/2006/relationships/slideLayout" Target="../slideLayouts/slideLayout602.xml"/><Relationship Id="rId206" Type="http://schemas.openxmlformats.org/officeDocument/2006/relationships/slideLayout" Target="../slideLayouts/slideLayout616.xml"/><Relationship Id="rId248" Type="http://schemas.openxmlformats.org/officeDocument/2006/relationships/slideLayout" Target="../slideLayouts/slideLayout658.xml"/><Relationship Id="rId12" Type="http://schemas.openxmlformats.org/officeDocument/2006/relationships/slideLayout" Target="../slideLayouts/slideLayout422.xml"/><Relationship Id="rId108" Type="http://schemas.openxmlformats.org/officeDocument/2006/relationships/slideLayout" Target="../slideLayouts/slideLayout518.xml"/><Relationship Id="rId315" Type="http://schemas.openxmlformats.org/officeDocument/2006/relationships/slideLayout" Target="../slideLayouts/slideLayout725.xml"/><Relationship Id="rId54" Type="http://schemas.openxmlformats.org/officeDocument/2006/relationships/slideLayout" Target="../slideLayouts/slideLayout464.xml"/><Relationship Id="rId96" Type="http://schemas.openxmlformats.org/officeDocument/2006/relationships/slideLayout" Target="../slideLayouts/slideLayout506.xml"/><Relationship Id="rId161" Type="http://schemas.openxmlformats.org/officeDocument/2006/relationships/slideLayout" Target="../slideLayouts/slideLayout571.xml"/><Relationship Id="rId217" Type="http://schemas.openxmlformats.org/officeDocument/2006/relationships/slideLayout" Target="../slideLayouts/slideLayout627.xml"/><Relationship Id="rId259" Type="http://schemas.openxmlformats.org/officeDocument/2006/relationships/slideLayout" Target="../slideLayouts/slideLayout669.xml"/><Relationship Id="rId23" Type="http://schemas.openxmlformats.org/officeDocument/2006/relationships/slideLayout" Target="../slideLayouts/slideLayout433.xml"/><Relationship Id="rId119" Type="http://schemas.openxmlformats.org/officeDocument/2006/relationships/slideLayout" Target="../slideLayouts/slideLayout529.xml"/><Relationship Id="rId270" Type="http://schemas.openxmlformats.org/officeDocument/2006/relationships/slideLayout" Target="../slideLayouts/slideLayout680.xml"/><Relationship Id="rId326" Type="http://schemas.openxmlformats.org/officeDocument/2006/relationships/slideLayout" Target="../slideLayouts/slideLayout736.xml"/><Relationship Id="rId65" Type="http://schemas.openxmlformats.org/officeDocument/2006/relationships/slideLayout" Target="../slideLayouts/slideLayout475.xml"/><Relationship Id="rId130" Type="http://schemas.openxmlformats.org/officeDocument/2006/relationships/slideLayout" Target="../slideLayouts/slideLayout540.xml"/><Relationship Id="rId172" Type="http://schemas.openxmlformats.org/officeDocument/2006/relationships/slideLayout" Target="../slideLayouts/slideLayout582.xml"/><Relationship Id="rId228" Type="http://schemas.openxmlformats.org/officeDocument/2006/relationships/slideLayout" Target="../slideLayouts/slideLayout638.xml"/><Relationship Id="rId281" Type="http://schemas.openxmlformats.org/officeDocument/2006/relationships/slideLayout" Target="../slideLayouts/slideLayout691.xml"/><Relationship Id="rId34" Type="http://schemas.openxmlformats.org/officeDocument/2006/relationships/slideLayout" Target="../slideLayouts/slideLayout444.xml"/><Relationship Id="rId76" Type="http://schemas.openxmlformats.org/officeDocument/2006/relationships/slideLayout" Target="../slideLayouts/slideLayout486.xml"/><Relationship Id="rId141" Type="http://schemas.openxmlformats.org/officeDocument/2006/relationships/slideLayout" Target="../slideLayouts/slideLayout551.xml"/><Relationship Id="rId7" Type="http://schemas.openxmlformats.org/officeDocument/2006/relationships/slideLayout" Target="../slideLayouts/slideLayout417.xml"/><Relationship Id="rId183" Type="http://schemas.openxmlformats.org/officeDocument/2006/relationships/slideLayout" Target="../slideLayouts/slideLayout593.xml"/><Relationship Id="rId239" Type="http://schemas.openxmlformats.org/officeDocument/2006/relationships/slideLayout" Target="../slideLayouts/slideLayout649.xml"/><Relationship Id="rId250" Type="http://schemas.openxmlformats.org/officeDocument/2006/relationships/slideLayout" Target="../slideLayouts/slideLayout660.xml"/><Relationship Id="rId271" Type="http://schemas.openxmlformats.org/officeDocument/2006/relationships/slideLayout" Target="../slideLayouts/slideLayout681.xml"/><Relationship Id="rId292" Type="http://schemas.openxmlformats.org/officeDocument/2006/relationships/slideLayout" Target="../slideLayouts/slideLayout702.xml"/><Relationship Id="rId306" Type="http://schemas.openxmlformats.org/officeDocument/2006/relationships/slideLayout" Target="../slideLayouts/slideLayout716.xml"/><Relationship Id="rId24" Type="http://schemas.openxmlformats.org/officeDocument/2006/relationships/slideLayout" Target="../slideLayouts/slideLayout434.xml"/><Relationship Id="rId45" Type="http://schemas.openxmlformats.org/officeDocument/2006/relationships/slideLayout" Target="../slideLayouts/slideLayout455.xml"/><Relationship Id="rId66" Type="http://schemas.openxmlformats.org/officeDocument/2006/relationships/slideLayout" Target="../slideLayouts/slideLayout476.xml"/><Relationship Id="rId87" Type="http://schemas.openxmlformats.org/officeDocument/2006/relationships/slideLayout" Target="../slideLayouts/slideLayout497.xml"/><Relationship Id="rId110" Type="http://schemas.openxmlformats.org/officeDocument/2006/relationships/slideLayout" Target="../slideLayouts/slideLayout520.xml"/><Relationship Id="rId131" Type="http://schemas.openxmlformats.org/officeDocument/2006/relationships/slideLayout" Target="../slideLayouts/slideLayout541.xml"/><Relationship Id="rId327" Type="http://schemas.openxmlformats.org/officeDocument/2006/relationships/slideLayout" Target="../slideLayouts/slideLayout737.xml"/><Relationship Id="rId152" Type="http://schemas.openxmlformats.org/officeDocument/2006/relationships/slideLayout" Target="../slideLayouts/slideLayout562.xml"/><Relationship Id="rId173" Type="http://schemas.openxmlformats.org/officeDocument/2006/relationships/slideLayout" Target="../slideLayouts/slideLayout583.xml"/><Relationship Id="rId194" Type="http://schemas.openxmlformats.org/officeDocument/2006/relationships/slideLayout" Target="../slideLayouts/slideLayout604.xml"/><Relationship Id="rId208" Type="http://schemas.openxmlformats.org/officeDocument/2006/relationships/slideLayout" Target="../slideLayouts/slideLayout618.xml"/><Relationship Id="rId229" Type="http://schemas.openxmlformats.org/officeDocument/2006/relationships/slideLayout" Target="../slideLayouts/slideLayout639.xml"/><Relationship Id="rId240" Type="http://schemas.openxmlformats.org/officeDocument/2006/relationships/slideLayout" Target="../slideLayouts/slideLayout650.xml"/><Relationship Id="rId261" Type="http://schemas.openxmlformats.org/officeDocument/2006/relationships/slideLayout" Target="../slideLayouts/slideLayout671.xml"/><Relationship Id="rId14" Type="http://schemas.openxmlformats.org/officeDocument/2006/relationships/slideLayout" Target="../slideLayouts/slideLayout424.xml"/><Relationship Id="rId35" Type="http://schemas.openxmlformats.org/officeDocument/2006/relationships/slideLayout" Target="../slideLayouts/slideLayout445.xml"/><Relationship Id="rId56" Type="http://schemas.openxmlformats.org/officeDocument/2006/relationships/slideLayout" Target="../slideLayouts/slideLayout466.xml"/><Relationship Id="rId77" Type="http://schemas.openxmlformats.org/officeDocument/2006/relationships/slideLayout" Target="../slideLayouts/slideLayout487.xml"/><Relationship Id="rId100" Type="http://schemas.openxmlformats.org/officeDocument/2006/relationships/slideLayout" Target="../slideLayouts/slideLayout510.xml"/><Relationship Id="rId282" Type="http://schemas.openxmlformats.org/officeDocument/2006/relationships/slideLayout" Target="../slideLayouts/slideLayout692.xml"/><Relationship Id="rId317" Type="http://schemas.openxmlformats.org/officeDocument/2006/relationships/slideLayout" Target="../slideLayouts/slideLayout727.xml"/><Relationship Id="rId8" Type="http://schemas.openxmlformats.org/officeDocument/2006/relationships/slideLayout" Target="../slideLayouts/slideLayout418.xml"/><Relationship Id="rId98" Type="http://schemas.openxmlformats.org/officeDocument/2006/relationships/slideLayout" Target="../slideLayouts/slideLayout508.xml"/><Relationship Id="rId121" Type="http://schemas.openxmlformats.org/officeDocument/2006/relationships/slideLayout" Target="../slideLayouts/slideLayout531.xml"/><Relationship Id="rId142" Type="http://schemas.openxmlformats.org/officeDocument/2006/relationships/slideLayout" Target="../slideLayouts/slideLayout552.xml"/><Relationship Id="rId163" Type="http://schemas.openxmlformats.org/officeDocument/2006/relationships/slideLayout" Target="../slideLayouts/slideLayout573.xml"/><Relationship Id="rId184" Type="http://schemas.openxmlformats.org/officeDocument/2006/relationships/slideLayout" Target="../slideLayouts/slideLayout594.xml"/><Relationship Id="rId219" Type="http://schemas.openxmlformats.org/officeDocument/2006/relationships/slideLayout" Target="../slideLayouts/slideLayout629.xml"/><Relationship Id="rId230" Type="http://schemas.openxmlformats.org/officeDocument/2006/relationships/slideLayout" Target="../slideLayouts/slideLayout640.xml"/><Relationship Id="rId251" Type="http://schemas.openxmlformats.org/officeDocument/2006/relationships/slideLayout" Target="../slideLayouts/slideLayout661.xml"/><Relationship Id="rId25" Type="http://schemas.openxmlformats.org/officeDocument/2006/relationships/slideLayout" Target="../slideLayouts/slideLayout435.xml"/><Relationship Id="rId46" Type="http://schemas.openxmlformats.org/officeDocument/2006/relationships/slideLayout" Target="../slideLayouts/slideLayout456.xml"/><Relationship Id="rId67" Type="http://schemas.openxmlformats.org/officeDocument/2006/relationships/slideLayout" Target="../slideLayouts/slideLayout477.xml"/><Relationship Id="rId272" Type="http://schemas.openxmlformats.org/officeDocument/2006/relationships/slideLayout" Target="../slideLayouts/slideLayout682.xml"/><Relationship Id="rId293" Type="http://schemas.openxmlformats.org/officeDocument/2006/relationships/slideLayout" Target="../slideLayouts/slideLayout703.xml"/><Relationship Id="rId307" Type="http://schemas.openxmlformats.org/officeDocument/2006/relationships/slideLayout" Target="../slideLayouts/slideLayout717.xml"/><Relationship Id="rId328" Type="http://schemas.openxmlformats.org/officeDocument/2006/relationships/slideLayout" Target="../slideLayouts/slideLayout738.xml"/><Relationship Id="rId88" Type="http://schemas.openxmlformats.org/officeDocument/2006/relationships/slideLayout" Target="../slideLayouts/slideLayout498.xml"/><Relationship Id="rId111" Type="http://schemas.openxmlformats.org/officeDocument/2006/relationships/slideLayout" Target="../slideLayouts/slideLayout521.xml"/><Relationship Id="rId132" Type="http://schemas.openxmlformats.org/officeDocument/2006/relationships/slideLayout" Target="../slideLayouts/slideLayout542.xml"/><Relationship Id="rId153" Type="http://schemas.openxmlformats.org/officeDocument/2006/relationships/slideLayout" Target="../slideLayouts/slideLayout563.xml"/><Relationship Id="rId174" Type="http://schemas.openxmlformats.org/officeDocument/2006/relationships/slideLayout" Target="../slideLayouts/slideLayout584.xml"/><Relationship Id="rId195" Type="http://schemas.openxmlformats.org/officeDocument/2006/relationships/slideLayout" Target="../slideLayouts/slideLayout605.xml"/><Relationship Id="rId209" Type="http://schemas.openxmlformats.org/officeDocument/2006/relationships/slideLayout" Target="../slideLayouts/slideLayout619.xml"/><Relationship Id="rId220" Type="http://schemas.openxmlformats.org/officeDocument/2006/relationships/slideLayout" Target="../slideLayouts/slideLayout630.xml"/><Relationship Id="rId241" Type="http://schemas.openxmlformats.org/officeDocument/2006/relationships/slideLayout" Target="../slideLayouts/slideLayout651.xml"/><Relationship Id="rId15" Type="http://schemas.openxmlformats.org/officeDocument/2006/relationships/slideLayout" Target="../slideLayouts/slideLayout425.xml"/><Relationship Id="rId36" Type="http://schemas.openxmlformats.org/officeDocument/2006/relationships/slideLayout" Target="../slideLayouts/slideLayout446.xml"/><Relationship Id="rId57" Type="http://schemas.openxmlformats.org/officeDocument/2006/relationships/slideLayout" Target="../slideLayouts/slideLayout467.xml"/><Relationship Id="rId262" Type="http://schemas.openxmlformats.org/officeDocument/2006/relationships/slideLayout" Target="../slideLayouts/slideLayout672.xml"/><Relationship Id="rId283" Type="http://schemas.openxmlformats.org/officeDocument/2006/relationships/slideLayout" Target="../slideLayouts/slideLayout693.xml"/><Relationship Id="rId318" Type="http://schemas.openxmlformats.org/officeDocument/2006/relationships/slideLayout" Target="../slideLayouts/slideLayout728.xml"/><Relationship Id="rId78" Type="http://schemas.openxmlformats.org/officeDocument/2006/relationships/slideLayout" Target="../slideLayouts/slideLayout488.xml"/><Relationship Id="rId99" Type="http://schemas.openxmlformats.org/officeDocument/2006/relationships/slideLayout" Target="../slideLayouts/slideLayout509.xml"/><Relationship Id="rId101" Type="http://schemas.openxmlformats.org/officeDocument/2006/relationships/slideLayout" Target="../slideLayouts/slideLayout511.xml"/><Relationship Id="rId122" Type="http://schemas.openxmlformats.org/officeDocument/2006/relationships/slideLayout" Target="../slideLayouts/slideLayout532.xml"/><Relationship Id="rId143" Type="http://schemas.openxmlformats.org/officeDocument/2006/relationships/slideLayout" Target="../slideLayouts/slideLayout553.xml"/><Relationship Id="rId164" Type="http://schemas.openxmlformats.org/officeDocument/2006/relationships/slideLayout" Target="../slideLayouts/slideLayout574.xml"/><Relationship Id="rId185" Type="http://schemas.openxmlformats.org/officeDocument/2006/relationships/slideLayout" Target="../slideLayouts/slideLayout595.xml"/><Relationship Id="rId9" Type="http://schemas.openxmlformats.org/officeDocument/2006/relationships/slideLayout" Target="../slideLayouts/slideLayout419.xml"/><Relationship Id="rId210" Type="http://schemas.openxmlformats.org/officeDocument/2006/relationships/slideLayout" Target="../slideLayouts/slideLayout620.xml"/><Relationship Id="rId26" Type="http://schemas.openxmlformats.org/officeDocument/2006/relationships/slideLayout" Target="../slideLayouts/slideLayout436.xml"/><Relationship Id="rId231" Type="http://schemas.openxmlformats.org/officeDocument/2006/relationships/slideLayout" Target="../slideLayouts/slideLayout641.xml"/><Relationship Id="rId252" Type="http://schemas.openxmlformats.org/officeDocument/2006/relationships/slideLayout" Target="../slideLayouts/slideLayout662.xml"/><Relationship Id="rId273" Type="http://schemas.openxmlformats.org/officeDocument/2006/relationships/slideLayout" Target="../slideLayouts/slideLayout683.xml"/><Relationship Id="rId294" Type="http://schemas.openxmlformats.org/officeDocument/2006/relationships/slideLayout" Target="../slideLayouts/slideLayout704.xml"/><Relationship Id="rId308" Type="http://schemas.openxmlformats.org/officeDocument/2006/relationships/slideLayout" Target="../slideLayouts/slideLayout718.xml"/><Relationship Id="rId329" Type="http://schemas.openxmlformats.org/officeDocument/2006/relationships/slideLayout" Target="../slideLayouts/slideLayout739.xml"/><Relationship Id="rId47" Type="http://schemas.openxmlformats.org/officeDocument/2006/relationships/slideLayout" Target="../slideLayouts/slideLayout457.xml"/><Relationship Id="rId68" Type="http://schemas.openxmlformats.org/officeDocument/2006/relationships/slideLayout" Target="../slideLayouts/slideLayout478.xml"/><Relationship Id="rId89" Type="http://schemas.openxmlformats.org/officeDocument/2006/relationships/slideLayout" Target="../slideLayouts/slideLayout499.xml"/><Relationship Id="rId112" Type="http://schemas.openxmlformats.org/officeDocument/2006/relationships/slideLayout" Target="../slideLayouts/slideLayout522.xml"/><Relationship Id="rId133" Type="http://schemas.openxmlformats.org/officeDocument/2006/relationships/slideLayout" Target="../slideLayouts/slideLayout543.xml"/><Relationship Id="rId154" Type="http://schemas.openxmlformats.org/officeDocument/2006/relationships/slideLayout" Target="../slideLayouts/slideLayout564.xml"/><Relationship Id="rId175" Type="http://schemas.openxmlformats.org/officeDocument/2006/relationships/slideLayout" Target="../slideLayouts/slideLayout585.xml"/><Relationship Id="rId196" Type="http://schemas.openxmlformats.org/officeDocument/2006/relationships/slideLayout" Target="../slideLayouts/slideLayout606.xml"/><Relationship Id="rId200" Type="http://schemas.openxmlformats.org/officeDocument/2006/relationships/slideLayout" Target="../slideLayouts/slideLayout610.xml"/><Relationship Id="rId16" Type="http://schemas.openxmlformats.org/officeDocument/2006/relationships/slideLayout" Target="../slideLayouts/slideLayout426.xml"/><Relationship Id="rId221" Type="http://schemas.openxmlformats.org/officeDocument/2006/relationships/slideLayout" Target="../slideLayouts/slideLayout631.xml"/><Relationship Id="rId242" Type="http://schemas.openxmlformats.org/officeDocument/2006/relationships/slideLayout" Target="../slideLayouts/slideLayout652.xml"/><Relationship Id="rId263" Type="http://schemas.openxmlformats.org/officeDocument/2006/relationships/slideLayout" Target="../slideLayouts/slideLayout673.xml"/><Relationship Id="rId284" Type="http://schemas.openxmlformats.org/officeDocument/2006/relationships/slideLayout" Target="../slideLayouts/slideLayout694.xml"/><Relationship Id="rId319" Type="http://schemas.openxmlformats.org/officeDocument/2006/relationships/slideLayout" Target="../slideLayouts/slideLayout729.xml"/><Relationship Id="rId37" Type="http://schemas.openxmlformats.org/officeDocument/2006/relationships/slideLayout" Target="../slideLayouts/slideLayout447.xml"/><Relationship Id="rId58" Type="http://schemas.openxmlformats.org/officeDocument/2006/relationships/slideLayout" Target="../slideLayouts/slideLayout468.xml"/><Relationship Id="rId79" Type="http://schemas.openxmlformats.org/officeDocument/2006/relationships/slideLayout" Target="../slideLayouts/slideLayout489.xml"/><Relationship Id="rId102" Type="http://schemas.openxmlformats.org/officeDocument/2006/relationships/slideLayout" Target="../slideLayouts/slideLayout512.xml"/><Relationship Id="rId123" Type="http://schemas.openxmlformats.org/officeDocument/2006/relationships/slideLayout" Target="../slideLayouts/slideLayout533.xml"/><Relationship Id="rId144" Type="http://schemas.openxmlformats.org/officeDocument/2006/relationships/slideLayout" Target="../slideLayouts/slideLayout554.xml"/><Relationship Id="rId330" Type="http://schemas.openxmlformats.org/officeDocument/2006/relationships/slideLayout" Target="../slideLayouts/slideLayout740.xml"/><Relationship Id="rId90" Type="http://schemas.openxmlformats.org/officeDocument/2006/relationships/slideLayout" Target="../slideLayouts/slideLayout500.xml"/><Relationship Id="rId165" Type="http://schemas.openxmlformats.org/officeDocument/2006/relationships/slideLayout" Target="../slideLayouts/slideLayout575.xml"/><Relationship Id="rId186" Type="http://schemas.openxmlformats.org/officeDocument/2006/relationships/slideLayout" Target="../slideLayouts/slideLayout596.xml"/><Relationship Id="rId211" Type="http://schemas.openxmlformats.org/officeDocument/2006/relationships/slideLayout" Target="../slideLayouts/slideLayout621.xml"/><Relationship Id="rId232" Type="http://schemas.openxmlformats.org/officeDocument/2006/relationships/slideLayout" Target="../slideLayouts/slideLayout642.xml"/><Relationship Id="rId253" Type="http://schemas.openxmlformats.org/officeDocument/2006/relationships/slideLayout" Target="../slideLayouts/slideLayout663.xml"/><Relationship Id="rId274" Type="http://schemas.openxmlformats.org/officeDocument/2006/relationships/slideLayout" Target="../slideLayouts/slideLayout684.xml"/><Relationship Id="rId295" Type="http://schemas.openxmlformats.org/officeDocument/2006/relationships/slideLayout" Target="../slideLayouts/slideLayout705.xml"/><Relationship Id="rId309" Type="http://schemas.openxmlformats.org/officeDocument/2006/relationships/slideLayout" Target="../slideLayouts/slideLayout719.xml"/><Relationship Id="rId27" Type="http://schemas.openxmlformats.org/officeDocument/2006/relationships/slideLayout" Target="../slideLayouts/slideLayout437.xml"/><Relationship Id="rId48" Type="http://schemas.openxmlformats.org/officeDocument/2006/relationships/slideLayout" Target="../slideLayouts/slideLayout458.xml"/><Relationship Id="rId69" Type="http://schemas.openxmlformats.org/officeDocument/2006/relationships/slideLayout" Target="../slideLayouts/slideLayout479.xml"/><Relationship Id="rId113" Type="http://schemas.openxmlformats.org/officeDocument/2006/relationships/slideLayout" Target="../slideLayouts/slideLayout523.xml"/><Relationship Id="rId134" Type="http://schemas.openxmlformats.org/officeDocument/2006/relationships/slideLayout" Target="../slideLayouts/slideLayout544.xml"/><Relationship Id="rId320" Type="http://schemas.openxmlformats.org/officeDocument/2006/relationships/slideLayout" Target="../slideLayouts/slideLayout730.xml"/><Relationship Id="rId80" Type="http://schemas.openxmlformats.org/officeDocument/2006/relationships/slideLayout" Target="../slideLayouts/slideLayout490.xml"/><Relationship Id="rId155" Type="http://schemas.openxmlformats.org/officeDocument/2006/relationships/slideLayout" Target="../slideLayouts/slideLayout565.xml"/><Relationship Id="rId176" Type="http://schemas.openxmlformats.org/officeDocument/2006/relationships/slideLayout" Target="../slideLayouts/slideLayout586.xml"/><Relationship Id="rId197" Type="http://schemas.openxmlformats.org/officeDocument/2006/relationships/slideLayout" Target="../slideLayouts/slideLayout607.xml"/><Relationship Id="rId201" Type="http://schemas.openxmlformats.org/officeDocument/2006/relationships/slideLayout" Target="../slideLayouts/slideLayout611.xml"/><Relationship Id="rId222" Type="http://schemas.openxmlformats.org/officeDocument/2006/relationships/slideLayout" Target="../slideLayouts/slideLayout632.xml"/><Relationship Id="rId243" Type="http://schemas.openxmlformats.org/officeDocument/2006/relationships/slideLayout" Target="../slideLayouts/slideLayout653.xml"/><Relationship Id="rId264" Type="http://schemas.openxmlformats.org/officeDocument/2006/relationships/slideLayout" Target="../slideLayouts/slideLayout674.xml"/><Relationship Id="rId285" Type="http://schemas.openxmlformats.org/officeDocument/2006/relationships/slideLayout" Target="../slideLayouts/slideLayout695.xml"/><Relationship Id="rId17" Type="http://schemas.openxmlformats.org/officeDocument/2006/relationships/slideLayout" Target="../slideLayouts/slideLayout427.xml"/><Relationship Id="rId38" Type="http://schemas.openxmlformats.org/officeDocument/2006/relationships/slideLayout" Target="../slideLayouts/slideLayout448.xml"/><Relationship Id="rId59" Type="http://schemas.openxmlformats.org/officeDocument/2006/relationships/slideLayout" Target="../slideLayouts/slideLayout469.xml"/><Relationship Id="rId103" Type="http://schemas.openxmlformats.org/officeDocument/2006/relationships/slideLayout" Target="../slideLayouts/slideLayout513.xml"/><Relationship Id="rId124" Type="http://schemas.openxmlformats.org/officeDocument/2006/relationships/slideLayout" Target="../slideLayouts/slideLayout534.xml"/><Relationship Id="rId310" Type="http://schemas.openxmlformats.org/officeDocument/2006/relationships/slideLayout" Target="../slideLayouts/slideLayout720.xml"/><Relationship Id="rId70" Type="http://schemas.openxmlformats.org/officeDocument/2006/relationships/slideLayout" Target="../slideLayouts/slideLayout480.xml"/><Relationship Id="rId91" Type="http://schemas.openxmlformats.org/officeDocument/2006/relationships/slideLayout" Target="../slideLayouts/slideLayout501.xml"/><Relationship Id="rId145" Type="http://schemas.openxmlformats.org/officeDocument/2006/relationships/slideLayout" Target="../slideLayouts/slideLayout555.xml"/><Relationship Id="rId166" Type="http://schemas.openxmlformats.org/officeDocument/2006/relationships/slideLayout" Target="../slideLayouts/slideLayout576.xml"/><Relationship Id="rId187" Type="http://schemas.openxmlformats.org/officeDocument/2006/relationships/slideLayout" Target="../slideLayouts/slideLayout597.xml"/><Relationship Id="rId331" Type="http://schemas.openxmlformats.org/officeDocument/2006/relationships/theme" Target="../theme/theme38.xml"/><Relationship Id="rId1" Type="http://schemas.openxmlformats.org/officeDocument/2006/relationships/slideLayout" Target="../slideLayouts/slideLayout411.xml"/><Relationship Id="rId212" Type="http://schemas.openxmlformats.org/officeDocument/2006/relationships/slideLayout" Target="../slideLayouts/slideLayout622.xml"/><Relationship Id="rId233" Type="http://schemas.openxmlformats.org/officeDocument/2006/relationships/slideLayout" Target="../slideLayouts/slideLayout643.xml"/><Relationship Id="rId254" Type="http://schemas.openxmlformats.org/officeDocument/2006/relationships/slideLayout" Target="../slideLayouts/slideLayout664.xml"/><Relationship Id="rId28" Type="http://schemas.openxmlformats.org/officeDocument/2006/relationships/slideLayout" Target="../slideLayouts/slideLayout438.xml"/><Relationship Id="rId49" Type="http://schemas.openxmlformats.org/officeDocument/2006/relationships/slideLayout" Target="../slideLayouts/slideLayout459.xml"/><Relationship Id="rId114" Type="http://schemas.openxmlformats.org/officeDocument/2006/relationships/slideLayout" Target="../slideLayouts/slideLayout524.xml"/><Relationship Id="rId275" Type="http://schemas.openxmlformats.org/officeDocument/2006/relationships/slideLayout" Target="../slideLayouts/slideLayout685.xml"/><Relationship Id="rId296" Type="http://schemas.openxmlformats.org/officeDocument/2006/relationships/slideLayout" Target="../slideLayouts/slideLayout706.xml"/><Relationship Id="rId300" Type="http://schemas.openxmlformats.org/officeDocument/2006/relationships/slideLayout" Target="../slideLayouts/slideLayout710.xml"/><Relationship Id="rId60" Type="http://schemas.openxmlformats.org/officeDocument/2006/relationships/slideLayout" Target="../slideLayouts/slideLayout470.xml"/><Relationship Id="rId81" Type="http://schemas.openxmlformats.org/officeDocument/2006/relationships/slideLayout" Target="../slideLayouts/slideLayout491.xml"/><Relationship Id="rId135" Type="http://schemas.openxmlformats.org/officeDocument/2006/relationships/slideLayout" Target="../slideLayouts/slideLayout545.xml"/><Relationship Id="rId156" Type="http://schemas.openxmlformats.org/officeDocument/2006/relationships/slideLayout" Target="../slideLayouts/slideLayout566.xml"/><Relationship Id="rId177" Type="http://schemas.openxmlformats.org/officeDocument/2006/relationships/slideLayout" Target="../slideLayouts/slideLayout587.xml"/><Relationship Id="rId198" Type="http://schemas.openxmlformats.org/officeDocument/2006/relationships/slideLayout" Target="../slideLayouts/slideLayout608.xml"/><Relationship Id="rId321" Type="http://schemas.openxmlformats.org/officeDocument/2006/relationships/slideLayout" Target="../slideLayouts/slideLayout731.xml"/><Relationship Id="rId202" Type="http://schemas.openxmlformats.org/officeDocument/2006/relationships/slideLayout" Target="../slideLayouts/slideLayout612.xml"/><Relationship Id="rId223" Type="http://schemas.openxmlformats.org/officeDocument/2006/relationships/slideLayout" Target="../slideLayouts/slideLayout633.xml"/><Relationship Id="rId244" Type="http://schemas.openxmlformats.org/officeDocument/2006/relationships/slideLayout" Target="../slideLayouts/slideLayout654.xml"/><Relationship Id="rId18" Type="http://schemas.openxmlformats.org/officeDocument/2006/relationships/slideLayout" Target="../slideLayouts/slideLayout428.xml"/><Relationship Id="rId39" Type="http://schemas.openxmlformats.org/officeDocument/2006/relationships/slideLayout" Target="../slideLayouts/slideLayout449.xml"/><Relationship Id="rId265" Type="http://schemas.openxmlformats.org/officeDocument/2006/relationships/slideLayout" Target="../slideLayouts/slideLayout675.xml"/><Relationship Id="rId286" Type="http://schemas.openxmlformats.org/officeDocument/2006/relationships/slideLayout" Target="../slideLayouts/slideLayout696.xml"/><Relationship Id="rId50" Type="http://schemas.openxmlformats.org/officeDocument/2006/relationships/slideLayout" Target="../slideLayouts/slideLayout460.xml"/><Relationship Id="rId104" Type="http://schemas.openxmlformats.org/officeDocument/2006/relationships/slideLayout" Target="../slideLayouts/slideLayout514.xml"/><Relationship Id="rId125" Type="http://schemas.openxmlformats.org/officeDocument/2006/relationships/slideLayout" Target="../slideLayouts/slideLayout535.xml"/><Relationship Id="rId146" Type="http://schemas.openxmlformats.org/officeDocument/2006/relationships/slideLayout" Target="../slideLayouts/slideLayout556.xml"/><Relationship Id="rId167" Type="http://schemas.openxmlformats.org/officeDocument/2006/relationships/slideLayout" Target="../slideLayouts/slideLayout577.xml"/><Relationship Id="rId188" Type="http://schemas.openxmlformats.org/officeDocument/2006/relationships/slideLayout" Target="../slideLayouts/slideLayout598.xml"/><Relationship Id="rId311" Type="http://schemas.openxmlformats.org/officeDocument/2006/relationships/slideLayout" Target="../slideLayouts/slideLayout721.xml"/><Relationship Id="rId332" Type="http://schemas.openxmlformats.org/officeDocument/2006/relationships/image" Target="../media/image1.png"/><Relationship Id="rId71" Type="http://schemas.openxmlformats.org/officeDocument/2006/relationships/slideLayout" Target="../slideLayouts/slideLayout481.xml"/><Relationship Id="rId92" Type="http://schemas.openxmlformats.org/officeDocument/2006/relationships/slideLayout" Target="../slideLayouts/slideLayout502.xml"/><Relationship Id="rId213" Type="http://schemas.openxmlformats.org/officeDocument/2006/relationships/slideLayout" Target="../slideLayouts/slideLayout623.xml"/><Relationship Id="rId234" Type="http://schemas.openxmlformats.org/officeDocument/2006/relationships/slideLayout" Target="../slideLayouts/slideLayout644.xml"/><Relationship Id="rId2" Type="http://schemas.openxmlformats.org/officeDocument/2006/relationships/slideLayout" Target="../slideLayouts/slideLayout412.xml"/><Relationship Id="rId29" Type="http://schemas.openxmlformats.org/officeDocument/2006/relationships/slideLayout" Target="../slideLayouts/slideLayout439.xml"/><Relationship Id="rId255" Type="http://schemas.openxmlformats.org/officeDocument/2006/relationships/slideLayout" Target="../slideLayouts/slideLayout665.xml"/><Relationship Id="rId276" Type="http://schemas.openxmlformats.org/officeDocument/2006/relationships/slideLayout" Target="../slideLayouts/slideLayout686.xml"/><Relationship Id="rId297" Type="http://schemas.openxmlformats.org/officeDocument/2006/relationships/slideLayout" Target="../slideLayouts/slideLayout707.xml"/><Relationship Id="rId40" Type="http://schemas.openxmlformats.org/officeDocument/2006/relationships/slideLayout" Target="../slideLayouts/slideLayout450.xml"/><Relationship Id="rId115" Type="http://schemas.openxmlformats.org/officeDocument/2006/relationships/slideLayout" Target="../slideLayouts/slideLayout525.xml"/><Relationship Id="rId136" Type="http://schemas.openxmlformats.org/officeDocument/2006/relationships/slideLayout" Target="../slideLayouts/slideLayout546.xml"/><Relationship Id="rId157" Type="http://schemas.openxmlformats.org/officeDocument/2006/relationships/slideLayout" Target="../slideLayouts/slideLayout567.xml"/><Relationship Id="rId178" Type="http://schemas.openxmlformats.org/officeDocument/2006/relationships/slideLayout" Target="../slideLayouts/slideLayout588.xml"/><Relationship Id="rId301" Type="http://schemas.openxmlformats.org/officeDocument/2006/relationships/slideLayout" Target="../slideLayouts/slideLayout711.xml"/><Relationship Id="rId322" Type="http://schemas.openxmlformats.org/officeDocument/2006/relationships/slideLayout" Target="../slideLayouts/slideLayout732.xml"/><Relationship Id="rId61" Type="http://schemas.openxmlformats.org/officeDocument/2006/relationships/slideLayout" Target="../slideLayouts/slideLayout471.xml"/><Relationship Id="rId82" Type="http://schemas.openxmlformats.org/officeDocument/2006/relationships/slideLayout" Target="../slideLayouts/slideLayout492.xml"/><Relationship Id="rId199" Type="http://schemas.openxmlformats.org/officeDocument/2006/relationships/slideLayout" Target="../slideLayouts/slideLayout609.xml"/><Relationship Id="rId203" Type="http://schemas.openxmlformats.org/officeDocument/2006/relationships/slideLayout" Target="../slideLayouts/slideLayout613.xml"/><Relationship Id="rId19" Type="http://schemas.openxmlformats.org/officeDocument/2006/relationships/slideLayout" Target="../slideLayouts/slideLayout429.xml"/><Relationship Id="rId224" Type="http://schemas.openxmlformats.org/officeDocument/2006/relationships/slideLayout" Target="../slideLayouts/slideLayout634.xml"/><Relationship Id="rId245" Type="http://schemas.openxmlformats.org/officeDocument/2006/relationships/slideLayout" Target="../slideLayouts/slideLayout655.xml"/><Relationship Id="rId266" Type="http://schemas.openxmlformats.org/officeDocument/2006/relationships/slideLayout" Target="../slideLayouts/slideLayout676.xml"/><Relationship Id="rId287" Type="http://schemas.openxmlformats.org/officeDocument/2006/relationships/slideLayout" Target="../slideLayouts/slideLayout697.xml"/><Relationship Id="rId30" Type="http://schemas.openxmlformats.org/officeDocument/2006/relationships/slideLayout" Target="../slideLayouts/slideLayout440.xml"/><Relationship Id="rId105" Type="http://schemas.openxmlformats.org/officeDocument/2006/relationships/slideLayout" Target="../slideLayouts/slideLayout515.xml"/><Relationship Id="rId126" Type="http://schemas.openxmlformats.org/officeDocument/2006/relationships/slideLayout" Target="../slideLayouts/slideLayout536.xml"/><Relationship Id="rId147" Type="http://schemas.openxmlformats.org/officeDocument/2006/relationships/slideLayout" Target="../slideLayouts/slideLayout557.xml"/><Relationship Id="rId168" Type="http://schemas.openxmlformats.org/officeDocument/2006/relationships/slideLayout" Target="../slideLayouts/slideLayout578.xml"/><Relationship Id="rId312" Type="http://schemas.openxmlformats.org/officeDocument/2006/relationships/slideLayout" Target="../slideLayouts/slideLayout722.xml"/><Relationship Id="rId51" Type="http://schemas.openxmlformats.org/officeDocument/2006/relationships/slideLayout" Target="../slideLayouts/slideLayout461.xml"/><Relationship Id="rId72" Type="http://schemas.openxmlformats.org/officeDocument/2006/relationships/slideLayout" Target="../slideLayouts/slideLayout482.xml"/><Relationship Id="rId93" Type="http://schemas.openxmlformats.org/officeDocument/2006/relationships/slideLayout" Target="../slideLayouts/slideLayout503.xml"/><Relationship Id="rId189" Type="http://schemas.openxmlformats.org/officeDocument/2006/relationships/slideLayout" Target="../slideLayouts/slideLayout599.xml"/><Relationship Id="rId3" Type="http://schemas.openxmlformats.org/officeDocument/2006/relationships/slideLayout" Target="../slideLayouts/slideLayout413.xml"/><Relationship Id="rId214" Type="http://schemas.openxmlformats.org/officeDocument/2006/relationships/slideLayout" Target="../slideLayouts/slideLayout624.xml"/><Relationship Id="rId235" Type="http://schemas.openxmlformats.org/officeDocument/2006/relationships/slideLayout" Target="../slideLayouts/slideLayout645.xml"/><Relationship Id="rId256" Type="http://schemas.openxmlformats.org/officeDocument/2006/relationships/slideLayout" Target="../slideLayouts/slideLayout666.xml"/><Relationship Id="rId277" Type="http://schemas.openxmlformats.org/officeDocument/2006/relationships/slideLayout" Target="../slideLayouts/slideLayout687.xml"/><Relationship Id="rId298" Type="http://schemas.openxmlformats.org/officeDocument/2006/relationships/slideLayout" Target="../slideLayouts/slideLayout708.xml"/><Relationship Id="rId116" Type="http://schemas.openxmlformats.org/officeDocument/2006/relationships/slideLayout" Target="../slideLayouts/slideLayout526.xml"/><Relationship Id="rId137" Type="http://schemas.openxmlformats.org/officeDocument/2006/relationships/slideLayout" Target="../slideLayouts/slideLayout547.xml"/><Relationship Id="rId158" Type="http://schemas.openxmlformats.org/officeDocument/2006/relationships/slideLayout" Target="../slideLayouts/slideLayout568.xml"/><Relationship Id="rId302" Type="http://schemas.openxmlformats.org/officeDocument/2006/relationships/slideLayout" Target="../slideLayouts/slideLayout712.xml"/><Relationship Id="rId323" Type="http://schemas.openxmlformats.org/officeDocument/2006/relationships/slideLayout" Target="../slideLayouts/slideLayout733.xml"/><Relationship Id="rId20" Type="http://schemas.openxmlformats.org/officeDocument/2006/relationships/slideLayout" Target="../slideLayouts/slideLayout430.xml"/><Relationship Id="rId41" Type="http://schemas.openxmlformats.org/officeDocument/2006/relationships/slideLayout" Target="../slideLayouts/slideLayout451.xml"/><Relationship Id="rId62" Type="http://schemas.openxmlformats.org/officeDocument/2006/relationships/slideLayout" Target="../slideLayouts/slideLayout472.xml"/><Relationship Id="rId83" Type="http://schemas.openxmlformats.org/officeDocument/2006/relationships/slideLayout" Target="../slideLayouts/slideLayout493.xml"/><Relationship Id="rId179" Type="http://schemas.openxmlformats.org/officeDocument/2006/relationships/slideLayout" Target="../slideLayouts/slideLayout589.xml"/><Relationship Id="rId190" Type="http://schemas.openxmlformats.org/officeDocument/2006/relationships/slideLayout" Target="../slideLayouts/slideLayout600.xml"/><Relationship Id="rId204" Type="http://schemas.openxmlformats.org/officeDocument/2006/relationships/slideLayout" Target="../slideLayouts/slideLayout614.xml"/><Relationship Id="rId225" Type="http://schemas.openxmlformats.org/officeDocument/2006/relationships/slideLayout" Target="../slideLayouts/slideLayout635.xml"/><Relationship Id="rId246" Type="http://schemas.openxmlformats.org/officeDocument/2006/relationships/slideLayout" Target="../slideLayouts/slideLayout656.xml"/><Relationship Id="rId267" Type="http://schemas.openxmlformats.org/officeDocument/2006/relationships/slideLayout" Target="../slideLayouts/slideLayout677.xml"/><Relationship Id="rId288" Type="http://schemas.openxmlformats.org/officeDocument/2006/relationships/slideLayout" Target="../slideLayouts/slideLayout698.xml"/><Relationship Id="rId106" Type="http://schemas.openxmlformats.org/officeDocument/2006/relationships/slideLayout" Target="../slideLayouts/slideLayout516.xml"/><Relationship Id="rId127" Type="http://schemas.openxmlformats.org/officeDocument/2006/relationships/slideLayout" Target="../slideLayouts/slideLayout537.xml"/><Relationship Id="rId313" Type="http://schemas.openxmlformats.org/officeDocument/2006/relationships/slideLayout" Target="../slideLayouts/slideLayout723.xml"/><Relationship Id="rId10" Type="http://schemas.openxmlformats.org/officeDocument/2006/relationships/slideLayout" Target="../slideLayouts/slideLayout420.xml"/><Relationship Id="rId31" Type="http://schemas.openxmlformats.org/officeDocument/2006/relationships/slideLayout" Target="../slideLayouts/slideLayout441.xml"/><Relationship Id="rId52" Type="http://schemas.openxmlformats.org/officeDocument/2006/relationships/slideLayout" Target="../slideLayouts/slideLayout462.xml"/><Relationship Id="rId73" Type="http://schemas.openxmlformats.org/officeDocument/2006/relationships/slideLayout" Target="../slideLayouts/slideLayout483.xml"/><Relationship Id="rId94" Type="http://schemas.openxmlformats.org/officeDocument/2006/relationships/slideLayout" Target="../slideLayouts/slideLayout504.xml"/><Relationship Id="rId148" Type="http://schemas.openxmlformats.org/officeDocument/2006/relationships/slideLayout" Target="../slideLayouts/slideLayout558.xml"/><Relationship Id="rId169" Type="http://schemas.openxmlformats.org/officeDocument/2006/relationships/slideLayout" Target="../slideLayouts/slideLayout579.xml"/><Relationship Id="rId4" Type="http://schemas.openxmlformats.org/officeDocument/2006/relationships/slideLayout" Target="../slideLayouts/slideLayout414.xml"/><Relationship Id="rId180" Type="http://schemas.openxmlformats.org/officeDocument/2006/relationships/slideLayout" Target="../slideLayouts/slideLayout590.xml"/><Relationship Id="rId215" Type="http://schemas.openxmlformats.org/officeDocument/2006/relationships/slideLayout" Target="../slideLayouts/slideLayout625.xml"/><Relationship Id="rId236" Type="http://schemas.openxmlformats.org/officeDocument/2006/relationships/slideLayout" Target="../slideLayouts/slideLayout646.xml"/><Relationship Id="rId257" Type="http://schemas.openxmlformats.org/officeDocument/2006/relationships/slideLayout" Target="../slideLayouts/slideLayout667.xml"/><Relationship Id="rId278" Type="http://schemas.openxmlformats.org/officeDocument/2006/relationships/slideLayout" Target="../slideLayouts/slideLayout688.xml"/><Relationship Id="rId303" Type="http://schemas.openxmlformats.org/officeDocument/2006/relationships/slideLayout" Target="../slideLayouts/slideLayout713.xml"/><Relationship Id="rId42" Type="http://schemas.openxmlformats.org/officeDocument/2006/relationships/slideLayout" Target="../slideLayouts/slideLayout452.xml"/><Relationship Id="rId84" Type="http://schemas.openxmlformats.org/officeDocument/2006/relationships/slideLayout" Target="../slideLayouts/slideLayout494.xml"/><Relationship Id="rId138" Type="http://schemas.openxmlformats.org/officeDocument/2006/relationships/slideLayout" Target="../slideLayouts/slideLayout548.xml"/><Relationship Id="rId191" Type="http://schemas.openxmlformats.org/officeDocument/2006/relationships/slideLayout" Target="../slideLayouts/slideLayout601.xml"/><Relationship Id="rId205" Type="http://schemas.openxmlformats.org/officeDocument/2006/relationships/slideLayout" Target="../slideLayouts/slideLayout615.xml"/><Relationship Id="rId247" Type="http://schemas.openxmlformats.org/officeDocument/2006/relationships/slideLayout" Target="../slideLayouts/slideLayout657.xml"/><Relationship Id="rId107" Type="http://schemas.openxmlformats.org/officeDocument/2006/relationships/slideLayout" Target="../slideLayouts/slideLayout517.xml"/><Relationship Id="rId289" Type="http://schemas.openxmlformats.org/officeDocument/2006/relationships/slideLayout" Target="../slideLayouts/slideLayout699.xml"/><Relationship Id="rId11" Type="http://schemas.openxmlformats.org/officeDocument/2006/relationships/slideLayout" Target="../slideLayouts/slideLayout421.xml"/><Relationship Id="rId53" Type="http://schemas.openxmlformats.org/officeDocument/2006/relationships/slideLayout" Target="../slideLayouts/slideLayout463.xml"/><Relationship Id="rId149" Type="http://schemas.openxmlformats.org/officeDocument/2006/relationships/slideLayout" Target="../slideLayouts/slideLayout559.xml"/><Relationship Id="rId314" Type="http://schemas.openxmlformats.org/officeDocument/2006/relationships/slideLayout" Target="../slideLayouts/slideLayout724.xml"/><Relationship Id="rId95" Type="http://schemas.openxmlformats.org/officeDocument/2006/relationships/slideLayout" Target="../slideLayouts/slideLayout505.xml"/><Relationship Id="rId160" Type="http://schemas.openxmlformats.org/officeDocument/2006/relationships/slideLayout" Target="../slideLayouts/slideLayout570.xml"/><Relationship Id="rId216" Type="http://schemas.openxmlformats.org/officeDocument/2006/relationships/slideLayout" Target="../slideLayouts/slideLayout626.xml"/><Relationship Id="rId258" Type="http://schemas.openxmlformats.org/officeDocument/2006/relationships/slideLayout" Target="../slideLayouts/slideLayout668.xml"/><Relationship Id="rId22" Type="http://schemas.openxmlformats.org/officeDocument/2006/relationships/slideLayout" Target="../slideLayouts/slideLayout432.xml"/><Relationship Id="rId64" Type="http://schemas.openxmlformats.org/officeDocument/2006/relationships/slideLayout" Target="../slideLayouts/slideLayout474.xml"/><Relationship Id="rId118" Type="http://schemas.openxmlformats.org/officeDocument/2006/relationships/slideLayout" Target="../slideLayouts/slideLayout528.xml"/><Relationship Id="rId325" Type="http://schemas.openxmlformats.org/officeDocument/2006/relationships/slideLayout" Target="../slideLayouts/slideLayout735.xml"/><Relationship Id="rId171" Type="http://schemas.openxmlformats.org/officeDocument/2006/relationships/slideLayout" Target="../slideLayouts/slideLayout581.xml"/><Relationship Id="rId227" Type="http://schemas.openxmlformats.org/officeDocument/2006/relationships/slideLayout" Target="../slideLayouts/slideLayout637.xml"/><Relationship Id="rId269" Type="http://schemas.openxmlformats.org/officeDocument/2006/relationships/slideLayout" Target="../slideLayouts/slideLayout679.xml"/><Relationship Id="rId33" Type="http://schemas.openxmlformats.org/officeDocument/2006/relationships/slideLayout" Target="../slideLayouts/slideLayout443.xml"/><Relationship Id="rId129" Type="http://schemas.openxmlformats.org/officeDocument/2006/relationships/slideLayout" Target="../slideLayouts/slideLayout539.xml"/><Relationship Id="rId280" Type="http://schemas.openxmlformats.org/officeDocument/2006/relationships/slideLayout" Target="../slideLayouts/slideLayout690.xml"/><Relationship Id="rId75" Type="http://schemas.openxmlformats.org/officeDocument/2006/relationships/slideLayout" Target="../slideLayouts/slideLayout485.xml"/><Relationship Id="rId140" Type="http://schemas.openxmlformats.org/officeDocument/2006/relationships/slideLayout" Target="../slideLayouts/slideLayout550.xml"/><Relationship Id="rId182" Type="http://schemas.openxmlformats.org/officeDocument/2006/relationships/slideLayout" Target="../slideLayouts/slideLayout592.xml"/><Relationship Id="rId6" Type="http://schemas.openxmlformats.org/officeDocument/2006/relationships/slideLayout" Target="../slideLayouts/slideLayout416.xml"/><Relationship Id="rId238" Type="http://schemas.openxmlformats.org/officeDocument/2006/relationships/slideLayout" Target="../slideLayouts/slideLayout648.xml"/><Relationship Id="rId291" Type="http://schemas.openxmlformats.org/officeDocument/2006/relationships/slideLayout" Target="../slideLayouts/slideLayout701.xml"/><Relationship Id="rId305" Type="http://schemas.openxmlformats.org/officeDocument/2006/relationships/slideLayout" Target="../slideLayouts/slideLayout715.xml"/><Relationship Id="rId44" Type="http://schemas.openxmlformats.org/officeDocument/2006/relationships/slideLayout" Target="../slideLayouts/slideLayout454.xml"/><Relationship Id="rId86" Type="http://schemas.openxmlformats.org/officeDocument/2006/relationships/slideLayout" Target="../slideLayouts/slideLayout496.xml"/><Relationship Id="rId151" Type="http://schemas.openxmlformats.org/officeDocument/2006/relationships/slideLayout" Target="../slideLayouts/slideLayout561.xml"/><Relationship Id="rId193" Type="http://schemas.openxmlformats.org/officeDocument/2006/relationships/slideLayout" Target="../slideLayouts/slideLayout603.xml"/><Relationship Id="rId207" Type="http://schemas.openxmlformats.org/officeDocument/2006/relationships/slideLayout" Target="../slideLayouts/slideLayout617.xml"/><Relationship Id="rId249" Type="http://schemas.openxmlformats.org/officeDocument/2006/relationships/slideLayout" Target="../slideLayouts/slideLayout659.xml"/><Relationship Id="rId13" Type="http://schemas.openxmlformats.org/officeDocument/2006/relationships/slideLayout" Target="../slideLayouts/slideLayout423.xml"/><Relationship Id="rId109" Type="http://schemas.openxmlformats.org/officeDocument/2006/relationships/slideLayout" Target="../slideLayouts/slideLayout519.xml"/><Relationship Id="rId260" Type="http://schemas.openxmlformats.org/officeDocument/2006/relationships/slideLayout" Target="../slideLayouts/slideLayout670.xml"/><Relationship Id="rId316" Type="http://schemas.openxmlformats.org/officeDocument/2006/relationships/slideLayout" Target="../slideLayouts/slideLayout726.xml"/><Relationship Id="rId55" Type="http://schemas.openxmlformats.org/officeDocument/2006/relationships/slideLayout" Target="../slideLayouts/slideLayout465.xml"/><Relationship Id="rId97" Type="http://schemas.openxmlformats.org/officeDocument/2006/relationships/slideLayout" Target="../slideLayouts/slideLayout507.xml"/><Relationship Id="rId120" Type="http://schemas.openxmlformats.org/officeDocument/2006/relationships/slideLayout" Target="../slideLayouts/slideLayout530.xml"/><Relationship Id="rId162" Type="http://schemas.openxmlformats.org/officeDocument/2006/relationships/slideLayout" Target="../slideLayouts/slideLayout572.xml"/><Relationship Id="rId218" Type="http://schemas.openxmlformats.org/officeDocument/2006/relationships/slideLayout" Target="../slideLayouts/slideLayout62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748.xml"/><Relationship Id="rId3" Type="http://schemas.openxmlformats.org/officeDocument/2006/relationships/slideLayout" Target="../slideLayouts/slideLayout743.xml"/><Relationship Id="rId7" Type="http://schemas.openxmlformats.org/officeDocument/2006/relationships/slideLayout" Target="../slideLayouts/slideLayout747.xml"/><Relationship Id="rId12" Type="http://schemas.openxmlformats.org/officeDocument/2006/relationships/theme" Target="../theme/theme39.xml"/><Relationship Id="rId2" Type="http://schemas.openxmlformats.org/officeDocument/2006/relationships/slideLayout" Target="../slideLayouts/slideLayout742.xml"/><Relationship Id="rId1" Type="http://schemas.openxmlformats.org/officeDocument/2006/relationships/slideLayout" Target="../slideLayouts/slideLayout741.xml"/><Relationship Id="rId6" Type="http://schemas.openxmlformats.org/officeDocument/2006/relationships/slideLayout" Target="../slideLayouts/slideLayout746.xml"/><Relationship Id="rId11" Type="http://schemas.openxmlformats.org/officeDocument/2006/relationships/slideLayout" Target="../slideLayouts/slideLayout751.xml"/><Relationship Id="rId5" Type="http://schemas.openxmlformats.org/officeDocument/2006/relationships/slideLayout" Target="../slideLayouts/slideLayout745.xml"/><Relationship Id="rId10" Type="http://schemas.openxmlformats.org/officeDocument/2006/relationships/slideLayout" Target="../slideLayouts/slideLayout750.xml"/><Relationship Id="rId4" Type="http://schemas.openxmlformats.org/officeDocument/2006/relationships/slideLayout" Target="../slideLayouts/slideLayout744.xml"/><Relationship Id="rId9" Type="http://schemas.openxmlformats.org/officeDocument/2006/relationships/slideLayout" Target="../slideLayouts/slideLayout7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759.xml"/><Relationship Id="rId13" Type="http://schemas.openxmlformats.org/officeDocument/2006/relationships/image" Target="../media/image4.jpeg"/><Relationship Id="rId3" Type="http://schemas.openxmlformats.org/officeDocument/2006/relationships/slideLayout" Target="../slideLayouts/slideLayout754.xml"/><Relationship Id="rId7" Type="http://schemas.openxmlformats.org/officeDocument/2006/relationships/slideLayout" Target="../slideLayouts/slideLayout758.xml"/><Relationship Id="rId12" Type="http://schemas.openxmlformats.org/officeDocument/2006/relationships/theme" Target="../theme/theme40.xml"/><Relationship Id="rId2" Type="http://schemas.openxmlformats.org/officeDocument/2006/relationships/slideLayout" Target="../slideLayouts/slideLayout753.xml"/><Relationship Id="rId1" Type="http://schemas.openxmlformats.org/officeDocument/2006/relationships/slideLayout" Target="../slideLayouts/slideLayout752.xml"/><Relationship Id="rId6" Type="http://schemas.openxmlformats.org/officeDocument/2006/relationships/slideLayout" Target="../slideLayouts/slideLayout757.xml"/><Relationship Id="rId11" Type="http://schemas.openxmlformats.org/officeDocument/2006/relationships/slideLayout" Target="../slideLayouts/slideLayout762.xml"/><Relationship Id="rId5" Type="http://schemas.openxmlformats.org/officeDocument/2006/relationships/slideLayout" Target="../slideLayouts/slideLayout756.xml"/><Relationship Id="rId10" Type="http://schemas.openxmlformats.org/officeDocument/2006/relationships/slideLayout" Target="../slideLayouts/slideLayout761.xml"/><Relationship Id="rId4" Type="http://schemas.openxmlformats.org/officeDocument/2006/relationships/slideLayout" Target="../slideLayouts/slideLayout755.xml"/><Relationship Id="rId9" Type="http://schemas.openxmlformats.org/officeDocument/2006/relationships/slideLayout" Target="../slideLayouts/slideLayout76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770.xml"/><Relationship Id="rId3" Type="http://schemas.openxmlformats.org/officeDocument/2006/relationships/slideLayout" Target="../slideLayouts/slideLayout765.xml"/><Relationship Id="rId7" Type="http://schemas.openxmlformats.org/officeDocument/2006/relationships/slideLayout" Target="../slideLayouts/slideLayout769.xml"/><Relationship Id="rId12" Type="http://schemas.openxmlformats.org/officeDocument/2006/relationships/theme" Target="../theme/theme41.xml"/><Relationship Id="rId2" Type="http://schemas.openxmlformats.org/officeDocument/2006/relationships/slideLayout" Target="../slideLayouts/slideLayout764.xml"/><Relationship Id="rId1" Type="http://schemas.openxmlformats.org/officeDocument/2006/relationships/slideLayout" Target="../slideLayouts/slideLayout763.xml"/><Relationship Id="rId6" Type="http://schemas.openxmlformats.org/officeDocument/2006/relationships/slideLayout" Target="../slideLayouts/slideLayout768.xml"/><Relationship Id="rId11" Type="http://schemas.openxmlformats.org/officeDocument/2006/relationships/slideLayout" Target="../slideLayouts/slideLayout773.xml"/><Relationship Id="rId5" Type="http://schemas.openxmlformats.org/officeDocument/2006/relationships/slideLayout" Target="../slideLayouts/slideLayout767.xml"/><Relationship Id="rId10" Type="http://schemas.openxmlformats.org/officeDocument/2006/relationships/slideLayout" Target="../slideLayouts/slideLayout772.xml"/><Relationship Id="rId4" Type="http://schemas.openxmlformats.org/officeDocument/2006/relationships/slideLayout" Target="../slideLayouts/slideLayout766.xml"/><Relationship Id="rId9" Type="http://schemas.openxmlformats.org/officeDocument/2006/relationships/slideLayout" Target="../slideLayouts/slideLayout77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781.xml"/><Relationship Id="rId3" Type="http://schemas.openxmlformats.org/officeDocument/2006/relationships/slideLayout" Target="../slideLayouts/slideLayout776.xml"/><Relationship Id="rId7" Type="http://schemas.openxmlformats.org/officeDocument/2006/relationships/slideLayout" Target="../slideLayouts/slideLayout780.xml"/><Relationship Id="rId12" Type="http://schemas.openxmlformats.org/officeDocument/2006/relationships/theme" Target="../theme/theme42.xml"/><Relationship Id="rId2" Type="http://schemas.openxmlformats.org/officeDocument/2006/relationships/slideLayout" Target="../slideLayouts/slideLayout775.xml"/><Relationship Id="rId1" Type="http://schemas.openxmlformats.org/officeDocument/2006/relationships/slideLayout" Target="../slideLayouts/slideLayout774.xml"/><Relationship Id="rId6" Type="http://schemas.openxmlformats.org/officeDocument/2006/relationships/slideLayout" Target="../slideLayouts/slideLayout779.xml"/><Relationship Id="rId11" Type="http://schemas.openxmlformats.org/officeDocument/2006/relationships/slideLayout" Target="../slideLayouts/slideLayout784.xml"/><Relationship Id="rId5" Type="http://schemas.openxmlformats.org/officeDocument/2006/relationships/slideLayout" Target="../slideLayouts/slideLayout778.xml"/><Relationship Id="rId10" Type="http://schemas.openxmlformats.org/officeDocument/2006/relationships/slideLayout" Target="../slideLayouts/slideLayout783.xml"/><Relationship Id="rId4" Type="http://schemas.openxmlformats.org/officeDocument/2006/relationships/slideLayout" Target="../slideLayouts/slideLayout777.xml"/><Relationship Id="rId9" Type="http://schemas.openxmlformats.org/officeDocument/2006/relationships/slideLayout" Target="../slideLayouts/slideLayout78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792.xml"/><Relationship Id="rId13" Type="http://schemas.openxmlformats.org/officeDocument/2006/relationships/theme" Target="../theme/theme43.xml"/><Relationship Id="rId3" Type="http://schemas.openxmlformats.org/officeDocument/2006/relationships/slideLayout" Target="../slideLayouts/slideLayout787.xml"/><Relationship Id="rId7" Type="http://schemas.openxmlformats.org/officeDocument/2006/relationships/slideLayout" Target="../slideLayouts/slideLayout791.xml"/><Relationship Id="rId12" Type="http://schemas.openxmlformats.org/officeDocument/2006/relationships/slideLayout" Target="../slideLayouts/slideLayout796.xml"/><Relationship Id="rId2" Type="http://schemas.openxmlformats.org/officeDocument/2006/relationships/slideLayout" Target="../slideLayouts/slideLayout786.xml"/><Relationship Id="rId1" Type="http://schemas.openxmlformats.org/officeDocument/2006/relationships/slideLayout" Target="../slideLayouts/slideLayout785.xml"/><Relationship Id="rId6" Type="http://schemas.openxmlformats.org/officeDocument/2006/relationships/slideLayout" Target="../slideLayouts/slideLayout790.xml"/><Relationship Id="rId11" Type="http://schemas.openxmlformats.org/officeDocument/2006/relationships/slideLayout" Target="../slideLayouts/slideLayout795.xml"/><Relationship Id="rId5" Type="http://schemas.openxmlformats.org/officeDocument/2006/relationships/slideLayout" Target="../slideLayouts/slideLayout789.xml"/><Relationship Id="rId10" Type="http://schemas.openxmlformats.org/officeDocument/2006/relationships/slideLayout" Target="../slideLayouts/slideLayout794.xml"/><Relationship Id="rId4" Type="http://schemas.openxmlformats.org/officeDocument/2006/relationships/slideLayout" Target="../slideLayouts/slideLayout788.xml"/><Relationship Id="rId9" Type="http://schemas.openxmlformats.org/officeDocument/2006/relationships/slideLayout" Target="../slideLayouts/slideLayout79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3.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4.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38" r:id="rId1"/>
    <p:sldLayoutId id="2147489573" r:id="rId2"/>
    <p:sldLayoutId id="2147489574" r:id="rId3"/>
    <p:sldLayoutId id="2147489575" r:id="rId4"/>
    <p:sldLayoutId id="2147489576" r:id="rId5"/>
    <p:sldLayoutId id="2147489577" r:id="rId6"/>
    <p:sldLayoutId id="2147489578" r:id="rId7"/>
    <p:sldLayoutId id="2147489579" r:id="rId8"/>
    <p:sldLayoutId id="2147489580" r:id="rId9"/>
    <p:sldLayoutId id="2147489581" r:id="rId10"/>
    <p:sldLayoutId id="2147489582"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30459104"/>
      </p:ext>
    </p:extLst>
  </p:cSld>
  <p:clrMap bg1="lt1" tx1="dk1" bg2="lt2" tx2="dk2" accent1="accent1" accent2="accent2" accent3="accent3" accent4="accent4" accent5="accent5" accent6="accent6" hlink="hlink" folHlink="folHlink"/>
  <p:sldLayoutIdLst>
    <p:sldLayoutId id="2147489852" r:id="rId1"/>
    <p:sldLayoutId id="2147489853" r:id="rId2"/>
    <p:sldLayoutId id="2147489854" r:id="rId3"/>
    <p:sldLayoutId id="2147489855" r:id="rId4"/>
    <p:sldLayoutId id="2147489856" r:id="rId5"/>
    <p:sldLayoutId id="2147489857" r:id="rId6"/>
    <p:sldLayoutId id="2147489858" r:id="rId7"/>
    <p:sldLayoutId id="2147489859" r:id="rId8"/>
    <p:sldLayoutId id="2147489860" r:id="rId9"/>
    <p:sldLayoutId id="2147489861" r:id="rId10"/>
    <p:sldLayoutId id="214748986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083310499"/>
      </p:ext>
    </p:extLst>
  </p:cSld>
  <p:clrMap bg1="lt1" tx1="dk1" bg2="lt2" tx2="dk2" accent1="accent1" accent2="accent2" accent3="accent3" accent4="accent4" accent5="accent5" accent6="accent6" hlink="hlink" folHlink="folHlink"/>
  <p:sldLayoutIdLst>
    <p:sldLayoutId id="2147489936" r:id="rId1"/>
    <p:sldLayoutId id="2147489937" r:id="rId2"/>
    <p:sldLayoutId id="2147489938" r:id="rId3"/>
    <p:sldLayoutId id="2147489939" r:id="rId4"/>
    <p:sldLayoutId id="2147489940" r:id="rId5"/>
    <p:sldLayoutId id="2147489941" r:id="rId6"/>
    <p:sldLayoutId id="2147489942" r:id="rId7"/>
    <p:sldLayoutId id="2147489943" r:id="rId8"/>
    <p:sldLayoutId id="2147489944" r:id="rId9"/>
    <p:sldLayoutId id="2147489945" r:id="rId10"/>
    <p:sldLayoutId id="2147489946"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083370878"/>
      </p:ext>
    </p:extLst>
  </p:cSld>
  <p:clrMap bg1="lt1" tx1="dk1" bg2="lt2" tx2="dk2" accent1="accent1" accent2="accent2" accent3="accent3" accent4="accent4" accent5="accent5" accent6="accent6" hlink="hlink" folHlink="folHlink"/>
  <p:sldLayoutIdLst>
    <p:sldLayoutId id="2147489948" r:id="rId1"/>
    <p:sldLayoutId id="2147489949" r:id="rId2"/>
    <p:sldLayoutId id="2147489950" r:id="rId3"/>
    <p:sldLayoutId id="2147489951" r:id="rId4"/>
    <p:sldLayoutId id="2147489952" r:id="rId5"/>
    <p:sldLayoutId id="2147489953" r:id="rId6"/>
    <p:sldLayoutId id="2147489954" r:id="rId7"/>
    <p:sldLayoutId id="2147489955" r:id="rId8"/>
    <p:sldLayoutId id="2147489956" r:id="rId9"/>
    <p:sldLayoutId id="2147489957" r:id="rId10"/>
    <p:sldLayoutId id="2147489958" r:id="rId11"/>
    <p:sldLayoutId id="214748995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4370C4B8-28FD-CA45-96DB-445CE5F9BEB5}"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759605444"/>
      </p:ext>
    </p:extLst>
  </p:cSld>
  <p:clrMap bg1="lt1" tx1="dk1" bg2="lt2" tx2="dk2" accent1="accent1" accent2="accent2" accent3="accent3" accent4="accent4" accent5="accent5" accent6="accent6" hlink="hlink" folHlink="folHlink"/>
  <p:sldLayoutIdLst>
    <p:sldLayoutId id="2147489961" r:id="rId1"/>
    <p:sldLayoutId id="2147489962" r:id="rId2"/>
    <p:sldLayoutId id="2147489963" r:id="rId3"/>
    <p:sldLayoutId id="2147489964" r:id="rId4"/>
    <p:sldLayoutId id="2147489965" r:id="rId5"/>
    <p:sldLayoutId id="2147489966" r:id="rId6"/>
    <p:sldLayoutId id="2147489967" r:id="rId7"/>
    <p:sldLayoutId id="2147489968" r:id="rId8"/>
    <p:sldLayoutId id="2147489969" r:id="rId9"/>
    <p:sldLayoutId id="2147489970" r:id="rId10"/>
    <p:sldLayoutId id="2147489971"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12/12/23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4077746566"/>
      </p:ext>
    </p:extLst>
  </p:cSld>
  <p:clrMap bg1="lt1" tx1="dk1" bg2="lt2" tx2="dk2" accent1="accent1" accent2="accent2" accent3="accent3" accent4="accent4" accent5="accent5" accent6="accent6" hlink="hlink" folHlink="folHlink"/>
  <p:sldLayoutIdLst>
    <p:sldLayoutId id="2147489973" r:id="rId1"/>
    <p:sldLayoutId id="2147489974" r:id="rId2"/>
    <p:sldLayoutId id="2147489975" r:id="rId3"/>
    <p:sldLayoutId id="2147489976" r:id="rId4"/>
    <p:sldLayoutId id="2147489977" r:id="rId5"/>
    <p:sldLayoutId id="2147489978" r:id="rId6"/>
    <p:sldLayoutId id="2147489979" r:id="rId7"/>
    <p:sldLayoutId id="2147489980" r:id="rId8"/>
    <p:sldLayoutId id="2147489981" r:id="rId9"/>
    <p:sldLayoutId id="2147489982" r:id="rId10"/>
    <p:sldLayoutId id="2147489983"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fld id="{3E731733-F2BA-4E3E-A13B-50DC44DBF30E}" type="datetimeFigureOut">
              <a:rPr lang="en-US">
                <a:ea typeface="MS PGothic" pitchFamily="34" charset="-128"/>
              </a:rPr>
              <a:pPr/>
              <a:t>12/12/23</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fld id="{71C8EB3A-54B5-4EE2-89C2-9A321DB21FF7}" type="slidenum">
              <a:rPr lang="en-US">
                <a:ea typeface="MS PGothic" pitchFamily="34" charset="-128"/>
              </a:rPr>
              <a:pPr/>
              <a:t>‹#›</a:t>
            </a:fld>
            <a:endParaRPr lang="en-US">
              <a:ea typeface="MS PGothic" pitchFamily="34" charset="-128"/>
            </a:endParaRPr>
          </a:p>
        </p:txBody>
      </p:sp>
    </p:spTree>
    <p:extLst>
      <p:ext uri="{BB962C8B-B14F-4D97-AF65-F5344CB8AC3E}">
        <p14:creationId xmlns:p14="http://schemas.microsoft.com/office/powerpoint/2010/main" val="3471113157"/>
      </p:ext>
    </p:extLst>
  </p:cSld>
  <p:clrMap bg1="lt1" tx1="dk1" bg2="lt2" tx2="dk2" accent1="accent1" accent2="accent2" accent3="accent3" accent4="accent4" accent5="accent5" accent6="accent6" hlink="hlink" folHlink="folHlink"/>
  <p:sldLayoutIdLst>
    <p:sldLayoutId id="2147489985" r:id="rId1"/>
    <p:sldLayoutId id="2147489986" r:id="rId2"/>
    <p:sldLayoutId id="2147489987" r:id="rId3"/>
    <p:sldLayoutId id="2147489988" r:id="rId4"/>
    <p:sldLayoutId id="2147489989" r:id="rId5"/>
    <p:sldLayoutId id="2147489990" r:id="rId6"/>
    <p:sldLayoutId id="2147489991" r:id="rId7"/>
    <p:sldLayoutId id="2147489992" r:id="rId8"/>
    <p:sldLayoutId id="2147489993" r:id="rId9"/>
    <p:sldLayoutId id="2147489994" r:id="rId10"/>
    <p:sldLayoutId id="214748999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fld id="{3E731733-F2BA-4E3E-A13B-50DC44DBF30E}" type="datetimeFigureOut">
              <a:rPr lang="en-US">
                <a:ea typeface="MS PGothic" pitchFamily="34" charset="-128"/>
              </a:rPr>
              <a:pPr/>
              <a:t>12/12/23</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fld id="{71C8EB3A-54B5-4EE2-89C2-9A321DB21FF7}" type="slidenum">
              <a:rPr lang="en-US">
                <a:ea typeface="MS PGothic" pitchFamily="34" charset="-128"/>
              </a:rPr>
              <a:pPr/>
              <a:t>‹#›</a:t>
            </a:fld>
            <a:endParaRPr lang="en-US">
              <a:ea typeface="MS PGothic" pitchFamily="34" charset="-128"/>
            </a:endParaRPr>
          </a:p>
        </p:txBody>
      </p:sp>
    </p:spTree>
    <p:extLst>
      <p:ext uri="{BB962C8B-B14F-4D97-AF65-F5344CB8AC3E}">
        <p14:creationId xmlns:p14="http://schemas.microsoft.com/office/powerpoint/2010/main" val="3679454789"/>
      </p:ext>
    </p:extLst>
  </p:cSld>
  <p:clrMap bg1="lt1" tx1="dk1" bg2="lt2" tx2="dk2" accent1="accent1" accent2="accent2" accent3="accent3" accent4="accent4" accent5="accent5" accent6="accent6" hlink="hlink" folHlink="folHlink"/>
  <p:sldLayoutIdLst>
    <p:sldLayoutId id="2147489997" r:id="rId1"/>
    <p:sldLayoutId id="2147489998" r:id="rId2"/>
    <p:sldLayoutId id="2147489999" r:id="rId3"/>
    <p:sldLayoutId id="2147490000" r:id="rId4"/>
    <p:sldLayoutId id="2147490001" r:id="rId5"/>
    <p:sldLayoutId id="2147490002" r:id="rId6"/>
    <p:sldLayoutId id="2147490003" r:id="rId7"/>
    <p:sldLayoutId id="2147490004" r:id="rId8"/>
    <p:sldLayoutId id="2147490005" r:id="rId9"/>
    <p:sldLayoutId id="2147490006" r:id="rId10"/>
    <p:sldLayoutId id="214749000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052273617"/>
      </p:ext>
    </p:extLst>
  </p:cSld>
  <p:clrMap bg1="lt1" tx1="dk1" bg2="lt2" tx2="dk2" accent1="accent1" accent2="accent2" accent3="accent3" accent4="accent4" accent5="accent5" accent6="accent6" hlink="hlink" folHlink="folHlink"/>
  <p:sldLayoutIdLst>
    <p:sldLayoutId id="2147490021" r:id="rId1"/>
    <p:sldLayoutId id="2147490022" r:id="rId2"/>
    <p:sldLayoutId id="2147490023" r:id="rId3"/>
    <p:sldLayoutId id="2147490024" r:id="rId4"/>
    <p:sldLayoutId id="2147490025" r:id="rId5"/>
    <p:sldLayoutId id="2147490026" r:id="rId6"/>
    <p:sldLayoutId id="2147490027" r:id="rId7"/>
    <p:sldLayoutId id="2147490028" r:id="rId8"/>
    <p:sldLayoutId id="2147490029" r:id="rId9"/>
    <p:sldLayoutId id="2147490030" r:id="rId10"/>
    <p:sldLayoutId id="214749003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134290181"/>
      </p:ext>
    </p:extLst>
  </p:cSld>
  <p:clrMap bg1="lt1" tx1="dk1" bg2="lt2" tx2="dk2" accent1="accent1" accent2="accent2" accent3="accent3" accent4="accent4" accent5="accent5" accent6="accent6" hlink="hlink" folHlink="folHlink"/>
  <p:sldLayoutIdLst>
    <p:sldLayoutId id="2147490033" r:id="rId1"/>
    <p:sldLayoutId id="2147490034" r:id="rId2"/>
    <p:sldLayoutId id="2147490035" r:id="rId3"/>
    <p:sldLayoutId id="2147490036" r:id="rId4"/>
    <p:sldLayoutId id="2147490037" r:id="rId5"/>
    <p:sldLayoutId id="2147490038" r:id="rId6"/>
    <p:sldLayoutId id="2147490039" r:id="rId7"/>
    <p:sldLayoutId id="2147490040" r:id="rId8"/>
    <p:sldLayoutId id="2147490041" r:id="rId9"/>
    <p:sldLayoutId id="2147490042" r:id="rId10"/>
    <p:sldLayoutId id="2147490043" r:id="rId11"/>
    <p:sldLayoutId id="2147490044"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63070859"/>
      </p:ext>
    </p:extLst>
  </p:cSld>
  <p:clrMap bg1="lt1" tx1="dk1" bg2="lt2" tx2="dk2" accent1="accent1" accent2="accent2" accent3="accent3" accent4="accent4" accent5="accent5" accent6="accent6" hlink="hlink" folHlink="folHlink"/>
  <p:sldLayoutIdLst>
    <p:sldLayoutId id="2147490094" r:id="rId1"/>
    <p:sldLayoutId id="2147490095" r:id="rId2"/>
    <p:sldLayoutId id="2147490096" r:id="rId3"/>
    <p:sldLayoutId id="2147490097" r:id="rId4"/>
    <p:sldLayoutId id="2147490098" r:id="rId5"/>
    <p:sldLayoutId id="2147490099" r:id="rId6"/>
    <p:sldLayoutId id="2147490100" r:id="rId7"/>
    <p:sldLayoutId id="2147490101" r:id="rId8"/>
    <p:sldLayoutId id="2147490102" r:id="rId9"/>
    <p:sldLayoutId id="2147490103" r:id="rId10"/>
    <p:sldLayoutId id="2147490104" r:id="rId11"/>
    <p:sldLayoutId id="2147490105" r:id="rId12"/>
    <p:sldLayoutId id="214749010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12/12/23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40" r:id="rId1"/>
    <p:sldLayoutId id="2147489641" r:id="rId2"/>
    <p:sldLayoutId id="2147489642" r:id="rId3"/>
    <p:sldLayoutId id="2147489643" r:id="rId4"/>
    <p:sldLayoutId id="2147489644" r:id="rId5"/>
    <p:sldLayoutId id="2147489645" r:id="rId6"/>
    <p:sldLayoutId id="2147489646" r:id="rId7"/>
    <p:sldLayoutId id="2147489647" r:id="rId8"/>
    <p:sldLayoutId id="2147489648" r:id="rId9"/>
    <p:sldLayoutId id="2147489649" r:id="rId10"/>
    <p:sldLayoutId id="2147489650" r:id="rId11"/>
  </p:sldLayoutIdLst>
  <p:txStyles>
    <p:titleStyle>
      <a:lvl1pPr algn="ctr" defTabSz="456343"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1546" indent="-285218" algn="l" defTabSz="456343"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0839" indent="-228172" algn="l" defTabSz="456343"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719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352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5E5A5061-933F-F14B-895F-C9DCF8E2AE9C}"/>
              </a:ext>
            </a:extLst>
          </p:cNvPr>
          <p:cNvSpPr>
            <a:spLocks noGrp="1" noChangeArrowheads="1"/>
          </p:cNvSpPr>
          <p:nvPr>
            <p:ph type="body" idx="1"/>
          </p:nvPr>
        </p:nvSpPr>
        <p:spPr bwMode="auto">
          <a:xfrm>
            <a:off x="892969" y="3536156"/>
            <a:ext cx="7358063" cy="3321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Gill Sans" panose="020B0502020104020203" pitchFamily="34" charset="-79"/>
              </a:rPr>
              <a:t>Click to edit Master text styles</a:t>
            </a:r>
          </a:p>
          <a:p>
            <a:pPr lvl="1"/>
            <a:r>
              <a:rPr lang="en-US" altLang="en-US">
                <a:sym typeface="Gill Sans" panose="020B0502020104020203" pitchFamily="34" charset="-79"/>
              </a:rPr>
              <a:t>Second level</a:t>
            </a:r>
          </a:p>
          <a:p>
            <a:pPr lvl="2"/>
            <a:r>
              <a:rPr lang="en-US" altLang="en-US">
                <a:sym typeface="Gill Sans" panose="020B0502020104020203" pitchFamily="34" charset="-79"/>
              </a:rPr>
              <a:t>Third level</a:t>
            </a:r>
          </a:p>
          <a:p>
            <a:pPr lvl="3"/>
            <a:r>
              <a:rPr lang="en-US" altLang="en-US">
                <a:sym typeface="Gill Sans" panose="020B0502020104020203" pitchFamily="34" charset="-79"/>
              </a:rPr>
              <a:t>Fourth level</a:t>
            </a:r>
          </a:p>
          <a:p>
            <a:pPr lvl="4"/>
            <a:r>
              <a:rPr lang="en-US" altLang="en-US">
                <a:sym typeface="Gill Sans" panose="020B0502020104020203" pitchFamily="34" charset="-79"/>
              </a:rPr>
              <a:t>Fifth level</a:t>
            </a:r>
          </a:p>
        </p:txBody>
      </p:sp>
      <p:sp>
        <p:nvSpPr>
          <p:cNvPr id="1027" name="Rectangle 2">
            <a:extLst>
              <a:ext uri="{FF2B5EF4-FFF2-40B4-BE49-F238E27FC236}">
                <a16:creationId xmlns:a16="http://schemas.microsoft.com/office/drawing/2014/main" id="{4F77CD7F-B390-7841-990B-E314E391CF75}"/>
              </a:ext>
            </a:extLst>
          </p:cNvPr>
          <p:cNvSpPr>
            <a:spLocks noGrp="1" noChangeArrowheads="1"/>
          </p:cNvSpPr>
          <p:nvPr>
            <p:ph type="title"/>
          </p:nvPr>
        </p:nvSpPr>
        <p:spPr bwMode="auto">
          <a:xfrm>
            <a:off x="892969" y="0"/>
            <a:ext cx="7358063" cy="3473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a:sym typeface="Gill Sans" panose="020B0502020104020203" pitchFamily="34" charset="-79"/>
              </a:rPr>
              <a:t>Click to edit Master title style</a:t>
            </a:r>
          </a:p>
        </p:txBody>
      </p:sp>
    </p:spTree>
    <p:extLst>
      <p:ext uri="{BB962C8B-B14F-4D97-AF65-F5344CB8AC3E}">
        <p14:creationId xmlns:p14="http://schemas.microsoft.com/office/powerpoint/2010/main" val="366258583"/>
      </p:ext>
    </p:extLst>
  </p:cSld>
  <p:clrMap bg1="lt1" tx1="dk1" bg2="lt2" tx2="dk2" accent1="accent1" accent2="accent2" accent3="accent3" accent4="accent4" accent5="accent5" accent6="accent6" hlink="hlink" folHlink="folHlink"/>
  <p:sldLayoutIdLst>
    <p:sldLayoutId id="2147490108" r:id="rId1"/>
    <p:sldLayoutId id="2147490109" r:id="rId2"/>
    <p:sldLayoutId id="2147490110" r:id="rId3"/>
    <p:sldLayoutId id="2147490111" r:id="rId4"/>
    <p:sldLayoutId id="2147490112" r:id="rId5"/>
    <p:sldLayoutId id="2147490113" r:id="rId6"/>
    <p:sldLayoutId id="2147490114" r:id="rId7"/>
    <p:sldLayoutId id="2147490115" r:id="rId8"/>
    <p:sldLayoutId id="2147490116" r:id="rId9"/>
    <p:sldLayoutId id="2147490117" r:id="rId10"/>
    <p:sldLayoutId id="2147490118" r:id="rId11"/>
  </p:sldLayoutIdLst>
  <p:transition/>
  <p:txStyles>
    <p:titleStyle>
      <a:lvl1pPr algn="ctr" rtl="0" eaLnBrk="0" fontAlgn="base" hangingPunct="0">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p:titleStyle>
    <p:bodyStyle>
      <a:lvl1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1pPr>
      <a:lvl2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2pPr>
      <a:lvl3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3pPr>
      <a:lvl4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4pPr>
      <a:lvl5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331999195"/>
      </p:ext>
    </p:extLst>
  </p:cSld>
  <p:clrMap bg1="lt1" tx1="dk1" bg2="lt2" tx2="dk2" accent1="accent1" accent2="accent2" accent3="accent3" accent4="accent4" accent5="accent5" accent6="accent6" hlink="hlink" folHlink="folHlink"/>
  <p:sldLayoutIdLst>
    <p:sldLayoutId id="2147490120" r:id="rId1"/>
    <p:sldLayoutId id="2147490121" r:id="rId2"/>
    <p:sldLayoutId id="2147490122" r:id="rId3"/>
    <p:sldLayoutId id="2147490123" r:id="rId4"/>
    <p:sldLayoutId id="2147490124" r:id="rId5"/>
    <p:sldLayoutId id="2147490125" r:id="rId6"/>
    <p:sldLayoutId id="2147490126" r:id="rId7"/>
    <p:sldLayoutId id="2147490127" r:id="rId8"/>
    <p:sldLayoutId id="2147490128" r:id="rId9"/>
    <p:sldLayoutId id="2147490129" r:id="rId10"/>
    <p:sldLayoutId id="2147490130" r:id="rId11"/>
    <p:sldLayoutId id="2147490131"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eaLnBrk="1" fontAlgn="auto">
              <a:spcBef>
                <a:spcPts val="0"/>
              </a:spcBef>
              <a:spcAft>
                <a:spcPts val="0"/>
              </a:spcAft>
            </a:pPr>
            <a:fld id="{86CB4B4D-7CA3-9044-876B-883B54F8677D}" type="slidenum">
              <a:rPr kern="0">
                <a:latin typeface="Calibri"/>
                <a:ea typeface="Calibri"/>
                <a:cs typeface="Calibri"/>
                <a:sym typeface="Calibri"/>
              </a:rPr>
              <a:pPr eaLnBrk="1" fontAlgn="auto">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764379015"/>
      </p:ext>
    </p:extLst>
  </p:cSld>
  <p:clrMap bg1="lt1" tx1="dk1" bg2="lt2" tx2="dk2" accent1="accent1" accent2="accent2" accent3="accent3" accent4="accent4" accent5="accent5" accent6="accent6" hlink="hlink" folHlink="folHlink"/>
  <p:sldLayoutIdLst>
    <p:sldLayoutId id="2147490133" r:id="rId1"/>
    <p:sldLayoutId id="2147490134" r:id="rId2"/>
    <p:sldLayoutId id="2147490135" r:id="rId3"/>
    <p:sldLayoutId id="2147490136" r:id="rId4"/>
    <p:sldLayoutId id="2147490137" r:id="rId5"/>
    <p:sldLayoutId id="2147490138" r:id="rId6"/>
    <p:sldLayoutId id="2147490139" r:id="rId7"/>
    <p:sldLayoutId id="2147490140" r:id="rId8"/>
    <p:sldLayoutId id="2147490141" r:id="rId9"/>
    <p:sldLayoutId id="2147490142" r:id="rId10"/>
    <p:sldLayoutId id="2147490143" r:id="rId11"/>
    <p:sldLayoutId id="2147490144" r:id="rId12"/>
    <p:sldLayoutId id="2147490145" r:id="rId13"/>
    <p:sldLayoutId id="2147490146" r:id="rId14"/>
    <p:sldLayoutId id="2147490147" r:id="rId15"/>
    <p:sldLayoutId id="2147490148" r:id="rId16"/>
    <p:sldLayoutId id="2147490149" r:id="rId17"/>
    <p:sldLayoutId id="2147490150" r:id="rId18"/>
    <p:sldLayoutId id="2147490151" r:id="rId19"/>
    <p:sldLayoutId id="2147490152" r:id="rId20"/>
    <p:sldLayoutId id="2147490153" r:id="rId21"/>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fld id="{2EE7642A-7B80-D448-BF65-EEDFC4BA5E40}" type="slidenum">
              <a:rPr lang="en-US" sz="1800" smtClean="0">
                <a:latin typeface="Arial" charset="0"/>
                <a:cs typeface="DejaVu Sans" charset="0"/>
              </a:rPr>
              <a:pPr defTabSz="32131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133015797"/>
      </p:ext>
    </p:extLst>
  </p:cSld>
  <p:clrMap bg1="lt1" tx1="dk1" bg2="lt2" tx2="dk2" accent1="accent1" accent2="accent2" accent3="accent3" accent4="accent4" accent5="accent5" accent6="accent6" hlink="hlink" folHlink="folHlink"/>
  <p:sldLayoutIdLst>
    <p:sldLayoutId id="2147490155" r:id="rId1"/>
    <p:sldLayoutId id="2147490156" r:id="rId2"/>
    <p:sldLayoutId id="2147490157" r:id="rId3"/>
    <p:sldLayoutId id="2147490158" r:id="rId4"/>
    <p:sldLayoutId id="2147490159" r:id="rId5"/>
    <p:sldLayoutId id="2147490160" r:id="rId6"/>
    <p:sldLayoutId id="2147490161" r:id="rId7"/>
    <p:sldLayoutId id="2147490162" r:id="rId8"/>
    <p:sldLayoutId id="2147490163" r:id="rId9"/>
    <p:sldLayoutId id="2147490164" r:id="rId10"/>
    <p:sldLayoutId id="2147490165" r:id="rId11"/>
  </p:sldLayoutIdLst>
  <p:txStyles>
    <p:titleStyle>
      <a:lvl1pPr algn="ctr" defTabSz="32131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157014898"/>
      </p:ext>
    </p:extLst>
  </p:cSld>
  <p:clrMap bg1="lt1" tx1="dk1" bg2="lt2" tx2="dk2" accent1="accent1" accent2="accent2" accent3="accent3" accent4="accent4" accent5="accent5" accent6="accent6" hlink="hlink" folHlink="folHlink"/>
  <p:sldLayoutIdLst>
    <p:sldLayoutId id="2147490167" r:id="rId1"/>
    <p:sldLayoutId id="2147490168" r:id="rId2"/>
    <p:sldLayoutId id="2147490169" r:id="rId3"/>
    <p:sldLayoutId id="2147490170" r:id="rId4"/>
    <p:sldLayoutId id="2147490171" r:id="rId5"/>
    <p:sldLayoutId id="2147490172" r:id="rId6"/>
    <p:sldLayoutId id="2147490173" r:id="rId7"/>
    <p:sldLayoutId id="2147490174" r:id="rId8"/>
    <p:sldLayoutId id="2147490175" r:id="rId9"/>
    <p:sldLayoutId id="2147490176" r:id="rId10"/>
    <p:sldLayoutId id="2147490177"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411" algn="ctr" rtl="0" fontAlgn="base">
        <a:spcBef>
          <a:spcPct val="0"/>
        </a:spcBef>
        <a:spcAft>
          <a:spcPct val="0"/>
        </a:spcAft>
        <a:defRPr sz="4400">
          <a:solidFill>
            <a:schemeClr val="tx2"/>
          </a:solidFill>
          <a:latin typeface="Arial" charset="0"/>
        </a:defRPr>
      </a:lvl6pPr>
      <a:lvl7pPr marL="912825" algn="ctr" rtl="0" fontAlgn="base">
        <a:spcBef>
          <a:spcPct val="0"/>
        </a:spcBef>
        <a:spcAft>
          <a:spcPct val="0"/>
        </a:spcAft>
        <a:defRPr sz="4400">
          <a:solidFill>
            <a:schemeClr val="tx2"/>
          </a:solidFill>
          <a:latin typeface="Arial" charset="0"/>
        </a:defRPr>
      </a:lvl7pPr>
      <a:lvl8pPr marL="1369220" algn="ctr" rtl="0" fontAlgn="base">
        <a:spcBef>
          <a:spcPct val="0"/>
        </a:spcBef>
        <a:spcAft>
          <a:spcPct val="0"/>
        </a:spcAft>
        <a:defRPr sz="4400">
          <a:solidFill>
            <a:schemeClr val="tx2"/>
          </a:solidFill>
          <a:latin typeface="Arial" charset="0"/>
        </a:defRPr>
      </a:lvl8pPr>
      <a:lvl9pPr marL="1825644" algn="ctr" rtl="0" fontAlgn="base">
        <a:spcBef>
          <a:spcPct val="0"/>
        </a:spcBef>
        <a:spcAft>
          <a:spcPct val="0"/>
        </a:spcAft>
        <a:defRPr sz="4400">
          <a:solidFill>
            <a:schemeClr val="tx2"/>
          </a:solidFill>
          <a:latin typeface="Arial" charset="0"/>
        </a:defRPr>
      </a:lvl9pPr>
    </p:titleStyle>
    <p:bodyStyle>
      <a:lvl1pPr marL="342305" indent="-342305"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Char char="–"/>
        <a:defRPr sz="2800">
          <a:solidFill>
            <a:srgbClr val="FFFFFF"/>
          </a:solidFill>
          <a:latin typeface="+mn-lt"/>
          <a:ea typeface="ＭＳ Ｐゴシック" charset="-128"/>
        </a:defRPr>
      </a:lvl2pPr>
      <a:lvl3pPr marL="1141010" indent="-228206" algn="l" rtl="0" eaLnBrk="0" fontAlgn="base" hangingPunct="0">
        <a:spcBef>
          <a:spcPct val="20000"/>
        </a:spcBef>
        <a:spcAft>
          <a:spcPct val="0"/>
        </a:spcAft>
        <a:buChar char="•"/>
        <a:defRPr sz="2400">
          <a:solidFill>
            <a:srgbClr val="FFFFFF"/>
          </a:solidFill>
          <a:latin typeface="+mn-lt"/>
          <a:ea typeface="ＭＳ Ｐゴシック" charset="-128"/>
        </a:defRPr>
      </a:lvl3pPr>
      <a:lvl4pPr marL="1597431" indent="-228206" algn="l" rtl="0" eaLnBrk="0" fontAlgn="base" hangingPunct="0">
        <a:spcBef>
          <a:spcPct val="20000"/>
        </a:spcBef>
        <a:spcAft>
          <a:spcPct val="0"/>
        </a:spcAft>
        <a:buChar char="–"/>
        <a:defRPr sz="2000">
          <a:solidFill>
            <a:srgbClr val="FFFFFF"/>
          </a:solidFill>
          <a:latin typeface="+mn-lt"/>
          <a:ea typeface="ＭＳ Ｐゴシック" charset="-128"/>
        </a:defRPr>
      </a:lvl4pPr>
      <a:lvl5pPr marL="2053830" indent="-228206" algn="l" rtl="0" eaLnBrk="0" fontAlgn="base" hangingPunct="0">
        <a:spcBef>
          <a:spcPct val="20000"/>
        </a:spcBef>
        <a:spcAft>
          <a:spcPct val="0"/>
        </a:spcAft>
        <a:buChar char="»"/>
        <a:defRPr sz="2000">
          <a:solidFill>
            <a:srgbClr val="FFFFFF"/>
          </a:solidFill>
          <a:latin typeface="+mn-lt"/>
          <a:ea typeface="ＭＳ Ｐゴシック" charset="-128"/>
        </a:defRPr>
      </a:lvl5pPr>
      <a:lvl6pPr marL="2510238" indent="-228206" algn="l" rtl="0" fontAlgn="base">
        <a:spcBef>
          <a:spcPct val="20000"/>
        </a:spcBef>
        <a:spcAft>
          <a:spcPct val="0"/>
        </a:spcAft>
        <a:buChar char="»"/>
        <a:defRPr sz="2000">
          <a:solidFill>
            <a:schemeClr val="tx1"/>
          </a:solidFill>
          <a:latin typeface="+mn-lt"/>
          <a:ea typeface="ＭＳ Ｐゴシック" charset="-128"/>
        </a:defRPr>
      </a:lvl6pPr>
      <a:lvl7pPr marL="2966653" indent="-228206" algn="l" rtl="0" fontAlgn="base">
        <a:spcBef>
          <a:spcPct val="20000"/>
        </a:spcBef>
        <a:spcAft>
          <a:spcPct val="0"/>
        </a:spcAft>
        <a:buChar char="»"/>
        <a:defRPr sz="2000">
          <a:solidFill>
            <a:schemeClr val="tx1"/>
          </a:solidFill>
          <a:latin typeface="+mn-lt"/>
          <a:ea typeface="ＭＳ Ｐゴシック" charset="-128"/>
        </a:defRPr>
      </a:lvl7pPr>
      <a:lvl8pPr marL="3423050" indent="-228206" algn="l" rtl="0" fontAlgn="base">
        <a:spcBef>
          <a:spcPct val="20000"/>
        </a:spcBef>
        <a:spcAft>
          <a:spcPct val="0"/>
        </a:spcAft>
        <a:buChar char="»"/>
        <a:defRPr sz="2000">
          <a:solidFill>
            <a:schemeClr val="tx1"/>
          </a:solidFill>
          <a:latin typeface="+mn-lt"/>
          <a:ea typeface="ＭＳ Ｐゴシック" charset="-128"/>
        </a:defRPr>
      </a:lvl8pPr>
      <a:lvl9pPr marL="3879469" indent="-228206"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134973" y="889001"/>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0" tIns="45956" rIns="91910" bIns="45956" numCol="1" anchor="ctr" anchorCtr="0" compatLnSpc="1">
            <a:prstTxWarp prst="textNoShape">
              <a:avLst/>
            </a:prstTxWarp>
          </a:bodyPr>
          <a:lstStyle/>
          <a:p>
            <a:pPr lvl="0"/>
            <a:r>
              <a:rPr lang="en-US"/>
              <a:t>Click to edit Master title style</a:t>
            </a:r>
          </a:p>
        </p:txBody>
      </p:sp>
      <p:sp>
        <p:nvSpPr>
          <p:cNvPr id="124931" name="Rectangle 3"/>
          <p:cNvSpPr>
            <a:spLocks noGrp="1" noChangeArrowheads="1"/>
          </p:cNvSpPr>
          <p:nvPr>
            <p:ph type="body" idx="1"/>
          </p:nvPr>
        </p:nvSpPr>
        <p:spPr bwMode="auto">
          <a:xfrm>
            <a:off x="134938" y="2116173"/>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0" tIns="45956" rIns="91910" bIns="4595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4932"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3"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75" tIns="45638" rIns="91275" bIns="45638"/>
          <a:lstStyle/>
          <a:p>
            <a:pPr algn="ctr"/>
            <a:endParaRPr kumimoji="1" lang="en-US">
              <a:solidFill>
                <a:srgbClr val="FFFFCC"/>
              </a:solidFill>
            </a:endParaRPr>
          </a:p>
        </p:txBody>
      </p:sp>
      <p:sp>
        <p:nvSpPr>
          <p:cNvPr id="124934"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5"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6"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7" name="Freeform 9"/>
          <p:cNvSpPr>
            <a:spLocks/>
          </p:cNvSpPr>
          <p:nvPr/>
        </p:nvSpPr>
        <p:spPr bwMode="auto">
          <a:xfrm>
            <a:off x="4868898"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8"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9"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grpSp>
        <p:nvGrpSpPr>
          <p:cNvPr id="124940" name="Group 12"/>
          <p:cNvGrpSpPr>
            <a:grpSpLocks/>
          </p:cNvGrpSpPr>
          <p:nvPr/>
        </p:nvGrpSpPr>
        <p:grpSpPr bwMode="auto">
          <a:xfrm>
            <a:off x="63500" y="153988"/>
            <a:ext cx="3435350" cy="520700"/>
            <a:chOff x="40" y="97"/>
            <a:chExt cx="2164" cy="328"/>
          </a:xfrm>
        </p:grpSpPr>
        <p:sp>
          <p:nvSpPr>
            <p:cNvPr id="124950"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51"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52"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53"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54"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nvGrpSpPr>
          <p:cNvPr id="124941" name="Group 18"/>
          <p:cNvGrpSpPr>
            <a:grpSpLocks/>
          </p:cNvGrpSpPr>
          <p:nvPr/>
        </p:nvGrpSpPr>
        <p:grpSpPr bwMode="auto">
          <a:xfrm>
            <a:off x="5646738" y="153988"/>
            <a:ext cx="3435350" cy="552450"/>
            <a:chOff x="3557" y="97"/>
            <a:chExt cx="2164" cy="348"/>
          </a:xfrm>
        </p:grpSpPr>
        <p:sp>
          <p:nvSpPr>
            <p:cNvPr id="124945"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46"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47"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48"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49"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defRPr sz="1400">
                <a:solidFill>
                  <a:srgbClr val="FFFFCC"/>
                </a:solidFill>
                <a:ea typeface="ＭＳ Ｐゴシック" charset="-128"/>
                <a:cs typeface="ＭＳ Ｐゴシック" charset="-128"/>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lgn="ctr">
              <a:defRPr sz="1400">
                <a:solidFill>
                  <a:srgbClr val="FFFFCC"/>
                </a:solidFill>
                <a:ea typeface="ＭＳ Ｐゴシック" charset="-128"/>
                <a:cs typeface="ＭＳ Ｐゴシック" charset="-128"/>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lgn="r">
              <a:defRPr sz="1400">
                <a:solidFill>
                  <a:srgbClr val="FFFFCC"/>
                </a:solidFill>
              </a:defRPr>
            </a:lvl1pPr>
          </a:lstStyle>
          <a:p>
            <a:pPr>
              <a:defRPr/>
            </a:pPr>
            <a:fld id="{36C23D01-61D0-FA44-97A4-122099C96E89}" type="slidenum">
              <a:rPr lang="en-US"/>
              <a:pPr>
                <a:defRPr/>
              </a:pPr>
              <a:t>‹#›</a:t>
            </a:fld>
            <a:endParaRPr lang="en-US"/>
          </a:p>
        </p:txBody>
      </p:sp>
    </p:spTree>
    <p:extLst>
      <p:ext uri="{BB962C8B-B14F-4D97-AF65-F5344CB8AC3E}">
        <p14:creationId xmlns:p14="http://schemas.microsoft.com/office/powerpoint/2010/main" val="2290785158"/>
      </p:ext>
    </p:extLst>
  </p:cSld>
  <p:clrMap bg1="dk2" tx1="lt1" bg2="dk1" tx2="lt2" accent1="accent1" accent2="accent2" accent3="accent3" accent4="accent4" accent5="accent5" accent6="accent6" hlink="hlink" folHlink="folHlink"/>
  <p:sldLayoutIdLst>
    <p:sldLayoutId id="214749017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5pPr>
      <a:lvl6pPr marL="456411" algn="ctr" rtl="0" fontAlgn="base">
        <a:spcBef>
          <a:spcPct val="0"/>
        </a:spcBef>
        <a:spcAft>
          <a:spcPct val="0"/>
        </a:spcAft>
        <a:defRPr sz="4400">
          <a:solidFill>
            <a:schemeClr val="tx2"/>
          </a:solidFill>
          <a:latin typeface="Times New Roman" charset="0"/>
        </a:defRPr>
      </a:lvl6pPr>
      <a:lvl7pPr marL="912825" algn="ctr" rtl="0" fontAlgn="base">
        <a:spcBef>
          <a:spcPct val="0"/>
        </a:spcBef>
        <a:spcAft>
          <a:spcPct val="0"/>
        </a:spcAft>
        <a:defRPr sz="4400">
          <a:solidFill>
            <a:schemeClr val="tx2"/>
          </a:solidFill>
          <a:latin typeface="Times New Roman" charset="0"/>
        </a:defRPr>
      </a:lvl7pPr>
      <a:lvl8pPr marL="1369220" algn="ctr" rtl="0" fontAlgn="base">
        <a:spcBef>
          <a:spcPct val="0"/>
        </a:spcBef>
        <a:spcAft>
          <a:spcPct val="0"/>
        </a:spcAft>
        <a:defRPr sz="4400">
          <a:solidFill>
            <a:schemeClr val="tx2"/>
          </a:solidFill>
          <a:latin typeface="Times New Roman" charset="0"/>
        </a:defRPr>
      </a:lvl8pPr>
      <a:lvl9pPr marL="1825644" algn="ctr" rtl="0" fontAlgn="base">
        <a:spcBef>
          <a:spcPct val="0"/>
        </a:spcBef>
        <a:spcAft>
          <a:spcPct val="0"/>
        </a:spcAft>
        <a:defRPr sz="4400">
          <a:solidFill>
            <a:schemeClr val="tx2"/>
          </a:solidFill>
          <a:latin typeface="Times New Roman" charset="0"/>
        </a:defRPr>
      </a:lvl9pPr>
    </p:titleStyle>
    <p:bodyStyle>
      <a:lvl1pPr marL="342305" indent="-342305"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34" charset="-128"/>
          <a:cs typeface="ＭＳ Ｐゴシック" charset="-128"/>
        </a:defRPr>
      </a:lvl1pPr>
      <a:lvl2pPr marL="741657" indent="-28526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charset="-128"/>
        </a:defRPr>
      </a:lvl2pPr>
      <a:lvl3pPr marL="1141010" indent="-228206"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128"/>
        </a:defRPr>
      </a:lvl3pPr>
      <a:lvl4pPr marL="1597431" indent="-228206"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4pPr>
      <a:lvl5pPr marL="2053830" indent="-228206"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5pPr>
      <a:lvl6pPr marL="2510238"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653"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050"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469"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D558F6BC-7273-6849-9CC7-727657FD2772}" type="slidenum">
              <a:rPr lang="en-US"/>
              <a:pPr>
                <a:defRPr/>
              </a:pPr>
              <a:t>‹#›</a:t>
            </a:fld>
            <a:endParaRPr lang="en-US"/>
          </a:p>
        </p:txBody>
      </p:sp>
    </p:spTree>
    <p:extLst>
      <p:ext uri="{BB962C8B-B14F-4D97-AF65-F5344CB8AC3E}">
        <p14:creationId xmlns:p14="http://schemas.microsoft.com/office/powerpoint/2010/main" val="1493989822"/>
      </p:ext>
    </p:extLst>
  </p:cSld>
  <p:clrMap bg1="lt1" tx1="dk1" bg2="lt2" tx2="dk2" accent1="accent1" accent2="accent2" accent3="accent3" accent4="accent4" accent5="accent5" accent6="accent6" hlink="hlink" folHlink="folHlink"/>
  <p:sldLayoutIdLst>
    <p:sldLayoutId id="2147490181" r:id="rId1"/>
    <p:sldLayoutId id="2147490182" r:id="rId2"/>
    <p:sldLayoutId id="2147490183" r:id="rId3"/>
    <p:sldLayoutId id="2147490184" r:id="rId4"/>
    <p:sldLayoutId id="2147490185" r:id="rId5"/>
    <p:sldLayoutId id="2147490186" r:id="rId6"/>
    <p:sldLayoutId id="2147490187" r:id="rId7"/>
    <p:sldLayoutId id="2147490188" r:id="rId8"/>
    <p:sldLayoutId id="2147490189" r:id="rId9"/>
    <p:sldLayoutId id="2147490190" r:id="rId10"/>
    <p:sldLayoutId id="2147490191" r:id="rId11"/>
    <p:sldLayoutId id="2147490192" r:id="rId12"/>
    <p:sldLayoutId id="214749019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411" algn="ctr" rtl="0" eaLnBrk="0" fontAlgn="base" hangingPunct="0">
        <a:spcBef>
          <a:spcPct val="0"/>
        </a:spcBef>
        <a:spcAft>
          <a:spcPct val="0"/>
        </a:spcAft>
        <a:defRPr sz="4400">
          <a:solidFill>
            <a:schemeClr val="tx2"/>
          </a:solidFill>
          <a:latin typeface="Times New Roman" pitchFamily="-112" charset="0"/>
        </a:defRPr>
      </a:lvl6pPr>
      <a:lvl7pPr marL="912825" algn="ctr" rtl="0" eaLnBrk="0" fontAlgn="base" hangingPunct="0">
        <a:spcBef>
          <a:spcPct val="0"/>
        </a:spcBef>
        <a:spcAft>
          <a:spcPct val="0"/>
        </a:spcAft>
        <a:defRPr sz="4400">
          <a:solidFill>
            <a:schemeClr val="tx2"/>
          </a:solidFill>
          <a:latin typeface="Times New Roman" pitchFamily="-112" charset="0"/>
        </a:defRPr>
      </a:lvl7pPr>
      <a:lvl8pPr marL="1369220" algn="ctr" rtl="0" eaLnBrk="0" fontAlgn="base" hangingPunct="0">
        <a:spcBef>
          <a:spcPct val="0"/>
        </a:spcBef>
        <a:spcAft>
          <a:spcPct val="0"/>
        </a:spcAft>
        <a:defRPr sz="4400">
          <a:solidFill>
            <a:schemeClr val="tx2"/>
          </a:solidFill>
          <a:latin typeface="Times New Roman" pitchFamily="-112" charset="0"/>
        </a:defRPr>
      </a:lvl8pPr>
      <a:lvl9pPr marL="1825644" algn="ctr" rtl="0" eaLnBrk="0" fontAlgn="base" hangingPunct="0">
        <a:spcBef>
          <a:spcPct val="0"/>
        </a:spcBef>
        <a:spcAft>
          <a:spcPct val="0"/>
        </a:spcAft>
        <a:defRPr sz="4400">
          <a:solidFill>
            <a:schemeClr val="tx2"/>
          </a:solidFill>
          <a:latin typeface="Times New Roman" pitchFamily="-112" charset="0"/>
        </a:defRPr>
      </a:lvl9pPr>
    </p:titleStyle>
    <p:bodyStyle>
      <a:lvl1pPr marL="342305" indent="-342305"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657" indent="-28526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010" indent="-228206"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431" indent="-228206"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830" indent="-228206"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0238"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653"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3050"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9469"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3714"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715"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43716" name="Text Placeholder 2"/>
          <p:cNvSpPr>
            <a:spLocks noGrp="1"/>
          </p:cNvSpPr>
          <p:nvPr>
            <p:ph type="body" idx="1"/>
          </p:nvPr>
        </p:nvSpPr>
        <p:spPr bwMode="auto">
          <a:xfrm>
            <a:off x="457200" y="1371635"/>
            <a:ext cx="8229600" cy="475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75" tIns="45638" rIns="91275" bIns="45638" numCol="1" anchor="ctr" anchorCtr="0" compatLnSpc="1">
            <a:prstTxWarp prst="textNoShape">
              <a:avLst/>
            </a:prstTxWarp>
          </a:bodyPr>
          <a:lstStyle>
            <a:lvl1pPr>
              <a:defRPr sz="1200">
                <a:solidFill>
                  <a:srgbClr val="898989"/>
                </a:solidFill>
                <a:latin typeface="Calibri" charset="0"/>
                <a:cs typeface="Arial" charset="0"/>
              </a:defRPr>
            </a:lvl1pPr>
          </a:lstStyle>
          <a:p>
            <a:pPr>
              <a:defRPr/>
            </a:pPr>
            <a:fld id="{3BA4472C-6186-C244-8827-F0E01B42753D}" type="datetimeFigureOut">
              <a:rPr lang="en-US"/>
              <a:pPr>
                <a:defRPr/>
              </a:pPr>
              <a:t>12/12/23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75" tIns="45638" rIns="91275" bIns="45638" numCol="1" anchor="ctr" anchorCtr="0" compatLnSpc="1">
            <a:prstTxWarp prst="textNoShape">
              <a:avLst/>
            </a:prstTxWarp>
          </a:bodyPr>
          <a:lstStyle>
            <a:lvl1pPr algn="r">
              <a:defRPr sz="1200">
                <a:solidFill>
                  <a:srgbClr val="898989"/>
                </a:solidFill>
                <a:latin typeface="Calibri" charset="0"/>
                <a:cs typeface="Arial" charset="0"/>
              </a:defRPr>
            </a:lvl1pPr>
          </a:lstStyle>
          <a:p>
            <a:pPr>
              <a:defRPr/>
            </a:pPr>
            <a:fld id="{43353A87-E10E-E14E-9B6D-4F639F137B5C}" type="slidenum">
              <a:rPr lang="en-US"/>
              <a:pPr>
                <a:defRPr/>
              </a:pPr>
              <a:t>‹#›</a:t>
            </a:fld>
            <a:endParaRPr lang="en-US"/>
          </a:p>
        </p:txBody>
      </p:sp>
    </p:spTree>
    <p:extLst>
      <p:ext uri="{BB962C8B-B14F-4D97-AF65-F5344CB8AC3E}">
        <p14:creationId xmlns:p14="http://schemas.microsoft.com/office/powerpoint/2010/main" val="1995317533"/>
      </p:ext>
    </p:extLst>
  </p:cSld>
  <p:clrMap bg1="lt1" tx1="dk1" bg2="lt2" tx2="dk2" accent1="accent1" accent2="accent2" accent3="accent3" accent4="accent4" accent5="accent5" accent6="accent6" hlink="hlink" folHlink="folHlink"/>
  <p:sldLayoutIdLst>
    <p:sldLayoutId id="2147490195" r:id="rId1"/>
    <p:sldLayoutId id="2147490196" r:id="rId2"/>
    <p:sldLayoutId id="2147490197" r:id="rId3"/>
    <p:sldLayoutId id="2147490198" r:id="rId4"/>
    <p:sldLayoutId id="2147490199" r:id="rId5"/>
    <p:sldLayoutId id="2147490200" r:id="rId6"/>
    <p:sldLayoutId id="2147490201" r:id="rId7"/>
    <p:sldLayoutId id="2147490202" r:id="rId8"/>
    <p:sldLayoutId id="2147490203" r:id="rId9"/>
    <p:sldLayoutId id="2147490204" r:id="rId10"/>
    <p:sldLayoutId id="2147490205" r:id="rId11"/>
  </p:sldLayoutIdLst>
  <p:transition spd="slow">
    <p:fade/>
  </p:transition>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411" algn="ctr" rtl="0" fontAlgn="base">
        <a:spcBef>
          <a:spcPct val="0"/>
        </a:spcBef>
        <a:spcAft>
          <a:spcPct val="0"/>
        </a:spcAft>
        <a:defRPr sz="4400">
          <a:solidFill>
            <a:schemeClr val="tx1"/>
          </a:solidFill>
          <a:latin typeface="Calibri" charset="0"/>
          <a:ea typeface="ＭＳ Ｐゴシック" charset="0"/>
        </a:defRPr>
      </a:lvl6pPr>
      <a:lvl7pPr marL="912825" algn="ctr" rtl="0" fontAlgn="base">
        <a:spcBef>
          <a:spcPct val="0"/>
        </a:spcBef>
        <a:spcAft>
          <a:spcPct val="0"/>
        </a:spcAft>
        <a:defRPr sz="4400">
          <a:solidFill>
            <a:schemeClr val="tx1"/>
          </a:solidFill>
          <a:latin typeface="Calibri" charset="0"/>
          <a:ea typeface="ＭＳ Ｐゴシック" charset="0"/>
        </a:defRPr>
      </a:lvl7pPr>
      <a:lvl8pPr marL="1369220" algn="ctr" rtl="0" fontAlgn="base">
        <a:spcBef>
          <a:spcPct val="0"/>
        </a:spcBef>
        <a:spcAft>
          <a:spcPct val="0"/>
        </a:spcAft>
        <a:defRPr sz="4400">
          <a:solidFill>
            <a:schemeClr val="tx1"/>
          </a:solidFill>
          <a:latin typeface="Calibri" charset="0"/>
          <a:ea typeface="ＭＳ Ｐゴシック" charset="0"/>
        </a:defRPr>
      </a:lvl8pPr>
      <a:lvl9pPr marL="1825644" algn="ctr" rtl="0" fontAlgn="base">
        <a:spcBef>
          <a:spcPct val="0"/>
        </a:spcBef>
        <a:spcAft>
          <a:spcPct val="0"/>
        </a:spcAft>
        <a:defRPr sz="4400">
          <a:solidFill>
            <a:schemeClr val="tx1"/>
          </a:solidFill>
          <a:latin typeface="Calibri" charset="0"/>
          <a:ea typeface="ＭＳ Ｐゴシック" charset="0"/>
        </a:defRPr>
      </a:lvl9pPr>
    </p:titleStyle>
    <p:bodyStyle>
      <a:lvl1pPr marL="342305" indent="-342305"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rtl="0" eaLnBrk="0" fontAlgn="base" hangingPunct="0">
        <a:spcBef>
          <a:spcPct val="20000"/>
        </a:spcBef>
        <a:spcAft>
          <a:spcPct val="0"/>
        </a:spcAft>
        <a:buFont typeface="Arial" charset="0"/>
        <a:defRPr sz="2000" kern="1200">
          <a:solidFill>
            <a:schemeClr val="tx1"/>
          </a:solidFill>
          <a:latin typeface="+mn-lt"/>
          <a:ea typeface="ＭＳ Ｐゴシック" charset="0"/>
          <a:cs typeface="+mn-cs"/>
        </a:defRPr>
      </a:lvl5pPr>
      <a:lvl6pPr marL="2510238"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653"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050"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469"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25" rtl="0" eaLnBrk="1" latinLnBrk="0" hangingPunct="1">
        <a:defRPr sz="1800" kern="1200">
          <a:solidFill>
            <a:schemeClr val="tx1"/>
          </a:solidFill>
          <a:latin typeface="+mn-lt"/>
          <a:ea typeface="+mn-ea"/>
          <a:cs typeface="+mn-cs"/>
        </a:defRPr>
      </a:lvl1pPr>
      <a:lvl2pPr marL="456411" algn="l" defTabSz="912825" rtl="0" eaLnBrk="1" latinLnBrk="0" hangingPunct="1">
        <a:defRPr sz="1800" kern="1200">
          <a:solidFill>
            <a:schemeClr val="tx1"/>
          </a:solidFill>
          <a:latin typeface="+mn-lt"/>
          <a:ea typeface="+mn-ea"/>
          <a:cs typeface="+mn-cs"/>
        </a:defRPr>
      </a:lvl2pPr>
      <a:lvl3pPr marL="912825" algn="l" defTabSz="912825" rtl="0" eaLnBrk="1" latinLnBrk="0" hangingPunct="1">
        <a:defRPr sz="1800" kern="1200">
          <a:solidFill>
            <a:schemeClr val="tx1"/>
          </a:solidFill>
          <a:latin typeface="+mn-lt"/>
          <a:ea typeface="+mn-ea"/>
          <a:cs typeface="+mn-cs"/>
        </a:defRPr>
      </a:lvl3pPr>
      <a:lvl4pPr marL="1369220" algn="l" defTabSz="912825" rtl="0" eaLnBrk="1" latinLnBrk="0" hangingPunct="1">
        <a:defRPr sz="1800" kern="1200">
          <a:solidFill>
            <a:schemeClr val="tx1"/>
          </a:solidFill>
          <a:latin typeface="+mn-lt"/>
          <a:ea typeface="+mn-ea"/>
          <a:cs typeface="+mn-cs"/>
        </a:defRPr>
      </a:lvl4pPr>
      <a:lvl5pPr marL="1825644" algn="l" defTabSz="912825" rtl="0" eaLnBrk="1" latinLnBrk="0" hangingPunct="1">
        <a:defRPr sz="1800" kern="1200">
          <a:solidFill>
            <a:schemeClr val="tx1"/>
          </a:solidFill>
          <a:latin typeface="+mn-lt"/>
          <a:ea typeface="+mn-ea"/>
          <a:cs typeface="+mn-cs"/>
        </a:defRPr>
      </a:lvl5pPr>
      <a:lvl6pPr marL="2282036" algn="l" defTabSz="912825" rtl="0" eaLnBrk="1" latinLnBrk="0" hangingPunct="1">
        <a:defRPr sz="1800" kern="1200">
          <a:solidFill>
            <a:schemeClr val="tx1"/>
          </a:solidFill>
          <a:latin typeface="+mn-lt"/>
          <a:ea typeface="+mn-ea"/>
          <a:cs typeface="+mn-cs"/>
        </a:defRPr>
      </a:lvl6pPr>
      <a:lvl7pPr marL="2738440" algn="l" defTabSz="912825" rtl="0" eaLnBrk="1" latinLnBrk="0" hangingPunct="1">
        <a:defRPr sz="1800" kern="1200">
          <a:solidFill>
            <a:schemeClr val="tx1"/>
          </a:solidFill>
          <a:latin typeface="+mn-lt"/>
          <a:ea typeface="+mn-ea"/>
          <a:cs typeface="+mn-cs"/>
        </a:defRPr>
      </a:lvl7pPr>
      <a:lvl8pPr marL="3194844" algn="l" defTabSz="912825" rtl="0" eaLnBrk="1" latinLnBrk="0" hangingPunct="1">
        <a:defRPr sz="1800" kern="1200">
          <a:solidFill>
            <a:schemeClr val="tx1"/>
          </a:solidFill>
          <a:latin typeface="+mn-lt"/>
          <a:ea typeface="+mn-ea"/>
          <a:cs typeface="+mn-cs"/>
        </a:defRPr>
      </a:lvl8pPr>
      <a:lvl9pPr marL="3651255" algn="l" defTabSz="912825"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27"/>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921164418"/>
      </p:ext>
    </p:extLst>
  </p:cSld>
  <p:clrMap bg1="lt1" tx1="dk1" bg2="lt2" tx2="dk2" accent1="accent1" accent2="accent2" accent3="accent3" accent4="accent4" accent5="accent5" accent6="accent6" hlink="hlink" folHlink="folHlink"/>
  <p:sldLayoutIdLst>
    <p:sldLayoutId id="2147490207" r:id="rId1"/>
    <p:sldLayoutId id="2147490208" r:id="rId2"/>
    <p:sldLayoutId id="2147490209" r:id="rId3"/>
    <p:sldLayoutId id="2147490210" r:id="rId4"/>
    <p:sldLayoutId id="2147490211" r:id="rId5"/>
    <p:sldLayoutId id="2147490212" r:id="rId6"/>
    <p:sldLayoutId id="2147490213" r:id="rId7"/>
    <p:sldLayoutId id="2147490214" r:id="rId8"/>
    <p:sldLayoutId id="2147490215" r:id="rId9"/>
    <p:sldLayoutId id="2147490216" r:id="rId10"/>
    <p:sldLayoutId id="2147490217" r:id="rId11"/>
    <p:sldLayoutId id="214749021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5762" algn="ctr" rtl="0" fontAlgn="base">
        <a:spcBef>
          <a:spcPct val="0"/>
        </a:spcBef>
        <a:spcAft>
          <a:spcPct val="0"/>
        </a:spcAft>
        <a:defRPr sz="4400">
          <a:solidFill>
            <a:schemeClr val="tx2"/>
          </a:solidFill>
          <a:latin typeface="Arial" pitchFamily="-112" charset="0"/>
        </a:defRPr>
      </a:lvl6pPr>
      <a:lvl7pPr marL="911519" algn="ctr" rtl="0" fontAlgn="base">
        <a:spcBef>
          <a:spcPct val="0"/>
        </a:spcBef>
        <a:spcAft>
          <a:spcPct val="0"/>
        </a:spcAft>
        <a:defRPr sz="4400">
          <a:solidFill>
            <a:schemeClr val="tx2"/>
          </a:solidFill>
          <a:latin typeface="Arial" pitchFamily="-112" charset="0"/>
        </a:defRPr>
      </a:lvl7pPr>
      <a:lvl8pPr marL="1367277" algn="ctr" rtl="0" fontAlgn="base">
        <a:spcBef>
          <a:spcPct val="0"/>
        </a:spcBef>
        <a:spcAft>
          <a:spcPct val="0"/>
        </a:spcAft>
        <a:defRPr sz="4400">
          <a:solidFill>
            <a:schemeClr val="tx2"/>
          </a:solidFill>
          <a:latin typeface="Arial" pitchFamily="-112" charset="0"/>
        </a:defRPr>
      </a:lvl8pPr>
      <a:lvl9pPr marL="1823035" algn="ctr" rtl="0" fontAlgn="base">
        <a:spcBef>
          <a:spcPct val="0"/>
        </a:spcBef>
        <a:spcAft>
          <a:spcPct val="0"/>
        </a:spcAft>
        <a:defRPr sz="4400">
          <a:solidFill>
            <a:schemeClr val="tx2"/>
          </a:solidFill>
          <a:latin typeface="Arial" pitchFamily="-112" charset="0"/>
        </a:defRPr>
      </a:lvl9pPr>
    </p:titleStyle>
    <p:bodyStyle>
      <a:lvl1pPr marL="341819" indent="-341819"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0605" indent="-28484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39397" indent="-227888"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5157" indent="-227888"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0913" indent="-227888"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06676" indent="-227888" algn="l" rtl="0" fontAlgn="base">
        <a:spcBef>
          <a:spcPct val="20000"/>
        </a:spcBef>
        <a:spcAft>
          <a:spcPct val="0"/>
        </a:spcAft>
        <a:buChar char="»"/>
        <a:defRPr sz="2000">
          <a:solidFill>
            <a:schemeClr val="tx1"/>
          </a:solidFill>
          <a:latin typeface="+mn-lt"/>
          <a:ea typeface="ＭＳ Ｐゴシック" pitchFamily="-112" charset="-128"/>
        </a:defRPr>
      </a:lvl6pPr>
      <a:lvl7pPr marL="2962433" indent="-227888" algn="l" rtl="0" fontAlgn="base">
        <a:spcBef>
          <a:spcPct val="20000"/>
        </a:spcBef>
        <a:spcAft>
          <a:spcPct val="0"/>
        </a:spcAft>
        <a:buChar char="»"/>
        <a:defRPr sz="2000">
          <a:solidFill>
            <a:schemeClr val="tx1"/>
          </a:solidFill>
          <a:latin typeface="+mn-lt"/>
          <a:ea typeface="ＭＳ Ｐゴシック" pitchFamily="-112" charset="-128"/>
        </a:defRPr>
      </a:lvl7pPr>
      <a:lvl8pPr marL="3418191" indent="-227888" algn="l" rtl="0" fontAlgn="base">
        <a:spcBef>
          <a:spcPct val="20000"/>
        </a:spcBef>
        <a:spcAft>
          <a:spcPct val="0"/>
        </a:spcAft>
        <a:buChar char="»"/>
        <a:defRPr sz="2000">
          <a:solidFill>
            <a:schemeClr val="tx1"/>
          </a:solidFill>
          <a:latin typeface="+mn-lt"/>
          <a:ea typeface="ＭＳ Ｐゴシック" pitchFamily="-112" charset="-128"/>
        </a:defRPr>
      </a:lvl8pPr>
      <a:lvl9pPr marL="3873948" indent="-227888"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5762" rtl="0" eaLnBrk="1" latinLnBrk="0" hangingPunct="1">
        <a:defRPr sz="1800" kern="1200">
          <a:solidFill>
            <a:schemeClr val="tx1"/>
          </a:solidFill>
          <a:latin typeface="+mn-lt"/>
          <a:ea typeface="+mn-ea"/>
          <a:cs typeface="+mn-cs"/>
        </a:defRPr>
      </a:lvl1pPr>
      <a:lvl2pPr marL="455762" algn="l" defTabSz="455762" rtl="0" eaLnBrk="1" latinLnBrk="0" hangingPunct="1">
        <a:defRPr sz="1800" kern="1200">
          <a:solidFill>
            <a:schemeClr val="tx1"/>
          </a:solidFill>
          <a:latin typeface="+mn-lt"/>
          <a:ea typeface="+mn-ea"/>
          <a:cs typeface="+mn-cs"/>
        </a:defRPr>
      </a:lvl2pPr>
      <a:lvl3pPr marL="911519" algn="l" defTabSz="455762" rtl="0" eaLnBrk="1" latinLnBrk="0" hangingPunct="1">
        <a:defRPr sz="1800" kern="1200">
          <a:solidFill>
            <a:schemeClr val="tx1"/>
          </a:solidFill>
          <a:latin typeface="+mn-lt"/>
          <a:ea typeface="+mn-ea"/>
          <a:cs typeface="+mn-cs"/>
        </a:defRPr>
      </a:lvl3pPr>
      <a:lvl4pPr marL="1367277" algn="l" defTabSz="455762" rtl="0" eaLnBrk="1" latinLnBrk="0" hangingPunct="1">
        <a:defRPr sz="1800" kern="1200">
          <a:solidFill>
            <a:schemeClr val="tx1"/>
          </a:solidFill>
          <a:latin typeface="+mn-lt"/>
          <a:ea typeface="+mn-ea"/>
          <a:cs typeface="+mn-cs"/>
        </a:defRPr>
      </a:lvl4pPr>
      <a:lvl5pPr marL="1823035" algn="l" defTabSz="455762" rtl="0" eaLnBrk="1" latinLnBrk="0" hangingPunct="1">
        <a:defRPr sz="1800" kern="1200">
          <a:solidFill>
            <a:schemeClr val="tx1"/>
          </a:solidFill>
          <a:latin typeface="+mn-lt"/>
          <a:ea typeface="+mn-ea"/>
          <a:cs typeface="+mn-cs"/>
        </a:defRPr>
      </a:lvl5pPr>
      <a:lvl6pPr marL="2278794" algn="l" defTabSz="455762" rtl="0" eaLnBrk="1" latinLnBrk="0" hangingPunct="1">
        <a:defRPr sz="1800" kern="1200">
          <a:solidFill>
            <a:schemeClr val="tx1"/>
          </a:solidFill>
          <a:latin typeface="+mn-lt"/>
          <a:ea typeface="+mn-ea"/>
          <a:cs typeface="+mn-cs"/>
        </a:defRPr>
      </a:lvl6pPr>
      <a:lvl7pPr marL="2734551" algn="l" defTabSz="455762" rtl="0" eaLnBrk="1" latinLnBrk="0" hangingPunct="1">
        <a:defRPr sz="1800" kern="1200">
          <a:solidFill>
            <a:schemeClr val="tx1"/>
          </a:solidFill>
          <a:latin typeface="+mn-lt"/>
          <a:ea typeface="+mn-ea"/>
          <a:cs typeface="+mn-cs"/>
        </a:defRPr>
      </a:lvl7pPr>
      <a:lvl8pPr marL="3190313" algn="l" defTabSz="455762" rtl="0" eaLnBrk="1" latinLnBrk="0" hangingPunct="1">
        <a:defRPr sz="1800" kern="1200">
          <a:solidFill>
            <a:schemeClr val="tx1"/>
          </a:solidFill>
          <a:latin typeface="+mn-lt"/>
          <a:ea typeface="+mn-ea"/>
          <a:cs typeface="+mn-cs"/>
        </a:defRPr>
      </a:lvl8pPr>
      <a:lvl9pPr marL="3646069" algn="l" defTabSz="455762"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C:\Users\andersonl\Desktop\Design\Easter Template 2\Palm Sunday.jpg"/>
          <p:cNvPicPr>
            <a:picLocks noChangeAspect="1" noChangeArrowheads="1"/>
          </p:cNvPicPr>
          <p:nvPr userDrawn="1"/>
        </p:nvPicPr>
        <p:blipFill>
          <a:blip r:embed="rId10">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Text Placeholder 2"/>
          <p:cNvSpPr>
            <a:spLocks noGrp="1"/>
          </p:cNvSpPr>
          <p:nvPr>
            <p:ph type="body" idx="1"/>
          </p:nvPr>
        </p:nvSpPr>
        <p:spPr bwMode="auto">
          <a:xfrm>
            <a:off x="250825" y="976313"/>
            <a:ext cx="864235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250825" y="6669088"/>
            <a:ext cx="2133600" cy="185737"/>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ysClr val="windowText" lastClr="000000"/>
                </a:solidFill>
                <a:latin typeface="Calibri"/>
                <a:ea typeface="+mn-ea"/>
                <a:cs typeface="+mn-cs"/>
              </a:defRPr>
            </a:lvl1pPr>
          </a:lstStyle>
          <a:p>
            <a:pPr>
              <a:buFontTx/>
              <a:buNone/>
              <a:defRPr/>
            </a:pPr>
            <a:fld id="{3B061890-F4BC-7D4D-8225-716DAC397C46}" type="datetimeFigureOut">
              <a:rPr lang="en-GB"/>
              <a:pPr>
                <a:buFontTx/>
                <a:buNone/>
                <a:defRPr/>
              </a:pPr>
              <a:t>12/12/2023</a:t>
            </a:fld>
            <a:endParaRPr lang="en-GB"/>
          </a:p>
        </p:txBody>
      </p:sp>
      <p:sp>
        <p:nvSpPr>
          <p:cNvPr id="5" name="Footer Placeholder 4"/>
          <p:cNvSpPr>
            <a:spLocks noGrp="1"/>
          </p:cNvSpPr>
          <p:nvPr>
            <p:ph type="ftr" sz="quarter" idx="3"/>
          </p:nvPr>
        </p:nvSpPr>
        <p:spPr>
          <a:xfrm>
            <a:off x="2484438" y="6669088"/>
            <a:ext cx="4175125" cy="188912"/>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ysClr val="windowText" lastClr="000000"/>
                </a:solidFill>
                <a:latin typeface="Calibri"/>
                <a:ea typeface="+mn-ea"/>
                <a:cs typeface="+mn-cs"/>
              </a:defRPr>
            </a:lvl1pPr>
          </a:lstStyle>
          <a:p>
            <a:pPr>
              <a:buFontTx/>
              <a:buNone/>
              <a:defRPr/>
            </a:pPr>
            <a:endParaRPr lang="en-GB"/>
          </a:p>
        </p:txBody>
      </p:sp>
      <p:sp>
        <p:nvSpPr>
          <p:cNvPr id="6" name="Slide Number Placeholder 5"/>
          <p:cNvSpPr>
            <a:spLocks noGrp="1"/>
          </p:cNvSpPr>
          <p:nvPr>
            <p:ph type="sldNum" sz="quarter" idx="4"/>
          </p:nvPr>
        </p:nvSpPr>
        <p:spPr>
          <a:xfrm>
            <a:off x="6759575" y="6669088"/>
            <a:ext cx="2133600" cy="185737"/>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ysClr val="windowText" lastClr="000000"/>
                </a:solidFill>
                <a:latin typeface="Calibri"/>
                <a:ea typeface="+mn-ea"/>
                <a:cs typeface="+mn-cs"/>
              </a:defRPr>
            </a:lvl1pPr>
          </a:lstStyle>
          <a:p>
            <a:pPr>
              <a:buFontTx/>
              <a:buNone/>
              <a:defRPr/>
            </a:pPr>
            <a:fld id="{72E84250-0C94-9747-B3DA-C52039A49D75}" type="slidenum">
              <a:rPr lang="en-GB"/>
              <a:pPr>
                <a:buFontTx/>
                <a:buNone/>
                <a:defRPr/>
              </a:pPr>
              <a:t>‹#›</a:t>
            </a:fld>
            <a:endParaRPr lang="en-GB"/>
          </a:p>
        </p:txBody>
      </p:sp>
      <p:sp>
        <p:nvSpPr>
          <p:cNvPr id="2" name="Title Placeholder 1"/>
          <p:cNvSpPr>
            <a:spLocks noGrp="1"/>
          </p:cNvSpPr>
          <p:nvPr>
            <p:ph type="title"/>
          </p:nvPr>
        </p:nvSpPr>
        <p:spPr>
          <a:xfrm>
            <a:off x="250825" y="231775"/>
            <a:ext cx="8642350" cy="56197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571041096"/>
      </p:ext>
    </p:extLst>
  </p:cSld>
  <p:clrMap bg1="lt1" tx1="dk1" bg2="lt2" tx2="dk2" accent1="accent1" accent2="accent2" accent3="accent3" accent4="accent4" accent5="accent5" accent6="accent6" hlink="hlink" folHlink="folHlink"/>
  <p:sldLayoutIdLst>
    <p:sldLayoutId id="2147490220" r:id="rId1"/>
    <p:sldLayoutId id="2147490221" r:id="rId2"/>
    <p:sldLayoutId id="2147490222" r:id="rId3"/>
    <p:sldLayoutId id="2147490223" r:id="rId4"/>
    <p:sldLayoutId id="2147490224" r:id="rId5"/>
    <p:sldLayoutId id="2147490225" r:id="rId6"/>
    <p:sldLayoutId id="2147490226" r:id="rId7"/>
    <p:sldLayoutId id="2147490227" r:id="rId8"/>
  </p:sldLayoutIdLst>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txStyles>
    <p:titleStyle>
      <a:lvl1pPr algn="l" rtl="0" fontAlgn="base">
        <a:spcBef>
          <a:spcPct val="0"/>
        </a:spcBef>
        <a:spcAft>
          <a:spcPct val="0"/>
        </a:spcAft>
        <a:defRPr sz="2400" kern="1200">
          <a:solidFill>
            <a:schemeClr val="bg1"/>
          </a:solidFill>
          <a:effectLst>
            <a:outerShdw blurRad="50800" dist="38100" dir="2700000" algn="tl" rotWithShape="0">
              <a:prstClr val="black">
                <a:alpha val="40000"/>
              </a:prstClr>
            </a:outerShdw>
          </a:effectLst>
          <a:latin typeface="+mj-lt"/>
          <a:ea typeface="ＭＳ Ｐゴシック" charset="0"/>
          <a:cs typeface="ＭＳ Ｐゴシック" charset="0"/>
        </a:defRPr>
      </a:lvl1pPr>
      <a:lvl2pPr algn="l" rtl="0" fontAlgn="base">
        <a:spcBef>
          <a:spcPct val="0"/>
        </a:spcBef>
        <a:spcAft>
          <a:spcPct val="0"/>
        </a:spcAft>
        <a:defRPr sz="2400">
          <a:solidFill>
            <a:schemeClr val="bg1"/>
          </a:solidFill>
          <a:latin typeface="Calibri" charset="0"/>
          <a:ea typeface="ＭＳ Ｐゴシック" charset="0"/>
          <a:cs typeface="ＭＳ Ｐゴシック" charset="0"/>
        </a:defRPr>
      </a:lvl2pPr>
      <a:lvl3pPr algn="l" rtl="0" fontAlgn="base">
        <a:spcBef>
          <a:spcPct val="0"/>
        </a:spcBef>
        <a:spcAft>
          <a:spcPct val="0"/>
        </a:spcAft>
        <a:defRPr sz="2400">
          <a:solidFill>
            <a:schemeClr val="bg1"/>
          </a:solidFill>
          <a:latin typeface="Calibri" charset="0"/>
          <a:ea typeface="ＭＳ Ｐゴシック" charset="0"/>
          <a:cs typeface="ＭＳ Ｐゴシック" charset="0"/>
        </a:defRPr>
      </a:lvl3pPr>
      <a:lvl4pPr algn="l" rtl="0" fontAlgn="base">
        <a:spcBef>
          <a:spcPct val="0"/>
        </a:spcBef>
        <a:spcAft>
          <a:spcPct val="0"/>
        </a:spcAft>
        <a:defRPr sz="2400">
          <a:solidFill>
            <a:schemeClr val="bg1"/>
          </a:solidFill>
          <a:latin typeface="Calibri" charset="0"/>
          <a:ea typeface="ＭＳ Ｐゴシック" charset="0"/>
          <a:cs typeface="ＭＳ Ｐゴシック" charset="0"/>
        </a:defRPr>
      </a:lvl4pPr>
      <a:lvl5pPr algn="l" rtl="0" fontAlgn="base">
        <a:spcBef>
          <a:spcPct val="0"/>
        </a:spcBef>
        <a:spcAft>
          <a:spcPct val="0"/>
        </a:spcAft>
        <a:defRPr sz="2400">
          <a:solidFill>
            <a:schemeClr val="bg1"/>
          </a:solidFill>
          <a:latin typeface="Calibri" charset="0"/>
          <a:ea typeface="ＭＳ Ｐゴシック" charset="0"/>
          <a:cs typeface="ＭＳ Ｐゴシック" charset="0"/>
        </a:defRPr>
      </a:lvl5pPr>
      <a:lvl6pPr marL="457200" algn="l" rtl="0" fontAlgn="base">
        <a:spcBef>
          <a:spcPct val="0"/>
        </a:spcBef>
        <a:spcAft>
          <a:spcPct val="0"/>
        </a:spcAft>
        <a:defRPr sz="2400">
          <a:solidFill>
            <a:schemeClr val="bg1"/>
          </a:solidFill>
          <a:latin typeface="Calibri" charset="0"/>
          <a:ea typeface="ＭＳ Ｐゴシック" charset="0"/>
          <a:cs typeface="ＭＳ Ｐゴシック" charset="0"/>
        </a:defRPr>
      </a:lvl6pPr>
      <a:lvl7pPr marL="914400" algn="l" rtl="0" fontAlgn="base">
        <a:spcBef>
          <a:spcPct val="0"/>
        </a:spcBef>
        <a:spcAft>
          <a:spcPct val="0"/>
        </a:spcAft>
        <a:defRPr sz="2400">
          <a:solidFill>
            <a:schemeClr val="bg1"/>
          </a:solidFill>
          <a:latin typeface="Calibri" charset="0"/>
          <a:ea typeface="ＭＳ Ｐゴシック" charset="0"/>
          <a:cs typeface="ＭＳ Ｐゴシック" charset="0"/>
        </a:defRPr>
      </a:lvl7pPr>
      <a:lvl8pPr marL="1371600" algn="l" rtl="0" fontAlgn="base">
        <a:spcBef>
          <a:spcPct val="0"/>
        </a:spcBef>
        <a:spcAft>
          <a:spcPct val="0"/>
        </a:spcAft>
        <a:defRPr sz="2400">
          <a:solidFill>
            <a:schemeClr val="bg1"/>
          </a:solidFill>
          <a:latin typeface="Calibri" charset="0"/>
          <a:ea typeface="ＭＳ Ｐゴシック" charset="0"/>
          <a:cs typeface="ＭＳ Ｐゴシック" charset="0"/>
        </a:defRPr>
      </a:lvl8pPr>
      <a:lvl9pPr marL="1828800" algn="l" rtl="0" fontAlgn="base">
        <a:spcBef>
          <a:spcPct val="0"/>
        </a:spcBef>
        <a:spcAft>
          <a:spcPct val="0"/>
        </a:spcAft>
        <a:defRPr sz="2400">
          <a:solidFill>
            <a:schemeClr val="bg1"/>
          </a:solidFill>
          <a:latin typeface="Calibri" charset="0"/>
          <a:ea typeface="ＭＳ Ｐゴシック" charset="0"/>
          <a:cs typeface="ＭＳ Ｐゴシック" charset="0"/>
        </a:defRPr>
      </a:lvl9pPr>
    </p:titleStyle>
    <p:bodyStyle>
      <a:lvl1pPr marL="342900" indent="-342900" algn="l" rtl="0" fontAlgn="base">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742950" indent="-285750" algn="l" rtl="0" fontAlgn="base">
        <a:spcBef>
          <a:spcPct val="20000"/>
        </a:spcBef>
        <a:spcAft>
          <a:spcPct val="0"/>
        </a:spcAft>
        <a:buFont typeface="Arial" charset="0"/>
        <a:buChar char="–"/>
        <a:defRPr sz="22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228600" y="228600"/>
            <a:ext cx="8686800" cy="5943600"/>
            <a:chOff x="144" y="144"/>
            <a:chExt cx="5472" cy="3744"/>
          </a:xfrm>
        </p:grpSpPr>
        <p:sp>
          <p:nvSpPr>
            <p:cNvPr id="2056"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2057"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2058"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1800">
                <a:solidFill>
                  <a:srgbClr val="FFFFFF"/>
                </a:solidFill>
                <a:latin typeface="Garamond" charset="0"/>
                <a:cs typeface="Arial" charset="0"/>
              </a:endParaRPr>
            </a:p>
          </p:txBody>
        </p:sp>
      </p:grpSp>
      <p:sp>
        <p:nvSpPr>
          <p:cNvPr id="2051"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1" tIns="45631" rIns="91261" bIns="45631" numCol="1" anchor="b" anchorCtr="0" compatLnSpc="1">
            <a:prstTxWarp prst="textNoShape">
              <a:avLst/>
            </a:prstTxWarp>
          </a:bodyPr>
          <a:lstStyle/>
          <a:p>
            <a:pPr lvl="0"/>
            <a:r>
              <a:rPr lang="en-US"/>
              <a:t>Click to edit Master title style</a:t>
            </a:r>
          </a:p>
        </p:txBody>
      </p:sp>
      <p:sp>
        <p:nvSpPr>
          <p:cNvPr id="2052"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8" name="Rectangle 8"/>
          <p:cNvSpPr>
            <a:spLocks noGrp="1" noChangeArrowheads="1"/>
          </p:cNvSpPr>
          <p:nvPr>
            <p:ph type="dt" sz="half" idx="2"/>
          </p:nvPr>
        </p:nvSpPr>
        <p:spPr bwMode="auto">
          <a:xfrm>
            <a:off x="533401" y="6248400"/>
            <a:ext cx="2057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defRPr sz="1000">
                <a:solidFill>
                  <a:srgbClr val="FFFFFF"/>
                </a:solidFill>
                <a:latin typeface="Arial" charset="0"/>
                <a:ea typeface="+mn-ea"/>
                <a:cs typeface="Arial"/>
              </a:defRPr>
            </a:lvl1pPr>
          </a:lstStyle>
          <a:p>
            <a:pPr>
              <a:defRPr/>
            </a:pPr>
            <a:endParaRPr lang="en-SG"/>
          </a:p>
        </p:txBody>
      </p:sp>
      <p:sp>
        <p:nvSpPr>
          <p:cNvPr id="15369"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lgn="ctr">
              <a:defRPr sz="1000">
                <a:solidFill>
                  <a:srgbClr val="FFFFFF"/>
                </a:solidFill>
                <a:latin typeface="Arial" charset="0"/>
                <a:ea typeface="+mn-ea"/>
                <a:cs typeface="Arial"/>
              </a:defRPr>
            </a:lvl1pPr>
          </a:lstStyle>
          <a:p>
            <a:pPr>
              <a:defRPr/>
            </a:pPr>
            <a:endParaRPr lang="en-SG"/>
          </a:p>
        </p:txBody>
      </p:sp>
      <p:sp>
        <p:nvSpPr>
          <p:cNvPr id="15370"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lgn="r">
              <a:defRPr sz="1000">
                <a:solidFill>
                  <a:srgbClr val="FFFFFF"/>
                </a:solidFill>
                <a:latin typeface="Arial" charset="0"/>
                <a:cs typeface="Arial" charset="0"/>
              </a:defRPr>
            </a:lvl1pPr>
          </a:lstStyle>
          <a:p>
            <a:pPr>
              <a:defRPr/>
            </a:pPr>
            <a:fld id="{61DB9A07-AABB-BD4E-BD21-C4818BD08B1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663" r:id="rId1"/>
    <p:sldLayoutId id="2147489664" r:id="rId2"/>
    <p:sldLayoutId id="2147489665" r:id="rId3"/>
    <p:sldLayoutId id="2147489666" r:id="rId4"/>
    <p:sldLayoutId id="2147489667" r:id="rId5"/>
    <p:sldLayoutId id="2147489668" r:id="rId6"/>
    <p:sldLayoutId id="2147489669" r:id="rId7"/>
    <p:sldLayoutId id="2147489670" r:id="rId8"/>
    <p:sldLayoutId id="2147489671" r:id="rId9"/>
    <p:sldLayoutId id="2147489672" r:id="rId10"/>
    <p:sldLayoutId id="2147489673"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6343"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269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69016"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5374"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254" indent="-342254"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1546" indent="-285218"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0839" indent="-228172"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597194" indent="-228172"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3524" indent="-228172"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09864"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66212"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2541"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78893"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2690" rtl="0" eaLnBrk="1" latinLnBrk="0" hangingPunct="1">
        <a:defRPr sz="1800" kern="1200">
          <a:solidFill>
            <a:schemeClr val="tx1"/>
          </a:solidFill>
          <a:latin typeface="+mn-lt"/>
          <a:ea typeface="+mn-ea"/>
          <a:cs typeface="+mn-cs"/>
        </a:defRPr>
      </a:lvl1pPr>
      <a:lvl2pPr marL="456343" algn="l" defTabSz="912690" rtl="0" eaLnBrk="1" latinLnBrk="0" hangingPunct="1">
        <a:defRPr sz="1800" kern="1200">
          <a:solidFill>
            <a:schemeClr val="tx1"/>
          </a:solidFill>
          <a:latin typeface="+mn-lt"/>
          <a:ea typeface="+mn-ea"/>
          <a:cs typeface="+mn-cs"/>
        </a:defRPr>
      </a:lvl2pPr>
      <a:lvl3pPr marL="912690" algn="l" defTabSz="912690" rtl="0" eaLnBrk="1" latinLnBrk="0" hangingPunct="1">
        <a:defRPr sz="1800" kern="1200">
          <a:solidFill>
            <a:schemeClr val="tx1"/>
          </a:solidFill>
          <a:latin typeface="+mn-lt"/>
          <a:ea typeface="+mn-ea"/>
          <a:cs typeface="+mn-cs"/>
        </a:defRPr>
      </a:lvl3pPr>
      <a:lvl4pPr marL="1369016" algn="l" defTabSz="912690" rtl="0" eaLnBrk="1" latinLnBrk="0" hangingPunct="1">
        <a:defRPr sz="1800" kern="1200">
          <a:solidFill>
            <a:schemeClr val="tx1"/>
          </a:solidFill>
          <a:latin typeface="+mn-lt"/>
          <a:ea typeface="+mn-ea"/>
          <a:cs typeface="+mn-cs"/>
        </a:defRPr>
      </a:lvl4pPr>
      <a:lvl5pPr marL="1825374" algn="l" defTabSz="912690" rtl="0" eaLnBrk="1" latinLnBrk="0" hangingPunct="1">
        <a:defRPr sz="1800" kern="1200">
          <a:solidFill>
            <a:schemeClr val="tx1"/>
          </a:solidFill>
          <a:latin typeface="+mn-lt"/>
          <a:ea typeface="+mn-ea"/>
          <a:cs typeface="+mn-cs"/>
        </a:defRPr>
      </a:lvl5pPr>
      <a:lvl6pPr marL="2281697" algn="l" defTabSz="912690" rtl="0" eaLnBrk="1" latinLnBrk="0" hangingPunct="1">
        <a:defRPr sz="1800" kern="1200">
          <a:solidFill>
            <a:schemeClr val="tx1"/>
          </a:solidFill>
          <a:latin typeface="+mn-lt"/>
          <a:ea typeface="+mn-ea"/>
          <a:cs typeface="+mn-cs"/>
        </a:defRPr>
      </a:lvl6pPr>
      <a:lvl7pPr marL="2738032" algn="l" defTabSz="912690" rtl="0" eaLnBrk="1" latinLnBrk="0" hangingPunct="1">
        <a:defRPr sz="1800" kern="1200">
          <a:solidFill>
            <a:schemeClr val="tx1"/>
          </a:solidFill>
          <a:latin typeface="+mn-lt"/>
          <a:ea typeface="+mn-ea"/>
          <a:cs typeface="+mn-cs"/>
        </a:defRPr>
      </a:lvl7pPr>
      <a:lvl8pPr marL="3194368" algn="l" defTabSz="912690" rtl="0" eaLnBrk="1" latinLnBrk="0" hangingPunct="1">
        <a:defRPr sz="1800" kern="1200">
          <a:solidFill>
            <a:schemeClr val="tx1"/>
          </a:solidFill>
          <a:latin typeface="+mn-lt"/>
          <a:ea typeface="+mn-ea"/>
          <a:cs typeface="+mn-cs"/>
        </a:defRPr>
      </a:lvl8pPr>
      <a:lvl9pPr marL="3650712" algn="l" defTabSz="91269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72" y="889001"/>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5" tIns="45958" rIns="91915" bIns="45958"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34938" y="2116172"/>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5" tIns="45958" rIns="91915" bIns="4595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13318"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19"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1" name="Freeform 9"/>
          <p:cNvSpPr>
            <a:spLocks/>
          </p:cNvSpPr>
          <p:nvPr/>
        </p:nvSpPr>
        <p:spPr bwMode="auto">
          <a:xfrm>
            <a:off x="4868897"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2"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28671931"/>
      </p:ext>
    </p:extLst>
  </p:cSld>
  <p:clrMap bg1="dk2" tx1="lt1" bg2="dk1" tx2="lt2" accent1="accent1" accent2="accent2" accent3="accent3" accent4="accent4" accent5="accent5" accent6="accent6" hlink="hlink" folHlink="folHlink"/>
  <p:sldLayoutIdLst>
    <p:sldLayoutId id="2147490229" r:id="rId1"/>
    <p:sldLayoutId id="2147490230" r:id="rId2"/>
    <p:sldLayoutId id="2147490231" r:id="rId3"/>
    <p:sldLayoutId id="2147490232" r:id="rId4"/>
    <p:sldLayoutId id="2147490233" r:id="rId5"/>
    <p:sldLayoutId id="2147490234" r:id="rId6"/>
    <p:sldLayoutId id="2147490235" r:id="rId7"/>
    <p:sldLayoutId id="2147490236" r:id="rId8"/>
    <p:sldLayoutId id="2147490237" r:id="rId9"/>
    <p:sldLayoutId id="2147490238" r:id="rId10"/>
    <p:sldLayoutId id="2147490239"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433" algn="ctr" rtl="0" fontAlgn="base">
        <a:spcBef>
          <a:spcPct val="0"/>
        </a:spcBef>
        <a:spcAft>
          <a:spcPct val="0"/>
        </a:spcAft>
        <a:defRPr sz="4400">
          <a:solidFill>
            <a:schemeClr val="tx2"/>
          </a:solidFill>
          <a:latin typeface="Times New Roman" charset="0"/>
        </a:defRPr>
      </a:lvl6pPr>
      <a:lvl7pPr marL="912870" algn="ctr" rtl="0" fontAlgn="base">
        <a:spcBef>
          <a:spcPct val="0"/>
        </a:spcBef>
        <a:spcAft>
          <a:spcPct val="0"/>
        </a:spcAft>
        <a:defRPr sz="4400">
          <a:solidFill>
            <a:schemeClr val="tx2"/>
          </a:solidFill>
          <a:latin typeface="Times New Roman" charset="0"/>
        </a:defRPr>
      </a:lvl7pPr>
      <a:lvl8pPr marL="1369288" algn="ctr" rtl="0" fontAlgn="base">
        <a:spcBef>
          <a:spcPct val="0"/>
        </a:spcBef>
        <a:spcAft>
          <a:spcPct val="0"/>
        </a:spcAft>
        <a:defRPr sz="4400">
          <a:solidFill>
            <a:schemeClr val="tx2"/>
          </a:solidFill>
          <a:latin typeface="Times New Roman" charset="0"/>
        </a:defRPr>
      </a:lvl8pPr>
      <a:lvl9pPr marL="1825734" algn="ctr" rtl="0" fontAlgn="base">
        <a:spcBef>
          <a:spcPct val="0"/>
        </a:spcBef>
        <a:spcAft>
          <a:spcPct val="0"/>
        </a:spcAft>
        <a:defRPr sz="4400">
          <a:solidFill>
            <a:schemeClr val="tx2"/>
          </a:solidFill>
          <a:latin typeface="Times New Roman" charset="0"/>
        </a:defRPr>
      </a:lvl9pPr>
    </p:titleStyle>
    <p:bodyStyle>
      <a:lvl1pPr marL="342322" indent="-342322" algn="l" rtl="0" eaLnBrk="0" fontAlgn="base" hangingPunct="0">
        <a:spcBef>
          <a:spcPct val="20000"/>
        </a:spcBef>
        <a:spcAft>
          <a:spcPct val="0"/>
        </a:spcAft>
        <a:buSzPct val="75000"/>
        <a:buFont typeface="Wingdings" charset="0"/>
        <a:buChar char="v"/>
        <a:defRPr sz="3200">
          <a:solidFill>
            <a:schemeClr val="tx1"/>
          </a:solidFill>
          <a:latin typeface="Arial"/>
          <a:ea typeface="ＭＳ Ｐゴシック" charset="0"/>
          <a:cs typeface="Arial"/>
        </a:defRPr>
      </a:lvl1pPr>
      <a:lvl2pPr marL="741694" indent="-285274" algn="l" rtl="0" eaLnBrk="0" fontAlgn="base" hangingPunct="0">
        <a:spcBef>
          <a:spcPct val="20000"/>
        </a:spcBef>
        <a:spcAft>
          <a:spcPct val="0"/>
        </a:spcAft>
        <a:buSzPct val="75000"/>
        <a:buFont typeface="Wingdings" charset="0"/>
        <a:buChar char="v"/>
        <a:defRPr sz="2800">
          <a:solidFill>
            <a:schemeClr val="tx1"/>
          </a:solidFill>
          <a:latin typeface="Arial"/>
          <a:ea typeface="ＭＳ Ｐゴシック" charset="-128"/>
          <a:cs typeface="Arial"/>
        </a:defRPr>
      </a:lvl2pPr>
      <a:lvl3pPr marL="1141066" indent="-228217" algn="l" rtl="0" eaLnBrk="0" fontAlgn="base" hangingPunct="0">
        <a:spcBef>
          <a:spcPct val="20000"/>
        </a:spcBef>
        <a:spcAft>
          <a:spcPct val="0"/>
        </a:spcAft>
        <a:buSzPct val="75000"/>
        <a:buFont typeface="Wingdings" charset="0"/>
        <a:buChar char="v"/>
        <a:defRPr sz="2400">
          <a:solidFill>
            <a:schemeClr val="tx1"/>
          </a:solidFill>
          <a:latin typeface="Arial"/>
          <a:ea typeface="ＭＳ Ｐゴシック" charset="-128"/>
          <a:cs typeface="Arial"/>
        </a:defRPr>
      </a:lvl3pPr>
      <a:lvl4pPr marL="1597510" indent="-228217"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4pPr>
      <a:lvl5pPr marL="2053932" indent="-228217"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5pPr>
      <a:lvl6pPr marL="2510363"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80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22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661"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4071752675"/>
      </p:ext>
    </p:extLst>
  </p:cSld>
  <p:clrMap bg1="lt1" tx1="dk1" bg2="lt2" tx2="dk2" accent1="accent1" accent2="accent2" accent3="accent3" accent4="accent4" accent5="accent5" accent6="accent6" hlink="hlink" folHlink="folHlink"/>
  <p:sldLayoutIdLst>
    <p:sldLayoutId id="2147490241" r:id="rId1"/>
    <p:sldLayoutId id="2147490242" r:id="rId2"/>
    <p:sldLayoutId id="2147490243" r:id="rId3"/>
    <p:sldLayoutId id="2147490244" r:id="rId4"/>
    <p:sldLayoutId id="2147490245" r:id="rId5"/>
    <p:sldLayoutId id="2147490246" r:id="rId6"/>
    <p:sldLayoutId id="2147490247" r:id="rId7"/>
    <p:sldLayoutId id="2147490248" r:id="rId8"/>
    <p:sldLayoutId id="2147490249" r:id="rId9"/>
    <p:sldLayoutId id="2147490250" r:id="rId10"/>
    <p:sldLayoutId id="2147490251" r:id="rId11"/>
    <p:sldLayoutId id="2147490252" r:id="rId12"/>
    <p:sldLayoutId id="214749025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F0921CE0-09F0-C844-9567-91EE901B4A6D}" type="datetimeFigureOut">
              <a:rPr lang="en-US" smtClean="0">
                <a:solidFill>
                  <a:prstClr val="black">
                    <a:tint val="75000"/>
                  </a:prstClr>
                </a:solidFill>
                <a:latin typeface="Arial"/>
                <a:ea typeface="+mn-ea"/>
                <a:cs typeface="+mn-cs"/>
              </a:rPr>
              <a:pPr defTabSz="457200" eaLnBrk="1" fontAlgn="auto" hangingPunct="1">
                <a:spcBef>
                  <a:spcPts val="0"/>
                </a:spcBef>
                <a:spcAft>
                  <a:spcPts val="0"/>
                </a:spcAft>
              </a:pPr>
              <a:t>12/12/23</a:t>
            </a:fld>
            <a:endParaRPr lang="en-US">
              <a:solidFill>
                <a:prstClr val="black">
                  <a:tint val="75000"/>
                </a:prstClr>
              </a:solidFill>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EB521DE6-3A55-8940-8CE2-E7FB3B1EADE7}" type="slidenum">
              <a:rPr lang="en-US" smtClean="0">
                <a:solidFill>
                  <a:prstClr val="black">
                    <a:tint val="75000"/>
                  </a:prstClr>
                </a:solidFill>
                <a:latin typeface="Arial"/>
                <a:ea typeface="+mn-ea"/>
                <a:cs typeface="+mn-cs"/>
              </a:rPr>
              <a:pPr defTabSz="457200" eaLnBrk="1" fontAlgn="auto" hangingPunct="1">
                <a:spcBef>
                  <a:spcPts val="0"/>
                </a:spcBef>
                <a:spcAft>
                  <a:spcPts val="0"/>
                </a:spcAft>
              </a:pPr>
              <a:t>‹#›</a:t>
            </a:fld>
            <a:endParaRPr lang="en-US">
              <a:solidFill>
                <a:prstClr val="black">
                  <a:tint val="75000"/>
                </a:prstClr>
              </a:solidFill>
              <a:latin typeface="Arial"/>
              <a:ea typeface="+mn-ea"/>
              <a:cs typeface="+mn-cs"/>
            </a:endParaRPr>
          </a:p>
        </p:txBody>
      </p:sp>
    </p:spTree>
    <p:extLst>
      <p:ext uri="{BB962C8B-B14F-4D97-AF65-F5344CB8AC3E}">
        <p14:creationId xmlns:p14="http://schemas.microsoft.com/office/powerpoint/2010/main" val="3964613027"/>
      </p:ext>
    </p:extLst>
  </p:cSld>
  <p:clrMap bg1="lt1" tx1="dk1" bg2="lt2" tx2="dk2" accent1="accent1" accent2="accent2" accent3="accent3" accent4="accent4" accent5="accent5" accent6="accent6" hlink="hlink" folHlink="folHlink"/>
  <p:sldLayoutIdLst>
    <p:sldLayoutId id="2147490255" r:id="rId1"/>
    <p:sldLayoutId id="2147490256" r:id="rId2"/>
    <p:sldLayoutId id="2147490257" r:id="rId3"/>
    <p:sldLayoutId id="2147490258" r:id="rId4"/>
    <p:sldLayoutId id="2147490259" r:id="rId5"/>
    <p:sldLayoutId id="2147490260" r:id="rId6"/>
    <p:sldLayoutId id="2147490261" r:id="rId7"/>
    <p:sldLayoutId id="2147490262" r:id="rId8"/>
    <p:sldLayoutId id="2147490263" r:id="rId9"/>
    <p:sldLayoutId id="2147490264" r:id="rId10"/>
    <p:sldLayoutId id="2147490265" r:id="rId11"/>
    <p:sldLayoutId id="2147490266" r:id="rId12"/>
  </p:sldLayoutIdLst>
  <p:txStyles>
    <p:titleStyle>
      <a:lvl1pPr algn="ctr" defTabSz="457200"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9416357"/>
      </p:ext>
    </p:extLst>
  </p:cSld>
  <p:clrMap bg1="dk2" tx1="lt1" bg2="dk1" tx2="lt2" accent1="accent1" accent2="accent2" accent3="accent3" accent4="accent4" accent5="accent5" accent6="accent6" hlink="hlink" folHlink="folHlink"/>
  <p:sldLayoutIdLst>
    <p:sldLayoutId id="2147490268" r:id="rId1"/>
    <p:sldLayoutId id="2147490269" r:id="rId2"/>
    <p:sldLayoutId id="2147490270" r:id="rId3"/>
    <p:sldLayoutId id="2147490271" r:id="rId4"/>
    <p:sldLayoutId id="2147490272" r:id="rId5"/>
    <p:sldLayoutId id="2147490273" r:id="rId6"/>
    <p:sldLayoutId id="2147490274" r:id="rId7"/>
    <p:sldLayoutId id="2147490275" r:id="rId8"/>
    <p:sldLayoutId id="2147490276" r:id="rId9"/>
    <p:sldLayoutId id="2147490277" r:id="rId10"/>
    <p:sldLayoutId id="2147490278" r:id="rId11"/>
    <p:sldLayoutId id="214749027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a:fld id="{5483AB95-8A6B-437B-B35D-3F3F801EBC6C}" type="slidenum">
              <a:rPr lang="en-US" altLang="en-US">
                <a:solidFill>
                  <a:srgbClr val="FFFFFF"/>
                </a:solidFill>
                <a:latin typeface="Tahoma" pitchFamily="34" charset="0"/>
                <a:ea typeface="MS PGothic" pitchFamily="34" charset="-128"/>
                <a:cs typeface="+mn-cs"/>
              </a:rPr>
              <a:pPr defTabSz="914400"/>
              <a:t>‹#›</a:t>
            </a:fld>
            <a:endParaRPr lang="en-US" altLang="en-US">
              <a:solidFill>
                <a:srgbClr val="FFFFFF"/>
              </a:solidFill>
              <a:latin typeface="Tahoma" pitchFamily="34" charset="0"/>
              <a:ea typeface="MS PGothic" pitchFamily="34" charset="-128"/>
              <a:cs typeface="+mn-cs"/>
            </a:endParaRPr>
          </a:p>
        </p:txBody>
      </p:sp>
    </p:spTree>
    <p:extLst>
      <p:ext uri="{BB962C8B-B14F-4D97-AF65-F5344CB8AC3E}">
        <p14:creationId xmlns:p14="http://schemas.microsoft.com/office/powerpoint/2010/main" val="3277042549"/>
      </p:ext>
    </p:extLst>
  </p:cSld>
  <p:clrMap bg1="dk2" tx1="lt1" bg2="dk1" tx2="lt2" accent1="accent1" accent2="accent2" accent3="accent3" accent4="accent4" accent5="accent5" accent6="accent6" hlink="hlink" folHlink="folHlink"/>
  <p:sldLayoutIdLst>
    <p:sldLayoutId id="2147490281" r:id="rId1"/>
    <p:sldLayoutId id="2147490282" r:id="rId2"/>
    <p:sldLayoutId id="2147490283" r:id="rId3"/>
    <p:sldLayoutId id="2147490284" r:id="rId4"/>
    <p:sldLayoutId id="2147490285" r:id="rId5"/>
    <p:sldLayoutId id="2147490286" r:id="rId6"/>
    <p:sldLayoutId id="2147490287" r:id="rId7"/>
    <p:sldLayoutId id="2147490288" r:id="rId8"/>
    <p:sldLayoutId id="2147490289" r:id="rId9"/>
    <p:sldLayoutId id="2147490290" r:id="rId10"/>
    <p:sldLayoutId id="214749029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1026">
            <a:extLst>
              <a:ext uri="{FF2B5EF4-FFF2-40B4-BE49-F238E27FC236}">
                <a16:creationId xmlns:a16="http://schemas.microsoft.com/office/drawing/2014/main" id="{F73DC186-1C7B-2831-DEF8-5690342FD4C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8243" name="Rectangle 1027">
            <a:extLst>
              <a:ext uri="{FF2B5EF4-FFF2-40B4-BE49-F238E27FC236}">
                <a16:creationId xmlns:a16="http://schemas.microsoft.com/office/drawing/2014/main" id="{A0EA0F8D-1C27-0F52-9F99-CC23A6F4DB5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6" name="Rectangle 1028">
            <a:extLst>
              <a:ext uri="{FF2B5EF4-FFF2-40B4-BE49-F238E27FC236}">
                <a16:creationId xmlns:a16="http://schemas.microsoft.com/office/drawing/2014/main" id="{15DC7CEA-010F-D0F5-98AA-D72128460A8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a:extLst>
              <a:ext uri="{FF2B5EF4-FFF2-40B4-BE49-F238E27FC236}">
                <a16:creationId xmlns:a16="http://schemas.microsoft.com/office/drawing/2014/main" id="{75AFFD5F-E5C2-EFEA-2CB4-AC1217222B8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a:extLst>
              <a:ext uri="{FF2B5EF4-FFF2-40B4-BE49-F238E27FC236}">
                <a16:creationId xmlns:a16="http://schemas.microsoft.com/office/drawing/2014/main" id="{76AE8A13-F8D6-F710-400B-90BA0CC0D7B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F5766D22-22BB-6940-B3E8-D7915C25C6FE}" type="slidenum">
              <a:rPr lang="en-US" altLang="en-US"/>
              <a:pPr/>
              <a:t>‹#›</a:t>
            </a:fld>
            <a:endParaRPr lang="en-US" altLang="en-US"/>
          </a:p>
        </p:txBody>
      </p:sp>
    </p:spTree>
    <p:extLst>
      <p:ext uri="{BB962C8B-B14F-4D97-AF65-F5344CB8AC3E}">
        <p14:creationId xmlns:p14="http://schemas.microsoft.com/office/powerpoint/2010/main" val="4220932416"/>
      </p:ext>
    </p:extLst>
  </p:cSld>
  <p:clrMap bg1="lt1" tx1="dk1" bg2="lt2" tx2="dk2" accent1="accent1" accent2="accent2" accent3="accent3" accent4="accent4" accent5="accent5" accent6="accent6" hlink="hlink" folHlink="folHlink"/>
  <p:sldLayoutIdLst>
    <p:sldLayoutId id="214749029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996745435"/>
      </p:ext>
    </p:extLst>
  </p:cSld>
  <p:clrMap bg1="lt1" tx1="dk1" bg2="lt2" tx2="dk2" accent1="accent1" accent2="accent2" accent3="accent3" accent4="accent4" accent5="accent5" accent6="accent6" hlink="hlink" folHlink="folHlink"/>
  <p:sldLayoutIdLst>
    <p:sldLayoutId id="2147490295" r:id="rId1"/>
    <p:sldLayoutId id="2147490296" r:id="rId2"/>
    <p:sldLayoutId id="2147490297" r:id="rId3"/>
    <p:sldLayoutId id="2147490298" r:id="rId4"/>
    <p:sldLayoutId id="2147490299" r:id="rId5"/>
    <p:sldLayoutId id="2147490300" r:id="rId6"/>
    <p:sldLayoutId id="2147490301" r:id="rId7"/>
    <p:sldLayoutId id="2147490302" r:id="rId8"/>
    <p:sldLayoutId id="2147490303" r:id="rId9"/>
    <p:sldLayoutId id="2147490304" r:id="rId10"/>
    <p:sldLayoutId id="2147490305" r:id="rId11"/>
    <p:sldLayoutId id="2147490306" r:id="rId12"/>
    <p:sldLayoutId id="214749030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538030525"/>
      </p:ext>
    </p:extLst>
  </p:cSld>
  <p:clrMap bg1="lt1" tx1="dk1" bg2="lt2" tx2="dk2" accent1="accent1" accent2="accent2" accent3="accent3" accent4="accent4" accent5="accent5" accent6="accent6" hlink="hlink" folHlink="folHlink"/>
  <p:sldLayoutIdLst>
    <p:sldLayoutId id="2147490321" r:id="rId1"/>
    <p:sldLayoutId id="2147490322" r:id="rId2"/>
    <p:sldLayoutId id="2147490323" r:id="rId3"/>
    <p:sldLayoutId id="2147490324" r:id="rId4"/>
    <p:sldLayoutId id="2147490325" r:id="rId5"/>
    <p:sldLayoutId id="2147490326" r:id="rId6"/>
    <p:sldLayoutId id="2147490327" r:id="rId7"/>
    <p:sldLayoutId id="2147490328" r:id="rId8"/>
    <p:sldLayoutId id="2147490329" r:id="rId9"/>
    <p:sldLayoutId id="2147490330" r:id="rId10"/>
    <p:sldLayoutId id="214749033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rgbClr val="FEFED6"/>
        </a:solidFill>
        <a:effectLst/>
      </p:bgPr>
    </p:bg>
    <p:spTree>
      <p:nvGrpSpPr>
        <p:cNvPr id="1" name=""/>
        <p:cNvGrpSpPr/>
        <p:nvPr/>
      </p:nvGrpSpPr>
      <p:grpSpPr>
        <a:xfrm>
          <a:off x="0" y="0"/>
          <a:ext cx="0" cy="0"/>
          <a:chOff x="0" y="0"/>
          <a:chExt cx="0" cy="0"/>
        </a:xfrm>
      </p:grpSpPr>
      <p:grpSp>
        <p:nvGrpSpPr>
          <p:cNvPr id="58" name="Group 291"/>
          <p:cNvGrpSpPr/>
          <p:nvPr/>
        </p:nvGrpSpPr>
        <p:grpSpPr>
          <a:xfrm>
            <a:off x="215899" y="76200"/>
            <a:ext cx="8686801" cy="6781800"/>
            <a:chOff x="0" y="0"/>
            <a:chExt cx="8686800" cy="6781799"/>
          </a:xfrm>
        </p:grpSpPr>
        <p:grpSp>
          <p:nvGrpSpPr>
            <p:cNvPr id="32" name="Group 201"/>
            <p:cNvGrpSpPr/>
            <p:nvPr/>
          </p:nvGrpSpPr>
          <p:grpSpPr>
            <a:xfrm>
              <a:off x="-1" y="0"/>
              <a:ext cx="8686801" cy="336551"/>
              <a:chOff x="0" y="0"/>
              <a:chExt cx="8686800" cy="336550"/>
            </a:xfrm>
          </p:grpSpPr>
          <p:grpSp>
            <p:nvGrpSpPr>
              <p:cNvPr id="7" name="Group 202"/>
              <p:cNvGrpSpPr/>
              <p:nvPr/>
            </p:nvGrpSpPr>
            <p:grpSpPr>
              <a:xfrm>
                <a:off x="-1" y="0"/>
                <a:ext cx="1676401" cy="336551"/>
                <a:chOff x="0" y="0"/>
                <a:chExt cx="1676400" cy="336549"/>
              </a:xfrm>
            </p:grpSpPr>
            <p:sp>
              <p:nvSpPr>
                <p:cNvPr id="2" name="Rectangle 203"/>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 name="Rectangle 204"/>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 name="Rectangle 205"/>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 name="Rectangle 206"/>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6" name="Rectangle 207"/>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13" name="Group 208"/>
              <p:cNvGrpSpPr/>
              <p:nvPr/>
            </p:nvGrpSpPr>
            <p:grpSpPr>
              <a:xfrm>
                <a:off x="1752599" y="0"/>
                <a:ext cx="1676401" cy="336551"/>
                <a:chOff x="0" y="0"/>
                <a:chExt cx="1676400" cy="336549"/>
              </a:xfrm>
            </p:grpSpPr>
            <p:sp>
              <p:nvSpPr>
                <p:cNvPr id="8" name="Rectangle 209"/>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9" name="Rectangle 210"/>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0" name="Rectangle 211"/>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1" name="Rectangle 212"/>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2" name="Rectangle 213"/>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19" name="Group 214"/>
              <p:cNvGrpSpPr/>
              <p:nvPr/>
            </p:nvGrpSpPr>
            <p:grpSpPr>
              <a:xfrm>
                <a:off x="3505199" y="0"/>
                <a:ext cx="1676401" cy="336551"/>
                <a:chOff x="0" y="0"/>
                <a:chExt cx="1676400" cy="336549"/>
              </a:xfrm>
            </p:grpSpPr>
            <p:sp>
              <p:nvSpPr>
                <p:cNvPr id="14" name="Rectangle 215"/>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5" name="Rectangle 216"/>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6" name="Rectangle 217"/>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7" name="Rectangle 218"/>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8" name="Rectangle 219"/>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5" name="Group 220"/>
              <p:cNvGrpSpPr/>
              <p:nvPr/>
            </p:nvGrpSpPr>
            <p:grpSpPr>
              <a:xfrm>
                <a:off x="5257799" y="0"/>
                <a:ext cx="1676401" cy="336551"/>
                <a:chOff x="0" y="0"/>
                <a:chExt cx="1676400" cy="336549"/>
              </a:xfrm>
            </p:grpSpPr>
            <p:sp>
              <p:nvSpPr>
                <p:cNvPr id="20" name="Rectangle 221"/>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1" name="Rectangle 222"/>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2" name="Rectangle 223"/>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 name="Rectangle 224"/>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4" name="Rectangle 225"/>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31" name="Group 226"/>
              <p:cNvGrpSpPr/>
              <p:nvPr/>
            </p:nvGrpSpPr>
            <p:grpSpPr>
              <a:xfrm>
                <a:off x="7010399" y="0"/>
                <a:ext cx="1676401" cy="336551"/>
                <a:chOff x="0" y="0"/>
                <a:chExt cx="1676400" cy="336549"/>
              </a:xfrm>
            </p:grpSpPr>
            <p:sp>
              <p:nvSpPr>
                <p:cNvPr id="26" name="Rectangle 227"/>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7" name="Rectangle 228"/>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8" name="Rectangle 229"/>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9" name="Rectangle 230"/>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0" name="Rectangle 231"/>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nvGrpSpPr>
            <p:cNvPr id="57" name="Group 289"/>
            <p:cNvGrpSpPr/>
            <p:nvPr/>
          </p:nvGrpSpPr>
          <p:grpSpPr>
            <a:xfrm>
              <a:off x="88900" y="6707187"/>
              <a:ext cx="8458201" cy="74613"/>
              <a:chOff x="0" y="0"/>
              <a:chExt cx="8458200" cy="74612"/>
            </a:xfrm>
          </p:grpSpPr>
          <p:grpSp>
            <p:nvGrpSpPr>
              <p:cNvPr id="35" name="Group 265"/>
              <p:cNvGrpSpPr/>
              <p:nvPr/>
            </p:nvGrpSpPr>
            <p:grpSpPr>
              <a:xfrm>
                <a:off x="0" y="-1"/>
                <a:ext cx="990601" cy="74614"/>
                <a:chOff x="0" y="0"/>
                <a:chExt cx="990599" cy="74612"/>
              </a:xfrm>
            </p:grpSpPr>
            <p:sp>
              <p:nvSpPr>
                <p:cNvPr id="33" name="Rectangle 266"/>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4" name="Rectangle 267"/>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38" name="Group 268"/>
              <p:cNvGrpSpPr/>
              <p:nvPr/>
            </p:nvGrpSpPr>
            <p:grpSpPr>
              <a:xfrm>
                <a:off x="1066800" y="-1"/>
                <a:ext cx="990601" cy="74614"/>
                <a:chOff x="0" y="0"/>
                <a:chExt cx="990599" cy="74612"/>
              </a:xfrm>
            </p:grpSpPr>
            <p:sp>
              <p:nvSpPr>
                <p:cNvPr id="36" name="Rectangle 269"/>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7" name="Rectangle 270"/>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1" name="Group 271"/>
              <p:cNvGrpSpPr/>
              <p:nvPr/>
            </p:nvGrpSpPr>
            <p:grpSpPr>
              <a:xfrm>
                <a:off x="2133600" y="-1"/>
                <a:ext cx="990601" cy="74614"/>
                <a:chOff x="0" y="0"/>
                <a:chExt cx="990599" cy="74612"/>
              </a:xfrm>
            </p:grpSpPr>
            <p:sp>
              <p:nvSpPr>
                <p:cNvPr id="39" name="Rectangle 272"/>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0" name="Rectangle 273"/>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4" name="Group 274"/>
              <p:cNvGrpSpPr/>
              <p:nvPr/>
            </p:nvGrpSpPr>
            <p:grpSpPr>
              <a:xfrm>
                <a:off x="3200400" y="-1"/>
                <a:ext cx="990601" cy="74614"/>
                <a:chOff x="0" y="0"/>
                <a:chExt cx="990599" cy="74612"/>
              </a:xfrm>
            </p:grpSpPr>
            <p:sp>
              <p:nvSpPr>
                <p:cNvPr id="42" name="Rectangle 275"/>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3" name="Rectangle 276"/>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7" name="Group 277"/>
              <p:cNvGrpSpPr/>
              <p:nvPr/>
            </p:nvGrpSpPr>
            <p:grpSpPr>
              <a:xfrm>
                <a:off x="4267200" y="-1"/>
                <a:ext cx="990601" cy="74614"/>
                <a:chOff x="0" y="0"/>
                <a:chExt cx="990599" cy="74612"/>
              </a:xfrm>
            </p:grpSpPr>
            <p:sp>
              <p:nvSpPr>
                <p:cNvPr id="45" name="Rectangle 278"/>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6" name="Rectangle 279"/>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0" name="Group 280"/>
              <p:cNvGrpSpPr/>
              <p:nvPr/>
            </p:nvGrpSpPr>
            <p:grpSpPr>
              <a:xfrm>
                <a:off x="5334000" y="-1"/>
                <a:ext cx="990601" cy="74614"/>
                <a:chOff x="0" y="0"/>
                <a:chExt cx="990599" cy="74612"/>
              </a:xfrm>
            </p:grpSpPr>
            <p:sp>
              <p:nvSpPr>
                <p:cNvPr id="48" name="Rectangle 281"/>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9" name="Rectangle 282"/>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3" name="Group 283"/>
              <p:cNvGrpSpPr/>
              <p:nvPr/>
            </p:nvGrpSpPr>
            <p:grpSpPr>
              <a:xfrm>
                <a:off x="6400800" y="-1"/>
                <a:ext cx="990601" cy="74614"/>
                <a:chOff x="0" y="0"/>
                <a:chExt cx="990599" cy="74612"/>
              </a:xfrm>
            </p:grpSpPr>
            <p:sp>
              <p:nvSpPr>
                <p:cNvPr id="51" name="Rectangle 284"/>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2" name="Rectangle 285"/>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6" name="Group 286"/>
              <p:cNvGrpSpPr/>
              <p:nvPr/>
            </p:nvGrpSpPr>
            <p:grpSpPr>
              <a:xfrm>
                <a:off x="7467600" y="-1"/>
                <a:ext cx="990601" cy="74614"/>
                <a:chOff x="0" y="0"/>
                <a:chExt cx="990599" cy="74612"/>
              </a:xfrm>
            </p:grpSpPr>
            <p:sp>
              <p:nvSpPr>
                <p:cNvPr id="54" name="Rectangle 287"/>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5" name="Rectangle 288"/>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sp>
        <p:nvSpPr>
          <p:cNvPr id="59" name="Title Text"/>
          <p:cNvSpPr txBox="1">
            <a:spLocks noGrp="1"/>
          </p:cNvSpPr>
          <p:nvPr>
            <p:ph type="title"/>
          </p:nvPr>
        </p:nvSpPr>
        <p:spPr>
          <a:xfrm>
            <a:off x="685800" y="609600"/>
            <a:ext cx="7772400" cy="1143000"/>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nchor="ctr">
            <a:normAutofit/>
          </a:bodyPr>
          <a:lstStyle>
            <a:lvl1pPr rtl="1">
              <a:defRPr/>
            </a:lvl1pPr>
          </a:lstStyle>
          <a:p>
            <a:r>
              <a:t>Title Text</a:t>
            </a:r>
          </a:p>
        </p:txBody>
      </p:sp>
      <p:sp>
        <p:nvSpPr>
          <p:cNvPr id="60"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lstStyle>
            <a:lvl1pPr rtl="1">
              <a:buBlip>
                <a:blip r:embed="rId332"/>
              </a:buBlip>
              <a:defRPr/>
            </a:lvl1pPr>
            <a:lvl2pPr rtl="1">
              <a:defRPr/>
            </a:lvl2pPr>
            <a:lvl3pPr rtl="1">
              <a:defRPr/>
            </a:lvl3pPr>
            <a:lvl4pPr rtl="1">
              <a:defRPr/>
            </a:lvl4pPr>
            <a:lvl5pPr rtl="1">
              <a:defRPr/>
            </a:lvl5pPr>
          </a:lstStyle>
          <a:p>
            <a:r>
              <a:t>Body Level One</a:t>
            </a:r>
          </a:p>
          <a:p>
            <a:pPr lvl="1"/>
            <a:r>
              <a:t>Body Level Two</a:t>
            </a:r>
          </a:p>
          <a:p>
            <a:pPr lvl="2"/>
            <a:r>
              <a:t>Body Level Three</a:t>
            </a:r>
          </a:p>
          <a:p>
            <a:pPr lvl="3"/>
            <a:r>
              <a:t>Body Level Four</a:t>
            </a:r>
          </a:p>
          <a:p>
            <a:pPr lvl="4"/>
            <a:r>
              <a:t>Body Level Five</a:t>
            </a:r>
          </a:p>
        </p:txBody>
      </p:sp>
      <p:sp>
        <p:nvSpPr>
          <p:cNvPr id="61" name="Slide Number"/>
          <p:cNvSpPr txBox="1">
            <a:spLocks noGrp="1"/>
          </p:cNvSpPr>
          <p:nvPr>
            <p:ph type="sldNum" sz="quarter" idx="2"/>
          </p:nvPr>
        </p:nvSpPr>
        <p:spPr>
          <a:xfrm>
            <a:off x="8192064" y="6334937"/>
            <a:ext cx="266137" cy="294463"/>
          </a:xfrm>
          <a:prstGeom prst="rect">
            <a:avLst/>
          </a:prstGeom>
          <a:ln w="12700">
            <a:miter lim="400000"/>
          </a:ln>
        </p:spPr>
        <p:txBody>
          <a:bodyPr wrap="none" lIns="45630" tIns="45630" rIns="45630" bIns="45630" anchor="b">
            <a:spAutoFit/>
          </a:bodyPr>
          <a:lstStyle>
            <a:lvl1pPr algn="r">
              <a:defRPr sz="1400">
                <a:solidFill>
                  <a:srgbClr val="404176"/>
                </a:solidFill>
                <a:latin typeface="Arial Narrow"/>
                <a:ea typeface="Arial Narrow"/>
                <a:cs typeface="Arial Narrow"/>
                <a:sym typeface="Arial Narrow"/>
              </a:defRPr>
            </a:lvl1pPr>
          </a:lstStyle>
          <a:p>
            <a:fld id="{86CB4B4D-7CA3-9044-876B-883B54F8677D}" type="slidenum">
              <a:rPr/>
              <a:pPr/>
              <a:t>‹#›</a:t>
            </a:fld>
            <a:endParaRPr/>
          </a:p>
        </p:txBody>
      </p:sp>
    </p:spTree>
    <p:extLst>
      <p:ext uri="{BB962C8B-B14F-4D97-AF65-F5344CB8AC3E}">
        <p14:creationId xmlns:p14="http://schemas.microsoft.com/office/powerpoint/2010/main" val="3421087754"/>
      </p:ext>
    </p:extLst>
  </p:cSld>
  <p:clrMap bg1="dk1" tx1="lt1" bg2="dk2" tx2="lt2" accent1="accent1" accent2="accent2" accent3="accent3" accent4="accent4" accent5="accent5" accent6="accent6" hlink="hlink" folHlink="folHlink"/>
  <p:sldLayoutIdLst>
    <p:sldLayoutId id="2147490333" r:id="rId1"/>
    <p:sldLayoutId id="2147490334" r:id="rId2"/>
    <p:sldLayoutId id="2147490335" r:id="rId3"/>
    <p:sldLayoutId id="2147490336" r:id="rId4"/>
    <p:sldLayoutId id="2147490337" r:id="rId5"/>
    <p:sldLayoutId id="2147490338" r:id="rId6"/>
    <p:sldLayoutId id="2147490339" r:id="rId7"/>
    <p:sldLayoutId id="2147490340" r:id="rId8"/>
    <p:sldLayoutId id="2147490341" r:id="rId9"/>
    <p:sldLayoutId id="2147490342" r:id="rId10"/>
    <p:sldLayoutId id="2147490343" r:id="rId11"/>
    <p:sldLayoutId id="2147490344" r:id="rId12"/>
    <p:sldLayoutId id="2147490345" r:id="rId13"/>
    <p:sldLayoutId id="2147490346" r:id="rId14"/>
    <p:sldLayoutId id="2147490347" r:id="rId15"/>
    <p:sldLayoutId id="2147490348" r:id="rId16"/>
    <p:sldLayoutId id="2147490349" r:id="rId17"/>
    <p:sldLayoutId id="2147490350" r:id="rId18"/>
    <p:sldLayoutId id="2147490351" r:id="rId19"/>
    <p:sldLayoutId id="2147490352" r:id="rId20"/>
    <p:sldLayoutId id="2147490353" r:id="rId21"/>
    <p:sldLayoutId id="2147490354" r:id="rId22"/>
    <p:sldLayoutId id="2147490355" r:id="rId23"/>
    <p:sldLayoutId id="2147490356" r:id="rId24"/>
    <p:sldLayoutId id="2147490357" r:id="rId25"/>
    <p:sldLayoutId id="2147490358" r:id="rId26"/>
    <p:sldLayoutId id="2147490359" r:id="rId27"/>
    <p:sldLayoutId id="2147490360" r:id="rId28"/>
    <p:sldLayoutId id="2147490361" r:id="rId29"/>
    <p:sldLayoutId id="2147490362" r:id="rId30"/>
    <p:sldLayoutId id="2147490363" r:id="rId31"/>
    <p:sldLayoutId id="2147490364" r:id="rId32"/>
    <p:sldLayoutId id="2147490365" r:id="rId33"/>
    <p:sldLayoutId id="2147490366" r:id="rId34"/>
    <p:sldLayoutId id="2147490367" r:id="rId35"/>
    <p:sldLayoutId id="2147490368" r:id="rId36"/>
    <p:sldLayoutId id="2147490369" r:id="rId37"/>
    <p:sldLayoutId id="2147490370" r:id="rId38"/>
    <p:sldLayoutId id="2147490371" r:id="rId39"/>
    <p:sldLayoutId id="2147490372" r:id="rId40"/>
    <p:sldLayoutId id="2147490373" r:id="rId41"/>
    <p:sldLayoutId id="2147490374" r:id="rId42"/>
    <p:sldLayoutId id="2147490375" r:id="rId43"/>
    <p:sldLayoutId id="2147490376" r:id="rId44"/>
    <p:sldLayoutId id="2147490377" r:id="rId45"/>
    <p:sldLayoutId id="2147490378" r:id="rId46"/>
    <p:sldLayoutId id="2147490379" r:id="rId47"/>
    <p:sldLayoutId id="2147490380" r:id="rId48"/>
    <p:sldLayoutId id="2147490381" r:id="rId49"/>
    <p:sldLayoutId id="2147490382" r:id="rId50"/>
    <p:sldLayoutId id="2147490383" r:id="rId51"/>
    <p:sldLayoutId id="2147490384" r:id="rId52"/>
    <p:sldLayoutId id="2147490385" r:id="rId53"/>
    <p:sldLayoutId id="2147490386" r:id="rId54"/>
    <p:sldLayoutId id="2147490387" r:id="rId55"/>
    <p:sldLayoutId id="2147490388" r:id="rId56"/>
    <p:sldLayoutId id="2147490389" r:id="rId57"/>
    <p:sldLayoutId id="2147490390" r:id="rId58"/>
    <p:sldLayoutId id="2147490391" r:id="rId59"/>
    <p:sldLayoutId id="2147490392" r:id="rId60"/>
    <p:sldLayoutId id="2147490393" r:id="rId61"/>
    <p:sldLayoutId id="2147490394" r:id="rId62"/>
    <p:sldLayoutId id="2147490395" r:id="rId63"/>
    <p:sldLayoutId id="2147490396" r:id="rId64"/>
    <p:sldLayoutId id="2147490397" r:id="rId65"/>
    <p:sldLayoutId id="2147490398" r:id="rId66"/>
    <p:sldLayoutId id="2147490399" r:id="rId67"/>
    <p:sldLayoutId id="2147490400" r:id="rId68"/>
    <p:sldLayoutId id="2147490401" r:id="rId69"/>
    <p:sldLayoutId id="2147490402" r:id="rId70"/>
    <p:sldLayoutId id="2147490403" r:id="rId71"/>
    <p:sldLayoutId id="2147490404" r:id="rId72"/>
    <p:sldLayoutId id="2147490405" r:id="rId73"/>
    <p:sldLayoutId id="2147490406" r:id="rId74"/>
    <p:sldLayoutId id="2147490407" r:id="rId75"/>
    <p:sldLayoutId id="2147490408" r:id="rId76"/>
    <p:sldLayoutId id="2147490409" r:id="rId77"/>
    <p:sldLayoutId id="2147490410" r:id="rId78"/>
    <p:sldLayoutId id="2147490411" r:id="rId79"/>
    <p:sldLayoutId id="2147490412" r:id="rId80"/>
    <p:sldLayoutId id="2147490413" r:id="rId81"/>
    <p:sldLayoutId id="2147490414" r:id="rId82"/>
    <p:sldLayoutId id="2147490415" r:id="rId83"/>
    <p:sldLayoutId id="2147490416" r:id="rId84"/>
    <p:sldLayoutId id="2147490417" r:id="rId85"/>
    <p:sldLayoutId id="2147490418" r:id="rId86"/>
    <p:sldLayoutId id="2147490419" r:id="rId87"/>
    <p:sldLayoutId id="2147490420" r:id="rId88"/>
    <p:sldLayoutId id="2147490421" r:id="rId89"/>
    <p:sldLayoutId id="2147490422" r:id="rId90"/>
    <p:sldLayoutId id="2147490423" r:id="rId91"/>
    <p:sldLayoutId id="2147490424" r:id="rId92"/>
    <p:sldLayoutId id="2147490425" r:id="rId93"/>
    <p:sldLayoutId id="2147490426" r:id="rId94"/>
    <p:sldLayoutId id="2147490427" r:id="rId95"/>
    <p:sldLayoutId id="2147490428" r:id="rId96"/>
    <p:sldLayoutId id="2147490429" r:id="rId97"/>
    <p:sldLayoutId id="2147490430" r:id="rId98"/>
    <p:sldLayoutId id="2147490431" r:id="rId99"/>
    <p:sldLayoutId id="2147490432" r:id="rId100"/>
    <p:sldLayoutId id="2147490433" r:id="rId101"/>
    <p:sldLayoutId id="2147490434" r:id="rId102"/>
    <p:sldLayoutId id="2147490435" r:id="rId103"/>
    <p:sldLayoutId id="2147490436" r:id="rId104"/>
    <p:sldLayoutId id="2147490437" r:id="rId105"/>
    <p:sldLayoutId id="2147490438" r:id="rId106"/>
    <p:sldLayoutId id="2147490439" r:id="rId107"/>
    <p:sldLayoutId id="2147490440" r:id="rId108"/>
    <p:sldLayoutId id="2147490441" r:id="rId109"/>
    <p:sldLayoutId id="2147490442" r:id="rId110"/>
    <p:sldLayoutId id="2147490443" r:id="rId111"/>
    <p:sldLayoutId id="2147490444" r:id="rId112"/>
    <p:sldLayoutId id="2147490445" r:id="rId113"/>
    <p:sldLayoutId id="2147490446" r:id="rId114"/>
    <p:sldLayoutId id="2147490447" r:id="rId115"/>
    <p:sldLayoutId id="2147490448" r:id="rId116"/>
    <p:sldLayoutId id="2147490449" r:id="rId117"/>
    <p:sldLayoutId id="2147490450" r:id="rId118"/>
    <p:sldLayoutId id="2147490451" r:id="rId119"/>
    <p:sldLayoutId id="2147490452" r:id="rId120"/>
    <p:sldLayoutId id="2147490453" r:id="rId121"/>
    <p:sldLayoutId id="2147490454" r:id="rId122"/>
    <p:sldLayoutId id="2147490455" r:id="rId123"/>
    <p:sldLayoutId id="2147490456" r:id="rId124"/>
    <p:sldLayoutId id="2147490457" r:id="rId125"/>
    <p:sldLayoutId id="2147490458" r:id="rId126"/>
    <p:sldLayoutId id="2147490459" r:id="rId127"/>
    <p:sldLayoutId id="2147490460" r:id="rId128"/>
    <p:sldLayoutId id="2147490461" r:id="rId129"/>
    <p:sldLayoutId id="2147490462" r:id="rId130"/>
    <p:sldLayoutId id="2147490463" r:id="rId131"/>
    <p:sldLayoutId id="2147490464" r:id="rId132"/>
    <p:sldLayoutId id="2147490465" r:id="rId133"/>
    <p:sldLayoutId id="2147490466" r:id="rId134"/>
    <p:sldLayoutId id="2147490467" r:id="rId135"/>
    <p:sldLayoutId id="2147490468" r:id="rId136"/>
    <p:sldLayoutId id="2147490469" r:id="rId137"/>
    <p:sldLayoutId id="2147490470" r:id="rId138"/>
    <p:sldLayoutId id="2147490471" r:id="rId139"/>
    <p:sldLayoutId id="2147490472" r:id="rId140"/>
    <p:sldLayoutId id="2147490473" r:id="rId141"/>
    <p:sldLayoutId id="2147490474" r:id="rId142"/>
    <p:sldLayoutId id="2147490475" r:id="rId143"/>
    <p:sldLayoutId id="2147490476" r:id="rId144"/>
    <p:sldLayoutId id="2147490477" r:id="rId145"/>
    <p:sldLayoutId id="2147490478" r:id="rId146"/>
    <p:sldLayoutId id="2147490479" r:id="rId147"/>
    <p:sldLayoutId id="2147490480" r:id="rId148"/>
    <p:sldLayoutId id="2147490481" r:id="rId149"/>
    <p:sldLayoutId id="2147490482" r:id="rId150"/>
    <p:sldLayoutId id="2147490483" r:id="rId151"/>
    <p:sldLayoutId id="2147490484" r:id="rId152"/>
    <p:sldLayoutId id="2147490485" r:id="rId153"/>
    <p:sldLayoutId id="2147490486" r:id="rId154"/>
    <p:sldLayoutId id="2147490487" r:id="rId155"/>
    <p:sldLayoutId id="2147490488" r:id="rId156"/>
    <p:sldLayoutId id="2147490489" r:id="rId157"/>
    <p:sldLayoutId id="2147490490" r:id="rId158"/>
    <p:sldLayoutId id="2147490491" r:id="rId159"/>
    <p:sldLayoutId id="2147490492" r:id="rId160"/>
    <p:sldLayoutId id="2147490493" r:id="rId161"/>
    <p:sldLayoutId id="2147490494" r:id="rId162"/>
    <p:sldLayoutId id="2147490495" r:id="rId163"/>
    <p:sldLayoutId id="2147490496" r:id="rId164"/>
    <p:sldLayoutId id="2147490497" r:id="rId165"/>
    <p:sldLayoutId id="2147490498" r:id="rId166"/>
    <p:sldLayoutId id="2147490499" r:id="rId167"/>
    <p:sldLayoutId id="2147490500" r:id="rId168"/>
    <p:sldLayoutId id="2147490501" r:id="rId169"/>
    <p:sldLayoutId id="2147490502" r:id="rId170"/>
    <p:sldLayoutId id="2147490503" r:id="rId171"/>
    <p:sldLayoutId id="2147490504" r:id="rId172"/>
    <p:sldLayoutId id="2147490505" r:id="rId173"/>
    <p:sldLayoutId id="2147490506" r:id="rId174"/>
    <p:sldLayoutId id="2147490507" r:id="rId175"/>
    <p:sldLayoutId id="2147490508" r:id="rId176"/>
    <p:sldLayoutId id="2147490509" r:id="rId177"/>
    <p:sldLayoutId id="2147490510" r:id="rId178"/>
    <p:sldLayoutId id="2147490511" r:id="rId179"/>
    <p:sldLayoutId id="2147490512" r:id="rId180"/>
    <p:sldLayoutId id="2147490513" r:id="rId181"/>
    <p:sldLayoutId id="2147490514" r:id="rId182"/>
    <p:sldLayoutId id="2147490515" r:id="rId183"/>
    <p:sldLayoutId id="2147490516" r:id="rId184"/>
    <p:sldLayoutId id="2147490517" r:id="rId185"/>
    <p:sldLayoutId id="2147490518" r:id="rId186"/>
    <p:sldLayoutId id="2147490519" r:id="rId187"/>
    <p:sldLayoutId id="2147490520" r:id="rId188"/>
    <p:sldLayoutId id="2147490521" r:id="rId189"/>
    <p:sldLayoutId id="2147490522" r:id="rId190"/>
    <p:sldLayoutId id="2147490523" r:id="rId191"/>
    <p:sldLayoutId id="2147490524" r:id="rId192"/>
    <p:sldLayoutId id="2147490525" r:id="rId193"/>
    <p:sldLayoutId id="2147490526" r:id="rId194"/>
    <p:sldLayoutId id="2147490527" r:id="rId195"/>
    <p:sldLayoutId id="2147490528" r:id="rId196"/>
    <p:sldLayoutId id="2147490529" r:id="rId197"/>
    <p:sldLayoutId id="2147490530" r:id="rId198"/>
    <p:sldLayoutId id="2147490531" r:id="rId199"/>
    <p:sldLayoutId id="2147490532" r:id="rId200"/>
    <p:sldLayoutId id="2147490533" r:id="rId201"/>
    <p:sldLayoutId id="2147490534" r:id="rId202"/>
    <p:sldLayoutId id="2147490535" r:id="rId203"/>
    <p:sldLayoutId id="2147490536" r:id="rId204"/>
    <p:sldLayoutId id="2147490537" r:id="rId205"/>
    <p:sldLayoutId id="2147490538" r:id="rId206"/>
    <p:sldLayoutId id="2147490539" r:id="rId207"/>
    <p:sldLayoutId id="2147490540" r:id="rId208"/>
    <p:sldLayoutId id="2147490541" r:id="rId209"/>
    <p:sldLayoutId id="2147490542" r:id="rId210"/>
    <p:sldLayoutId id="2147490543" r:id="rId211"/>
    <p:sldLayoutId id="2147490544" r:id="rId212"/>
    <p:sldLayoutId id="2147490545" r:id="rId213"/>
    <p:sldLayoutId id="2147490546" r:id="rId214"/>
    <p:sldLayoutId id="2147490547" r:id="rId215"/>
    <p:sldLayoutId id="2147490548" r:id="rId216"/>
    <p:sldLayoutId id="2147490549" r:id="rId217"/>
    <p:sldLayoutId id="2147490550" r:id="rId218"/>
    <p:sldLayoutId id="2147490551" r:id="rId219"/>
    <p:sldLayoutId id="2147490552" r:id="rId220"/>
    <p:sldLayoutId id="2147490553" r:id="rId221"/>
    <p:sldLayoutId id="2147490554" r:id="rId222"/>
    <p:sldLayoutId id="2147490555" r:id="rId223"/>
    <p:sldLayoutId id="2147490556" r:id="rId224"/>
    <p:sldLayoutId id="2147490557" r:id="rId225"/>
    <p:sldLayoutId id="2147490558" r:id="rId226"/>
    <p:sldLayoutId id="2147490559" r:id="rId227"/>
    <p:sldLayoutId id="2147490560" r:id="rId228"/>
    <p:sldLayoutId id="2147490561" r:id="rId229"/>
    <p:sldLayoutId id="2147490562" r:id="rId230"/>
    <p:sldLayoutId id="2147490563" r:id="rId231"/>
    <p:sldLayoutId id="2147490564" r:id="rId232"/>
    <p:sldLayoutId id="2147490565" r:id="rId233"/>
    <p:sldLayoutId id="2147490566" r:id="rId234"/>
    <p:sldLayoutId id="2147490567" r:id="rId235"/>
    <p:sldLayoutId id="2147490568" r:id="rId236"/>
    <p:sldLayoutId id="2147490569" r:id="rId237"/>
    <p:sldLayoutId id="2147490570" r:id="rId238"/>
    <p:sldLayoutId id="2147490571" r:id="rId239"/>
    <p:sldLayoutId id="2147490572" r:id="rId240"/>
    <p:sldLayoutId id="2147490573" r:id="rId241"/>
    <p:sldLayoutId id="2147490574" r:id="rId242"/>
    <p:sldLayoutId id="2147490575" r:id="rId243"/>
    <p:sldLayoutId id="2147490576" r:id="rId244"/>
    <p:sldLayoutId id="2147490577" r:id="rId245"/>
    <p:sldLayoutId id="2147490578" r:id="rId246"/>
    <p:sldLayoutId id="2147490579" r:id="rId247"/>
    <p:sldLayoutId id="2147490580" r:id="rId248"/>
    <p:sldLayoutId id="2147490581" r:id="rId249"/>
    <p:sldLayoutId id="2147490582" r:id="rId250"/>
    <p:sldLayoutId id="2147490583" r:id="rId251"/>
    <p:sldLayoutId id="2147490584" r:id="rId252"/>
    <p:sldLayoutId id="2147490585" r:id="rId253"/>
    <p:sldLayoutId id="2147490586" r:id="rId254"/>
    <p:sldLayoutId id="2147490587" r:id="rId255"/>
    <p:sldLayoutId id="2147490588" r:id="rId256"/>
    <p:sldLayoutId id="2147490589" r:id="rId257"/>
    <p:sldLayoutId id="2147490590" r:id="rId258"/>
    <p:sldLayoutId id="2147490591" r:id="rId259"/>
    <p:sldLayoutId id="2147490592" r:id="rId260"/>
    <p:sldLayoutId id="2147490593" r:id="rId261"/>
    <p:sldLayoutId id="2147490594" r:id="rId262"/>
    <p:sldLayoutId id="2147490595" r:id="rId263"/>
    <p:sldLayoutId id="2147490596" r:id="rId264"/>
    <p:sldLayoutId id="2147490597" r:id="rId265"/>
    <p:sldLayoutId id="2147490598" r:id="rId266"/>
    <p:sldLayoutId id="2147490599" r:id="rId267"/>
    <p:sldLayoutId id="2147490600" r:id="rId268"/>
    <p:sldLayoutId id="2147490601" r:id="rId269"/>
    <p:sldLayoutId id="2147490602" r:id="rId270"/>
    <p:sldLayoutId id="2147490603" r:id="rId271"/>
    <p:sldLayoutId id="2147490604" r:id="rId272"/>
    <p:sldLayoutId id="2147490605" r:id="rId273"/>
    <p:sldLayoutId id="2147490606" r:id="rId274"/>
    <p:sldLayoutId id="2147490607" r:id="rId275"/>
    <p:sldLayoutId id="2147490608" r:id="rId276"/>
    <p:sldLayoutId id="2147490609" r:id="rId277"/>
    <p:sldLayoutId id="2147490610" r:id="rId278"/>
    <p:sldLayoutId id="2147490611" r:id="rId279"/>
    <p:sldLayoutId id="2147490612" r:id="rId280"/>
    <p:sldLayoutId id="2147490613" r:id="rId281"/>
    <p:sldLayoutId id="2147490614" r:id="rId282"/>
    <p:sldLayoutId id="2147490615" r:id="rId283"/>
    <p:sldLayoutId id="2147490616" r:id="rId284"/>
    <p:sldLayoutId id="2147490617" r:id="rId285"/>
    <p:sldLayoutId id="2147490618" r:id="rId286"/>
    <p:sldLayoutId id="2147490619" r:id="rId287"/>
    <p:sldLayoutId id="2147490620" r:id="rId288"/>
    <p:sldLayoutId id="2147490621" r:id="rId289"/>
    <p:sldLayoutId id="2147490622" r:id="rId290"/>
    <p:sldLayoutId id="2147490623" r:id="rId291"/>
    <p:sldLayoutId id="2147490624" r:id="rId292"/>
    <p:sldLayoutId id="2147490625" r:id="rId293"/>
    <p:sldLayoutId id="2147490626" r:id="rId294"/>
    <p:sldLayoutId id="2147490627" r:id="rId295"/>
    <p:sldLayoutId id="2147490628" r:id="rId296"/>
    <p:sldLayoutId id="2147490629" r:id="rId297"/>
    <p:sldLayoutId id="2147490630" r:id="rId298"/>
    <p:sldLayoutId id="2147490631" r:id="rId299"/>
    <p:sldLayoutId id="2147490632" r:id="rId300"/>
    <p:sldLayoutId id="2147490633" r:id="rId301"/>
    <p:sldLayoutId id="2147490634" r:id="rId302"/>
    <p:sldLayoutId id="2147490635" r:id="rId303"/>
    <p:sldLayoutId id="2147490636" r:id="rId304"/>
    <p:sldLayoutId id="2147490637" r:id="rId305"/>
    <p:sldLayoutId id="2147490638" r:id="rId306"/>
    <p:sldLayoutId id="2147490639" r:id="rId307"/>
    <p:sldLayoutId id="2147490640" r:id="rId308"/>
    <p:sldLayoutId id="2147490641" r:id="rId309"/>
    <p:sldLayoutId id="2147490642" r:id="rId310"/>
    <p:sldLayoutId id="2147490643" r:id="rId311"/>
    <p:sldLayoutId id="2147490644" r:id="rId312"/>
    <p:sldLayoutId id="2147490645" r:id="rId313"/>
    <p:sldLayoutId id="2147490646" r:id="rId314"/>
    <p:sldLayoutId id="2147490647" r:id="rId315"/>
    <p:sldLayoutId id="2147490648" r:id="rId316"/>
    <p:sldLayoutId id="2147490649" r:id="rId317"/>
    <p:sldLayoutId id="2147490650" r:id="rId318"/>
    <p:sldLayoutId id="2147490651" r:id="rId319"/>
    <p:sldLayoutId id="2147490652" r:id="rId320"/>
    <p:sldLayoutId id="2147490653" r:id="rId321"/>
    <p:sldLayoutId id="2147490654" r:id="rId322"/>
    <p:sldLayoutId id="2147490655" r:id="rId323"/>
    <p:sldLayoutId id="2147490656" r:id="rId324"/>
    <p:sldLayoutId id="2147490657" r:id="rId325"/>
    <p:sldLayoutId id="2147490658" r:id="rId326"/>
    <p:sldLayoutId id="2147490659" r:id="rId327"/>
    <p:sldLayoutId id="2147490660" r:id="rId328"/>
    <p:sldLayoutId id="2147490661" r:id="rId329"/>
    <p:sldLayoutId id="2147490662" r:id="rId330"/>
  </p:sldLayoutIdLst>
  <p:transition spd="med"/>
  <p:txStyles>
    <p:titleStyle>
      <a:lvl1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1pPr>
      <a:lvl2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5pPr>
      <a:lvl6pPr marL="0" marR="0" indent="456342"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6pPr>
      <a:lvl7pPr marL="0" marR="0" indent="91269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7pPr>
      <a:lvl8pPr marL="0" marR="0" indent="1369015"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8pPr>
      <a:lvl9pPr marL="0" marR="0" indent="1825374"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9pPr>
    </p:titleStyle>
    <p:bodyStyle>
      <a:lvl1pPr marL="342253" marR="0" indent="-342253" algn="l" defTabSz="914400" rtl="0" latinLnBrk="0">
        <a:lnSpc>
          <a:spcPct val="100000"/>
        </a:lnSpc>
        <a:spcBef>
          <a:spcPts val="700"/>
        </a:spcBef>
        <a:spcAft>
          <a:spcPts val="0"/>
        </a:spcAft>
        <a:buClrTx/>
        <a:buSzPct val="80000"/>
        <a:buFontTx/>
        <a:buBlip>
          <a:blip r:embed="rId332"/>
        </a:buBlip>
        <a:tabLst/>
        <a:defRPr sz="3200" b="0" i="0" u="none" strike="noStrike" cap="none" spc="0" baseline="0">
          <a:solidFill>
            <a:srgbClr val="8383AD"/>
          </a:solidFill>
          <a:uFillTx/>
          <a:latin typeface="+mj-lt"/>
          <a:ea typeface="+mj-ea"/>
          <a:cs typeface="+mj-cs"/>
          <a:sym typeface="Arial"/>
        </a:defRPr>
      </a:lvl1pPr>
      <a:lvl2pPr marL="782291" marR="0" indent="-325963" algn="l" defTabSz="914400" rtl="0" latinLnBrk="0">
        <a:lnSpc>
          <a:spcPct val="100000"/>
        </a:lnSpc>
        <a:spcBef>
          <a:spcPts val="700"/>
        </a:spcBef>
        <a:spcAft>
          <a:spcPts val="0"/>
        </a:spcAft>
        <a:buClrTx/>
        <a:buSzPct val="70000"/>
        <a:buFontTx/>
        <a:buChar char="●"/>
        <a:tabLst/>
        <a:defRPr sz="3200" b="0" i="0" u="none" strike="noStrike" cap="none" spc="0" baseline="0">
          <a:solidFill>
            <a:srgbClr val="8383AD"/>
          </a:solidFill>
          <a:uFillTx/>
          <a:latin typeface="+mj-lt"/>
          <a:ea typeface="+mj-ea"/>
          <a:cs typeface="+mj-cs"/>
          <a:sym typeface="Arial"/>
        </a:defRPr>
      </a:lvl2pPr>
      <a:lvl3pPr marL="1216896" marR="0" indent="-304229" algn="l" defTabSz="914400" rtl="0" latinLnBrk="0">
        <a:lnSpc>
          <a:spcPct val="100000"/>
        </a:lnSpc>
        <a:spcBef>
          <a:spcPts val="700"/>
        </a:spcBef>
        <a:spcAft>
          <a:spcPts val="0"/>
        </a:spcAft>
        <a:buClrTx/>
        <a:buSzPct val="65000"/>
        <a:buFontTx/>
        <a:buChar char="●"/>
        <a:tabLst/>
        <a:defRPr sz="3200" b="0" i="0" u="none" strike="noStrike" cap="none" spc="0" baseline="0">
          <a:solidFill>
            <a:srgbClr val="8383AD"/>
          </a:solidFill>
          <a:uFillTx/>
          <a:latin typeface="+mj-lt"/>
          <a:ea typeface="+mj-ea"/>
          <a:cs typeface="+mj-cs"/>
          <a:sym typeface="Arial"/>
        </a:defRPr>
      </a:lvl3pPr>
      <a:lvl4pPr marL="1734097" marR="0" indent="-365075" algn="l" defTabSz="914400" rtl="0" latinLnBrk="0">
        <a:lnSpc>
          <a:spcPct val="100000"/>
        </a:lnSpc>
        <a:spcBef>
          <a:spcPts val="700"/>
        </a:spcBef>
        <a:spcAft>
          <a:spcPts val="0"/>
        </a:spcAft>
        <a:buClrTx/>
        <a:buSzPct val="65000"/>
        <a:buFontTx/>
        <a:buChar char="●"/>
        <a:tabLst/>
        <a:defRPr sz="3200" b="0" i="0" u="none" strike="noStrike" cap="none" spc="0" baseline="0">
          <a:solidFill>
            <a:srgbClr val="8383AD"/>
          </a:solidFill>
          <a:uFillTx/>
          <a:latin typeface="+mj-lt"/>
          <a:ea typeface="+mj-ea"/>
          <a:cs typeface="+mj-cs"/>
          <a:sym typeface="Arial"/>
        </a:defRPr>
      </a:lvl4pPr>
      <a:lvl5pPr marL="2190427"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5pPr>
      <a:lvl6pPr marL="2646767"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6pPr>
      <a:lvl7pPr marL="3103115"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7pPr>
      <a:lvl8pPr marL="3559444"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8pPr>
      <a:lvl9pPr marL="4015796"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1pPr>
      <a:lvl2pPr marL="0" marR="0" indent="456342"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2pPr>
      <a:lvl3pPr marL="0" marR="0" indent="91269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3pPr>
      <a:lvl4pPr marL="0" marR="0" indent="1369015"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4pPr>
      <a:lvl5pPr marL="0" marR="0" indent="1825374"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5pPr>
      <a:lvl6pPr marL="0" marR="0" indent="2281696"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6pPr>
      <a:lvl7pPr marL="0" marR="0" indent="2738031"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7pPr>
      <a:lvl8pPr marL="0" marR="0" indent="3194368"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8pPr>
      <a:lvl9pPr marL="0" marR="0" indent="3650712"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6035636"/>
      </p:ext>
    </p:extLst>
  </p:cSld>
  <p:clrMap bg1="lt1" tx1="dk1" bg2="lt2" tx2="dk2" accent1="accent1" accent2="accent2" accent3="accent3" accent4="accent4" accent5="accent5" accent6="accent6" hlink="hlink" folHlink="folHlink"/>
  <p:sldLayoutIdLst>
    <p:sldLayoutId id="2147490664" r:id="rId1"/>
    <p:sldLayoutId id="2147490665" r:id="rId2"/>
    <p:sldLayoutId id="2147490666" r:id="rId3"/>
    <p:sldLayoutId id="2147490667" r:id="rId4"/>
    <p:sldLayoutId id="2147490668" r:id="rId5"/>
    <p:sldLayoutId id="2147490669" r:id="rId6"/>
    <p:sldLayoutId id="2147490670" r:id="rId7"/>
    <p:sldLayoutId id="2147490671" r:id="rId8"/>
    <p:sldLayoutId id="2147490672" r:id="rId9"/>
    <p:sldLayoutId id="2147490673" r:id="rId10"/>
    <p:sldLayoutId id="214749067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0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30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52DFFE1D-9DFD-D040-AC92-846101027D5F}" type="datetimeFigureOut">
              <a:rPr lang="en-US"/>
              <a:pPr>
                <a:defRPr/>
              </a:pPr>
              <a:t>12/12/23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429ABC91-604C-DE41-9711-6F17CE7AC00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96" r:id="rId1"/>
    <p:sldLayoutId id="2147489697" r:id="rId2"/>
    <p:sldLayoutId id="2147489698" r:id="rId3"/>
    <p:sldLayoutId id="2147489699" r:id="rId4"/>
    <p:sldLayoutId id="2147489700" r:id="rId5"/>
    <p:sldLayoutId id="2147489701" r:id="rId6"/>
    <p:sldLayoutId id="2147489702" r:id="rId7"/>
    <p:sldLayoutId id="2147489703" r:id="rId8"/>
    <p:sldLayoutId id="2147489704" r:id="rId9"/>
    <p:sldLayoutId id="2147489705" r:id="rId10"/>
    <p:sldLayoutId id="2147489706" r:id="rId11"/>
  </p:sldLayoutIdLst>
  <p:txStyles>
    <p:titleStyle>
      <a:lvl1pPr algn="ctr" defTabSz="45634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546" indent="-285218" algn="l" defTabSz="45634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defTabSz="45634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1563541"/>
      </p:ext>
    </p:extLst>
  </p:cSld>
  <p:clrMap bg1="lt1" tx1="dk1" bg2="lt2" tx2="dk2" accent1="accent1" accent2="accent2" accent3="accent3" accent4="accent4" accent5="accent5" accent6="accent6" hlink="hlink" folHlink="folHlink"/>
  <p:sldLayoutIdLst>
    <p:sldLayoutId id="2147490676" r:id="rId1"/>
    <p:sldLayoutId id="2147490677" r:id="rId2"/>
    <p:sldLayoutId id="2147490678" r:id="rId3"/>
    <p:sldLayoutId id="2147490679" r:id="rId4"/>
    <p:sldLayoutId id="2147490680" r:id="rId5"/>
    <p:sldLayoutId id="2147490681" r:id="rId6"/>
    <p:sldLayoutId id="2147490682" r:id="rId7"/>
    <p:sldLayoutId id="2147490683" r:id="rId8"/>
    <p:sldLayoutId id="2147490684" r:id="rId9"/>
    <p:sldLayoutId id="2147490685" r:id="rId10"/>
    <p:sldLayoutId id="2147490686"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5410661"/>
      </p:ext>
    </p:extLst>
  </p:cSld>
  <p:clrMap bg1="lt1" tx1="dk1" bg2="lt2" tx2="dk2" accent1="accent1" accent2="accent2" accent3="accent3" accent4="accent4" accent5="accent5" accent6="accent6" hlink="hlink" folHlink="folHlink"/>
  <p:sldLayoutIdLst>
    <p:sldLayoutId id="2147490688" r:id="rId1"/>
    <p:sldLayoutId id="2147490689" r:id="rId2"/>
    <p:sldLayoutId id="2147490690" r:id="rId3"/>
    <p:sldLayoutId id="2147490691" r:id="rId4"/>
    <p:sldLayoutId id="2147490692" r:id="rId5"/>
    <p:sldLayoutId id="2147490693" r:id="rId6"/>
    <p:sldLayoutId id="2147490694" r:id="rId7"/>
    <p:sldLayoutId id="2147490695" r:id="rId8"/>
    <p:sldLayoutId id="2147490696" r:id="rId9"/>
    <p:sldLayoutId id="2147490697" r:id="rId10"/>
    <p:sldLayoutId id="214749069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fld id="{4370C4B8-28FD-CA45-96DB-445CE5F9BEB5}" type="slidenum">
              <a:rPr lang="en-US" sz="1800" smtClean="0">
                <a:cs typeface="DejaVu Sans" charset="0"/>
              </a:rPr>
              <a:pPr defTabSz="321503">
                <a:buSzPct val="100000"/>
              </a:pPr>
              <a:t>‹#›</a:t>
            </a:fld>
            <a:endParaRPr lang="en-US" sz="1800">
              <a:cs typeface="DejaVu Sans" charset="0"/>
            </a:endParaRPr>
          </a:p>
        </p:txBody>
      </p:sp>
    </p:spTree>
    <p:extLst>
      <p:ext uri="{BB962C8B-B14F-4D97-AF65-F5344CB8AC3E}">
        <p14:creationId xmlns:p14="http://schemas.microsoft.com/office/powerpoint/2010/main" val="3913319149"/>
      </p:ext>
    </p:extLst>
  </p:cSld>
  <p:clrMap bg1="lt1" tx1="dk1" bg2="lt2" tx2="dk2" accent1="accent1" accent2="accent2" accent3="accent3" accent4="accent4" accent5="accent5" accent6="accent6" hlink="hlink" folHlink="folHlink"/>
  <p:sldLayoutIdLst>
    <p:sldLayoutId id="2147490700" r:id="rId1"/>
    <p:sldLayoutId id="2147490701" r:id="rId2"/>
    <p:sldLayoutId id="2147490702" r:id="rId3"/>
    <p:sldLayoutId id="2147490703" r:id="rId4"/>
    <p:sldLayoutId id="2147490704" r:id="rId5"/>
    <p:sldLayoutId id="2147490705" r:id="rId6"/>
    <p:sldLayoutId id="2147490706" r:id="rId7"/>
    <p:sldLayoutId id="2147490707" r:id="rId8"/>
    <p:sldLayoutId id="2147490708" r:id="rId9"/>
    <p:sldLayoutId id="2147490709" r:id="rId10"/>
    <p:sldLayoutId id="2147490710"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0445645"/>
      </p:ext>
    </p:extLst>
  </p:cSld>
  <p:clrMap bg1="lt1" tx1="dk1" bg2="lt2" tx2="dk2" accent1="accent1" accent2="accent2" accent3="accent3" accent4="accent4" accent5="accent5" accent6="accent6" hlink="hlink" folHlink="folHlink"/>
  <p:sldLayoutIdLst>
    <p:sldLayoutId id="2147490712" r:id="rId1"/>
    <p:sldLayoutId id="2147490713" r:id="rId2"/>
    <p:sldLayoutId id="2147490714" r:id="rId3"/>
    <p:sldLayoutId id="2147490715" r:id="rId4"/>
    <p:sldLayoutId id="2147490716" r:id="rId5"/>
    <p:sldLayoutId id="2147490717" r:id="rId6"/>
    <p:sldLayoutId id="2147490718" r:id="rId7"/>
    <p:sldLayoutId id="2147490719" r:id="rId8"/>
    <p:sldLayoutId id="2147490720" r:id="rId9"/>
    <p:sldLayoutId id="2147490721" r:id="rId10"/>
    <p:sldLayoutId id="2147490722" r:id="rId11"/>
    <p:sldLayoutId id="2147490723"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42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D469F2E3-F6F1-BF41-B219-64BFF7D9EBE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707" r:id="rId1"/>
    <p:sldLayoutId id="2147489708" r:id="rId2"/>
    <p:sldLayoutId id="2147489709" r:id="rId3"/>
    <p:sldLayoutId id="2147489710" r:id="rId4"/>
    <p:sldLayoutId id="2147489711" r:id="rId5"/>
    <p:sldLayoutId id="2147489712" r:id="rId6"/>
    <p:sldLayoutId id="2147489713" r:id="rId7"/>
    <p:sldLayoutId id="2147489714" r:id="rId8"/>
    <p:sldLayoutId id="2147489715" r:id="rId9"/>
    <p:sldLayoutId id="2147489716" r:id="rId10"/>
    <p:sldLayoutId id="2147489717"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6343" algn="ctr" rtl="0" fontAlgn="base">
        <a:spcBef>
          <a:spcPct val="0"/>
        </a:spcBef>
        <a:spcAft>
          <a:spcPct val="0"/>
        </a:spcAft>
        <a:defRPr sz="4400">
          <a:solidFill>
            <a:schemeClr val="tx2"/>
          </a:solidFill>
          <a:latin typeface="Arial" pitchFamily="-111" charset="0"/>
        </a:defRPr>
      </a:lvl6pPr>
      <a:lvl7pPr marL="912690" algn="ctr" rtl="0" fontAlgn="base">
        <a:spcBef>
          <a:spcPct val="0"/>
        </a:spcBef>
        <a:spcAft>
          <a:spcPct val="0"/>
        </a:spcAft>
        <a:defRPr sz="4400">
          <a:solidFill>
            <a:schemeClr val="tx2"/>
          </a:solidFill>
          <a:latin typeface="Arial" pitchFamily="-111" charset="0"/>
        </a:defRPr>
      </a:lvl7pPr>
      <a:lvl8pPr marL="1369016" algn="ctr" rtl="0" fontAlgn="base">
        <a:spcBef>
          <a:spcPct val="0"/>
        </a:spcBef>
        <a:spcAft>
          <a:spcPct val="0"/>
        </a:spcAft>
        <a:defRPr sz="4400">
          <a:solidFill>
            <a:schemeClr val="tx2"/>
          </a:solidFill>
          <a:latin typeface="Arial" pitchFamily="-111" charset="0"/>
        </a:defRPr>
      </a:lvl8pPr>
      <a:lvl9pPr marL="1825374" algn="ctr" rtl="0" fontAlgn="base">
        <a:spcBef>
          <a:spcPct val="0"/>
        </a:spcBef>
        <a:spcAft>
          <a:spcPct val="0"/>
        </a:spcAft>
        <a:defRPr sz="4400">
          <a:solidFill>
            <a:schemeClr val="tx2"/>
          </a:solidFill>
          <a:latin typeface="Arial" pitchFamily="-111" charset="0"/>
        </a:defRPr>
      </a:lvl9pPr>
    </p:titleStyle>
    <p:bodyStyle>
      <a:lvl1pPr marL="342254" indent="-342254"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1546" indent="-285218"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0839" indent="-228172"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597194" indent="-228172"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3524" indent="-228172"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09864" indent="-228172" algn="l" rtl="0" fontAlgn="base">
        <a:spcBef>
          <a:spcPct val="20000"/>
        </a:spcBef>
        <a:spcAft>
          <a:spcPct val="0"/>
        </a:spcAft>
        <a:buChar char="»"/>
        <a:defRPr sz="2000">
          <a:solidFill>
            <a:schemeClr val="tx1"/>
          </a:solidFill>
          <a:latin typeface="+mn-lt"/>
          <a:ea typeface="ＭＳ Ｐゴシック" pitchFamily="-111"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11"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11"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54626" name="Group 2"/>
          <p:cNvGrpSpPr>
            <a:grpSpLocks/>
          </p:cNvGrpSpPr>
          <p:nvPr/>
        </p:nvGrpSpPr>
        <p:grpSpPr bwMode="auto">
          <a:xfrm>
            <a:off x="0" y="38"/>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15462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a:defRPr/>
            </a:pPr>
            <a:fld id="{4E5A326F-84CD-AA40-9858-FB592ABF780A}" type="slidenum">
              <a:rPr lang="en-US"/>
              <a:pPr>
                <a:defRPr/>
              </a:pPr>
              <a:t>‹#›</a:t>
            </a:fld>
            <a:endParaRPr lang="en-US"/>
          </a:p>
        </p:txBody>
      </p:sp>
      <p:sp>
        <p:nvSpPr>
          <p:cNvPr id="15463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718" r:id="rId1"/>
    <p:sldLayoutId id="2147489626" r:id="rId2"/>
    <p:sldLayoutId id="2147489627" r:id="rId3"/>
    <p:sldLayoutId id="2147489628" r:id="rId4"/>
    <p:sldLayoutId id="2147489629" r:id="rId5"/>
    <p:sldLayoutId id="2147489630" r:id="rId6"/>
    <p:sldLayoutId id="2147489631" r:id="rId7"/>
    <p:sldLayoutId id="2147489632" r:id="rId8"/>
    <p:sldLayoutId id="2147489633" r:id="rId9"/>
    <p:sldLayoutId id="2147489634" r:id="rId10"/>
    <p:sldLayoutId id="2147489635" r:id="rId11"/>
    <p:sldLayoutId id="2147489636" r:id="rId12"/>
    <p:sldLayoutId id="2147489637"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Times New Roman" charset="0"/>
        </a:defRPr>
      </a:lvl6pPr>
      <a:lvl7pPr marL="912690" algn="ctr" rtl="0" fontAlgn="base">
        <a:spcBef>
          <a:spcPct val="0"/>
        </a:spcBef>
        <a:spcAft>
          <a:spcPct val="0"/>
        </a:spcAft>
        <a:defRPr sz="4400">
          <a:solidFill>
            <a:schemeClr val="tx2"/>
          </a:solidFill>
          <a:latin typeface="Times New Roman" charset="0"/>
        </a:defRPr>
      </a:lvl7pPr>
      <a:lvl8pPr marL="1369016" algn="ctr" rtl="0" fontAlgn="base">
        <a:spcBef>
          <a:spcPct val="0"/>
        </a:spcBef>
        <a:spcAft>
          <a:spcPct val="0"/>
        </a:spcAft>
        <a:defRPr sz="4400">
          <a:solidFill>
            <a:schemeClr val="tx2"/>
          </a:solidFill>
          <a:latin typeface="Times New Roman" charset="0"/>
        </a:defRPr>
      </a:lvl8pPr>
      <a:lvl9pPr marL="1825374" algn="ctr" rtl="0" fontAlgn="base">
        <a:spcBef>
          <a:spcPct val="0"/>
        </a:spcBef>
        <a:spcAft>
          <a:spcPct val="0"/>
        </a:spcAft>
        <a:defRPr sz="4400">
          <a:solidFill>
            <a:schemeClr val="tx2"/>
          </a:solidFill>
          <a:latin typeface="Times New Roman" charset="0"/>
        </a:defRPr>
      </a:lvl9pPr>
    </p:titleStyle>
    <p:bodyStyle>
      <a:lvl1pPr marL="342254" indent="-342254"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1546" indent="-285218"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0839" indent="-22817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7194" indent="-22817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3524" indent="-22817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38"/>
            <a:ext cx="8229600" cy="475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61" tIns="45631" rIns="91261" bIns="45631" numCol="1" anchor="ctr" anchorCtr="0" compatLnSpc="1">
            <a:prstTxWarp prst="textNoShape">
              <a:avLst/>
            </a:prstTxWarp>
          </a:bodyPr>
          <a:lstStyle>
            <a:lvl1pPr>
              <a:defRPr sz="1200">
                <a:solidFill>
                  <a:srgbClr val="898989"/>
                </a:solidFill>
                <a:latin typeface="Calibri" charset="0"/>
              </a:defRPr>
            </a:lvl1pPr>
          </a:lstStyle>
          <a:p>
            <a:fld id="{3BA4472C-6186-C244-8827-F0E01B42753D}" type="datetimeFigureOut">
              <a:rPr lang="en-US" smtClean="0">
                <a:cs typeface="Arial" charset="0"/>
              </a:rPr>
              <a:pPr/>
              <a:t>12/12/23</a:t>
            </a:fld>
            <a:endParaRPr lang="en-US">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61" tIns="45631" rIns="91261" bIns="45631" numCol="1" anchor="ctr" anchorCtr="0" compatLnSpc="1">
            <a:prstTxWarp prst="textNoShape">
              <a:avLst/>
            </a:prstTxWarp>
          </a:bodyPr>
          <a:lstStyle>
            <a:lvl1pPr algn="r">
              <a:defRPr sz="1200">
                <a:solidFill>
                  <a:srgbClr val="898989"/>
                </a:solidFill>
                <a:latin typeface="Calibri" charset="0"/>
              </a:defRPr>
            </a:lvl1pPr>
          </a:lstStyle>
          <a:p>
            <a:fld id="{BA8BE87D-6EF0-114D-BEC2-A820A72651B0}" type="slidenum">
              <a:rPr lang="en-US" smtClean="0">
                <a:cs typeface="Arial" charset="0"/>
              </a:rPr>
              <a:pPr/>
              <a:t>‹#›</a:t>
            </a:fld>
            <a:endParaRPr lang="en-US">
              <a:cs typeface="Arial" charset="0"/>
            </a:endParaRPr>
          </a:p>
        </p:txBody>
      </p:sp>
    </p:spTree>
    <p:extLst>
      <p:ext uri="{BB962C8B-B14F-4D97-AF65-F5344CB8AC3E}">
        <p14:creationId xmlns:p14="http://schemas.microsoft.com/office/powerpoint/2010/main" val="4038148690"/>
      </p:ext>
    </p:extLst>
  </p:cSld>
  <p:clrMap bg1="lt1" tx1="dk1" bg2="lt2" tx2="dk2" accent1="accent1" accent2="accent2" accent3="accent3" accent4="accent4" accent5="accent5" accent6="accent6" hlink="hlink" folHlink="folHlink"/>
  <p:sldLayoutIdLst>
    <p:sldLayoutId id="2147489777" r:id="rId1"/>
    <p:sldLayoutId id="2147489778" r:id="rId2"/>
    <p:sldLayoutId id="2147489779" r:id="rId3"/>
    <p:sldLayoutId id="2147489780" r:id="rId4"/>
    <p:sldLayoutId id="2147489781" r:id="rId5"/>
    <p:sldLayoutId id="2147489782" r:id="rId6"/>
    <p:sldLayoutId id="2147489783" r:id="rId7"/>
    <p:sldLayoutId id="2147489784" r:id="rId8"/>
    <p:sldLayoutId id="2147489785" r:id="rId9"/>
    <p:sldLayoutId id="2147489786" r:id="rId10"/>
    <p:sldLayoutId id="2147489787" r:id="rId11"/>
  </p:sldLayoutIdLst>
  <p:transitio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6343" algn="ctr" rtl="0" fontAlgn="base">
        <a:spcBef>
          <a:spcPct val="0"/>
        </a:spcBef>
        <a:spcAft>
          <a:spcPct val="0"/>
        </a:spcAft>
        <a:defRPr sz="4400">
          <a:solidFill>
            <a:schemeClr val="tx1"/>
          </a:solidFill>
          <a:latin typeface="Calibri" charset="0"/>
          <a:ea typeface="ＭＳ Ｐゴシック" charset="0"/>
        </a:defRPr>
      </a:lvl6pPr>
      <a:lvl7pPr marL="912690" algn="ctr" rtl="0" fontAlgn="base">
        <a:spcBef>
          <a:spcPct val="0"/>
        </a:spcBef>
        <a:spcAft>
          <a:spcPct val="0"/>
        </a:spcAft>
        <a:defRPr sz="4400">
          <a:solidFill>
            <a:schemeClr val="tx1"/>
          </a:solidFill>
          <a:latin typeface="Calibri" charset="0"/>
          <a:ea typeface="ＭＳ Ｐゴシック" charset="0"/>
        </a:defRPr>
      </a:lvl7pPr>
      <a:lvl8pPr marL="1369016" algn="ctr" rtl="0" fontAlgn="base">
        <a:spcBef>
          <a:spcPct val="0"/>
        </a:spcBef>
        <a:spcAft>
          <a:spcPct val="0"/>
        </a:spcAft>
        <a:defRPr sz="4400">
          <a:solidFill>
            <a:schemeClr val="tx1"/>
          </a:solidFill>
          <a:latin typeface="Calibri" charset="0"/>
          <a:ea typeface="ＭＳ Ｐゴシック" charset="0"/>
        </a:defRPr>
      </a:lvl8pPr>
      <a:lvl9pPr marL="1825374" algn="ctr" rtl="0" fontAlgn="base">
        <a:spcBef>
          <a:spcPct val="0"/>
        </a:spcBef>
        <a:spcAft>
          <a:spcPct val="0"/>
        </a:spcAft>
        <a:defRPr sz="4400">
          <a:solidFill>
            <a:schemeClr val="tx1"/>
          </a:solidFill>
          <a:latin typeface="Calibri" charset="0"/>
          <a:ea typeface="ＭＳ Ｐゴシック" charset="0"/>
        </a:defRPr>
      </a:lvl9pPr>
    </p:titleStyle>
    <p:bodyStyle>
      <a:lvl1pPr marL="342254" indent="-342254"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1546" indent="-285218"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09864"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212"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2541"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8893"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690" rtl="0" eaLnBrk="1" latinLnBrk="0" hangingPunct="1">
        <a:defRPr sz="1800" kern="1200">
          <a:solidFill>
            <a:schemeClr val="tx1"/>
          </a:solidFill>
          <a:latin typeface="+mn-lt"/>
          <a:ea typeface="+mn-ea"/>
          <a:cs typeface="+mn-cs"/>
        </a:defRPr>
      </a:lvl1pPr>
      <a:lvl2pPr marL="456343" algn="l" defTabSz="912690" rtl="0" eaLnBrk="1" latinLnBrk="0" hangingPunct="1">
        <a:defRPr sz="1800" kern="1200">
          <a:solidFill>
            <a:schemeClr val="tx1"/>
          </a:solidFill>
          <a:latin typeface="+mn-lt"/>
          <a:ea typeface="+mn-ea"/>
          <a:cs typeface="+mn-cs"/>
        </a:defRPr>
      </a:lvl2pPr>
      <a:lvl3pPr marL="912690" algn="l" defTabSz="912690" rtl="0" eaLnBrk="1" latinLnBrk="0" hangingPunct="1">
        <a:defRPr sz="1800" kern="1200">
          <a:solidFill>
            <a:schemeClr val="tx1"/>
          </a:solidFill>
          <a:latin typeface="+mn-lt"/>
          <a:ea typeface="+mn-ea"/>
          <a:cs typeface="+mn-cs"/>
        </a:defRPr>
      </a:lvl3pPr>
      <a:lvl4pPr marL="1369016" algn="l" defTabSz="912690" rtl="0" eaLnBrk="1" latinLnBrk="0" hangingPunct="1">
        <a:defRPr sz="1800" kern="1200">
          <a:solidFill>
            <a:schemeClr val="tx1"/>
          </a:solidFill>
          <a:latin typeface="+mn-lt"/>
          <a:ea typeface="+mn-ea"/>
          <a:cs typeface="+mn-cs"/>
        </a:defRPr>
      </a:lvl4pPr>
      <a:lvl5pPr marL="1825374" algn="l" defTabSz="912690" rtl="0" eaLnBrk="1" latinLnBrk="0" hangingPunct="1">
        <a:defRPr sz="1800" kern="1200">
          <a:solidFill>
            <a:schemeClr val="tx1"/>
          </a:solidFill>
          <a:latin typeface="+mn-lt"/>
          <a:ea typeface="+mn-ea"/>
          <a:cs typeface="+mn-cs"/>
        </a:defRPr>
      </a:lvl5pPr>
      <a:lvl6pPr marL="2281697" algn="l" defTabSz="912690" rtl="0" eaLnBrk="1" latinLnBrk="0" hangingPunct="1">
        <a:defRPr sz="1800" kern="1200">
          <a:solidFill>
            <a:schemeClr val="tx1"/>
          </a:solidFill>
          <a:latin typeface="+mn-lt"/>
          <a:ea typeface="+mn-ea"/>
          <a:cs typeface="+mn-cs"/>
        </a:defRPr>
      </a:lvl6pPr>
      <a:lvl7pPr marL="2738032" algn="l" defTabSz="912690" rtl="0" eaLnBrk="1" latinLnBrk="0" hangingPunct="1">
        <a:defRPr sz="1800" kern="1200">
          <a:solidFill>
            <a:schemeClr val="tx1"/>
          </a:solidFill>
          <a:latin typeface="+mn-lt"/>
          <a:ea typeface="+mn-ea"/>
          <a:cs typeface="+mn-cs"/>
        </a:defRPr>
      </a:lvl7pPr>
      <a:lvl8pPr marL="3194368" algn="l" defTabSz="912690" rtl="0" eaLnBrk="1" latinLnBrk="0" hangingPunct="1">
        <a:defRPr sz="1800" kern="1200">
          <a:solidFill>
            <a:schemeClr val="tx1"/>
          </a:solidFill>
          <a:latin typeface="+mn-lt"/>
          <a:ea typeface="+mn-ea"/>
          <a:cs typeface="+mn-cs"/>
        </a:defRPr>
      </a:lvl8pPr>
      <a:lvl9pPr marL="3650712" algn="l" defTabSz="91269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200501823"/>
      </p:ext>
    </p:extLst>
  </p:cSld>
  <p:clrMap bg1="lt1" tx1="dk1" bg2="lt2" tx2="dk2" accent1="accent1" accent2="accent2" accent3="accent3" accent4="accent4" accent5="accent5" accent6="accent6" hlink="hlink" folHlink="folHlink"/>
  <p:sldLayoutIdLst>
    <p:sldLayoutId id="2147489816" r:id="rId1"/>
    <p:sldLayoutId id="2147489817" r:id="rId2"/>
    <p:sldLayoutId id="2147489818" r:id="rId3"/>
    <p:sldLayoutId id="2147489819" r:id="rId4"/>
    <p:sldLayoutId id="2147489820" r:id="rId5"/>
    <p:sldLayoutId id="2147489821" r:id="rId6"/>
    <p:sldLayoutId id="2147489822" r:id="rId7"/>
    <p:sldLayoutId id="2147489823" r:id="rId8"/>
    <p:sldLayoutId id="2147489824" r:id="rId9"/>
    <p:sldLayoutId id="2147489825" r:id="rId10"/>
    <p:sldLayoutId id="2147489826"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546" indent="-285218" algn="l" rtl="0" eaLnBrk="0" fontAlgn="base" hangingPunct="0">
        <a:spcBef>
          <a:spcPct val="20000"/>
        </a:spcBef>
        <a:spcAft>
          <a:spcPct val="0"/>
        </a:spcAft>
        <a:buChar char="–"/>
        <a:defRPr sz="2800">
          <a:solidFill>
            <a:srgbClr val="FFFFFF"/>
          </a:solidFill>
          <a:latin typeface="+mn-lt"/>
          <a:ea typeface="ＭＳ Ｐゴシック" charset="-128"/>
        </a:defRPr>
      </a:lvl2pPr>
      <a:lvl3pPr marL="1140839" indent="-228172" algn="l" rtl="0" eaLnBrk="0" fontAlgn="base" hangingPunct="0">
        <a:spcBef>
          <a:spcPct val="20000"/>
        </a:spcBef>
        <a:spcAft>
          <a:spcPct val="0"/>
        </a:spcAft>
        <a:buChar char="•"/>
        <a:defRPr sz="2400">
          <a:solidFill>
            <a:srgbClr val="FFFFFF"/>
          </a:solidFill>
          <a:latin typeface="+mn-lt"/>
          <a:ea typeface="ＭＳ Ｐゴシック" charset="-128"/>
        </a:defRPr>
      </a:lvl3pPr>
      <a:lvl4pPr marL="1597194" indent="-228172" algn="l" rtl="0" eaLnBrk="0" fontAlgn="base" hangingPunct="0">
        <a:spcBef>
          <a:spcPct val="20000"/>
        </a:spcBef>
        <a:spcAft>
          <a:spcPct val="0"/>
        </a:spcAft>
        <a:buChar char="–"/>
        <a:defRPr sz="2000">
          <a:solidFill>
            <a:srgbClr val="FFFFFF"/>
          </a:solidFill>
          <a:latin typeface="+mn-lt"/>
          <a:ea typeface="ＭＳ Ｐゴシック" charset="-128"/>
        </a:defRPr>
      </a:lvl4pPr>
      <a:lvl5pPr marL="2053524" indent="-228172" algn="l" rtl="0" eaLnBrk="0" fontAlgn="base" hangingPunct="0">
        <a:spcBef>
          <a:spcPct val="20000"/>
        </a:spcBef>
        <a:spcAft>
          <a:spcPct val="0"/>
        </a:spcAft>
        <a:buChar char="»"/>
        <a:defRPr sz="2000">
          <a:solidFill>
            <a:srgbClr val="FFFFFF"/>
          </a:solidFill>
          <a:latin typeface="+mn-lt"/>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26325437"/>
      </p:ext>
    </p:extLst>
  </p:cSld>
  <p:clrMap bg1="lt1" tx1="dk1" bg2="lt2" tx2="dk2" accent1="accent1" accent2="accent2" accent3="accent3" accent4="accent4" accent5="accent5" accent6="accent6" hlink="hlink" folHlink="folHlink"/>
  <p:sldLayoutIdLst>
    <p:sldLayoutId id="2147489828" r:id="rId1"/>
    <p:sldLayoutId id="2147489829" r:id="rId2"/>
    <p:sldLayoutId id="2147489830" r:id="rId3"/>
    <p:sldLayoutId id="2147489831" r:id="rId4"/>
    <p:sldLayoutId id="2147489832" r:id="rId5"/>
    <p:sldLayoutId id="2147489833" r:id="rId6"/>
    <p:sldLayoutId id="2147489834" r:id="rId7"/>
    <p:sldLayoutId id="2147489835" r:id="rId8"/>
    <p:sldLayoutId id="2147489836" r:id="rId9"/>
    <p:sldLayoutId id="2147489837" r:id="rId10"/>
    <p:sldLayoutId id="214748983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118.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86.xml"/></Relationships>
</file>

<file path=ppt/slides/_rels/slide10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6.xml"/><Relationship Id="rId1" Type="http://schemas.openxmlformats.org/officeDocument/2006/relationships/slideLayout" Target="../slideLayouts/slideLayout283.xml"/></Relationships>
</file>

<file path=ppt/slides/_rels/slide10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7.xml"/><Relationship Id="rId1" Type="http://schemas.openxmlformats.org/officeDocument/2006/relationships/slideLayout" Target="../slideLayouts/slideLayout296.xml"/></Relationships>
</file>

<file path=ppt/slides/_rels/slide10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8.xml"/><Relationship Id="rId1" Type="http://schemas.openxmlformats.org/officeDocument/2006/relationships/slideLayout" Target="../slideLayouts/slideLayout338.xml"/></Relationships>
</file>

<file path=ppt/slides/_rels/slide10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9.xml"/><Relationship Id="rId1" Type="http://schemas.openxmlformats.org/officeDocument/2006/relationships/slideLayout" Target="../slideLayouts/slideLayout352.xml"/></Relationships>
</file>

<file path=ppt/slides/_rels/slide10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52.xml"/></Relationships>
</file>

<file path=ppt/slides/_rels/slide10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0.xml"/><Relationship Id="rId1" Type="http://schemas.openxmlformats.org/officeDocument/2006/relationships/slideLayout" Target="../slideLayouts/slideLayout364.xml"/><Relationship Id="rId4" Type="http://schemas.openxmlformats.org/officeDocument/2006/relationships/image" Target="../media/image84.emf"/></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97.xml"/><Relationship Id="rId1" Type="http://schemas.openxmlformats.org/officeDocument/2006/relationships/themeOverride" Target="../theme/themeOverride3.xml"/></Relationships>
</file>

<file path=ppt/slides/_rels/slide10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1.xml"/><Relationship Id="rId1" Type="http://schemas.openxmlformats.org/officeDocument/2006/relationships/slideLayout" Target="../slideLayouts/slideLayout386.xml"/></Relationships>
</file>

<file path=ppt/slides/_rels/slide10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2.xml"/><Relationship Id="rId1" Type="http://schemas.openxmlformats.org/officeDocument/2006/relationships/slideLayout" Target="../slideLayouts/slideLayout387.xml"/></Relationships>
</file>

<file path=ppt/slides/_rels/slide10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3.xml"/><Relationship Id="rId1" Type="http://schemas.openxmlformats.org/officeDocument/2006/relationships/slideLayout" Target="../slideLayouts/slideLayout38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86.xml"/></Relationships>
</file>

<file path=ppt/slides/_rels/slide11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4.xml"/><Relationship Id="rId1" Type="http://schemas.openxmlformats.org/officeDocument/2006/relationships/slideLayout" Target="../slideLayouts/slideLayout38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0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1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47.xml"/><Relationship Id="rId5" Type="http://schemas.openxmlformats.org/officeDocument/2006/relationships/image" Target="../media/image33.jpeg"/><Relationship Id="rId4" Type="http://schemas.openxmlformats.org/officeDocument/2006/relationships/image" Target="../media/image12.jpeg"/></Relationships>
</file>

<file path=ppt/slides/_rels/slide11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6.xml"/><Relationship Id="rId1" Type="http://schemas.openxmlformats.org/officeDocument/2006/relationships/slideLayout" Target="../slideLayouts/slideLayout147.xml"/></Relationships>
</file>

<file path=ppt/slides/_rels/slide11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7.xml"/><Relationship Id="rId1" Type="http://schemas.openxmlformats.org/officeDocument/2006/relationships/slideLayout" Target="../slideLayouts/slideLayout147.xml"/></Relationships>
</file>

<file path=ppt/slides/_rels/slide11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47.xml"/></Relationships>
</file>

<file path=ppt/slides/_rels/slide11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47.xml"/></Relationships>
</file>

<file path=ppt/slides/_rels/slide11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4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86.xml"/></Relationships>
</file>

<file path=ppt/slides/_rels/slide12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47.xml"/></Relationships>
</file>

<file path=ppt/slides/_rels/slide12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47.xml"/></Relationships>
</file>

<file path=ppt/slides/_rels/slide12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47.xml"/></Relationships>
</file>

<file path=ppt/slides/_rels/slide12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47.xml"/></Relationships>
</file>

<file path=ppt/slides/_rels/slide12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47.xml"/></Relationships>
</file>

<file path=ppt/slides/_rels/slide12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47.xml"/></Relationships>
</file>

<file path=ppt/slides/_rels/slide12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47.xml"/></Relationships>
</file>

<file path=ppt/slides/_rels/slide12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hyperlink" Target="http://www.bigbookmedia.com" TargetMode="External"/><Relationship Id="rId1" Type="http://schemas.openxmlformats.org/officeDocument/2006/relationships/slideLayout" Target="../slideLayouts/slideLayout158.xml"/></Relationships>
</file>

<file path=ppt/slides/_rels/slide1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58.xml"/></Relationships>
</file>

<file path=ppt/slides/_rels/slide12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32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86.xml"/></Relationships>
</file>

<file path=ppt/slides/_rels/slide13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8.xml"/><Relationship Id="rId1" Type="http://schemas.openxmlformats.org/officeDocument/2006/relationships/slideLayout" Target="../slideLayouts/slideLayout28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9.xml"/><Relationship Id="rId1" Type="http://schemas.openxmlformats.org/officeDocument/2006/relationships/slideLayout" Target="../slideLayouts/slideLayout277.xml"/></Relationships>
</file>

<file path=ppt/slides/_rels/slide13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0.xml"/><Relationship Id="rId1" Type="http://schemas.openxmlformats.org/officeDocument/2006/relationships/slideLayout" Target="../slideLayouts/slideLayout81.xml"/></Relationships>
</file>

<file path=ppt/slides/_rels/slide13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1.xml"/><Relationship Id="rId1" Type="http://schemas.openxmlformats.org/officeDocument/2006/relationships/slideLayout" Target="../slideLayouts/slideLayout272.xml"/></Relationships>
</file>

<file path=ppt/slides/_rels/slide1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9.jpeg"/><Relationship Id="rId1" Type="http://schemas.openxmlformats.org/officeDocument/2006/relationships/slideLayout" Target="../slideLayouts/slideLayout147.xml"/><Relationship Id="rId4" Type="http://schemas.openxmlformats.org/officeDocument/2006/relationships/image" Target="../media/image33.jpeg"/></Relationships>
</file>

<file path=ppt/slides/_rels/slide13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2.xml"/><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3.xml"/><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4.xml"/><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5.xml"/><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6.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86.xml"/></Relationships>
</file>

<file path=ppt/slides/_rels/slide14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7.xml"/><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8.xml"/><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9.xml"/><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0.xml"/><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1.xml"/><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02.xml"/><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03.xml"/><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04.xml"/><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05.xml"/><Relationship Id="rId1" Type="http://schemas.openxmlformats.org/officeDocument/2006/relationships/slideLayout" Target="../slideLayouts/slideLayout18.xml"/></Relationships>
</file>

<file path=ppt/slides/_rels/slide14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06.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24.jpeg"/><Relationship Id="rId1" Type="http://schemas.openxmlformats.org/officeDocument/2006/relationships/slideLayout" Target="../slideLayouts/slideLayout260.xml"/></Relationships>
</file>

<file path=ppt/slides/_rels/slide15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4.xml"/></Relationships>
</file>

<file path=ppt/slides/_rels/slide15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24.jpeg"/><Relationship Id="rId1" Type="http://schemas.openxmlformats.org/officeDocument/2006/relationships/slideLayout" Target="../slideLayouts/slideLayout752.xml"/><Relationship Id="rId4" Type="http://schemas.openxmlformats.org/officeDocument/2006/relationships/image" Target="../media/image33.jpeg"/></Relationships>
</file>

<file path=ppt/slides/_rels/slide15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07.xml"/><Relationship Id="rId1" Type="http://schemas.openxmlformats.org/officeDocument/2006/relationships/slideLayout" Target="../slideLayouts/slideLayout86.xml"/></Relationships>
</file>

<file path=ppt/slides/_rels/slide15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08.xml"/><Relationship Id="rId1" Type="http://schemas.openxmlformats.org/officeDocument/2006/relationships/slideLayout" Target="../slideLayouts/slideLayout86.xml"/></Relationships>
</file>

<file path=ppt/slides/_rels/slide15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09.xml"/><Relationship Id="rId1" Type="http://schemas.openxmlformats.org/officeDocument/2006/relationships/slideLayout" Target="../slideLayouts/slideLayout86.xml"/></Relationships>
</file>

<file path=ppt/slides/_rels/slide15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10.xml"/><Relationship Id="rId1" Type="http://schemas.openxmlformats.org/officeDocument/2006/relationships/slideLayout" Target="../slideLayouts/slideLayout86.xml"/></Relationships>
</file>

<file path=ppt/slides/_rels/slide15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11.xml"/><Relationship Id="rId1" Type="http://schemas.openxmlformats.org/officeDocument/2006/relationships/slideLayout" Target="../slideLayouts/slideLayout86.xml"/></Relationships>
</file>

<file path=ppt/slides/_rels/slide15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2.xml"/><Relationship Id="rId1" Type="http://schemas.openxmlformats.org/officeDocument/2006/relationships/slideLayout" Target="../slideLayouts/slideLayout86.xml"/></Relationships>
</file>

<file path=ppt/slides/_rels/slide15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13.xml"/><Relationship Id="rId1" Type="http://schemas.openxmlformats.org/officeDocument/2006/relationships/slideLayout" Target="../slideLayouts/slideLayout86.xml"/></Relationships>
</file>

<file path=ppt/slides/_rels/slide15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4.xml"/><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30.xml"/></Relationships>
</file>

<file path=ppt/slides/_rels/slide16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15.xml"/><Relationship Id="rId1" Type="http://schemas.openxmlformats.org/officeDocument/2006/relationships/slideLayout" Target="../slideLayouts/slideLayout86.xml"/></Relationships>
</file>

<file path=ppt/slides/_rels/slide16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16.xml"/><Relationship Id="rId1" Type="http://schemas.openxmlformats.org/officeDocument/2006/relationships/slideLayout" Target="../slideLayouts/slideLayout86.xml"/></Relationships>
</file>

<file path=ppt/slides/_rels/slide16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17.xml"/><Relationship Id="rId1" Type="http://schemas.openxmlformats.org/officeDocument/2006/relationships/slideLayout" Target="../slideLayouts/slideLayout86.xml"/></Relationships>
</file>

<file path=ppt/slides/_rels/slide16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18.xml"/><Relationship Id="rId1" Type="http://schemas.openxmlformats.org/officeDocument/2006/relationships/slideLayout" Target="../slideLayouts/slideLayout86.xml"/></Relationships>
</file>

<file path=ppt/slides/_rels/slide16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19.xml"/><Relationship Id="rId1" Type="http://schemas.openxmlformats.org/officeDocument/2006/relationships/slideLayout" Target="../slideLayouts/slideLayout86.xml"/></Relationships>
</file>

<file path=ppt/slides/_rels/slide16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20.xml"/><Relationship Id="rId1" Type="http://schemas.openxmlformats.org/officeDocument/2006/relationships/slideLayout" Target="../slideLayouts/slideLayout86.xml"/></Relationships>
</file>

<file path=ppt/slides/_rels/slide16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21.xml"/><Relationship Id="rId1" Type="http://schemas.openxmlformats.org/officeDocument/2006/relationships/slideLayout" Target="../slideLayouts/slideLayout86.xml"/></Relationships>
</file>

<file path=ppt/slides/_rels/slide16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22.xml"/><Relationship Id="rId1" Type="http://schemas.openxmlformats.org/officeDocument/2006/relationships/slideLayout" Target="../slideLayouts/slideLayout86.xml"/></Relationships>
</file>

<file path=ppt/slides/_rels/slide16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23.xml"/><Relationship Id="rId1" Type="http://schemas.openxmlformats.org/officeDocument/2006/relationships/slideLayout" Target="../slideLayouts/slideLayout86.xml"/></Relationships>
</file>

<file path=ppt/slides/_rels/slide16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24.xml"/><Relationship Id="rId1" Type="http://schemas.openxmlformats.org/officeDocument/2006/relationships/slideLayout" Target="../slideLayouts/slideLayout86.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217.xml"/></Relationships>
</file>

<file path=ppt/slides/_rels/slide17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25.xml"/><Relationship Id="rId1" Type="http://schemas.openxmlformats.org/officeDocument/2006/relationships/slideLayout" Target="../slideLayouts/slideLayout86.xml"/></Relationships>
</file>

<file path=ppt/slides/_rels/slide17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26.xml"/><Relationship Id="rId1" Type="http://schemas.openxmlformats.org/officeDocument/2006/relationships/slideLayout" Target="../slideLayouts/slideLayout86.xml"/></Relationships>
</file>

<file path=ppt/slides/_rels/slide17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4.xml"/></Relationships>
</file>

<file path=ppt/slides/_rels/slide173.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24.jpeg"/><Relationship Id="rId1" Type="http://schemas.openxmlformats.org/officeDocument/2006/relationships/slideLayout" Target="../slideLayouts/slideLayout260.xml"/></Relationships>
</file>

<file path=ppt/slides/_rels/slide17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27.xml"/><Relationship Id="rId1" Type="http://schemas.openxmlformats.org/officeDocument/2006/relationships/slideLayout" Target="../slideLayouts/slideLayout24.xml"/></Relationships>
</file>

<file path=ppt/slides/_rels/slide175.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4.xml"/></Relationships>
</file>

<file path=ppt/slides/_rels/slide17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763.xml"/><Relationship Id="rId5" Type="http://schemas.openxmlformats.org/officeDocument/2006/relationships/image" Target="../media/image33.jpeg"/><Relationship Id="rId4" Type="http://schemas.openxmlformats.org/officeDocument/2006/relationships/image" Target="../media/image12.jpeg"/></Relationships>
</file>

<file path=ppt/slides/_rels/slide177.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47.xml"/></Relationships>
</file>

<file path=ppt/slides/_rels/slide178.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47.xml"/></Relationships>
</file>

<file path=ppt/slides/_rels/slide179.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4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217.xml"/></Relationships>
</file>

<file path=ppt/slides/_rels/slide180.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47.xml"/></Relationships>
</file>

<file path=ppt/slides/_rels/slide181.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47.xml"/></Relationships>
</file>

<file path=ppt/slides/_rels/slide182.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47.xml"/></Relationships>
</file>

<file path=ppt/slides/_rels/slide183.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47.xml"/></Relationships>
</file>

<file path=ppt/slides/_rels/slide184.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47.xml"/></Relationships>
</file>

<file path=ppt/slides/_rels/slide185.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47.xml"/></Relationships>
</file>

<file path=ppt/slides/_rels/slide186.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47.xml"/></Relationships>
</file>

<file path=ppt/slides/_rels/slide187.xml.rels><?xml version="1.0" encoding="UTF-8" standalone="yes"?>
<Relationships xmlns="http://schemas.openxmlformats.org/package/2006/relationships"><Relationship Id="rId3" Type="http://schemas.openxmlformats.org/officeDocument/2006/relationships/hyperlink" Target="http://www.bigbookmedia.com/" TargetMode="External"/><Relationship Id="rId2" Type="http://schemas.openxmlformats.org/officeDocument/2006/relationships/notesSlide" Target="../notesSlides/notesSlide128.xml"/><Relationship Id="rId1" Type="http://schemas.openxmlformats.org/officeDocument/2006/relationships/slideLayout" Target="../slideLayouts/slideLayout260.xml"/><Relationship Id="rId4" Type="http://schemas.openxmlformats.org/officeDocument/2006/relationships/image" Target="../media/image102.jpeg"/></Relationships>
</file>

<file path=ppt/slides/_rels/slide18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69.xml"/></Relationships>
</file>

<file path=ppt/slides/_rels/slide18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29.xml"/><Relationship Id="rId1" Type="http://schemas.openxmlformats.org/officeDocument/2006/relationships/slideLayout" Target="../slideLayouts/slideLayout774.xml"/><Relationship Id="rId5" Type="http://schemas.openxmlformats.org/officeDocument/2006/relationships/image" Target="../media/image33.jpeg"/><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217.xml"/></Relationships>
</file>

<file path=ppt/slides/_rels/slide19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30.xml"/><Relationship Id="rId1" Type="http://schemas.openxmlformats.org/officeDocument/2006/relationships/slideLayout" Target="../slideLayouts/slideLayout142.xml"/></Relationships>
</file>

<file path=ppt/slides/_rels/slide19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31.xml"/><Relationship Id="rId1" Type="http://schemas.openxmlformats.org/officeDocument/2006/relationships/slideLayout" Target="../slideLayouts/slideLayout142.xml"/></Relationships>
</file>

<file path=ppt/slides/_rels/slide19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32.xml"/><Relationship Id="rId1" Type="http://schemas.openxmlformats.org/officeDocument/2006/relationships/slideLayout" Target="../slideLayouts/slideLayout142.xml"/></Relationships>
</file>

<file path=ppt/slides/_rels/slide19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33.xml"/><Relationship Id="rId1" Type="http://schemas.openxmlformats.org/officeDocument/2006/relationships/slideLayout" Target="../slideLayouts/slideLayout142.xml"/></Relationships>
</file>

<file path=ppt/slides/_rels/slide19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34.xml"/><Relationship Id="rId1" Type="http://schemas.openxmlformats.org/officeDocument/2006/relationships/slideLayout" Target="../slideLayouts/slideLayout142.xml"/></Relationships>
</file>

<file path=ppt/slides/_rels/slide19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35.xml"/><Relationship Id="rId1" Type="http://schemas.openxmlformats.org/officeDocument/2006/relationships/slideLayout" Target="../slideLayouts/slideLayout142.xml"/></Relationships>
</file>

<file path=ppt/slides/_rels/slide196.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36.xml"/><Relationship Id="rId1" Type="http://schemas.openxmlformats.org/officeDocument/2006/relationships/slideLayout" Target="../slideLayouts/slideLayout142.xml"/></Relationships>
</file>

<file path=ppt/slides/_rels/slide197.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37.xml"/><Relationship Id="rId1" Type="http://schemas.openxmlformats.org/officeDocument/2006/relationships/slideLayout" Target="../slideLayouts/slideLayout142.xml"/></Relationships>
</file>

<file path=ppt/slides/_rels/slide19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4.xml"/></Relationships>
</file>

<file path=ppt/slides/_rels/slide199.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24.jpeg"/><Relationship Id="rId1" Type="http://schemas.openxmlformats.org/officeDocument/2006/relationships/slideLayout" Target="../slideLayouts/slideLayout26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21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0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65.jpeg"/><Relationship Id="rId1" Type="http://schemas.openxmlformats.org/officeDocument/2006/relationships/slideLayout" Target="../slideLayouts/slideLayout741.xml"/><Relationship Id="rId4" Type="http://schemas.openxmlformats.org/officeDocument/2006/relationships/image" Target="../media/image33.jpeg"/></Relationships>
</file>

<file path=ppt/slides/_rels/slide202.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38.xml"/><Relationship Id="rId1" Type="http://schemas.openxmlformats.org/officeDocument/2006/relationships/slideLayout" Target="../slideLayouts/slideLayout186.xml"/></Relationships>
</file>

<file path=ppt/slides/_rels/slide203.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39.xml"/><Relationship Id="rId1" Type="http://schemas.openxmlformats.org/officeDocument/2006/relationships/slideLayout" Target="../slideLayouts/slideLayout186.xml"/></Relationships>
</file>

<file path=ppt/slides/_rels/slide204.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40.xml"/><Relationship Id="rId1" Type="http://schemas.openxmlformats.org/officeDocument/2006/relationships/slideLayout" Target="../slideLayouts/slideLayout186.xml"/></Relationships>
</file>

<file path=ppt/slides/_rels/slide20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41.xml"/><Relationship Id="rId1" Type="http://schemas.openxmlformats.org/officeDocument/2006/relationships/slideLayout" Target="../slideLayouts/slideLayout186.xml"/></Relationships>
</file>

<file path=ppt/slides/_rels/slide206.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42.xml"/><Relationship Id="rId1" Type="http://schemas.openxmlformats.org/officeDocument/2006/relationships/slideLayout" Target="../slideLayouts/slideLayout186.xml"/></Relationships>
</file>

<file path=ppt/slides/_rels/slide20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43.xml"/><Relationship Id="rId1" Type="http://schemas.openxmlformats.org/officeDocument/2006/relationships/slideLayout" Target="../slideLayouts/slideLayout186.xml"/></Relationships>
</file>

<file path=ppt/slides/_rels/slide208.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44.xml"/><Relationship Id="rId1" Type="http://schemas.openxmlformats.org/officeDocument/2006/relationships/slideLayout" Target="../slideLayouts/slideLayout186.xml"/></Relationships>
</file>

<file path=ppt/slides/_rels/slide209.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45.xml"/><Relationship Id="rId1" Type="http://schemas.openxmlformats.org/officeDocument/2006/relationships/slideLayout" Target="../slideLayouts/slideLayout186.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03.xml"/></Relationships>
</file>

<file path=ppt/slides/_rels/slide210.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46.xml"/><Relationship Id="rId1" Type="http://schemas.openxmlformats.org/officeDocument/2006/relationships/slideLayout" Target="../slideLayouts/slideLayout186.xml"/></Relationships>
</file>

<file path=ppt/slides/_rels/slide211.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47.xml"/><Relationship Id="rId1" Type="http://schemas.openxmlformats.org/officeDocument/2006/relationships/slideLayout" Target="../slideLayouts/slideLayout186.xml"/></Relationships>
</file>

<file path=ppt/slides/_rels/slide212.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48.xml"/><Relationship Id="rId1" Type="http://schemas.openxmlformats.org/officeDocument/2006/relationships/slideLayout" Target="../slideLayouts/slideLayout186.xml"/></Relationships>
</file>

<file path=ppt/slides/_rels/slide213.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49.xml"/><Relationship Id="rId1" Type="http://schemas.openxmlformats.org/officeDocument/2006/relationships/slideLayout" Target="../slideLayouts/slideLayout186.xml"/></Relationships>
</file>

<file path=ppt/slides/_rels/slide214.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50.xml"/><Relationship Id="rId1" Type="http://schemas.openxmlformats.org/officeDocument/2006/relationships/slideLayout" Target="../slideLayouts/slideLayout186.xml"/></Relationships>
</file>

<file path=ppt/slides/_rels/slide215.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51.xml"/><Relationship Id="rId1" Type="http://schemas.openxmlformats.org/officeDocument/2006/relationships/slideLayout" Target="../slideLayouts/slideLayout186.xml"/></Relationships>
</file>

<file path=ppt/slides/_rels/slide216.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52.xml"/><Relationship Id="rId1" Type="http://schemas.openxmlformats.org/officeDocument/2006/relationships/slideLayout" Target="../slideLayouts/slideLayout186.xml"/></Relationships>
</file>

<file path=ppt/slides/_rels/slide217.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53.xml"/><Relationship Id="rId1" Type="http://schemas.openxmlformats.org/officeDocument/2006/relationships/slideLayout" Target="../slideLayouts/slideLayout186.xml"/></Relationships>
</file>

<file path=ppt/slides/_rels/slide2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6.xml"/></Relationships>
</file>

<file path=ppt/slides/_rels/slide219.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24.jpeg"/><Relationship Id="rId1" Type="http://schemas.openxmlformats.org/officeDocument/2006/relationships/slideLayout" Target="../slideLayouts/slideLayout13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03.xml"/><Relationship Id="rId1" Type="http://schemas.openxmlformats.org/officeDocument/2006/relationships/themeOverride" Target="../theme/themeOverride1.xml"/><Relationship Id="rId4" Type="http://schemas.openxmlformats.org/officeDocument/2006/relationships/image" Target="../media/image29.jpeg"/></Relationships>
</file>

<file path=ppt/slides/_rels/slide2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82.jpeg"/><Relationship Id="rId1" Type="http://schemas.openxmlformats.org/officeDocument/2006/relationships/slideLayout" Target="../slideLayouts/slideLayout136.xml"/><Relationship Id="rId4" Type="http://schemas.openxmlformats.org/officeDocument/2006/relationships/image" Target="../media/image33.jpeg"/></Relationships>
</file>

<file path=ppt/slides/_rels/slide221.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54.xml"/><Relationship Id="rId1" Type="http://schemas.openxmlformats.org/officeDocument/2006/relationships/slideLayout" Target="../slideLayouts/slideLayout142.xml"/></Relationships>
</file>

<file path=ppt/slides/_rels/slide222.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55.xml"/><Relationship Id="rId1" Type="http://schemas.openxmlformats.org/officeDocument/2006/relationships/slideLayout" Target="../slideLayouts/slideLayout142.xml"/></Relationships>
</file>

<file path=ppt/slides/_rels/slide223.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56.xml"/><Relationship Id="rId1" Type="http://schemas.openxmlformats.org/officeDocument/2006/relationships/slideLayout" Target="../slideLayouts/slideLayout142.xml"/></Relationships>
</file>

<file path=ppt/slides/_rels/slide224.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57.xml"/><Relationship Id="rId1" Type="http://schemas.openxmlformats.org/officeDocument/2006/relationships/slideLayout" Target="../slideLayouts/slideLayout142.xml"/></Relationships>
</file>

<file path=ppt/slides/_rels/slide225.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58.xml"/><Relationship Id="rId1" Type="http://schemas.openxmlformats.org/officeDocument/2006/relationships/slideLayout" Target="../slideLayouts/slideLayout142.xml"/></Relationships>
</file>

<file path=ppt/slides/_rels/slide226.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59.xml"/><Relationship Id="rId1" Type="http://schemas.openxmlformats.org/officeDocument/2006/relationships/slideLayout" Target="../slideLayouts/slideLayout142.xml"/></Relationships>
</file>

<file path=ppt/slides/_rels/slide227.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60.xml"/><Relationship Id="rId1" Type="http://schemas.openxmlformats.org/officeDocument/2006/relationships/slideLayout" Target="../slideLayouts/slideLayout142.xml"/></Relationships>
</file>

<file path=ppt/slides/_rels/slide22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61.xml"/><Relationship Id="rId1" Type="http://schemas.openxmlformats.org/officeDocument/2006/relationships/slideLayout" Target="../slideLayouts/slideLayout142.xml"/></Relationships>
</file>

<file path=ppt/slides/_rels/slide229.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62.xml"/><Relationship Id="rId1" Type="http://schemas.openxmlformats.org/officeDocument/2006/relationships/slideLayout" Target="../slideLayouts/slideLayout14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03.xml"/><Relationship Id="rId1" Type="http://schemas.openxmlformats.org/officeDocument/2006/relationships/themeOverride" Target="../theme/themeOverride2.xml"/></Relationships>
</file>

<file path=ppt/slides/_rels/slide230.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63.xml"/><Relationship Id="rId1" Type="http://schemas.openxmlformats.org/officeDocument/2006/relationships/slideLayout" Target="../slideLayouts/slideLayout142.xml"/></Relationships>
</file>

<file path=ppt/slides/_rels/slide231.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64.xml"/><Relationship Id="rId1" Type="http://schemas.openxmlformats.org/officeDocument/2006/relationships/slideLayout" Target="../slideLayouts/slideLayout142.xml"/></Relationships>
</file>

<file path=ppt/slides/_rels/slide232.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65.xml"/><Relationship Id="rId1" Type="http://schemas.openxmlformats.org/officeDocument/2006/relationships/slideLayout" Target="../slideLayouts/slideLayout142.xml"/></Relationships>
</file>

<file path=ppt/slides/_rels/slide233.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66.xml"/><Relationship Id="rId1" Type="http://schemas.openxmlformats.org/officeDocument/2006/relationships/slideLayout" Target="../slideLayouts/slideLayout142.xml"/></Relationships>
</file>

<file path=ppt/slides/_rels/slide234.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67.xml"/><Relationship Id="rId1" Type="http://schemas.openxmlformats.org/officeDocument/2006/relationships/slideLayout" Target="../slideLayouts/slideLayout142.xml"/></Relationships>
</file>

<file path=ppt/slides/_rels/slide235.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68.xml"/><Relationship Id="rId1" Type="http://schemas.openxmlformats.org/officeDocument/2006/relationships/slideLayout" Target="../slideLayouts/slideLayout142.xml"/></Relationships>
</file>

<file path=ppt/slides/_rels/slide236.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69.xml"/><Relationship Id="rId1" Type="http://schemas.openxmlformats.org/officeDocument/2006/relationships/slideLayout" Target="../slideLayouts/slideLayout142.xml"/></Relationships>
</file>

<file path=ppt/slides/_rels/slide237.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70.xml"/><Relationship Id="rId1" Type="http://schemas.openxmlformats.org/officeDocument/2006/relationships/slideLayout" Target="../slideLayouts/slideLayout142.xml"/></Relationships>
</file>

<file path=ppt/slides/_rels/slide238.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71.xml"/><Relationship Id="rId1" Type="http://schemas.openxmlformats.org/officeDocument/2006/relationships/slideLayout" Target="../slideLayouts/slideLayout142.xml"/></Relationships>
</file>

<file path=ppt/slides/_rels/slide2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40.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24.jpeg"/><Relationship Id="rId1" Type="http://schemas.openxmlformats.org/officeDocument/2006/relationships/slideLayout" Target="../slideLayouts/slideLayout136.xml"/></Relationships>
</file>

<file path=ppt/slides/_rels/slide24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2.xml"/><Relationship Id="rId1" Type="http://schemas.openxmlformats.org/officeDocument/2006/relationships/slideLayout" Target="../slideLayouts/slideLayout203.xml"/></Relationships>
</file>

<file path=ppt/slides/_rels/slide2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3.xml"/><Relationship Id="rId1" Type="http://schemas.openxmlformats.org/officeDocument/2006/relationships/slideLayout" Target="../slideLayouts/slideLayout203.xml"/></Relationships>
</file>

<file path=ppt/slides/_rels/slide243.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203.xml"/><Relationship Id="rId1" Type="http://schemas.openxmlformats.org/officeDocument/2006/relationships/themeOverride" Target="../theme/themeOverride4.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4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99.jpeg"/><Relationship Id="rId1" Type="http://schemas.openxmlformats.org/officeDocument/2006/relationships/slideLayout" Target="../slideLayouts/slideLayout785.xml"/><Relationship Id="rId4" Type="http://schemas.openxmlformats.org/officeDocument/2006/relationships/image" Target="../media/image33.jpeg"/></Relationships>
</file>

<file path=ppt/slides/_rels/slide246.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75.xml"/><Relationship Id="rId1" Type="http://schemas.openxmlformats.org/officeDocument/2006/relationships/slideLayout" Target="../slideLayouts/slideLayout197.xml"/></Relationships>
</file>

<file path=ppt/slides/_rels/slide247.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76.xml"/><Relationship Id="rId1" Type="http://schemas.openxmlformats.org/officeDocument/2006/relationships/slideLayout" Target="../slideLayouts/slideLayout197.xml"/></Relationships>
</file>

<file path=ppt/slides/_rels/slide248.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77.xml"/><Relationship Id="rId1" Type="http://schemas.openxmlformats.org/officeDocument/2006/relationships/slideLayout" Target="../slideLayouts/slideLayout197.xml"/></Relationships>
</file>

<file path=ppt/slides/_rels/slide249.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78.xml"/><Relationship Id="rId1" Type="http://schemas.openxmlformats.org/officeDocument/2006/relationships/slideLayout" Target="../slideLayouts/slideLayout19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79.xml"/><Relationship Id="rId1" Type="http://schemas.openxmlformats.org/officeDocument/2006/relationships/slideLayout" Target="../slideLayouts/slideLayout197.xml"/></Relationships>
</file>

<file path=ppt/slides/_rels/slide251.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80.xml"/><Relationship Id="rId1" Type="http://schemas.openxmlformats.org/officeDocument/2006/relationships/slideLayout" Target="../slideLayouts/slideLayout197.xml"/></Relationships>
</file>

<file path=ppt/slides/_rels/slide252.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81.xml"/><Relationship Id="rId1" Type="http://schemas.openxmlformats.org/officeDocument/2006/relationships/slideLayout" Target="../slideLayouts/slideLayout197.xml"/></Relationships>
</file>

<file path=ppt/slides/_rels/slide253.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82.xml"/><Relationship Id="rId1" Type="http://schemas.openxmlformats.org/officeDocument/2006/relationships/slideLayout" Target="../slideLayouts/slideLayout197.xml"/></Relationships>
</file>

<file path=ppt/slides/_rels/slide254.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83.xml"/><Relationship Id="rId1" Type="http://schemas.openxmlformats.org/officeDocument/2006/relationships/slideLayout" Target="../slideLayouts/slideLayout197.xml"/></Relationships>
</file>

<file path=ppt/slides/_rels/slide255.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84.xml"/><Relationship Id="rId1" Type="http://schemas.openxmlformats.org/officeDocument/2006/relationships/slideLayout" Target="../slideLayouts/slideLayout197.xml"/></Relationships>
</file>

<file path=ppt/slides/_rels/slide256.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85.xml"/><Relationship Id="rId1" Type="http://schemas.openxmlformats.org/officeDocument/2006/relationships/slideLayout" Target="../slideLayouts/slideLayout197.xml"/></Relationships>
</file>

<file path=ppt/slides/_rels/slide257.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86.xml"/><Relationship Id="rId1" Type="http://schemas.openxmlformats.org/officeDocument/2006/relationships/slideLayout" Target="../slideLayouts/slideLayout197.xml"/></Relationships>
</file>

<file path=ppt/slides/_rels/slide258.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87.xml"/><Relationship Id="rId1" Type="http://schemas.openxmlformats.org/officeDocument/2006/relationships/slideLayout" Target="../slideLayouts/slideLayout197.xml"/></Relationships>
</file>

<file path=ppt/slides/_rels/slide259.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88.xml"/><Relationship Id="rId1" Type="http://schemas.openxmlformats.org/officeDocument/2006/relationships/slideLayout" Target="../slideLayouts/slideLayout197.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5.xml"/></Relationships>
</file>

<file path=ppt/slides/_rels/slide260.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89.xml"/><Relationship Id="rId1" Type="http://schemas.openxmlformats.org/officeDocument/2006/relationships/slideLayout" Target="../slideLayouts/slideLayout197.xml"/></Relationships>
</file>

<file path=ppt/slides/_rels/slide261.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90.xml"/><Relationship Id="rId1" Type="http://schemas.openxmlformats.org/officeDocument/2006/relationships/slideLayout" Target="../slideLayouts/slideLayout197.xml"/></Relationships>
</file>

<file path=ppt/slides/_rels/slide262.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91.xml"/><Relationship Id="rId1" Type="http://schemas.openxmlformats.org/officeDocument/2006/relationships/slideLayout" Target="../slideLayouts/slideLayout197.xml"/></Relationships>
</file>

<file path=ppt/slides/_rels/slide263.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92.xml"/><Relationship Id="rId1" Type="http://schemas.openxmlformats.org/officeDocument/2006/relationships/slideLayout" Target="../slideLayouts/slideLayout197.xml"/></Relationships>
</file>

<file path=ppt/slides/_rels/slide26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6.xml"/></Relationships>
</file>

<file path=ppt/slides/_rels/slide265.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24.jpeg"/><Relationship Id="rId1" Type="http://schemas.openxmlformats.org/officeDocument/2006/relationships/slideLayout" Target="../slideLayouts/slideLayout136.xml"/></Relationships>
</file>

<file path=ppt/slides/_rels/slide266.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4.xml"/></Relationships>
</file>

<file path=ppt/slides/_rels/slide267.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93.xml"/><Relationship Id="rId1" Type="http://schemas.openxmlformats.org/officeDocument/2006/relationships/slideLayout" Target="../slideLayouts/slideLayout380.xml"/></Relationships>
</file>

<file path=ppt/slides/_rels/slide268.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94.xml"/><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9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5.xml"/></Relationships>
</file>

<file path=ppt/slides/_rels/slide270.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96.xml"/><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97.xml"/><Relationship Id="rId1" Type="http://schemas.openxmlformats.org/officeDocument/2006/relationships/slideLayout" Target="../slideLayouts/slideLayout203.xml"/></Relationships>
</file>

<file path=ppt/slides/_rels/slide27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8.xml"/><Relationship Id="rId1" Type="http://schemas.openxmlformats.org/officeDocument/2006/relationships/slideLayout" Target="../slideLayouts/slideLayout203.xml"/></Relationships>
</file>

<file path=ppt/slides/_rels/slide273.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203.xml"/></Relationships>
</file>

<file path=ppt/slides/_rels/slide2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9.xml"/><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03.xml"/></Relationships>
</file>

<file path=ppt/slides/_rels/slide276.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200.xml"/><Relationship Id="rId1" Type="http://schemas.openxmlformats.org/officeDocument/2006/relationships/slideLayout" Target="../slideLayouts/slideLayout203.xml"/></Relationships>
</file>

<file path=ppt/slides/_rels/slide277.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201.xml"/><Relationship Id="rId1" Type="http://schemas.openxmlformats.org/officeDocument/2006/relationships/slideLayout" Target="../slideLayouts/slideLayout203.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79.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202.xml"/><Relationship Id="rId1" Type="http://schemas.openxmlformats.org/officeDocument/2006/relationships/slideLayout" Target="../slideLayouts/slideLayout91.xml"/><Relationship Id="rId4" Type="http://schemas.openxmlformats.org/officeDocument/2006/relationships/image" Target="../media/image227.png"/></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5.xml"/></Relationships>
</file>

<file path=ppt/slides/_rels/slide280.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203.xml"/><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325.xml"/></Relationships>
</file>

<file path=ppt/slides/_rels/slide282.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325.xml"/></Relationships>
</file>

<file path=ppt/slides/_rels/slide283.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325.xml"/></Relationships>
</file>

<file path=ppt/slides/_rels/slide284.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325.xml"/></Relationships>
</file>

<file path=ppt/slides/_rels/slide285.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325.xml"/></Relationships>
</file>

<file path=ppt/slides/_rels/slide286.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325.xml"/></Relationships>
</file>

<file path=ppt/slides/_rels/slide287.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325.xml"/></Relationships>
</file>

<file path=ppt/slides/_rels/slide288.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325.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5.xml"/></Relationships>
</file>

<file path=ppt/slides/_rels/slide290.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205.xml"/><Relationship Id="rId1" Type="http://schemas.openxmlformats.org/officeDocument/2006/relationships/slideLayout" Target="../slideLayouts/slideLayout45.xml"/><Relationship Id="rId4" Type="http://schemas.openxmlformats.org/officeDocument/2006/relationships/image" Target="../media/image2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2.jpeg"/><Relationship Id="rId1" Type="http://schemas.openxmlformats.org/officeDocument/2006/relationships/slideLayout" Target="../slideLayouts/slideLayout124.xml"/><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130.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30.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130.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130.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130.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130.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130.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130.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27.xml"/><Relationship Id="rId5" Type="http://schemas.openxmlformats.org/officeDocument/2006/relationships/image" Target="../media/image13.jpe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130.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130.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130.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130.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130.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130.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130.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130.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130.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130.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86.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130.xml"/></Relationships>
</file>

<file path=ppt/slides/_rels/slide5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6.xml"/></Relationships>
</file>

<file path=ppt/slides/_rels/slide52.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24.jpeg"/><Relationship Id="rId1" Type="http://schemas.openxmlformats.org/officeDocument/2006/relationships/slideLayout" Target="../slideLayouts/slideLayout136.xml"/></Relationships>
</file>

<file path=ppt/slides/_rels/slide5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1.jpeg"/><Relationship Id="rId1" Type="http://schemas.openxmlformats.org/officeDocument/2006/relationships/slideLayout" Target="../slideLayouts/slideLayout124.xml"/><Relationship Id="rId4" Type="http://schemas.openxmlformats.org/officeDocument/2006/relationships/image" Target="../media/image52.jpeg"/></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313.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313.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9.xml"/><Relationship Id="rId1" Type="http://schemas.openxmlformats.org/officeDocument/2006/relationships/slideLayout" Target="../slideLayouts/slideLayout313.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313.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313.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31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86.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3.xml"/><Relationship Id="rId1" Type="http://schemas.openxmlformats.org/officeDocument/2006/relationships/slideLayout" Target="../slideLayouts/slideLayout313.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4.xml"/><Relationship Id="rId1" Type="http://schemas.openxmlformats.org/officeDocument/2006/relationships/slideLayout" Target="../slideLayouts/slideLayout313.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5.xml"/><Relationship Id="rId1" Type="http://schemas.openxmlformats.org/officeDocument/2006/relationships/slideLayout" Target="../slideLayouts/slideLayout313.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6.xml"/><Relationship Id="rId1" Type="http://schemas.openxmlformats.org/officeDocument/2006/relationships/slideLayout" Target="../slideLayouts/slideLayout313.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7.xml"/><Relationship Id="rId1" Type="http://schemas.openxmlformats.org/officeDocument/2006/relationships/slideLayout" Target="../slideLayouts/slideLayout313.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8.xml"/><Relationship Id="rId1" Type="http://schemas.openxmlformats.org/officeDocument/2006/relationships/slideLayout" Target="../slideLayouts/slideLayout313.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9.xml"/><Relationship Id="rId1" Type="http://schemas.openxmlformats.org/officeDocument/2006/relationships/slideLayout" Target="../slideLayouts/slideLayout313.xml"/></Relationships>
</file>

<file path=ppt/slides/_rels/slide6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0.xml"/><Relationship Id="rId1" Type="http://schemas.openxmlformats.org/officeDocument/2006/relationships/slideLayout" Target="../slideLayouts/slideLayout313.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1.xml"/><Relationship Id="rId1" Type="http://schemas.openxmlformats.org/officeDocument/2006/relationships/slideLayout" Target="../slideLayouts/slideLayout313.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2.xml"/><Relationship Id="rId1" Type="http://schemas.openxmlformats.org/officeDocument/2006/relationships/slideLayout" Target="../slideLayouts/slideLayout31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86.xml"/></Relationships>
</file>

<file path=ppt/slides/_rels/slide7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4.xml"/></Relationships>
</file>

<file path=ppt/slides/_rels/slide7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16.xml"/></Relationships>
</file>

<file path=ppt/slides/_rels/slide7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16.xml"/></Relationships>
</file>

<file path=ppt/slides/_rels/slide7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16.xml"/></Relationships>
</file>

<file path=ppt/slides/_rels/slide7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2.jpeg"/><Relationship Id="rId1" Type="http://schemas.openxmlformats.org/officeDocument/2006/relationships/slideLayout" Target="../slideLayouts/slideLayout124.xml"/><Relationship Id="rId4" Type="http://schemas.openxmlformats.org/officeDocument/2006/relationships/image" Target="../media/image33.jpeg"/></Relationships>
</file>

<file path=ppt/slides/_rels/slide7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3.xml"/><Relationship Id="rId1" Type="http://schemas.openxmlformats.org/officeDocument/2006/relationships/slideLayout" Target="../slideLayouts/slideLayout233.xml"/></Relationships>
</file>

<file path=ppt/slides/_rels/slide7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4.xml"/><Relationship Id="rId1" Type="http://schemas.openxmlformats.org/officeDocument/2006/relationships/slideLayout" Target="../slideLayouts/slideLayout233.xml"/></Relationships>
</file>

<file path=ppt/slides/_rels/slide7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5.xml"/><Relationship Id="rId1" Type="http://schemas.openxmlformats.org/officeDocument/2006/relationships/slideLayout" Target="../slideLayouts/slideLayout233.xml"/></Relationships>
</file>

<file path=ppt/slides/_rels/slide7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6.xml"/><Relationship Id="rId1" Type="http://schemas.openxmlformats.org/officeDocument/2006/relationships/slideLayout" Target="../slideLayouts/slideLayout233.xml"/></Relationships>
</file>

<file path=ppt/slides/_rels/slide7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7.xml"/><Relationship Id="rId1" Type="http://schemas.openxmlformats.org/officeDocument/2006/relationships/slideLayout" Target="../slideLayouts/slideLayout233.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86.xml"/></Relationships>
</file>

<file path=ppt/slides/_rels/slide8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8.xml"/><Relationship Id="rId1" Type="http://schemas.openxmlformats.org/officeDocument/2006/relationships/slideLayout" Target="../slideLayouts/slideLayout233.xml"/></Relationships>
</file>

<file path=ppt/slides/_rels/slide8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9.xml"/><Relationship Id="rId1" Type="http://schemas.openxmlformats.org/officeDocument/2006/relationships/slideLayout" Target="../slideLayouts/slideLayout233.xml"/></Relationships>
</file>

<file path=ppt/slides/_rels/slide8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0.xml"/><Relationship Id="rId1" Type="http://schemas.openxmlformats.org/officeDocument/2006/relationships/slideLayout" Target="../slideLayouts/slideLayout233.xml"/></Relationships>
</file>

<file path=ppt/slides/_rels/slide8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1.xml"/><Relationship Id="rId1" Type="http://schemas.openxmlformats.org/officeDocument/2006/relationships/slideLayout" Target="../slideLayouts/slideLayout233.xml"/></Relationships>
</file>

<file path=ppt/slides/_rels/slide8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2.xml"/><Relationship Id="rId1" Type="http://schemas.openxmlformats.org/officeDocument/2006/relationships/slideLayout" Target="../slideLayouts/slideLayout233.xml"/></Relationships>
</file>

<file path=ppt/slides/_rels/slide8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3.xml"/><Relationship Id="rId1" Type="http://schemas.openxmlformats.org/officeDocument/2006/relationships/slideLayout" Target="../slideLayouts/slideLayout233.xml"/></Relationships>
</file>

<file path=ppt/slides/_rels/slide8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4.xml"/><Relationship Id="rId1" Type="http://schemas.openxmlformats.org/officeDocument/2006/relationships/slideLayout" Target="../slideLayouts/slideLayout233.xml"/></Relationships>
</file>

<file path=ppt/slides/_rels/slide8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5.xml"/><Relationship Id="rId1" Type="http://schemas.openxmlformats.org/officeDocument/2006/relationships/slideLayout" Target="../slideLayouts/slideLayout233.xml"/></Relationships>
</file>

<file path=ppt/slides/_rels/slide8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6.xml"/><Relationship Id="rId1" Type="http://schemas.openxmlformats.org/officeDocument/2006/relationships/slideLayout" Target="../slideLayouts/slideLayout233.xml"/></Relationships>
</file>

<file path=ppt/slides/_rels/slide8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7.xml"/><Relationship Id="rId1" Type="http://schemas.openxmlformats.org/officeDocument/2006/relationships/slideLayout" Target="../slideLayouts/slideLayout233.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86.xml"/></Relationships>
</file>

<file path=ppt/slides/_rels/slide9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8.xml"/><Relationship Id="rId1" Type="http://schemas.openxmlformats.org/officeDocument/2006/relationships/slideLayout" Target="../slideLayouts/slideLayout233.xml"/></Relationships>
</file>

<file path=ppt/slides/_rels/slide9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9.xml"/><Relationship Id="rId1" Type="http://schemas.openxmlformats.org/officeDocument/2006/relationships/slideLayout" Target="../slideLayouts/slideLayout233.xml"/></Relationships>
</file>

<file path=ppt/slides/_rels/slide9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0.xml"/><Relationship Id="rId1" Type="http://schemas.openxmlformats.org/officeDocument/2006/relationships/slideLayout" Target="../slideLayouts/slideLayout233.xml"/></Relationships>
</file>

<file path=ppt/slides/_rels/slide9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1.xml"/><Relationship Id="rId1" Type="http://schemas.openxmlformats.org/officeDocument/2006/relationships/slideLayout" Target="../slideLayouts/slideLayout233.xml"/></Relationships>
</file>

<file path=ppt/slides/_rels/slide9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39.xml"/></Relationships>
</file>

<file path=ppt/slides/_rels/slide95.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24.jpeg"/><Relationship Id="rId1" Type="http://schemas.openxmlformats.org/officeDocument/2006/relationships/slideLayout" Target="../slideLayouts/slideLayout239.xml"/></Relationships>
</file>

<file path=ppt/slides/_rels/slide9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2.xml"/><Relationship Id="rId1" Type="http://schemas.openxmlformats.org/officeDocument/2006/relationships/slideLayout" Target="../slideLayouts/slideLayout239.xml"/><Relationship Id="rId4" Type="http://schemas.openxmlformats.org/officeDocument/2006/relationships/image" Target="../media/image71.png"/></Relationships>
</file>

<file path=ppt/slides/_rels/slide9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3.xml"/><Relationship Id="rId1" Type="http://schemas.openxmlformats.org/officeDocument/2006/relationships/slideLayout" Target="../slideLayouts/slideLayout70.xml"/><Relationship Id="rId4" Type="http://schemas.openxmlformats.org/officeDocument/2006/relationships/image" Target="../media/image73.png"/></Relationships>
</file>

<file path=ppt/slides/_rels/slide9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4.xml"/><Relationship Id="rId1" Type="http://schemas.openxmlformats.org/officeDocument/2006/relationships/slideLayout" Target="../slideLayouts/slideLayout283.xml"/><Relationship Id="rId4" Type="http://schemas.openxmlformats.org/officeDocument/2006/relationships/image" Target="../media/image75.png"/></Relationships>
</file>

<file path=ppt/slides/_rels/slide9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5.xml"/><Relationship Id="rId1" Type="http://schemas.openxmlformats.org/officeDocument/2006/relationships/slideLayout" Target="../slideLayouts/slideLayout296.xml"/><Relationship Id="rId4" Type="http://schemas.openxmlformats.org/officeDocument/2006/relationships/image" Target="../media/image77.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aphicFrame>
        <p:nvGraphicFramePr>
          <p:cNvPr id="233474"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hoto Editor Photo" r:id="rId3" imgW="4877223" imgH="3657917" progId="">
                  <p:embed/>
                </p:oleObj>
              </mc:Choice>
              <mc:Fallback>
                <p:oleObj name="Photo Editor Photo" r:id="rId3" imgW="4877223" imgH="3657917"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5842" name="Rectangle 2"/>
          <p:cNvSpPr>
            <a:spLocks noGrp="1" noChangeArrowheads="1"/>
          </p:cNvSpPr>
          <p:nvPr>
            <p:ph type="title"/>
          </p:nvPr>
        </p:nvSpPr>
        <p:spPr>
          <a:xfrm>
            <a:off x="685800" y="152400"/>
            <a:ext cx="7772400" cy="1143000"/>
          </a:xfrm>
          <a:effectLst>
            <a:outerShdw blurRad="63500" dist="107763" dir="2700000" algn="ctr" rotWithShape="0">
              <a:srgbClr val="000000">
                <a:alpha val="74998"/>
              </a:srgbClr>
            </a:outerShdw>
          </a:effectLst>
        </p:spPr>
        <p:txBody>
          <a:bodyPr/>
          <a:lstStyle/>
          <a:p>
            <a:pPr rtl="1" eaLnBrk="1" hangingPunct="1">
              <a:defRPr/>
            </a:pPr>
            <a:r>
              <a:rPr lang="ar-SA" sz="8000" dirty="0">
                <a:latin typeface="Arial" panose="020B0604020202020204" pitchFamily="34" charset="0"/>
                <a:ea typeface="ＭＳ Ｐゴシック" charset="0"/>
                <a:cs typeface="Arial" panose="020B0604020202020204" pitchFamily="34" charset="0"/>
              </a:rPr>
              <a:t>مرقس</a:t>
            </a:r>
            <a:r>
              <a:rPr lang="en-US" sz="8000" dirty="0">
                <a:latin typeface="Arial" panose="020B0604020202020204" pitchFamily="34" charset="0"/>
                <a:ea typeface="ＭＳ Ｐゴシック" charset="0"/>
                <a:cs typeface="Arial" panose="020B0604020202020204" pitchFamily="34" charset="0"/>
              </a:rPr>
              <a:t> </a:t>
            </a:r>
            <a:r>
              <a:rPr lang="ar-SA" sz="8000" dirty="0">
                <a:latin typeface="Arial" panose="020B0604020202020204" pitchFamily="34" charset="0"/>
                <a:ea typeface="ＭＳ Ｐゴシック" charset="0"/>
                <a:cs typeface="Arial" panose="020B0604020202020204" pitchFamily="34" charset="0"/>
              </a:rPr>
              <a:t>٩-١٦</a:t>
            </a:r>
            <a:r>
              <a:rPr lang="en-US" sz="8000" dirty="0">
                <a:latin typeface="Arial" panose="020B0604020202020204" pitchFamily="34" charset="0"/>
                <a:ea typeface="ＭＳ Ｐゴシック" charset="0"/>
                <a:cs typeface="Arial" panose="020B0604020202020204" pitchFamily="34" charset="0"/>
              </a:rPr>
              <a:t> </a:t>
            </a:r>
            <a:endParaRPr lang="en-US" sz="8000"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91766A34-4A1B-4340-A40F-829FDEC743CC}"/>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a:cs typeface="Arial"/>
              </a:rPr>
              <a:t> </a:t>
            </a:r>
            <a:r>
              <a:rPr lang="ar-JO" sz="2000" b="1" kern="0" dirty="0">
                <a:solidFill>
                  <a:srgbClr val="FFFFFF"/>
                </a:solidFill>
                <a:effectLst>
                  <a:outerShdw blurRad="38100" dist="38100" dir="2700000" algn="tl">
                    <a:srgbClr val="000000"/>
                  </a:outerShdw>
                </a:effectLst>
                <a:latin typeface="Arial"/>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noProof="0" dirty="0">
                <a:ln>
                  <a:noFill/>
                </a:ln>
                <a:solidFill>
                  <a:srgbClr val="FFFFFF"/>
                </a:solidFill>
                <a:effectLst>
                  <a:outerShdw blurRad="38100" dist="38100" dir="2700000" algn="tl">
                    <a:srgbClr val="000000"/>
                  </a:outerShdw>
                </a:effectLst>
                <a:uLnTx/>
                <a:uFillTx/>
                <a:latin typeface="Arial"/>
                <a:ea typeface="+mn-ea"/>
                <a:cs typeface="Arial"/>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spTree>
    <p:extLst>
      <p:ext uri="{BB962C8B-B14F-4D97-AF65-F5344CB8AC3E}">
        <p14:creationId xmlns:p14="http://schemas.microsoft.com/office/powerpoint/2010/main" val="4200144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4147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p:spPr>
        <p:txBody>
          <a:bodyPr/>
          <a:lstStyle/>
          <a:p>
            <a:pPr>
              <a:defRPr/>
            </a:pPr>
            <a:r>
              <a:rPr lang="ar-SA" sz="5400" b="1" dirty="0">
                <a:effectLst>
                  <a:glow rad="127000">
                    <a:schemeClr val="tx1"/>
                  </a:glow>
                </a:effectLst>
                <a:latin typeface="Arial" panose="020B0604020202020204" pitchFamily="34" charset="0"/>
                <a:ea typeface="ＭＳ Ｐゴシック" charset="0"/>
                <a:cs typeface="Arial" panose="020B0604020202020204" pitchFamily="34" charset="0"/>
              </a:rPr>
              <a:t>انتصار الدخول</a:t>
            </a:r>
          </a:p>
        </p:txBody>
      </p:sp>
      <p:pic>
        <p:nvPicPr>
          <p:cNvPr id="5478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89" y="35"/>
            <a:ext cx="9172575" cy="4608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6" descr="sf_triumphant_0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9890" name="Title 1"/>
          <p:cNvSpPr>
            <a:spLocks noGrp="1"/>
          </p:cNvSpPr>
          <p:nvPr>
            <p:ph type="ctrTitle"/>
          </p:nvPr>
        </p:nvSpPr>
        <p:spPr>
          <a:xfrm>
            <a:off x="755576" y="5877272"/>
            <a:ext cx="7772400" cy="648072"/>
          </a:xfrm>
          <a:solidFill>
            <a:srgbClr val="800000"/>
          </a:solidFill>
        </p:spPr>
        <p:txBody>
          <a:bodyPr/>
          <a:lstStyle/>
          <a:p>
            <a:pPr eaLnBrk="1" hangingPunct="1"/>
            <a:r>
              <a:rPr lang="ar-SA" sz="3600" dirty="0">
                <a:solidFill>
                  <a:schemeClr val="bg1"/>
                </a:solidFill>
                <a:latin typeface="Arial" panose="020B0604020202020204" pitchFamily="34" charset="0"/>
                <a:cs typeface="Arial" panose="020B0604020202020204" pitchFamily="34" charset="0"/>
              </a:rPr>
              <a:t>انتصار الدخول</a:t>
            </a:r>
          </a:p>
        </p:txBody>
      </p:sp>
      <p:sp>
        <p:nvSpPr>
          <p:cNvPr id="549891" name="Title 1"/>
          <p:cNvSpPr txBox="1">
            <a:spLocks/>
          </p:cNvSpPr>
          <p:nvPr/>
        </p:nvSpPr>
        <p:spPr bwMode="auto">
          <a:xfrm>
            <a:off x="767982" y="4797152"/>
            <a:ext cx="7772400" cy="640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متى ٢١ : ٩</a:t>
            </a:r>
            <a:endParaRPr kumimoji="0" lang="en-US"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C83953C3-92BB-884A-BD60-4909CF231F05}"/>
              </a:ext>
            </a:extLst>
          </p:cNvPr>
          <p:cNvSpPr txBox="1">
            <a:spLocks/>
          </p:cNvSpPr>
          <p:nvPr/>
        </p:nvSpPr>
        <p:spPr bwMode="auto">
          <a:xfrm>
            <a:off x="644352" y="1707456"/>
            <a:ext cx="7772400" cy="3089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defPPr>
              <a:defRPr lang="en-US"/>
            </a:defPPr>
            <a:lvl1pPr algn="ctr" defTabSz="457200" eaLnBrk="1" hangingPunct="1">
              <a:defRPr sz="3600">
                <a:solidFill>
                  <a:srgbClr val="800000"/>
                </a:solidFill>
                <a:latin typeface="Capitals" charset="0"/>
                <a:cs typeface="Capitals" charset="0"/>
              </a:defRPr>
            </a:lvl1pPr>
            <a:lvl2pPr marL="742950" indent="-285750" defTabSz="457200" eaLnBrk="0" hangingPunct="0"/>
            <a:lvl3pPr marL="1143000" indent="-228600" defTabSz="457200" eaLnBrk="0" hangingPunct="0"/>
            <a:lvl4pPr marL="1600200" indent="-228600" defTabSz="457200" eaLnBrk="0" hangingPunct="0"/>
            <a:lvl5pPr marL="2057400" indent="-228600" defTabSz="4572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٩ وَالْجُمُوعُ الَّذِينَ تَقَدَّمُوا وَالَّذِينَ تَبِعُوا كَانُوا يَصْرَخُونَ: «أُوصَنَّا لاِبْنِ دَاوُدَ! مُبَارَكٌ الآتِي بِاسْمِ الرَّبِّ! أُوصَنَّا فِي </a:t>
            </a:r>
            <a:r>
              <a:rPr kumimoji="0" lang="ar-SA" sz="4400" b="0" i="0" u="none" strike="noStrike" kern="120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الأَعَالِي</a:t>
            </a:r>
            <a:r>
              <a:rPr kumimoji="0" lang="ar-SA"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p>
        </p:txBody>
      </p:sp>
    </p:spTree>
  </p:cSld>
  <p:clrMapOvr>
    <a:masterClrMapping/>
  </p:clrMapOvr>
  <p:transition spd="slow">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الشعانين إلى الصليب</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4213553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tretch>
            <a:fillRect/>
          </a:stretch>
        </p:blipFill>
        <p:spPr>
          <a:xfrm>
            <a:off x="21341" y="16004"/>
            <a:ext cx="9122659" cy="6841995"/>
          </a:xfrm>
          <a:prstGeom prst="rect">
            <a:avLst/>
          </a:prstGeom>
        </p:spPr>
      </p:pic>
      <p:sp>
        <p:nvSpPr>
          <p:cNvPr id="2" name="Title 1"/>
          <p:cNvSpPr>
            <a:spLocks noGrp="1"/>
          </p:cNvSpPr>
          <p:nvPr>
            <p:ph type="title"/>
          </p:nvPr>
        </p:nvSpPr>
        <p:spPr/>
        <p:txBody>
          <a:bodyPr>
            <a:normAutofit fontScale="90000"/>
          </a:bodyPr>
          <a:lstStyle/>
          <a:p>
            <a:pPr rtl="0" eaLnBrk="1" latinLnBrk="0" hangingPunct="1"/>
            <a:br>
              <a:rPr lang="en-US" sz="6600" kern="12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b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ما هو الأمر الجيد بخصوص الجمعة العظيمة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965903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fontScale="90000"/>
          </a:bodyPr>
          <a:lstStyle/>
          <a:p>
            <a:b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b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كيف يكون موت المسيح أفضل من أي </a:t>
            </a:r>
            <a:r>
              <a:rPr lang="ar-JO" sz="6600" dirty="0">
                <a:solidFill>
                  <a:srgbClr val="FFFF00"/>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ذبيحة</a:t>
            </a: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451656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pic>
      <p:sp>
        <p:nvSpPr>
          <p:cNvPr id="572418" name="Rectangle 2"/>
          <p:cNvSpPr>
            <a:spLocks noGrp="1" noRot="1" noChangeArrowheads="1"/>
          </p:cNvSpPr>
          <p:nvPr>
            <p:ph type="title"/>
          </p:nvPr>
        </p:nvSpPr>
        <p:spPr>
          <a:xfrm>
            <a:off x="0" y="35"/>
            <a:ext cx="2209800" cy="1173163"/>
          </a:xfrm>
          <a:solidFill>
            <a:schemeClr val="bg2"/>
          </a:solidFill>
        </p:spPr>
        <p:txBody>
          <a:bodyPr/>
          <a:lstStyle/>
          <a:p>
            <a:pPr eaLnBrk="1" hangingPunct="1"/>
            <a:r>
              <a:rPr lang="ar-JO" sz="3600" b="1" dirty="0">
                <a:solidFill>
                  <a:schemeClr val="tx1"/>
                </a:solidFill>
                <a:effectLst/>
                <a:latin typeface="Arial" panose="020B0604020202020204" pitchFamily="34" charset="0"/>
                <a:ea typeface="ＭＳ Ｐゴシック" charset="0"/>
                <a:cs typeface="Arial" panose="020B0604020202020204" pitchFamily="34" charset="0"/>
              </a:rPr>
              <a:t>أسبوع</a:t>
            </a:r>
            <a:br>
              <a:rPr lang="ar-JO" sz="3600" b="1" dirty="0">
                <a:solidFill>
                  <a:schemeClr val="tx1"/>
                </a:solidFill>
                <a:effectLst/>
                <a:latin typeface="Arial" panose="020B0604020202020204" pitchFamily="34" charset="0"/>
                <a:ea typeface="ＭＳ Ｐゴシック" charset="0"/>
                <a:cs typeface="Arial" panose="020B0604020202020204" pitchFamily="34" charset="0"/>
              </a:rPr>
            </a:br>
            <a:r>
              <a:rPr lang="ar-JO" sz="3600" b="1" dirty="0">
                <a:solidFill>
                  <a:schemeClr val="tx1"/>
                </a:solidFill>
                <a:effectLst/>
                <a:latin typeface="Arial" panose="020B0604020202020204" pitchFamily="34" charset="0"/>
                <a:ea typeface="ＭＳ Ｐゴシック" charset="0"/>
                <a:cs typeface="Arial" panose="020B0604020202020204" pitchFamily="34" charset="0"/>
              </a:rPr>
              <a:t>الآلام</a:t>
            </a:r>
            <a:endParaRPr lang="en-US" sz="40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269317" name="Freeform 5"/>
          <p:cNvSpPr>
            <a:spLocks/>
          </p:cNvSpPr>
          <p:nvPr/>
        </p:nvSpPr>
        <p:spPr bwMode="auto">
          <a:xfrm>
            <a:off x="5791200" y="4646659"/>
            <a:ext cx="1447800" cy="460283"/>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18" name="Freeform 6"/>
          <p:cNvSpPr>
            <a:spLocks/>
          </p:cNvSpPr>
          <p:nvPr/>
        </p:nvSpPr>
        <p:spPr bwMode="auto">
          <a:xfrm>
            <a:off x="3897348" y="2855959"/>
            <a:ext cx="1741487" cy="460283"/>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19" name="Freeform 7"/>
          <p:cNvSpPr>
            <a:spLocks/>
          </p:cNvSpPr>
          <p:nvPr/>
        </p:nvSpPr>
        <p:spPr bwMode="auto">
          <a:xfrm>
            <a:off x="3884613" y="4037058"/>
            <a:ext cx="3430587"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0" name="Freeform 8"/>
          <p:cNvSpPr>
            <a:spLocks/>
          </p:cNvSpPr>
          <p:nvPr/>
        </p:nvSpPr>
        <p:spPr bwMode="auto">
          <a:xfrm>
            <a:off x="3848100" y="3922759"/>
            <a:ext cx="3390900" cy="460283"/>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1" name="Freeform 9"/>
          <p:cNvSpPr>
            <a:spLocks/>
          </p:cNvSpPr>
          <p:nvPr/>
        </p:nvSpPr>
        <p:spPr bwMode="auto">
          <a:xfrm>
            <a:off x="3897348" y="3009946"/>
            <a:ext cx="1741487" cy="460283"/>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2" name="Freeform 10"/>
          <p:cNvSpPr>
            <a:spLocks/>
          </p:cNvSpPr>
          <p:nvPr/>
        </p:nvSpPr>
        <p:spPr bwMode="auto">
          <a:xfrm>
            <a:off x="6019800" y="4799058"/>
            <a:ext cx="1143000" cy="460283"/>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 name="Group 1068"/>
          <p:cNvGrpSpPr>
            <a:grpSpLocks/>
          </p:cNvGrpSpPr>
          <p:nvPr/>
        </p:nvGrpSpPr>
        <p:grpSpPr bwMode="auto">
          <a:xfrm>
            <a:off x="7162800" y="3830011"/>
            <a:ext cx="1981200" cy="536576"/>
            <a:chOff x="4512" y="2316"/>
            <a:chExt cx="1056" cy="260"/>
          </a:xfrm>
        </p:grpSpPr>
        <p:sp>
          <p:nvSpPr>
            <p:cNvPr id="2" name="AutoShape 11"/>
            <p:cNvSpPr>
              <a:spLocks noChangeArrowheads="1"/>
            </p:cNvSpPr>
            <p:nvPr/>
          </p:nvSpPr>
          <p:spPr bwMode="auto">
            <a:xfrm>
              <a:off x="4512" y="2328"/>
              <a:ext cx="1056" cy="248"/>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505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6" name="Text Box 12"/>
            <p:cNvSpPr txBox="1">
              <a:spLocks noChangeArrowheads="1"/>
            </p:cNvSpPr>
            <p:nvPr/>
          </p:nvSpPr>
          <p:spPr bwMode="auto">
            <a:xfrm>
              <a:off x="4512" y="2316"/>
              <a:ext cx="458" cy="22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الجمعة</a:t>
              </a:r>
              <a:endParaRPr kumimoji="0" lang="en-US"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4" name="Group 1067"/>
          <p:cNvGrpSpPr>
            <a:grpSpLocks/>
          </p:cNvGrpSpPr>
          <p:nvPr/>
        </p:nvGrpSpPr>
        <p:grpSpPr bwMode="auto">
          <a:xfrm>
            <a:off x="457201" y="4119565"/>
            <a:ext cx="2133600" cy="517525"/>
            <a:chOff x="288" y="2528"/>
            <a:chExt cx="1200" cy="326"/>
          </a:xfrm>
        </p:grpSpPr>
        <p:sp>
          <p:nvSpPr>
            <p:cNvPr id="370732" name="AutoShape 11"/>
            <p:cNvSpPr>
              <a:spLocks noChangeArrowheads="1"/>
            </p:cNvSpPr>
            <p:nvPr/>
          </p:nvSpPr>
          <p:spPr bwMode="auto">
            <a:xfrm>
              <a:off x="288" y="2532"/>
              <a:ext cx="1200" cy="322"/>
            </a:xfrm>
            <a:prstGeom prst="roundRect">
              <a:avLst>
                <a:gd name="adj" fmla="val 16667"/>
              </a:avLst>
            </a:prstGeom>
            <a:noFill/>
            <a:ln w="76200">
              <a:solidFill>
                <a:schemeClr val="bg1">
                  <a:lumMod val="50000"/>
                </a:schemeClr>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 Box 12"/>
            <p:cNvSpPr txBox="1">
              <a:spLocks noChangeArrowheads="1"/>
            </p:cNvSpPr>
            <p:nvPr/>
          </p:nvSpPr>
          <p:spPr bwMode="auto">
            <a:xfrm>
              <a:off x="293" y="2528"/>
              <a:ext cx="1051" cy="291"/>
            </a:xfrm>
            <a:prstGeom prst="rect">
              <a:avLst/>
            </a:prstGeom>
            <a:noFill/>
            <a:ln w="9525">
              <a:solidFill>
                <a:schemeClr val="bg1">
                  <a:lumMod val="50000"/>
                </a:schemeClr>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7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الخميس</a:t>
              </a:r>
              <a:endParaRPr kumimoji="0" lang="en-US" sz="2400" b="0" i="0" u="none" strike="noStrike" kern="1200" cap="none" spc="0" normalizeH="0" baseline="0" noProof="0" dirty="0">
                <a:ln>
                  <a:noFill/>
                </a:ln>
                <a:solidFill>
                  <a:srgbClr val="0000FF">
                    <a:lumMod val="50000"/>
                  </a:srgbClr>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5" name="Group 1064"/>
          <p:cNvGrpSpPr>
            <a:grpSpLocks/>
          </p:cNvGrpSpPr>
          <p:nvPr/>
        </p:nvGrpSpPr>
        <p:grpSpPr bwMode="auto">
          <a:xfrm>
            <a:off x="457200" y="6093036"/>
            <a:ext cx="3962400" cy="543672"/>
            <a:chOff x="384" y="3731"/>
            <a:chExt cx="2352" cy="469"/>
          </a:xfrm>
        </p:grpSpPr>
        <p:sp>
          <p:nvSpPr>
            <p:cNvPr id="572459" name="AutoShape 11"/>
            <p:cNvSpPr>
              <a:spLocks noChangeArrowheads="1"/>
            </p:cNvSpPr>
            <p:nvPr/>
          </p:nvSpPr>
          <p:spPr bwMode="auto">
            <a:xfrm>
              <a:off x="384" y="3759"/>
              <a:ext cx="2352" cy="44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endParaRPr>
            </a:p>
          </p:txBody>
        </p:sp>
        <p:sp>
          <p:nvSpPr>
            <p:cNvPr id="40" name="Text Box 12"/>
            <p:cNvSpPr txBox="1">
              <a:spLocks noChangeArrowheads="1"/>
            </p:cNvSpPr>
            <p:nvPr/>
          </p:nvSpPr>
          <p:spPr bwMode="auto">
            <a:xfrm>
              <a:off x="384" y="3731"/>
              <a:ext cx="624" cy="398"/>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الأحد</a:t>
              </a:r>
              <a:endParaRPr kumimoji="0" lang="en-US"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8" name="Group 23"/>
          <p:cNvGrpSpPr>
            <a:grpSpLocks/>
          </p:cNvGrpSpPr>
          <p:nvPr/>
        </p:nvGrpSpPr>
        <p:grpSpPr bwMode="auto">
          <a:xfrm>
            <a:off x="4800634" y="4911729"/>
            <a:ext cx="1752599" cy="525463"/>
            <a:chOff x="3216" y="3094"/>
            <a:chExt cx="1104" cy="331"/>
          </a:xfrm>
        </p:grpSpPr>
        <p:sp>
          <p:nvSpPr>
            <p:cNvPr id="572457" name="AutoShape 15"/>
            <p:cNvSpPr>
              <a:spLocks noChangeArrowheads="1"/>
            </p:cNvSpPr>
            <p:nvPr/>
          </p:nvSpPr>
          <p:spPr bwMode="auto">
            <a:xfrm>
              <a:off x="3216" y="3103"/>
              <a:ext cx="1104" cy="322"/>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8" name="Text Box 16"/>
            <p:cNvSpPr txBox="1">
              <a:spLocks noChangeArrowheads="1"/>
            </p:cNvSpPr>
            <p:nvPr/>
          </p:nvSpPr>
          <p:spPr bwMode="auto">
            <a:xfrm>
              <a:off x="3248" y="3094"/>
              <a:ext cx="434"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80008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الأحد</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1" name="Group 21"/>
          <p:cNvGrpSpPr>
            <a:grpSpLocks/>
          </p:cNvGrpSpPr>
          <p:nvPr/>
        </p:nvGrpSpPr>
        <p:grpSpPr bwMode="auto">
          <a:xfrm>
            <a:off x="2362201" y="274639"/>
            <a:ext cx="2438400" cy="511175"/>
            <a:chOff x="1488" y="221"/>
            <a:chExt cx="1536" cy="322"/>
          </a:xfrm>
        </p:grpSpPr>
        <p:sp>
          <p:nvSpPr>
            <p:cNvPr id="572455" name="AutoShape 19"/>
            <p:cNvSpPr>
              <a:spLocks noChangeArrowheads="1"/>
            </p:cNvSpPr>
            <p:nvPr/>
          </p:nvSpPr>
          <p:spPr bwMode="auto">
            <a:xfrm>
              <a:off x="1488" y="221"/>
              <a:ext cx="1536" cy="322"/>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32" name="Text Box 20"/>
            <p:cNvSpPr txBox="1">
              <a:spLocks noChangeArrowheads="1"/>
            </p:cNvSpPr>
            <p:nvPr/>
          </p:nvSpPr>
          <p:spPr bwMode="auto">
            <a:xfrm>
              <a:off x="1620" y="239"/>
              <a:ext cx="50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الإثنين</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2" name="Group 27"/>
          <p:cNvGrpSpPr>
            <a:grpSpLocks/>
          </p:cNvGrpSpPr>
          <p:nvPr/>
        </p:nvGrpSpPr>
        <p:grpSpPr bwMode="auto">
          <a:xfrm>
            <a:off x="5334000" y="696948"/>
            <a:ext cx="1905000" cy="511175"/>
            <a:chOff x="3360" y="487"/>
            <a:chExt cx="1200" cy="322"/>
          </a:xfrm>
        </p:grpSpPr>
        <p:sp>
          <p:nvSpPr>
            <p:cNvPr id="572453" name="AutoShape 25"/>
            <p:cNvSpPr>
              <a:spLocks noChangeArrowheads="1"/>
            </p:cNvSpPr>
            <p:nvPr/>
          </p:nvSpPr>
          <p:spPr bwMode="auto">
            <a:xfrm>
              <a:off x="3360" y="487"/>
              <a:ext cx="1200" cy="322"/>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38" name="Text Box 26"/>
            <p:cNvSpPr txBox="1">
              <a:spLocks noChangeArrowheads="1"/>
            </p:cNvSpPr>
            <p:nvPr/>
          </p:nvSpPr>
          <p:spPr bwMode="auto">
            <a:xfrm>
              <a:off x="3360" y="511"/>
              <a:ext cx="532"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الثلاثاء</a:t>
              </a:r>
              <a:endParaRPr kumimoji="0" 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grpSp>
      <p:sp>
        <p:nvSpPr>
          <p:cNvPr id="269340" name="Freeform 28"/>
          <p:cNvSpPr>
            <a:spLocks/>
          </p:cNvSpPr>
          <p:nvPr/>
        </p:nvSpPr>
        <p:spPr bwMode="auto">
          <a:xfrm>
            <a:off x="3889375" y="4151359"/>
            <a:ext cx="3425825"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41" name="Freeform 29"/>
          <p:cNvSpPr>
            <a:spLocks/>
          </p:cNvSpPr>
          <p:nvPr/>
        </p:nvSpPr>
        <p:spPr bwMode="auto">
          <a:xfrm>
            <a:off x="4114801" y="4189459"/>
            <a:ext cx="3200400"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3999" name="Freeform 1055"/>
          <p:cNvSpPr>
            <a:spLocks/>
          </p:cNvSpPr>
          <p:nvPr/>
        </p:nvSpPr>
        <p:spPr bwMode="auto">
          <a:xfrm>
            <a:off x="1628741" y="4131106"/>
            <a:ext cx="6105559" cy="461499"/>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00" name="Freeform 1056"/>
          <p:cNvSpPr>
            <a:spLocks/>
          </p:cNvSpPr>
          <p:nvPr/>
        </p:nvSpPr>
        <p:spPr bwMode="auto">
          <a:xfrm>
            <a:off x="1964567" y="2832963"/>
            <a:ext cx="3084512" cy="461499"/>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3" name="Group 1065"/>
          <p:cNvGrpSpPr>
            <a:grpSpLocks/>
          </p:cNvGrpSpPr>
          <p:nvPr/>
        </p:nvGrpSpPr>
        <p:grpSpPr bwMode="auto">
          <a:xfrm>
            <a:off x="457200" y="5526082"/>
            <a:ext cx="3962400" cy="531296"/>
            <a:chOff x="384" y="3264"/>
            <a:chExt cx="2352" cy="472"/>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السبت</a:t>
              </a:r>
              <a:endParaRPr kumimoji="0" lang="en-US"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 name="AutoShape 11"/>
            <p:cNvSpPr>
              <a:spLocks noChangeArrowheads="1"/>
            </p:cNvSpPr>
            <p:nvPr/>
          </p:nvSpPr>
          <p:spPr bwMode="auto">
            <a:xfrm>
              <a:off x="384" y="3282"/>
              <a:ext cx="2352" cy="454"/>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grpSp>
      <p:grpSp>
        <p:nvGrpSpPr>
          <p:cNvPr id="14" name="Group 1066"/>
          <p:cNvGrpSpPr>
            <a:grpSpLocks/>
          </p:cNvGrpSpPr>
          <p:nvPr/>
        </p:nvGrpSpPr>
        <p:grpSpPr bwMode="auto">
          <a:xfrm>
            <a:off x="457200" y="4954262"/>
            <a:ext cx="3962400" cy="529098"/>
            <a:chOff x="288" y="2977"/>
            <a:chExt cx="2352" cy="472"/>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الجمعة</a:t>
              </a:r>
              <a:endParaRPr kumimoji="0" lang="en-US" sz="2400" b="1" i="0" u="none" strike="noStrike" kern="1200" cap="none" spc="0" normalizeH="0" baseline="0" noProof="0" dirty="0">
                <a:ln>
                  <a:noFill/>
                </a:ln>
                <a:solidFill>
                  <a:srgbClr val="000079"/>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72450" name="AutoShape 11"/>
            <p:cNvSpPr>
              <a:spLocks noChangeArrowheads="1"/>
            </p:cNvSpPr>
            <p:nvPr/>
          </p:nvSpPr>
          <p:spPr bwMode="auto">
            <a:xfrm>
              <a:off x="288" y="2993"/>
              <a:ext cx="2352" cy="456"/>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endParaRPr>
            </a:p>
          </p:txBody>
        </p:sp>
      </p:grpSp>
      <p:grpSp>
        <p:nvGrpSpPr>
          <p:cNvPr id="15" name="Group 1074"/>
          <p:cNvGrpSpPr>
            <a:grpSpLocks/>
          </p:cNvGrpSpPr>
          <p:nvPr/>
        </p:nvGrpSpPr>
        <p:grpSpPr bwMode="auto">
          <a:xfrm>
            <a:off x="7162800" y="5486301"/>
            <a:ext cx="1676400" cy="534987"/>
            <a:chOff x="4512" y="3237"/>
            <a:chExt cx="1056" cy="337"/>
          </a:xfrm>
        </p:grpSpPr>
        <p:sp>
          <p:nvSpPr>
            <p:cNvPr id="269323" name="AutoShape 11"/>
            <p:cNvSpPr>
              <a:spLocks noChangeArrowheads="1"/>
            </p:cNvSpPr>
            <p:nvPr/>
          </p:nvSpPr>
          <p:spPr bwMode="auto">
            <a:xfrm>
              <a:off x="4512" y="3252"/>
              <a:ext cx="1056" cy="322"/>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99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69324" name="Text Box 12"/>
            <p:cNvSpPr txBox="1">
              <a:spLocks noChangeArrowheads="1"/>
            </p:cNvSpPr>
            <p:nvPr/>
          </p:nvSpPr>
          <p:spPr bwMode="auto">
            <a:xfrm>
              <a:off x="4560" y="3237"/>
              <a:ext cx="48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السبت</a:t>
              </a:r>
              <a:endParaRPr kumimoji="0" lang="en-US"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84014" name="Freeform 1070"/>
          <p:cNvSpPr>
            <a:spLocks/>
          </p:cNvSpPr>
          <p:nvPr/>
        </p:nvSpPr>
        <p:spPr bwMode="auto">
          <a:xfrm>
            <a:off x="2277095" y="2348191"/>
            <a:ext cx="2726670" cy="461499"/>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5" name="Freeform 1071"/>
          <p:cNvSpPr>
            <a:spLocks/>
          </p:cNvSpPr>
          <p:nvPr/>
        </p:nvSpPr>
        <p:spPr bwMode="auto">
          <a:xfrm>
            <a:off x="2290998" y="2066603"/>
            <a:ext cx="568835" cy="461499"/>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6" name="Freeform 1072"/>
          <p:cNvSpPr>
            <a:spLocks/>
          </p:cNvSpPr>
          <p:nvPr/>
        </p:nvSpPr>
        <p:spPr bwMode="auto">
          <a:xfrm>
            <a:off x="2860275" y="1477070"/>
            <a:ext cx="184660" cy="460283"/>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7" name="Freeform 1073"/>
          <p:cNvSpPr>
            <a:spLocks/>
          </p:cNvSpPr>
          <p:nvPr/>
        </p:nvSpPr>
        <p:spPr bwMode="auto">
          <a:xfrm>
            <a:off x="1907704" y="1942948"/>
            <a:ext cx="667711" cy="461499"/>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6" name="Group 1075"/>
          <p:cNvGrpSpPr>
            <a:grpSpLocks/>
          </p:cNvGrpSpPr>
          <p:nvPr/>
        </p:nvGrpSpPr>
        <p:grpSpPr bwMode="auto">
          <a:xfrm>
            <a:off x="7421598" y="446122"/>
            <a:ext cx="1722437" cy="528638"/>
            <a:chOff x="4776" y="329"/>
            <a:chExt cx="1085" cy="333"/>
          </a:xfrm>
        </p:grpSpPr>
        <p:sp>
          <p:nvSpPr>
            <p:cNvPr id="572445" name="AutoShape 11"/>
            <p:cNvSpPr>
              <a:spLocks noChangeArrowheads="1"/>
            </p:cNvSpPr>
            <p:nvPr/>
          </p:nvSpPr>
          <p:spPr bwMode="auto">
            <a:xfrm>
              <a:off x="4807" y="340"/>
              <a:ext cx="1054" cy="322"/>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D6D6D"/>
                </a:solidFill>
                <a:effectLst/>
                <a:uLnTx/>
                <a:uFillTx/>
                <a:latin typeface="Arial" panose="020B0604020202020204" pitchFamily="34" charset="0"/>
                <a:cs typeface="Arial" panose="020B0604020202020204" pitchFamily="34" charset="0"/>
              </a:endParaRPr>
            </a:p>
          </p:txBody>
        </p:sp>
        <p:sp>
          <p:nvSpPr>
            <p:cNvPr id="36" name="Text Box 12"/>
            <p:cNvSpPr txBox="1">
              <a:spLocks noChangeArrowheads="1"/>
            </p:cNvSpPr>
            <p:nvPr/>
          </p:nvSpPr>
          <p:spPr bwMode="auto">
            <a:xfrm>
              <a:off x="4776" y="329"/>
              <a:ext cx="701" cy="291"/>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الأربعاء</a:t>
              </a:r>
              <a:endParaRPr kumimoji="0" lang="en-US"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572443" name="Text Box 30"/>
          <p:cNvSpPr txBox="1">
            <a:spLocks noChangeArrowheads="1"/>
          </p:cNvSpPr>
          <p:nvPr/>
        </p:nvSpPr>
        <p:spPr bwMode="auto">
          <a:xfrm>
            <a:off x="8458200" y="35"/>
            <a:ext cx="685800" cy="396875"/>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64</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مرقس</a:t>
            </a:r>
            <a:r>
              <a:rPr lang="en-US" sz="8800" dirty="0">
                <a:latin typeface="Arial" charset="0"/>
                <a:ea typeface="Osaka" charset="0"/>
                <a:cs typeface="Arial" charset="0"/>
              </a:rPr>
              <a:t> </a:t>
            </a:r>
            <a:r>
              <a:rPr lang="ar-JO" sz="8800" dirty="0">
                <a:latin typeface="Arial" charset="0"/>
                <a:ea typeface="Osaka" charset="0"/>
                <a:cs typeface="Arial" charset="0"/>
              </a:rPr>
              <a:t>12</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1730992504"/>
      </p:ext>
    </p:extLst>
  </p:cSld>
  <p:clrMapOvr>
    <a:overrideClrMapping bg1="lt1" tx1="dk1" bg2="lt2" tx2="dk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Time is the Most Important Thing You Own">
            <a:extLst>
              <a:ext uri="{FF2B5EF4-FFF2-40B4-BE49-F238E27FC236}">
                <a16:creationId xmlns:a16="http://schemas.microsoft.com/office/drawing/2014/main" id="{7CB58863-55B5-0BB3-6EC2-0CFB92A37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1540"/>
            <a:ext cx="9123028" cy="5966460"/>
          </a:xfrm>
          <a:prstGeom prst="rect">
            <a:avLst/>
          </a:prstGeom>
          <a:noFill/>
          <a:extLst>
            <a:ext uri="{909E8E84-426E-40DD-AFC4-6F175D3DCCD1}">
              <a14:hiddenFill xmlns:a14="http://schemas.microsoft.com/office/drawing/2010/main">
                <a:solidFill>
                  <a:srgbClr val="FFFFFF"/>
                </a:solidFill>
              </a14:hiddenFill>
            </a:ext>
          </a:extLst>
        </p:spPr>
      </p:pic>
      <p:sp>
        <p:nvSpPr>
          <p:cNvPr id="331779" name="Title 1">
            <a:extLst>
              <a:ext uri="{FF2B5EF4-FFF2-40B4-BE49-F238E27FC236}">
                <a16:creationId xmlns:a16="http://schemas.microsoft.com/office/drawing/2014/main" id="{406C3E20-B1C9-2632-00F1-0C4FE79F0157}"/>
              </a:ext>
            </a:extLst>
          </p:cNvPr>
          <p:cNvSpPr>
            <a:spLocks noGrp="1"/>
          </p:cNvSpPr>
          <p:nvPr>
            <p:ph type="title" idx="4294967295"/>
          </p:nvPr>
        </p:nvSpPr>
        <p:spPr>
          <a:xfrm>
            <a:off x="685800" y="76200"/>
            <a:ext cx="7772400" cy="1143000"/>
          </a:xfrm>
        </p:spPr>
        <p:txBody>
          <a:bodyPr/>
          <a:lstStyle/>
          <a:p>
            <a:pPr eaLnBrk="1" hangingPunct="1"/>
            <a:r>
              <a:rPr lang="ar-JO" altLang="en-US" b="1" dirty="0">
                <a:solidFill>
                  <a:srgbClr val="FFFFFF"/>
                </a:solidFill>
                <a:ea typeface="ＭＳ Ｐゴシック" panose="020B0600070205080204" pitchFamily="34" charset="-128"/>
                <a:cs typeface="Arial" panose="020B0604020202020204" pitchFamily="34" charset="0"/>
              </a:rPr>
              <a:t>ما هو الأكثر أهمية؟</a:t>
            </a:r>
            <a:endParaRPr lang="en-US" altLang="en-US" b="1" dirty="0">
              <a:solidFill>
                <a:srgbClr val="FFFFFF"/>
              </a:solidFill>
              <a:ea typeface="ＭＳ Ｐゴシック" panose="020B0600070205080204" pitchFamily="34" charset="-128"/>
              <a:cs typeface="Arial" panose="020B0604020202020204" pitchFamily="34"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38B8455-A7AC-5670-94E4-A0EC699FF4DE}"/>
              </a:ext>
            </a:extLst>
          </p:cNvPr>
          <p:cNvGrpSpPr/>
          <p:nvPr/>
        </p:nvGrpSpPr>
        <p:grpSpPr>
          <a:xfrm>
            <a:off x="-70599" y="1005840"/>
            <a:ext cx="9272841" cy="4846320"/>
            <a:chOff x="-70599" y="1005840"/>
            <a:chExt cx="9272841" cy="4846320"/>
          </a:xfrm>
        </p:grpSpPr>
        <p:pic>
          <p:nvPicPr>
            <p:cNvPr id="22530" name="Picture 2" descr="The most important thing is to enjoy your life... - StatusMind.com">
              <a:extLst>
                <a:ext uri="{FF2B5EF4-FFF2-40B4-BE49-F238E27FC236}">
                  <a16:creationId xmlns:a16="http://schemas.microsoft.com/office/drawing/2014/main" id="{441BDA8E-439B-7DA4-B777-164BD49532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42" y="1005840"/>
              <a:ext cx="9260484" cy="48463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C1F420D-F9C7-1472-0F85-C13438259FC3}"/>
                </a:ext>
              </a:extLst>
            </p:cNvPr>
            <p:cNvSpPr/>
            <p:nvPr/>
          </p:nvSpPr>
          <p:spPr bwMode="auto">
            <a:xfrm>
              <a:off x="-58242" y="1005840"/>
              <a:ext cx="6199550"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3" name="Rectangle 2">
              <a:extLst>
                <a:ext uri="{FF2B5EF4-FFF2-40B4-BE49-F238E27FC236}">
                  <a16:creationId xmlns:a16="http://schemas.microsoft.com/office/drawing/2014/main" id="{BD424355-B5A3-28A4-434C-E3601025D68F}"/>
                </a:ext>
              </a:extLst>
            </p:cNvPr>
            <p:cNvSpPr/>
            <p:nvPr/>
          </p:nvSpPr>
          <p:spPr bwMode="auto">
            <a:xfrm>
              <a:off x="-58242" y="1339473"/>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4" name="Rectangle 3">
              <a:extLst>
                <a:ext uri="{FF2B5EF4-FFF2-40B4-BE49-F238E27FC236}">
                  <a16:creationId xmlns:a16="http://schemas.microsoft.com/office/drawing/2014/main" id="{CDA165A7-A570-5779-F9FE-EAFC87AB2887}"/>
                </a:ext>
              </a:extLst>
            </p:cNvPr>
            <p:cNvSpPr/>
            <p:nvPr/>
          </p:nvSpPr>
          <p:spPr bwMode="auto">
            <a:xfrm>
              <a:off x="-58242" y="1821386"/>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5" name="Rectangle 4">
              <a:extLst>
                <a:ext uri="{FF2B5EF4-FFF2-40B4-BE49-F238E27FC236}">
                  <a16:creationId xmlns:a16="http://schemas.microsoft.com/office/drawing/2014/main" id="{4EAC9E13-B9FA-74E5-9791-9BC24DDE5D23}"/>
                </a:ext>
              </a:extLst>
            </p:cNvPr>
            <p:cNvSpPr/>
            <p:nvPr/>
          </p:nvSpPr>
          <p:spPr bwMode="auto">
            <a:xfrm>
              <a:off x="-21172" y="2352726"/>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Rectangle 5">
              <a:extLst>
                <a:ext uri="{FF2B5EF4-FFF2-40B4-BE49-F238E27FC236}">
                  <a16:creationId xmlns:a16="http://schemas.microsoft.com/office/drawing/2014/main" id="{530F65D1-1FA5-CDFA-D92C-70D7E5FEF5E9}"/>
                </a:ext>
              </a:extLst>
            </p:cNvPr>
            <p:cNvSpPr/>
            <p:nvPr/>
          </p:nvSpPr>
          <p:spPr bwMode="auto">
            <a:xfrm>
              <a:off x="-70599" y="2859353"/>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27109" y="1117050"/>
            <a:ext cx="5272794" cy="3524146"/>
          </a:xfrm>
          <a:noFill/>
          <a:ln>
            <a:noFill/>
          </a:ln>
          <a:effectLst/>
        </p:spPr>
        <p:txBody>
          <a:bodyPr vert="horz" wrap="square" lIns="91435" tIns="45718" rIns="91435" bIns="45718" numCol="1" anchor="ctr" anchorCtr="0" compatLnSpc="1">
            <a:prstTxWarp prst="textNoShape">
              <a:avLst/>
            </a:prstTxWarp>
          </a:bodyPr>
          <a:lstStyle/>
          <a:p>
            <a:br>
              <a:rPr lang="en-US" sz="3600" b="1" dirty="0">
                <a:solidFill>
                  <a:schemeClr val="tx2"/>
                </a:solidFill>
                <a:effectLst>
                  <a:glow rad="127000">
                    <a:schemeClr val="bg1"/>
                  </a:glow>
                </a:effectLst>
                <a:latin typeface="Arial" charset="0"/>
                <a:ea typeface="ＭＳ Ｐゴシック" charset="0"/>
              </a:rPr>
            </a:br>
            <a:r>
              <a:rPr lang="ar-JO" sz="3600" b="1" dirty="0">
                <a:solidFill>
                  <a:schemeClr val="tx2"/>
                </a:solidFill>
                <a:effectLst>
                  <a:glow rad="127000">
                    <a:schemeClr val="bg1"/>
                  </a:glow>
                </a:effectLst>
                <a:latin typeface="Arial" charset="0"/>
                <a:ea typeface="ＭＳ Ｐゴシック" charset="0"/>
              </a:rPr>
              <a:t>الأمر الأكثر أهمية </a:t>
            </a:r>
            <a:br>
              <a:rPr lang="ar-JO" sz="3600" b="1" dirty="0">
                <a:solidFill>
                  <a:schemeClr val="tx2"/>
                </a:solidFill>
                <a:effectLst>
                  <a:glow rad="127000">
                    <a:schemeClr val="bg1"/>
                  </a:glow>
                </a:effectLst>
                <a:latin typeface="Arial" charset="0"/>
                <a:ea typeface="ＭＳ Ｐゴシック" charset="0"/>
              </a:rPr>
            </a:br>
            <a:r>
              <a:rPr lang="ar-JO" sz="3600" b="1" dirty="0">
                <a:solidFill>
                  <a:schemeClr val="tx2"/>
                </a:solidFill>
                <a:effectLst>
                  <a:glow rad="127000">
                    <a:schemeClr val="bg1"/>
                  </a:glow>
                </a:effectLst>
                <a:latin typeface="Arial" charset="0"/>
                <a:ea typeface="ＭＳ Ｐゴシック" charset="0"/>
              </a:rPr>
              <a:t>هو أن تستمتع بحياتك </a:t>
            </a:r>
            <a:br>
              <a:rPr lang="ar-JO" sz="3600" b="1" dirty="0">
                <a:solidFill>
                  <a:schemeClr val="tx2"/>
                </a:solidFill>
                <a:effectLst>
                  <a:glow rad="127000">
                    <a:schemeClr val="bg1"/>
                  </a:glow>
                </a:effectLst>
                <a:latin typeface="Arial" charset="0"/>
                <a:ea typeface="ＭＳ Ｐゴシック" charset="0"/>
              </a:rPr>
            </a:br>
            <a:r>
              <a:rPr lang="ar-JO" sz="3600" b="1" dirty="0">
                <a:solidFill>
                  <a:schemeClr val="tx2"/>
                </a:solidFill>
                <a:effectLst>
                  <a:glow rad="127000">
                    <a:schemeClr val="bg1"/>
                  </a:glow>
                </a:effectLst>
                <a:latin typeface="Arial" charset="0"/>
                <a:ea typeface="ＭＳ Ｐゴシック" charset="0"/>
              </a:rPr>
              <a:t>هذا كل ما يهم</a:t>
            </a:r>
            <a:br>
              <a:rPr lang="en-US" sz="3600" b="1" dirty="0">
                <a:solidFill>
                  <a:schemeClr val="tx2"/>
                </a:solidFill>
                <a:effectLst>
                  <a:glow rad="127000">
                    <a:schemeClr val="bg1"/>
                  </a:glow>
                </a:effectLst>
                <a:latin typeface="Arial" charset="0"/>
                <a:ea typeface="ＭＳ Ｐゴシック" charset="0"/>
              </a:rPr>
            </a:br>
            <a:br>
              <a:rPr lang="en-US" sz="3600" b="1" dirty="0">
                <a:solidFill>
                  <a:schemeClr val="tx2"/>
                </a:solidFill>
                <a:effectLst>
                  <a:glow rad="127000">
                    <a:schemeClr val="bg1"/>
                  </a:glow>
                </a:effectLst>
                <a:latin typeface="Arial" charset="0"/>
                <a:ea typeface="ＭＳ Ｐゴシック" charset="0"/>
              </a:rPr>
            </a:br>
            <a:r>
              <a:rPr lang="en-US" sz="3600" b="1" dirty="0">
                <a:solidFill>
                  <a:schemeClr val="tx2"/>
                </a:solidFill>
                <a:effectLst>
                  <a:glow rad="127000">
                    <a:schemeClr val="bg1"/>
                  </a:glow>
                </a:effectLst>
                <a:latin typeface="Arial" charset="0"/>
                <a:ea typeface="ＭＳ Ｐゴシック" charset="0"/>
              </a:rPr>
              <a:t>—</a:t>
            </a:r>
            <a:r>
              <a:rPr lang="ar-JO" sz="3600" b="1" dirty="0">
                <a:solidFill>
                  <a:schemeClr val="tx2"/>
                </a:solidFill>
                <a:effectLst>
                  <a:glow rad="127000">
                    <a:schemeClr val="bg1"/>
                  </a:glow>
                </a:effectLst>
                <a:latin typeface="Arial" charset="0"/>
                <a:ea typeface="ＭＳ Ｐゴシック" charset="0"/>
              </a:rPr>
              <a:t> أودري هيبورن </a:t>
            </a:r>
            <a:r>
              <a:rPr lang="en-US" sz="3600" b="1" dirty="0">
                <a:solidFill>
                  <a:schemeClr val="tx2"/>
                </a:solidFill>
                <a:effectLst>
                  <a:glow rad="127000">
                    <a:schemeClr val="bg1"/>
                  </a:glow>
                </a:effectLst>
                <a:latin typeface="Arial" charset="0"/>
                <a:ea typeface="ＭＳ Ｐゴシック" charset="0"/>
              </a:rPr>
              <a:t>—</a:t>
            </a:r>
          </a:p>
        </p:txBody>
      </p:sp>
    </p:spTree>
    <p:extLst>
      <p:ext uri="{BB962C8B-B14F-4D97-AF65-F5344CB8AC3E}">
        <p14:creationId xmlns:p14="http://schemas.microsoft.com/office/powerpoint/2010/main" val="1704657457"/>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05740" y="-960120"/>
            <a:ext cx="9144000" cy="960120"/>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"Happiness is most important"</a:t>
            </a:r>
          </a:p>
        </p:txBody>
      </p:sp>
      <p:pic>
        <p:nvPicPr>
          <p:cNvPr id="21506" name="Picture 2" descr="Marilyn Monroe quote: Happiness is the most important thing in the world,  without...">
            <a:extLst>
              <a:ext uri="{FF2B5EF4-FFF2-40B4-BE49-F238E27FC236}">
                <a16:creationId xmlns:a16="http://schemas.microsoft.com/office/drawing/2014/main" id="{FCADBCC3-CC70-80BB-9002-4A2B60A082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6350"/>
            <a:ext cx="9144000" cy="43037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0087309C-F2F0-E27C-3FC4-DA9C04A0FAE7}"/>
              </a:ext>
            </a:extLst>
          </p:cNvPr>
          <p:cNvSpPr txBox="1">
            <a:spLocks noChangeArrowheads="1"/>
          </p:cNvSpPr>
          <p:nvPr/>
        </p:nvSpPr>
        <p:spPr bwMode="auto">
          <a:xfrm>
            <a:off x="3373397" y="1779372"/>
            <a:ext cx="5585254" cy="296562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السعادة هي الأمر الأكثر أهمية في العالم وبدونها تعيش حياة الإكتئاب</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lang="ar-JO" sz="3200" b="1" i="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مارلين مونرو </a:t>
            </a:r>
            <a:r>
              <a:rPr kumimoji="0" lang="en-US" sz="3200" b="1" i="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7913788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93395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4">
            <a:extLst>
              <a:ext uri="{FF2B5EF4-FFF2-40B4-BE49-F238E27FC236}">
                <a16:creationId xmlns:a16="http://schemas.microsoft.com/office/drawing/2014/main" id="{0E802C3D-6435-1A00-FEDD-B2EAFFDF9BEA}"/>
              </a:ext>
            </a:extLst>
          </p:cNvPr>
          <p:cNvSpPr>
            <a:spLocks noChangeArrowheads="1"/>
          </p:cNvSpPr>
          <p:nvPr/>
        </p:nvSpPr>
        <p:spPr bwMode="auto">
          <a:xfrm>
            <a:off x="0" y="0"/>
            <a:ext cx="9144000" cy="6858000"/>
          </a:xfrm>
          <a:prstGeom prst="rect">
            <a:avLst/>
          </a:prstGeom>
          <a:solidFill>
            <a:schemeClr val="tx1"/>
          </a:solidFill>
          <a:ln w="12700" cap="sq">
            <a:solidFill>
              <a:schemeClr val="tx1"/>
            </a:solidFill>
            <a:round/>
            <a:headEnd type="none" w="sm" len="sm"/>
            <a:tailEnd type="none" w="sm" len="sm"/>
          </a:ln>
        </p:spPr>
        <p:txBody>
          <a:bodyPr wrap="none"/>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 name="Title 1">
            <a:extLst>
              <a:ext uri="{FF2B5EF4-FFF2-40B4-BE49-F238E27FC236}">
                <a16:creationId xmlns:a16="http://schemas.microsoft.com/office/drawing/2014/main" id="{FD0FB718-EB29-5446-1B8F-675CEE260F93}"/>
              </a:ext>
            </a:extLst>
          </p:cNvPr>
          <p:cNvSpPr>
            <a:spLocks noGrp="1"/>
          </p:cNvSpPr>
          <p:nvPr>
            <p:ph type="title" idx="4294967295"/>
          </p:nvPr>
        </p:nvSpPr>
        <p:spPr>
          <a:xfrm>
            <a:off x="685800" y="76200"/>
            <a:ext cx="7772400" cy="1143000"/>
          </a:xfrm>
          <a:gradFill flip="none" rotWithShape="1">
            <a:gsLst>
              <a:gs pos="0">
                <a:srgbClr val="660066"/>
              </a:gs>
              <a:gs pos="65000">
                <a:schemeClr val="tx1"/>
              </a:gs>
            </a:gsLst>
            <a:lin ang="0" scaled="1"/>
            <a:tileRect/>
          </a:gradFill>
        </p:spPr>
        <p:txBody>
          <a:bodyPr/>
          <a:lstStyle/>
          <a:p>
            <a:pPr eaLnBrk="1" hangingPunct="1"/>
            <a:r>
              <a:rPr lang="ar-JO" altLang="en-US" dirty="0">
                <a:solidFill>
                  <a:srgbClr val="FFFFFF"/>
                </a:solidFill>
                <a:effectLst>
                  <a:outerShdw blurRad="38100" dist="38100" dir="2700000" algn="tl">
                    <a:srgbClr val="000000"/>
                  </a:outerShdw>
                </a:effectLst>
                <a:ea typeface="ＭＳ Ｐゴシック" panose="020B0600070205080204" pitchFamily="34" charset="-128"/>
                <a:cs typeface="Arial" panose="020B0604020202020204" pitchFamily="34" charset="0"/>
              </a:rPr>
              <a:t>ما هو الأكثر أهمية ؟</a:t>
            </a:r>
            <a:endParaRPr lang="en-US" altLang="en-US" dirty="0">
              <a:solidFill>
                <a:srgbClr val="FFFFFF"/>
              </a:solidFill>
              <a:effectLst>
                <a:outerShdw blurRad="38100" dist="38100" dir="2700000" algn="tl">
                  <a:srgbClr val="000000"/>
                </a:outerShdw>
              </a:effectLst>
              <a:ea typeface="ＭＳ Ｐゴシック" panose="020B0600070205080204" pitchFamily="34" charset="-128"/>
              <a:cs typeface="Arial" panose="020B0604020202020204" pitchFamily="34" charset="0"/>
            </a:endParaRPr>
          </a:p>
        </p:txBody>
      </p:sp>
      <p:sp>
        <p:nvSpPr>
          <p:cNvPr id="333828" name="Content Placeholder 2">
            <a:extLst>
              <a:ext uri="{FF2B5EF4-FFF2-40B4-BE49-F238E27FC236}">
                <a16:creationId xmlns:a16="http://schemas.microsoft.com/office/drawing/2014/main" id="{D7165BD3-34D5-37AE-C8C7-827DA23D7772}"/>
              </a:ext>
            </a:extLst>
          </p:cNvPr>
          <p:cNvSpPr>
            <a:spLocks noGrp="1"/>
          </p:cNvSpPr>
          <p:nvPr>
            <p:ph idx="4294967295"/>
          </p:nvPr>
        </p:nvSpPr>
        <p:spPr>
          <a:xfrm>
            <a:off x="152400" y="1447800"/>
            <a:ext cx="8991600" cy="3505200"/>
          </a:xfrm>
        </p:spPr>
        <p:txBody>
          <a:bodyPr/>
          <a:lstStyle/>
          <a:p>
            <a:pPr marL="0" indent="0" algn="r" eaLnBrk="1" hangingPunct="1">
              <a:buFontTx/>
              <a:buNone/>
            </a:pPr>
            <a:r>
              <a:rPr lang="ar-JO" altLang="en-US" b="1" dirty="0">
                <a:solidFill>
                  <a:srgbClr val="FFFFFF"/>
                </a:solidFill>
                <a:ea typeface="ＭＳ Ｐゴシック" panose="020B0600070205080204" pitchFamily="34" charset="-128"/>
                <a:cs typeface="Arial" panose="020B0604020202020204" pitchFamily="34" charset="0"/>
              </a:rPr>
              <a:t>مرقس 12: 29-31 ... فأجابه يسوع إن أول كل الوصايا هي اسمع يا إسرائيل الرب إلهنا رب واحد 30 </a:t>
            </a:r>
            <a:r>
              <a:rPr lang="ar-JO" altLang="en-US" b="1" dirty="0">
                <a:solidFill>
                  <a:srgbClr val="FFFF00"/>
                </a:solidFill>
                <a:ea typeface="ＭＳ Ｐゴシック" panose="020B0600070205080204" pitchFamily="34" charset="-128"/>
                <a:cs typeface="Arial" panose="020B0604020202020204" pitchFamily="34" charset="0"/>
              </a:rPr>
              <a:t>وتحب الرب إلهك </a:t>
            </a:r>
            <a:r>
              <a:rPr lang="ar-JO" altLang="en-US" b="1" dirty="0">
                <a:solidFill>
                  <a:srgbClr val="FFFFFF"/>
                </a:solidFill>
                <a:ea typeface="ＭＳ Ｐゴシック" panose="020B0600070205080204" pitchFamily="34" charset="-128"/>
                <a:cs typeface="Arial" panose="020B0604020202020204" pitchFamily="34" charset="0"/>
              </a:rPr>
              <a:t>من كل قلبك ومن كل نفسك ومن كل فكرك ومن كل قدرتك هذه هي الوصية الأولى </a:t>
            </a:r>
            <a:endParaRPr lang="en-US" altLang="en-US" b="1" dirty="0">
              <a:solidFill>
                <a:srgbClr val="FFFFFF"/>
              </a:solidFill>
              <a:ea typeface="ＭＳ Ｐゴシック" panose="020B0600070205080204" pitchFamily="34" charset="-128"/>
              <a:cs typeface="Arial" panose="020B0604020202020204" pitchFamily="34" charset="0"/>
            </a:endParaRPr>
          </a:p>
        </p:txBody>
      </p:sp>
      <p:sp>
        <p:nvSpPr>
          <p:cNvPr id="6" name="Content Placeholder 2">
            <a:extLst>
              <a:ext uri="{FF2B5EF4-FFF2-40B4-BE49-F238E27FC236}">
                <a16:creationId xmlns:a16="http://schemas.microsoft.com/office/drawing/2014/main" id="{DA14D630-1844-05F4-43E3-AFA7C215AD25}"/>
              </a:ext>
            </a:extLst>
          </p:cNvPr>
          <p:cNvSpPr txBox="1">
            <a:spLocks/>
          </p:cNvSpPr>
          <p:nvPr/>
        </p:nvSpPr>
        <p:spPr bwMode="auto">
          <a:xfrm>
            <a:off x="152400" y="3717032"/>
            <a:ext cx="8839200" cy="3369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lang="ar-JO" altLang="en-US" sz="3200" b="1" dirty="0">
                <a:solidFill>
                  <a:srgbClr val="FFFFFF"/>
                </a:solidFill>
                <a:cs typeface="Arial" panose="020B0604020202020204" pitchFamily="34" charset="0"/>
              </a:rPr>
              <a:t>31 وثانية مثلها هي </a:t>
            </a:r>
            <a:r>
              <a:rPr lang="ar-JO" altLang="en-US" sz="3200" b="1" dirty="0">
                <a:solidFill>
                  <a:srgbClr val="FFFF00"/>
                </a:solidFill>
                <a:cs typeface="Arial" panose="020B0604020202020204" pitchFamily="34" charset="0"/>
              </a:rPr>
              <a:t>تحب قريبك </a:t>
            </a:r>
            <a:r>
              <a:rPr lang="ar-JO" altLang="en-US" sz="3200" b="1" dirty="0">
                <a:solidFill>
                  <a:srgbClr val="FFFFFF"/>
                </a:solidFill>
                <a:cs typeface="Arial" panose="020B0604020202020204" pitchFamily="34" charset="0"/>
              </a:rPr>
              <a:t>كنفسك ليس وصية أخرى أعظم من هاتين</a:t>
            </a:r>
            <a:endPar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333830" name="Picture 6" descr="190520_light_bulb_1.jpg">
            <a:extLst>
              <a:ext uri="{FF2B5EF4-FFF2-40B4-BE49-F238E27FC236}">
                <a16:creationId xmlns:a16="http://schemas.microsoft.com/office/drawing/2014/main" id="{88ACEE46-D24D-6124-ECE3-4749C2B52C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0"/>
            <a:ext cx="91440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رؤيتنا</a:t>
            </a:r>
            <a:endParaRPr lang="en-US" dirty="0">
              <a:latin typeface="Arial" panose="020B0604020202020204" pitchFamily="34" charset="0"/>
              <a:ea typeface="ＭＳ Ｐゴシック" charset="0"/>
              <a:cs typeface="Arial" panose="020B0604020202020204" pitchFamily="34"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الأمم</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الكنيسة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6887344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مرقس</a:t>
            </a:r>
            <a:r>
              <a:rPr lang="en-US" sz="8800" dirty="0">
                <a:latin typeface="Arial" charset="0"/>
                <a:ea typeface="Osaka" charset="0"/>
                <a:cs typeface="Arial" charset="0"/>
              </a:rPr>
              <a:t> </a:t>
            </a:r>
            <a:r>
              <a:rPr lang="ar-JO" sz="8800" dirty="0">
                <a:latin typeface="Arial" charset="0"/>
                <a:ea typeface="Osaka" charset="0"/>
                <a:cs typeface="Arial" charset="0"/>
              </a:rPr>
              <a:t>13</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212188536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مرقس</a:t>
            </a:r>
            <a:r>
              <a:rPr lang="en-US" sz="8800" dirty="0">
                <a:latin typeface="Arial" charset="0"/>
                <a:ea typeface="Osaka" charset="0"/>
                <a:cs typeface="Arial" charset="0"/>
              </a:rPr>
              <a:t> </a:t>
            </a:r>
            <a:r>
              <a:rPr lang="ar-JO" sz="8800" dirty="0">
                <a:latin typeface="Arial" charset="0"/>
                <a:ea typeface="Osaka" charset="0"/>
                <a:cs typeface="Arial" charset="0"/>
              </a:rPr>
              <a:t>14</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333957435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1" descr="0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857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5090" name="Picture 1" descr="05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ctrTitle"/>
          </p:nvPr>
        </p:nvSpPr>
        <p:spPr>
          <a:xfrm>
            <a:off x="0" y="2649247"/>
            <a:ext cx="9144000" cy="1281043"/>
          </a:xfrm>
        </p:spPr>
        <p:txBody>
          <a:bodyPr/>
          <a:lstStyle/>
          <a:p>
            <a:pPr>
              <a:defRPr/>
            </a:pPr>
            <a:r>
              <a:rPr lang="ar-JO" sz="6600" dirty="0">
                <a:solidFill>
                  <a:prstClr val="white"/>
                </a:solidFill>
                <a:effectLst>
                  <a:glow rad="127000">
                    <a:prstClr val="black"/>
                  </a:glow>
                </a:effectLst>
                <a:latin typeface="Arial" panose="020B0604020202020204" pitchFamily="34" charset="0"/>
                <a:cs typeface="Arial" panose="020B0604020202020204" pitchFamily="34" charset="0"/>
              </a:rPr>
              <a:t>مكسور ومنسكب</a:t>
            </a:r>
            <a:endParaRPr lang="en-US" dirty="0">
              <a:latin typeface="Arial" panose="020B0604020202020204" pitchFamily="34" charset="0"/>
              <a:cs typeface="Arial" panose="020B0604020202020204" pitchFamily="34" charset="0"/>
            </a:endParaRPr>
          </a:p>
        </p:txBody>
      </p:sp>
      <p:sp>
        <p:nvSpPr>
          <p:cNvPr id="5" name="TextBox 4"/>
          <p:cNvSpPr txBox="1"/>
          <p:nvPr/>
        </p:nvSpPr>
        <p:spPr>
          <a:xfrm>
            <a:off x="701675" y="4594225"/>
            <a:ext cx="7740650" cy="1107959"/>
          </a:xfrm>
          <a:prstGeom prst="rect">
            <a:avLst/>
          </a:prstGeom>
          <a:noFill/>
        </p:spPr>
        <p:txBody>
          <a:bodyPr lIns="91403" tIns="45702" rIns="91403" bIns="45702">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cs typeface="Arial" panose="020B0604020202020204" pitchFamily="34" charset="0"/>
              </a:rPr>
              <a:t>تم مسح يسوع</a:t>
            </a:r>
            <a:endParaRPr kumimoji="0" lang="en-US" sz="66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cs typeface="Arial" panose="020B0604020202020204" pitchFamily="34" charset="0"/>
            </a:endParaRPr>
          </a:p>
        </p:txBody>
      </p:sp>
      <p:sp>
        <p:nvSpPr>
          <p:cNvPr id="6" name="TextBox 5"/>
          <p:cNvSpPr txBox="1"/>
          <p:nvPr/>
        </p:nvSpPr>
        <p:spPr>
          <a:xfrm>
            <a:off x="3582988" y="186192"/>
            <a:ext cx="4859337" cy="1815845"/>
          </a:xfrm>
          <a:prstGeom prst="rect">
            <a:avLst/>
          </a:prstGeom>
          <a:noFill/>
          <a:ln>
            <a:noFill/>
          </a:ln>
        </p:spPr>
        <p:txBody>
          <a:bodyPr lIns="91403" tIns="45702" rIns="91403" bIns="45702"/>
          <a:lstStyle>
            <a:defPPr>
              <a:defRPr lang="en-US"/>
            </a:defPPr>
            <a:lvl1pPr algn="ctr" defTabSz="457200" eaLnBrk="0" hangingPunct="0">
              <a:defRPr sz="3600" b="1">
                <a:solidFill>
                  <a:prstClr val="white"/>
                </a:solidFill>
                <a:effectLst>
                  <a:glow rad="127000">
                    <a:prstClr val="black"/>
                  </a:glow>
                </a:effectLst>
                <a:latin typeface="Arial"/>
                <a:cs typeface="Arial"/>
              </a:defRPr>
            </a:lvl1pPr>
            <a:lvl2pPr algn="ctr" defTabSz="457200" eaLnBrk="0" hangingPunct="0">
              <a:defRPr sz="4400">
                <a:latin typeface="Calibri" charset="0"/>
              </a:defRPr>
            </a:lvl2pPr>
            <a:lvl3pPr algn="ctr" defTabSz="457200" eaLnBrk="0" hangingPunct="0">
              <a:defRPr sz="4400">
                <a:latin typeface="Calibri" charset="0"/>
              </a:defRPr>
            </a:lvl3pPr>
            <a:lvl4pPr algn="ctr" defTabSz="457200" eaLnBrk="0" hangingPunct="0">
              <a:defRPr sz="4400">
                <a:latin typeface="Calibri" charset="0"/>
              </a:defRPr>
            </a:lvl4pPr>
            <a:lvl5pPr algn="ctr" defTabSz="457200" eaLnBrk="0" hangingPunct="0">
              <a:defRPr sz="4400">
                <a:latin typeface="Calibri" charset="0"/>
              </a:defRPr>
            </a:lvl5pPr>
            <a:lvl6pPr marL="457200" algn="ctr" defTabSz="457200" fontAlgn="base">
              <a:spcBef>
                <a:spcPct val="0"/>
              </a:spcBef>
              <a:spcAft>
                <a:spcPct val="0"/>
              </a:spcAft>
              <a:defRPr sz="4400">
                <a:latin typeface="Calibri" charset="0"/>
              </a:defRPr>
            </a:lvl6pPr>
            <a:lvl7pPr marL="914400" algn="ctr" defTabSz="457200" fontAlgn="base">
              <a:spcBef>
                <a:spcPct val="0"/>
              </a:spcBef>
              <a:spcAft>
                <a:spcPct val="0"/>
              </a:spcAft>
              <a:defRPr sz="4400">
                <a:latin typeface="Calibri" charset="0"/>
              </a:defRPr>
            </a:lvl7pPr>
            <a:lvl8pPr marL="1371600" algn="ctr" defTabSz="457200" fontAlgn="base">
              <a:spcBef>
                <a:spcPct val="0"/>
              </a:spcBef>
              <a:spcAft>
                <a:spcPct val="0"/>
              </a:spcAft>
              <a:defRPr sz="4400">
                <a:latin typeface="Calibri" charset="0"/>
              </a:defRPr>
            </a:lvl8pPr>
            <a:lvl9pPr marL="1828800" algn="ctr" defTabSz="457200" fontAlgn="base">
              <a:spcBef>
                <a:spcPct val="0"/>
              </a:spcBef>
              <a:spcAft>
                <a:spcPct val="0"/>
              </a:spcAft>
              <a:defRPr sz="4400">
                <a:latin typeface="Calibri"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rPr>
              <a:t>متى 26: 6-13 </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rPr>
              <a:t>مرقس 14: 1-11</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rPr>
              <a:t>يوحنا 12: 1-11</a:t>
            </a:r>
          </a:p>
        </p:txBody>
      </p:sp>
      <p:pic>
        <p:nvPicPr>
          <p:cNvPr id="34509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bwMode="auto">
          <a:xfrm>
            <a:off x="0" y="3725533"/>
            <a:ext cx="9144000" cy="783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rPr>
              <a:t>يؤديها ستيف جرين</a:t>
            </a:r>
            <a:endPar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7525187A-D343-3B44-A984-08FA02F5B74D}"/>
              </a:ext>
            </a:extLst>
          </p:cNvPr>
          <p:cNvGrpSpPr/>
          <p:nvPr/>
        </p:nvGrpSpPr>
        <p:grpSpPr>
          <a:xfrm>
            <a:off x="233714" y="339277"/>
            <a:ext cx="2970134" cy="1564800"/>
            <a:chOff x="238313" y="1506508"/>
            <a:chExt cx="2707986" cy="1252451"/>
          </a:xfrm>
        </p:grpSpPr>
        <p:grpSp>
          <p:nvGrpSpPr>
            <p:cNvPr id="21" name="Group 20">
              <a:extLst>
                <a:ext uri="{FF2B5EF4-FFF2-40B4-BE49-F238E27FC236}">
                  <a16:creationId xmlns:a16="http://schemas.microsoft.com/office/drawing/2014/main" id="{F6FF50DB-3EAC-424C-833B-DED25883B3D7}"/>
                </a:ext>
              </a:extLst>
            </p:cNvPr>
            <p:cNvGrpSpPr/>
            <p:nvPr/>
          </p:nvGrpSpPr>
          <p:grpSpPr>
            <a:xfrm>
              <a:off x="238313" y="1506508"/>
              <a:ext cx="2376264" cy="1252451"/>
              <a:chOff x="6444208" y="182050"/>
              <a:chExt cx="2376264" cy="1252451"/>
            </a:xfrm>
          </p:grpSpPr>
          <p:pic>
            <p:nvPicPr>
              <p:cNvPr id="23" name="Picture 1" descr="22_John_Baptist_Prison_JPEG_1024.jpg">
                <a:extLst>
                  <a:ext uri="{FF2B5EF4-FFF2-40B4-BE49-F238E27FC236}">
                    <a16:creationId xmlns:a16="http://schemas.microsoft.com/office/drawing/2014/main" id="{578EC55F-9E57-4141-BE6E-854BB85A2457}"/>
                  </a:ext>
                </a:extLst>
              </p:cNvPr>
              <p:cNvPicPr>
                <a:picLocks noChangeAspect="1"/>
              </p:cNvPicPr>
              <p:nvPr/>
            </p:nvPicPr>
            <p:blipFill rotWithShape="1">
              <a:blip r:embed="rId5"/>
              <a:srcRect l="11929" t="7918" r="10554" b="37606"/>
              <a:stretch/>
            </p:blipFill>
            <p:spPr bwMode="auto">
              <a:xfrm>
                <a:off x="6444208" y="182050"/>
                <a:ext cx="2376264" cy="1252451"/>
              </a:xfrm>
              <a:prstGeom prst="rect">
                <a:avLst/>
              </a:prstGeom>
              <a:noFill/>
              <a:ln w="9525">
                <a:noFill/>
                <a:miter lim="800000"/>
                <a:headEnd/>
                <a:tailEnd/>
              </a:ln>
            </p:spPr>
          </p:pic>
          <p:sp>
            <p:nvSpPr>
              <p:cNvPr id="24" name="Rectangle 23">
                <a:extLst>
                  <a:ext uri="{FF2B5EF4-FFF2-40B4-BE49-F238E27FC236}">
                    <a16:creationId xmlns:a16="http://schemas.microsoft.com/office/drawing/2014/main" id="{97BEE135-A4BB-D34F-A6CC-0B165F91AB56}"/>
                  </a:ext>
                </a:extLst>
              </p:cNvPr>
              <p:cNvSpPr/>
              <p:nvPr/>
            </p:nvSpPr>
            <p:spPr bwMode="auto">
              <a:xfrm>
                <a:off x="7668344" y="188639"/>
                <a:ext cx="1080120" cy="418780"/>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22" name="TextBox 21">
              <a:extLst>
                <a:ext uri="{FF2B5EF4-FFF2-40B4-BE49-F238E27FC236}">
                  <a16:creationId xmlns:a16="http://schemas.microsoft.com/office/drawing/2014/main" id="{5B627F7E-0502-DE4B-BE32-87791D5C58A5}"/>
                </a:ext>
              </a:extLst>
            </p:cNvPr>
            <p:cNvSpPr txBox="1"/>
            <p:nvPr/>
          </p:nvSpPr>
          <p:spPr>
            <a:xfrm>
              <a:off x="1403648" y="1616478"/>
              <a:ext cx="1542651" cy="1115694"/>
            </a:xfrm>
            <a:prstGeom prst="rect">
              <a:avLst/>
            </a:prstGeom>
            <a:noFill/>
            <a:effectLst/>
          </p:spPr>
          <p:txBody>
            <a:bodyPr wrap="square" lIns="91341" tIns="45671" rIns="91341" bIns="45671"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t>صور</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t>  </a:t>
              </a:r>
              <a:r>
                <a:rPr kumimoji="0" lang="ar-JO" altLang="zh-CN" sz="4000" b="0" i="0" u="none" strike="noStrike" kern="0" cap="none" spc="-250" normalizeH="0" baseline="0" noProof="0" dirty="0">
                  <a:ln>
                    <a:noFill/>
                  </a:ln>
                  <a:solidFill>
                    <a:srgbClr val="02B7DF"/>
                  </a:solidFill>
                  <a:effectLst/>
                  <a:uLnTx/>
                  <a:uFillTx/>
                  <a:latin typeface="Arial" panose="020B0604020202020204" pitchFamily="34" charset="0"/>
                  <a:cs typeface="Arial" panose="020B0604020202020204" pitchFamily="34" charset="0"/>
                </a:rPr>
                <a:t>كتابية</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t>    مجانية</a:t>
              </a:r>
              <a:endParaRPr kumimoji="0" lang="en-GB" sz="72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3082899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3" descr="01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9364153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1" descr="02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6030220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1" descr="03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2700" y="1"/>
            <a:ext cx="2743200" cy="4038600"/>
          </a:xfrm>
        </p:spPr>
        <p:txBody>
          <a:bodyPr/>
          <a:lstStyle/>
          <a:p>
            <a:pPr>
              <a:defRPr/>
            </a:pPr>
            <a:r>
              <a:rPr lang="ar-JO" dirty="0"/>
              <a:t>في يوم من الأيام كانت امرأة قروية عادية مدفوعة بالحب لربها</a:t>
            </a:r>
            <a:endParaRPr lang="en-US" dirty="0"/>
          </a:p>
        </p:txBody>
      </p:sp>
    </p:spTree>
    <p:extLst>
      <p:ext uri="{BB962C8B-B14F-4D97-AF65-F5344CB8AC3E}">
        <p14:creationId xmlns:p14="http://schemas.microsoft.com/office/powerpoint/2010/main" val="280157337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1" descr="04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965200" y="22233"/>
            <a:ext cx="8178800" cy="1412875"/>
          </a:xfrm>
        </p:spPr>
        <p:txBody>
          <a:bodyPr/>
          <a:lstStyle/>
          <a:p>
            <a:pPr>
              <a:defRPr/>
            </a:pPr>
            <a:r>
              <a:rPr lang="ar-JO" dirty="0">
                <a:ea typeface="ＭＳ Ｐゴシック"/>
              </a:rPr>
              <a:t>سكب بتهور من جوهر قيم ، متجاهلاً الإزدراء</a:t>
            </a:r>
            <a:endParaRPr lang="en-US" dirty="0"/>
          </a:p>
        </p:txBody>
      </p:sp>
    </p:spTree>
    <p:extLst>
      <p:ext uri="{BB962C8B-B14F-4D97-AF65-F5344CB8AC3E}">
        <p14:creationId xmlns:p14="http://schemas.microsoft.com/office/powerpoint/2010/main" val="112585214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 descr="05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88900" y="1"/>
            <a:ext cx="9321800" cy="3151174"/>
          </a:xfrm>
        </p:spPr>
        <p:txBody>
          <a:bodyPr/>
          <a:lstStyle/>
          <a:p>
            <a:pPr>
              <a:defRPr/>
            </a:pPr>
            <a:r>
              <a:rPr lang="ar-JO" dirty="0"/>
              <a:t>وبمجرد أن تم كسرها وانسكابها ، ملأ العطر كل الغرفة. كسجين خرج من أغلاله كروح تحررت من القبر</a:t>
            </a:r>
            <a:endParaRPr lang="en-US" i="1" dirty="0"/>
          </a:p>
        </p:txBody>
      </p:sp>
    </p:spTree>
    <p:extLst>
      <p:ext uri="{BB962C8B-B14F-4D97-AF65-F5344CB8AC3E}">
        <p14:creationId xmlns:p14="http://schemas.microsoft.com/office/powerpoint/2010/main" val="1698581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01619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1" descr="06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3136900" cy="2959100"/>
          </a:xfrm>
        </p:spPr>
        <p:txBody>
          <a:bodyPr/>
          <a:lstStyle/>
          <a:p>
            <a:pPr>
              <a:defRPr/>
            </a:pPr>
            <a:r>
              <a:rPr lang="ar-JO" i="1" dirty="0"/>
              <a:t>محطمة ومترددة ، فقط من أجل حبك يا يسوع</a:t>
            </a:r>
            <a:endParaRPr lang="en-US" i="1" dirty="0"/>
          </a:p>
        </p:txBody>
      </p:sp>
      <p:sp>
        <p:nvSpPr>
          <p:cNvPr id="4" name="Title 1"/>
          <p:cNvSpPr txBox="1">
            <a:spLocks/>
          </p:cNvSpPr>
          <p:nvPr/>
        </p:nvSpPr>
        <p:spPr bwMode="auto">
          <a:xfrm>
            <a:off x="5486400" y="0"/>
            <a:ext cx="3657600" cy="391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أغلى كنز في الحياة ، سدد عليك</a:t>
            </a:r>
            <a:endPar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89126616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descr="07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3594100" cy="3086100"/>
          </a:xfrm>
        </p:spPr>
        <p:txBody>
          <a:bodyPr/>
          <a:lstStyle/>
          <a:p>
            <a:pPr>
              <a:defRPr/>
            </a:pPr>
            <a:r>
              <a:rPr lang="ar-JO" i="1" dirty="0"/>
              <a:t>كسرت وخرجت وانسكبت عند قدميك</a:t>
            </a:r>
            <a:endParaRPr lang="en-US" i="1" dirty="0"/>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في التخلي الحلو ، اسمحوا لي أن أتسرب من أجلك</a:t>
            </a:r>
            <a:endPar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115776410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1" descr="08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08520" y="116632"/>
            <a:ext cx="3594100" cy="3086100"/>
          </a:xfrm>
        </p:spPr>
        <p:txBody>
          <a:bodyPr/>
          <a:lstStyle/>
          <a:p>
            <a:pPr>
              <a:defRPr/>
            </a:pPr>
            <a:r>
              <a:rPr lang="ar-JO" i="1" dirty="0"/>
              <a:t>يا رب ، لقد كنت كنز الله الثمين ، ومحبوبًا له وابنه الكامل</a:t>
            </a:r>
            <a:endParaRPr lang="en-US" i="1" dirty="0"/>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أُرسِلَتْ هنا لتظهر لي محبة الآب ، فقط من أجل المحبة التي تمت</a:t>
            </a:r>
            <a:endPar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01379535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descr="09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2"/>
            <a:ext cx="9144000" cy="1497707"/>
          </a:xfrm>
        </p:spPr>
        <p:txBody>
          <a:bodyPr/>
          <a:lstStyle/>
          <a:p>
            <a:pPr>
              <a:defRPr/>
            </a:pPr>
            <a:r>
              <a:rPr lang="ar-JO" i="1" dirty="0"/>
              <a:t>وعلى الرغم من أنك كنت كاملاً ومقدسًا ، فقد تخلت عن نفسك طواعية</a:t>
            </a:r>
            <a:br>
              <a:rPr lang="en-US" i="1" dirty="0"/>
            </a:br>
            <a:endParaRPr lang="en-US" i="1" dirty="0"/>
          </a:p>
        </p:txBody>
      </p:sp>
      <p:sp>
        <p:nvSpPr>
          <p:cNvPr id="4" name="Title 1"/>
          <p:cNvSpPr txBox="1">
            <a:spLocks/>
          </p:cNvSpPr>
          <p:nvPr/>
        </p:nvSpPr>
        <p:spPr bwMode="auto">
          <a:xfrm>
            <a:off x="-5392" y="2814041"/>
            <a:ext cx="9144000" cy="143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أنت لم تدخر أي نفقات في عفوتي استهلكت وضيعت من أجلي</a:t>
            </a: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47606577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1" descr="1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9144000" cy="2336800"/>
          </a:xfrm>
        </p:spPr>
        <p:txBody>
          <a:bodyPr/>
          <a:lstStyle/>
          <a:p>
            <a:pPr>
              <a:defRPr/>
            </a:pPr>
            <a:r>
              <a:rPr lang="ar-JO" dirty="0"/>
              <a:t>مكسورة وتحدثت فقط من أجل محبتي ، يا يسوع - أغلى كنز الله أغدق علي</a:t>
            </a:r>
            <a:endParaRPr lang="en-US" i="1" dirty="0"/>
          </a:p>
        </p:txBody>
      </p:sp>
    </p:spTree>
    <p:extLst>
      <p:ext uri="{BB962C8B-B14F-4D97-AF65-F5344CB8AC3E}">
        <p14:creationId xmlns:p14="http://schemas.microsoft.com/office/powerpoint/2010/main" val="23651981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11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15109"/>
            <a:ext cx="9144000" cy="1666853"/>
          </a:xfrm>
        </p:spPr>
        <p:txBody>
          <a:bodyPr/>
          <a:lstStyle/>
          <a:p>
            <a:pPr>
              <a:defRPr/>
            </a:pPr>
            <a:r>
              <a:rPr lang="ar-JO" dirty="0"/>
              <a:t>كسرت وانسكبت على قدمي</a:t>
            </a:r>
            <a:r>
              <a:rPr lang="en-US" dirty="0"/>
              <a:t>.</a:t>
            </a:r>
            <a:br>
              <a:rPr lang="en-US" dirty="0"/>
            </a:br>
            <a:endParaRPr lang="en-US" dirty="0"/>
          </a:p>
        </p:txBody>
      </p:sp>
      <p:sp>
        <p:nvSpPr>
          <p:cNvPr id="4" name="Title 1"/>
          <p:cNvSpPr txBox="1">
            <a:spLocks/>
          </p:cNvSpPr>
          <p:nvPr/>
        </p:nvSpPr>
        <p:spPr bwMode="auto">
          <a:xfrm>
            <a:off x="0" y="4244960"/>
            <a:ext cx="9061054" cy="2055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في هجر جميل ، يا رب ، لقد تم إراحتك واستهلكت من أجلي</a:t>
            </a: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246236400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12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p:txBody>
          <a:bodyPr/>
          <a:lstStyle/>
          <a:p>
            <a:pPr>
              <a:defRPr/>
            </a:pPr>
            <a:r>
              <a:rPr lang="ar-JO" dirty="0"/>
              <a:t>في التخلي الحلو ، اسمحوا لي أن ينسكب من أجل اليك</a:t>
            </a:r>
            <a:endParaRPr lang="en-US" dirty="0"/>
          </a:p>
        </p:txBody>
      </p:sp>
    </p:spTree>
    <p:extLst>
      <p:ext uri="{BB962C8B-B14F-4D97-AF65-F5344CB8AC3E}">
        <p14:creationId xmlns:p14="http://schemas.microsoft.com/office/powerpoint/2010/main" val="351950350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4000" spc="-120" dirty="0">
                <a:latin typeface="Arial"/>
                <a:ea typeface="ＭＳ Ｐゴシック"/>
                <a:cs typeface="Arial"/>
              </a:rPr>
              <a:t>الصور مقدمة من </a:t>
            </a:r>
            <a:r>
              <a:rPr lang="en-US" sz="4000" spc="-120" dirty="0">
                <a:latin typeface="Arial"/>
                <a:ea typeface="ＭＳ Ｐゴシック"/>
                <a:cs typeface="Arial"/>
              </a:rPr>
              <a:t> Big Book Media</a:t>
            </a:r>
            <a:br>
              <a:rPr lang="en-US" sz="4000" spc="-120" dirty="0">
                <a:latin typeface="Arial"/>
                <a:ea typeface="ＭＳ Ｐゴシック"/>
                <a:cs typeface="Arial"/>
              </a:rPr>
            </a:br>
            <a:r>
              <a:rPr lang="en-US" sz="4000" spc="-120" dirty="0">
                <a:latin typeface="Arial"/>
                <a:ea typeface="ＭＳ Ｐゴシック"/>
                <a:cs typeface="Arial"/>
              </a:rPr>
              <a:t>© </a:t>
            </a:r>
            <a:r>
              <a:rPr lang="ar-JO" sz="4000" spc="-120" dirty="0">
                <a:latin typeface="Arial"/>
                <a:ea typeface="ＭＳ Ｐゴシック"/>
                <a:cs typeface="Arial"/>
              </a:rPr>
              <a:t>جميع الحقوق محفوظة</a:t>
            </a:r>
            <a:endParaRPr lang="en-US" sz="4000" spc="-120" dirty="0">
              <a:latin typeface="Arial"/>
              <a:ea typeface="ＭＳ Ｐゴシック"/>
              <a:cs typeface="Arial"/>
            </a:endParaRP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fontAlgn="auto">
              <a:spcBef>
                <a:spcPts val="0"/>
              </a:spcBef>
              <a:spcAft>
                <a:spcPts val="0"/>
              </a:spcAft>
            </a:pPr>
            <a:r>
              <a:rPr lang="en-US" altLang="zh-CN" sz="4800" b="1" dirty="0">
                <a:solidFill>
                  <a:prstClr val="black">
                    <a:lumMod val="75000"/>
                    <a:lumOff val="25000"/>
                  </a:prstClr>
                </a:solidFill>
                <a:latin typeface="Arial"/>
                <a:ea typeface="宋体"/>
                <a:cs typeface="Arial"/>
              </a:rPr>
              <a:t>BIG BOOK MEDIA</a:t>
            </a:r>
            <a:endParaRPr lang="en-GB" sz="8800" b="1" dirty="0">
              <a:solidFill>
                <a:prstClr val="black">
                  <a:lumMod val="75000"/>
                  <a:lumOff val="25000"/>
                </a:prstClr>
              </a:solidFill>
              <a:latin typeface="Arial"/>
              <a:cs typeface="Arial"/>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ar-JO" sz="3200" b="1" kern="0" dirty="0">
                <a:solidFill>
                  <a:srgbClr val="000000"/>
                </a:solidFill>
                <a:latin typeface="Calibri"/>
                <a:ea typeface="ＭＳ Ｐゴシック"/>
                <a:cs typeface="DejaVu Sans"/>
              </a:rPr>
              <a:t>استخدمت بإذن</a:t>
            </a:r>
            <a:endParaRPr lang="en-US" sz="3200" b="1" kern="0" dirty="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276226314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199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panose="020B0604020202020204" pitchFamily="34" charset="0"/>
                <a:ea typeface="ＭＳ Ｐゴシック"/>
                <a:cs typeface="Arial" panose="020B0604020202020204" pitchFamily="34" charset="0"/>
              </a:rPr>
              <a:t>الكلمة في صور</a:t>
            </a:r>
            <a:endParaRPr lang="en-US" sz="7200" spc="-120" dirty="0">
              <a:solidFill>
                <a:schemeClr val="tx1">
                  <a:lumMod val="50000"/>
                  <a:lumOff val="50000"/>
                </a:schemeClr>
              </a:solidFill>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84992440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t>هل كانت مريم المجدلية </a:t>
            </a:r>
            <a:b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br>
            <a: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t>هي المرأة </a:t>
            </a:r>
            <a:b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br>
            <a: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t>حاملة قارورة الطيب ؟</a:t>
            </a:r>
            <a:endParaRPr lang="en-US"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rPr>
              <a:t>لا . في لوقا غير مذكور اسمها</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rPr>
              <a:t> ولكن في الأناجيل الأخرى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rPr>
              <a:t>هي مريم من بيت عنيا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rPr>
              <a:t>بكل وضوح</a:t>
            </a:r>
            <a:endParaRPr kumimoji="0" lang="en-US" sz="3600" b="0" i="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endParaRPr>
          </a:p>
        </p:txBody>
      </p:sp>
      <p:pic>
        <p:nvPicPr>
          <p:cNvPr id="5" name="Picture 4" descr="Alabaste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015534"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2"/>
          <p:cNvGrpSpPr/>
          <p:nvPr/>
        </p:nvGrpSpPr>
        <p:grpSpPr>
          <a:xfrm>
            <a:off x="1" y="1143000"/>
            <a:ext cx="3980349" cy="5715000"/>
            <a:chOff x="0" y="1143000"/>
            <a:chExt cx="3980349" cy="5715000"/>
          </a:xfrm>
        </p:grpSpPr>
        <p:pic>
          <p:nvPicPr>
            <p:cNvPr id="429058" name="Picture 4" descr="Alabaste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186" y="1182282"/>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29620" y="1182282"/>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06868" y="1295400"/>
              <a:ext cx="1023498"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10302" y="1221564"/>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7715" y="2786203"/>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30366" y="3107601"/>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22250" y="2989755"/>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28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sp>
        <p:nvSpPr>
          <p:cNvPr id="15"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المرأة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و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قارورة الطيب</a:t>
            </a:r>
            <a:endParaRPr kumimoji="0" lang="en-US" sz="28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16" name="Rectangle 3"/>
          <p:cNvSpPr txBox="1">
            <a:spLocks noChangeArrowheads="1"/>
          </p:cNvSpPr>
          <p:nvPr/>
        </p:nvSpPr>
        <p:spPr bwMode="auto">
          <a:xfrm>
            <a:off x="2357768" y="2642409"/>
            <a:ext cx="1384574" cy="1857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مريم</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المجدلية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و الكأس</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المقدسة</a:t>
            </a:r>
            <a:endParaRPr kumimoji="0" lang="en-US"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18" name="Rectangle 3"/>
          <p:cNvSpPr txBox="1">
            <a:spLocks noChangeArrowheads="1"/>
          </p:cNvSpPr>
          <p:nvPr/>
        </p:nvSpPr>
        <p:spPr bwMode="auto">
          <a:xfrm rot="21036044">
            <a:off x="2017341" y="4753168"/>
            <a:ext cx="1557116" cy="159184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كما ورد</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في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شيفرة دافنشي</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5602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dissolv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dissolv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dissolve">
                                      <p:cBhvr>
                                        <p:cTn id="2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89747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Text Box 2"/>
          <p:cNvSpPr txBox="1">
            <a:spLocks noChangeArrowheads="1"/>
          </p:cNvSpPr>
          <p:nvPr/>
        </p:nvSpPr>
        <p:spPr bwMode="auto">
          <a:xfrm>
            <a:off x="8382010" y="76208"/>
            <a:ext cx="698897" cy="461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Arial" panose="020B0604020202020204" pitchFamily="34" charset="0"/>
                <a:cs typeface="Arial" panose="020B0604020202020204" pitchFamily="34" charset="0"/>
              </a:rPr>
              <a:t>656</a:t>
            </a:r>
            <a:endParaRPr kumimoji="0" lang="en-US" sz="2400" b="0" i="0" u="none" strike="noStrike" kern="1200" cap="none" spc="0" normalizeH="0" baseline="0" noProof="0">
              <a:ln>
                <a:noFill/>
              </a:ln>
              <a:solidFill>
                <a:srgbClr val="000066"/>
              </a:solidFill>
              <a:effectLst/>
              <a:uLnTx/>
              <a:uFillTx/>
              <a:latin typeface="Arial" panose="020B0604020202020204" pitchFamily="34" charset="0"/>
              <a:cs typeface="Arial" panose="020B0604020202020204" pitchFamily="34" charset="0"/>
            </a:endParaRPr>
          </a:p>
        </p:txBody>
      </p:sp>
      <p:pic>
        <p:nvPicPr>
          <p:cNvPr id="531458" name="Picture 3"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0"/>
            <a:ext cx="910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1459" name="Rectangle 4"/>
          <p:cNvSpPr>
            <a:spLocks noGrp="1" noChangeArrowheads="1"/>
          </p:cNvSpPr>
          <p:nvPr>
            <p:ph type="title" idx="4294967295"/>
          </p:nvPr>
        </p:nvSpPr>
        <p:spPr>
          <a:xfrm>
            <a:off x="0" y="0"/>
            <a:ext cx="4191000" cy="914400"/>
          </a:xfrm>
          <a:solidFill>
            <a:schemeClr val="bg1"/>
          </a:solidFill>
        </p:spPr>
        <p:txBody>
          <a:bodyPr/>
          <a:lstStyle/>
          <a:p>
            <a:pPr rtl="1" eaLnBrk="1" hangingPunct="1">
              <a:defRPr/>
            </a:pPr>
            <a:r>
              <a:rPr lang="ar-JO" sz="4800" b="1" kern="1200" dirty="0">
                <a:solidFill>
                  <a:schemeClr val="tx1"/>
                </a:solidFill>
                <a:effectLst>
                  <a:glow rad="177800">
                    <a:schemeClr val="bg2"/>
                  </a:glow>
                </a:effectLst>
                <a:latin typeface="Arial" panose="020B0604020202020204" pitchFamily="34" charset="0"/>
                <a:ea typeface="ＭＳ Ｐゴシック" charset="0"/>
                <a:cs typeface="Arial" panose="020B0604020202020204" pitchFamily="34" charset="0"/>
              </a:rPr>
              <a:t>يوحنا ١٢ حدث</a:t>
            </a:r>
            <a:endParaRPr lang="en-US" sz="4800" b="1" kern="1200" dirty="0">
              <a:solidFill>
                <a:schemeClr val="tx1"/>
              </a:solidFill>
              <a:effectLst>
                <a:glow rad="177800">
                  <a:schemeClr val="bg2"/>
                </a:glow>
              </a:effectLst>
              <a:latin typeface="Arial" panose="020B0604020202020204" pitchFamily="34" charset="0"/>
              <a:ea typeface="ＭＳ Ｐゴシック" charset="0"/>
              <a:cs typeface="Arial" panose="020B0604020202020204" pitchFamily="34" charset="0"/>
            </a:endParaRPr>
          </a:p>
        </p:txBody>
      </p:sp>
      <p:sp>
        <p:nvSpPr>
          <p:cNvPr id="257029" name="Text Box 5"/>
          <p:cNvSpPr txBox="1">
            <a:spLocks noChangeArrowheads="1"/>
          </p:cNvSpPr>
          <p:nvPr/>
        </p:nvSpPr>
        <p:spPr bwMode="auto">
          <a:xfrm>
            <a:off x="5307603" y="5638800"/>
            <a:ext cx="3654835" cy="52305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الدهن في بيت عنيا ١٢: ١-١١</a:t>
            </a:r>
            <a:endParaRPr kumimoji="0" lang="en-US"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57030" name="Text Box 6"/>
          <p:cNvSpPr txBox="1">
            <a:spLocks noChangeArrowheads="1"/>
          </p:cNvSpPr>
          <p:nvPr/>
        </p:nvSpPr>
        <p:spPr bwMode="auto">
          <a:xfrm>
            <a:off x="4532367" y="4165600"/>
            <a:ext cx="2452582" cy="52305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النصر١٢:١٢ - ٢٠</a:t>
            </a:r>
            <a:endParaRPr kumimoji="0" lang="en-US"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57031" name="Text Box 7"/>
          <p:cNvSpPr txBox="1">
            <a:spLocks noChangeArrowheads="1"/>
          </p:cNvSpPr>
          <p:nvPr/>
        </p:nvSpPr>
        <p:spPr bwMode="auto">
          <a:xfrm>
            <a:off x="3486118" y="2692400"/>
            <a:ext cx="1649478" cy="95394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التنبؤ بالموت</a:t>
            </a:r>
            <a:endParaRPr kumimoji="0" lang="en-US"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١٢:٢١-٣٦</a:t>
            </a:r>
          </a:p>
        </p:txBody>
      </p:sp>
      <p:sp>
        <p:nvSpPr>
          <p:cNvPr id="257032" name="Text Box 8"/>
          <p:cNvSpPr txBox="1">
            <a:spLocks noChangeArrowheads="1"/>
          </p:cNvSpPr>
          <p:nvPr/>
        </p:nvSpPr>
        <p:spPr bwMode="auto">
          <a:xfrm>
            <a:off x="817765" y="1219200"/>
            <a:ext cx="4063600" cy="52305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CC"/>
                </a:solidFill>
                <a:effectLst>
                  <a:glow rad="177800">
                    <a:srgbClr val="000000"/>
                  </a:glow>
                </a:effectLst>
                <a:uLnTx/>
                <a:uFillTx/>
                <a:latin typeface="Arial" panose="020B0604020202020204" pitchFamily="34" charset="0"/>
                <a:cs typeface="Arial" panose="020B0604020202020204" pitchFamily="34" charset="0"/>
              </a:rPr>
              <a:t>ملخص عدم الإيمان ١٢: ٣٧-٥٠</a:t>
            </a:r>
            <a:endParaRPr kumimoji="0" lang="en-US" sz="2800" b="1" i="0" u="none" strike="noStrike" kern="1200" cap="none" spc="0" normalizeH="0" baseline="0" noProof="0" dirty="0">
              <a:ln>
                <a:noFill/>
              </a:ln>
              <a:solidFill>
                <a:srgbClr val="FFFFCC"/>
              </a:solidFill>
              <a:effectLst>
                <a:glow rad="177800">
                  <a:srgbClr val="000000"/>
                </a:glow>
              </a:effectLst>
              <a:uLnTx/>
              <a:uFillTx/>
              <a:latin typeface="Arial" panose="020B0604020202020204" pitchFamily="34" charset="0"/>
              <a:cs typeface="Arial" panose="020B0604020202020204" pitchFamily="34" charset="0"/>
            </a:endParaRP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531467" name="Text Box 13"/>
          <p:cNvSpPr txBox="1">
            <a:spLocks noChangeArrowheads="1"/>
          </p:cNvSpPr>
          <p:nvPr/>
        </p:nvSpPr>
        <p:spPr bwMode="auto">
          <a:xfrm>
            <a:off x="8578858" y="7"/>
            <a:ext cx="530581" cy="461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64</a:t>
            </a:r>
            <a:endParaRPr kumimoji="0" lang="en-US" sz="2400" b="0"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1026"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35"/>
            <a:ext cx="9144000" cy="623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8818" name="Rectangle 1027"/>
          <p:cNvSpPr>
            <a:spLocks noGrp="1" noChangeArrowheads="1"/>
          </p:cNvSpPr>
          <p:nvPr>
            <p:ph type="title" idx="4294967295"/>
          </p:nvPr>
        </p:nvSpPr>
        <p:spPr>
          <a:xfrm>
            <a:off x="0" y="0"/>
            <a:ext cx="9144000" cy="1219200"/>
          </a:xfrm>
          <a:solidFill>
            <a:schemeClr val="tx2"/>
          </a:solidFill>
        </p:spPr>
        <p:txBody>
          <a:bodyPr/>
          <a:lstStyle/>
          <a:p>
            <a:r>
              <a:rPr lang="ar-JO" sz="2800" kern="1200" dirty="0">
                <a:solidFill>
                  <a:srgbClr val="FFFFCC"/>
                </a:solidFill>
                <a:latin typeface="Arial" panose="020B0604020202020204" pitchFamily="34" charset="0"/>
                <a:cs typeface="Arial" panose="020B0604020202020204" pitchFamily="34" charset="0"/>
              </a:rPr>
              <a:t>لم يكن هذا مثل لوقا ٧: ٣٦-٥٠ مع يسوع والمرأة الخاطئة</a:t>
            </a:r>
            <a:endParaRPr lang="en-US" sz="2800" kern="1200" dirty="0">
              <a:solidFill>
                <a:srgbClr val="FFFF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532576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61" tIns="45631" rIns="91261" bIns="45631"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79203" name="Text Box 3"/>
          <p:cNvSpPr txBox="1">
            <a:spLocks noChangeArrowheads="1"/>
          </p:cNvSpPr>
          <p:nvPr/>
        </p:nvSpPr>
        <p:spPr bwMode="auto">
          <a:xfrm>
            <a:off x="0" y="1006476"/>
            <a:ext cx="7615451" cy="590147"/>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أمور مشتركة في قصص الأناجيل الأربعة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9204" name="Rectangle 4"/>
          <p:cNvSpPr>
            <a:spLocks noGrp="1" noChangeArrowheads="1"/>
          </p:cNvSpPr>
          <p:nvPr>
            <p:ph type="title"/>
          </p:nvPr>
        </p:nvSpPr>
        <p:spPr>
          <a:xfrm>
            <a:off x="0" y="238163"/>
            <a:ext cx="7620000" cy="600075"/>
          </a:xfrm>
        </p:spPr>
        <p:txBody>
          <a:bodyPr anchor="t">
            <a:spAutoFit/>
          </a:bodyPr>
          <a:lstStyle/>
          <a:p>
            <a:pPr eaLnBrk="1" hangingPunct="1">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مسح يسوع</a:t>
            </a:r>
            <a:endParaRPr lang="en-US" sz="3200" b="1" dirty="0">
              <a:solidFill>
                <a:schemeClr val="tx1"/>
              </a:solidFill>
              <a:latin typeface="Arial" panose="020B0604020202020204" pitchFamily="34" charset="0"/>
              <a:cs typeface="Arial" panose="020B0604020202020204" pitchFamily="34" charset="0"/>
            </a:endParaRPr>
          </a:p>
        </p:txBody>
      </p:sp>
      <p:sp>
        <p:nvSpPr>
          <p:cNvPr id="179205" name="Text Box 5"/>
          <p:cNvSpPr txBox="1">
            <a:spLocks noChangeArrowheads="1"/>
          </p:cNvSpPr>
          <p:nvPr/>
        </p:nvSpPr>
        <p:spPr bwMode="auto">
          <a:xfrm>
            <a:off x="288926" y="2702257"/>
            <a:ext cx="8855075" cy="4031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61" tIns="45631" rIns="91261" bIns="45631">
            <a:spAutoFit/>
          </a:bodyPr>
          <a:lstStyle>
            <a:lvl1pPr marL="598488" indent="-5984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زيارة غير معلنة من امرأة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مسح رأس وقدمي يسوع</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تنشيف قدميه بشعرها</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اعتراض التلاميذ/يهوذا على الإسراف</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 توبيخ التلاميذ من قبل يسوع</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 في بيت</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7. قارورة الطيب (باستثناء يوحنا)</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 مالك المنزل هو رجل يدعى سمعان</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61480" name="Picture 6"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93051" y="0"/>
            <a:ext cx="1550987"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835747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9205">
                                            <p:txEl>
                                              <p:pRg st="7" end="7"/>
                                            </p:txEl>
                                          </p:spTgt>
                                        </p:tgtEl>
                                        <p:attrNameLst>
                                          <p:attrName>style.visibility</p:attrName>
                                        </p:attrNameLst>
                                      </p:cBhvr>
                                      <p:to>
                                        <p:strVal val="visible"/>
                                      </p:to>
                                    </p:set>
                                    <p:animEffect transition="in" filter="fade">
                                      <p:cBhvr>
                                        <p:cTn id="47" dur="500"/>
                                        <p:tgtEl>
                                          <p:spTgt spid="17920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1" name="Rectangle 3"/>
          <p:cNvSpPr>
            <a:spLocks noChangeArrowheads="1"/>
          </p:cNvSpPr>
          <p:nvPr/>
        </p:nvSpPr>
        <p:spPr bwMode="auto">
          <a:xfrm>
            <a:off x="0" y="5665041"/>
            <a:ext cx="184660" cy="460283"/>
          </a:xfrm>
          <a:prstGeom prst="rect">
            <a:avLst/>
          </a:prstGeom>
          <a:solidFill>
            <a:srgbClr val="FF3300">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1252" name="Rectangle 4"/>
          <p:cNvSpPr>
            <a:spLocks noChangeArrowheads="1"/>
          </p:cNvSpPr>
          <p:nvPr/>
        </p:nvSpPr>
        <p:spPr bwMode="auto">
          <a:xfrm>
            <a:off x="0" y="2782934"/>
            <a:ext cx="184660" cy="460283"/>
          </a:xfrm>
          <a:prstGeom prst="rect">
            <a:avLst/>
          </a:prstGeom>
          <a:solidFill>
            <a:srgbClr val="FF9933">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1253" name="Text Box 5"/>
          <p:cNvSpPr txBox="1">
            <a:spLocks noChangeArrowheads="1"/>
          </p:cNvSpPr>
          <p:nvPr/>
        </p:nvSpPr>
        <p:spPr bwMode="auto">
          <a:xfrm>
            <a:off x="0" y="990600"/>
            <a:ext cx="4214810" cy="5016592"/>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لوقا ٧: ٣٦ - ٥٠</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 وقت مبكر في الخدمة</a:t>
            </a: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البكاء</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للعبادة، مغفورة خطايا المرأة</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(لوقا ٧: ٤٨)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بواسطة زانية </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لم يذكر اسمها في منزل سمعان الفريسي</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(لوقا  ٧: ٤٠) في بلدة غير معروفة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1254" name="Text Box 6"/>
          <p:cNvSpPr txBox="1">
            <a:spLocks noChangeArrowheads="1"/>
          </p:cNvSpPr>
          <p:nvPr/>
        </p:nvSpPr>
        <p:spPr bwMode="auto">
          <a:xfrm>
            <a:off x="4211961" y="1016345"/>
            <a:ext cx="4935537" cy="4770371"/>
          </a:xfrm>
          <a:prstGeom prst="rect">
            <a:avLst/>
          </a:prstGeom>
          <a:solidFill>
            <a:srgbClr val="99FFCC">
              <a:alpha val="3686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متى ٢٦: ٦ – ١٣</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مرقس ١٤: ۳ – ٩ </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يوحنا ١٢: ١ – ١١</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خلال أسبوع الآلام</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لم يلاحظ بكاء</a:t>
            </a:r>
            <a:endPar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للدفن ، لا تحتاج المرأة إلى الصفح</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قبل مريم أخت لعازر في منزل سمعان الأبرص(متى ٢٦: ٦ ؛ مرقس ١٤: ٣) في بيت عنيا مسقط رأس لعازر (يوحنا</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١٢: ١)</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1250"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81255" name="Rectangle 7"/>
          <p:cNvSpPr>
            <a:spLocks noGrp="1" noChangeArrowheads="1"/>
          </p:cNvSpPr>
          <p:nvPr>
            <p:ph type="title"/>
          </p:nvPr>
        </p:nvSpPr>
        <p:spPr>
          <a:xfrm>
            <a:off x="0" y="238160"/>
            <a:ext cx="9144000" cy="600075"/>
          </a:xfrm>
        </p:spPr>
        <p:txBody>
          <a:bodyPr anchor="t">
            <a:spAutoFit/>
          </a:bodyPr>
          <a:lstStyle/>
          <a:p>
            <a:pPr eaLnBrk="1" hangingPunct="1">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مسحتي يسوع</a:t>
            </a:r>
            <a:endPar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363530" name="Picture 8"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3614" y="0"/>
            <a:ext cx="560387"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3531" name="Picture 9"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03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1071329"/>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B755B16-DB95-1AD0-B802-D87FAD86573F}"/>
              </a:ext>
            </a:extLst>
          </p:cNvPr>
          <p:cNvSpPr txBox="1"/>
          <p:nvPr/>
        </p:nvSpPr>
        <p:spPr>
          <a:xfrm>
            <a:off x="-396552" y="3470067"/>
            <a:ext cx="4050147" cy="2522728"/>
          </a:xfrm>
          <a:prstGeom prst="rect">
            <a:avLst/>
          </a:prstGeom>
          <a:noFill/>
          <a:ln>
            <a:noFill/>
          </a:ln>
        </p:spPr>
        <p:txBody>
          <a:bodyPr lIns="91403" tIns="45702" rIns="91403" bIns="45702"/>
          <a:lstStyle>
            <a:defPPr>
              <a:defRPr lang="en-US"/>
            </a:defPPr>
            <a:lvl1pPr algn="ctr" defTabSz="457200" eaLnBrk="0" hangingPunct="0">
              <a:defRPr sz="3600" b="1">
                <a:solidFill>
                  <a:prstClr val="white"/>
                </a:solidFill>
                <a:effectLst>
                  <a:glow rad="127000">
                    <a:prstClr val="black"/>
                  </a:glow>
                </a:effectLst>
                <a:latin typeface="Arial"/>
                <a:cs typeface="Arial"/>
              </a:defRPr>
            </a:lvl1pPr>
            <a:lvl2pPr algn="ctr" defTabSz="457200" eaLnBrk="0" hangingPunct="0">
              <a:defRPr sz="4400">
                <a:latin typeface="Calibri" charset="0"/>
              </a:defRPr>
            </a:lvl2pPr>
            <a:lvl3pPr algn="ctr" defTabSz="457200" eaLnBrk="0" hangingPunct="0">
              <a:defRPr sz="4400">
                <a:latin typeface="Calibri" charset="0"/>
              </a:defRPr>
            </a:lvl3pPr>
            <a:lvl4pPr algn="ctr" defTabSz="457200" eaLnBrk="0" hangingPunct="0">
              <a:defRPr sz="4400">
                <a:latin typeface="Calibri" charset="0"/>
              </a:defRPr>
            </a:lvl4pPr>
            <a:lvl5pPr algn="ctr" defTabSz="457200" eaLnBrk="0" hangingPunct="0">
              <a:defRPr sz="4400">
                <a:latin typeface="Calibri" charset="0"/>
              </a:defRPr>
            </a:lvl5pPr>
            <a:lvl6pPr marL="457200" algn="ctr" defTabSz="457200" fontAlgn="base">
              <a:spcBef>
                <a:spcPct val="0"/>
              </a:spcBef>
              <a:spcAft>
                <a:spcPct val="0"/>
              </a:spcAft>
              <a:defRPr sz="4400">
                <a:latin typeface="Calibri" charset="0"/>
              </a:defRPr>
            </a:lvl6pPr>
            <a:lvl7pPr marL="914400" algn="ctr" defTabSz="457200" fontAlgn="base">
              <a:spcBef>
                <a:spcPct val="0"/>
              </a:spcBef>
              <a:spcAft>
                <a:spcPct val="0"/>
              </a:spcAft>
              <a:defRPr sz="4400">
                <a:latin typeface="Calibri" charset="0"/>
              </a:defRPr>
            </a:lvl7pPr>
            <a:lvl8pPr marL="1371600" algn="ctr" defTabSz="457200" fontAlgn="base">
              <a:spcBef>
                <a:spcPct val="0"/>
              </a:spcBef>
              <a:spcAft>
                <a:spcPct val="0"/>
              </a:spcAft>
              <a:defRPr sz="4400">
                <a:latin typeface="Calibri" charset="0"/>
              </a:defRPr>
            </a:lvl8pPr>
            <a:lvl9pPr marL="1828800" algn="ctr" defTabSz="457200" fontAlgn="base">
              <a:spcBef>
                <a:spcPct val="0"/>
              </a:spcBef>
              <a:spcAft>
                <a:spcPct val="0"/>
              </a:spcAft>
              <a:defRPr sz="4400">
                <a:latin typeface="Calibri"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Pr>
              <a:t>متَّى 26: 17-35 </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Pr>
              <a:t>مرقس 14: 12-31</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Pr>
              <a:t>لوقا 22: 7-38</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Pr>
              <a:t>يوحنا 13: 18-38</a:t>
            </a:r>
          </a:p>
        </p:txBody>
      </p:sp>
      <p:grpSp>
        <p:nvGrpSpPr>
          <p:cNvPr id="5" name="Group 4">
            <a:extLst>
              <a:ext uri="{FF2B5EF4-FFF2-40B4-BE49-F238E27FC236}">
                <a16:creationId xmlns:a16="http://schemas.microsoft.com/office/drawing/2014/main" id="{1D8478BA-3F8B-3685-2865-DEB8B2533BCF}"/>
              </a:ext>
            </a:extLst>
          </p:cNvPr>
          <p:cNvGrpSpPr/>
          <p:nvPr/>
        </p:nvGrpSpPr>
        <p:grpSpPr>
          <a:xfrm>
            <a:off x="6300192" y="320235"/>
            <a:ext cx="2970134" cy="1564800"/>
            <a:chOff x="238313" y="1506508"/>
            <a:chExt cx="2707986" cy="1252451"/>
          </a:xfrm>
        </p:grpSpPr>
        <p:grpSp>
          <p:nvGrpSpPr>
            <p:cNvPr id="6" name="Group 5">
              <a:extLst>
                <a:ext uri="{FF2B5EF4-FFF2-40B4-BE49-F238E27FC236}">
                  <a16:creationId xmlns:a16="http://schemas.microsoft.com/office/drawing/2014/main" id="{87DB68C7-19D9-5306-BABC-7707DB5AFA88}"/>
                </a:ext>
              </a:extLst>
            </p:cNvPr>
            <p:cNvGrpSpPr/>
            <p:nvPr/>
          </p:nvGrpSpPr>
          <p:grpSpPr>
            <a:xfrm>
              <a:off x="238313" y="1506508"/>
              <a:ext cx="2376264" cy="1252451"/>
              <a:chOff x="6444208" y="182050"/>
              <a:chExt cx="2376264" cy="1252451"/>
            </a:xfrm>
          </p:grpSpPr>
          <p:pic>
            <p:nvPicPr>
              <p:cNvPr id="15" name="Picture 1" descr="22_John_Baptist_Prison_JPEG_1024.jpg">
                <a:extLst>
                  <a:ext uri="{FF2B5EF4-FFF2-40B4-BE49-F238E27FC236}">
                    <a16:creationId xmlns:a16="http://schemas.microsoft.com/office/drawing/2014/main" id="{60EAA2F1-D4FA-80AD-56E2-E81D211D026F}"/>
                  </a:ext>
                </a:extLst>
              </p:cNvPr>
              <p:cNvPicPr>
                <a:picLocks noChangeAspect="1"/>
              </p:cNvPicPr>
              <p:nvPr/>
            </p:nvPicPr>
            <p:blipFill rotWithShape="1">
              <a:blip r:embed="rId4"/>
              <a:srcRect l="11929" t="7918" r="10554" b="37606"/>
              <a:stretch/>
            </p:blipFill>
            <p:spPr bwMode="auto">
              <a:xfrm>
                <a:off x="6444208" y="182050"/>
                <a:ext cx="2376264" cy="1252451"/>
              </a:xfrm>
              <a:prstGeom prst="rect">
                <a:avLst/>
              </a:prstGeom>
              <a:noFill/>
              <a:ln w="9525">
                <a:noFill/>
                <a:miter lim="800000"/>
                <a:headEnd/>
                <a:tailEnd/>
              </a:ln>
            </p:spPr>
          </p:pic>
          <p:sp>
            <p:nvSpPr>
              <p:cNvPr id="16" name="Rectangle 15">
                <a:extLst>
                  <a:ext uri="{FF2B5EF4-FFF2-40B4-BE49-F238E27FC236}">
                    <a16:creationId xmlns:a16="http://schemas.microsoft.com/office/drawing/2014/main" id="{ABF8C6B6-BF06-67DF-32CB-583DD573EBD8}"/>
                  </a:ext>
                </a:extLst>
              </p:cNvPr>
              <p:cNvSpPr/>
              <p:nvPr/>
            </p:nvSpPr>
            <p:spPr bwMode="auto">
              <a:xfrm>
                <a:off x="7668344" y="188639"/>
                <a:ext cx="1080120" cy="418780"/>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endParaRPr>
              </a:p>
            </p:txBody>
          </p:sp>
        </p:grpSp>
        <p:sp>
          <p:nvSpPr>
            <p:cNvPr id="7" name="TextBox 6">
              <a:extLst>
                <a:ext uri="{FF2B5EF4-FFF2-40B4-BE49-F238E27FC236}">
                  <a16:creationId xmlns:a16="http://schemas.microsoft.com/office/drawing/2014/main" id="{536D3F8E-4EBC-0EFA-A364-FE62EA697EA3}"/>
                </a:ext>
              </a:extLst>
            </p:cNvPr>
            <p:cNvSpPr txBox="1"/>
            <p:nvPr/>
          </p:nvSpPr>
          <p:spPr>
            <a:xfrm>
              <a:off x="1403648" y="1616478"/>
              <a:ext cx="1542651" cy="1115694"/>
            </a:xfrm>
            <a:prstGeom prst="rect">
              <a:avLst/>
            </a:prstGeom>
            <a:noFill/>
            <a:effectLst/>
          </p:spPr>
          <p:txBody>
            <a:bodyPr wrap="square" lIns="91341" tIns="45671" rIns="91341" bIns="45671"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صور</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  </a:t>
              </a:r>
              <a:r>
                <a:rPr kumimoji="0" lang="ar-JO" altLang="zh-CN" sz="4000" b="0" i="0" u="none" strike="noStrike" kern="0" cap="none" spc="-250" normalizeH="0" baseline="0" noProof="0" dirty="0">
                  <a:ln>
                    <a:noFill/>
                  </a:ln>
                  <a:solidFill>
                    <a:srgbClr val="02B7DF"/>
                  </a:solidFill>
                  <a:effectLst/>
                  <a:uLnTx/>
                  <a:uFillTx/>
                  <a:latin typeface="Arial" panose="020B0604020202020204" pitchFamily="34" charset="0"/>
                  <a:cs typeface="Arial" panose="020B0604020202020204" pitchFamily="34" charset="0"/>
                  <a:sym typeface="Arial"/>
                </a:rPr>
                <a:t>كتابية</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    مجانية</a:t>
              </a:r>
              <a:endParaRPr kumimoji="0" lang="en-GB" sz="72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endParaRPr>
            </a:p>
          </p:txBody>
        </p:sp>
      </p:grpSp>
      <p:sp>
        <p:nvSpPr>
          <p:cNvPr id="3" name="TextBox 2">
            <a:extLst>
              <a:ext uri="{FF2B5EF4-FFF2-40B4-BE49-F238E27FC236}">
                <a16:creationId xmlns:a16="http://schemas.microsoft.com/office/drawing/2014/main" id="{5AD183DC-6E8A-FC5D-27A0-0F7FBF4744CF}"/>
              </a:ext>
            </a:extLst>
          </p:cNvPr>
          <p:cNvSpPr txBox="1"/>
          <p:nvPr/>
        </p:nvSpPr>
        <p:spPr>
          <a:xfrm>
            <a:off x="5261130" y="3356992"/>
            <a:ext cx="3127294" cy="741941"/>
          </a:xfrm>
          <a:prstGeom prst="rect">
            <a:avLst/>
          </a:prstGeom>
          <a:noFill/>
        </p:spPr>
        <p:txBody>
          <a:bodyPr wrap="none" lIns="64212" tIns="32103" rIns="64212" bIns="32103">
            <a:spAutoFit/>
          </a:bodyPr>
          <a:lstStyle/>
          <a:p>
            <a:pPr marL="0" marR="0" lvl="0" indent="0" algn="r" defTabSz="321247" rtl="1"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عيد الفصح</a:t>
            </a:r>
            <a:endParaRPr kumimoji="0" lang="en-US" sz="4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4" name="TextBox 3">
            <a:extLst>
              <a:ext uri="{FF2B5EF4-FFF2-40B4-BE49-F238E27FC236}">
                <a16:creationId xmlns:a16="http://schemas.microsoft.com/office/drawing/2014/main" id="{D013431A-5A20-134B-C314-359383C4BA66}"/>
              </a:ext>
            </a:extLst>
          </p:cNvPr>
          <p:cNvSpPr txBox="1"/>
          <p:nvPr/>
        </p:nvSpPr>
        <p:spPr>
          <a:xfrm>
            <a:off x="5782125" y="3861048"/>
            <a:ext cx="2606299" cy="2308179"/>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العشاء </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الأخير</a:t>
            </a:r>
            <a:endParaRPr kumimoji="0" lang="en-US"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259209723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14876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39568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44800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71291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38780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810228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50615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22391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57198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49039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04699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283560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72233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24635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23510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62682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93812820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199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panose="020B0604020202020204" pitchFamily="34" charset="0"/>
                <a:ea typeface="ＭＳ Ｐゴシック"/>
                <a:cs typeface="Arial" panose="020B0604020202020204" pitchFamily="34" charset="0"/>
              </a:rPr>
              <a:t>الكلمة في صور</a:t>
            </a:r>
            <a:endParaRPr lang="en-US" sz="7200" spc="-120" dirty="0">
              <a:solidFill>
                <a:schemeClr val="tx1">
                  <a:lumMod val="50000"/>
                  <a:lumOff val="50000"/>
                </a:schemeClr>
              </a:solidFill>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411799263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27784" y="4217411"/>
            <a:ext cx="6177983" cy="1938861"/>
          </a:xfrm>
          <a:prstGeom prst="rect">
            <a:avLst/>
          </a:prstGeom>
          <a:noFill/>
        </p:spPr>
        <p:txBody>
          <a:bodyPr wrap="square" lIns="91308" tIns="45655" rIns="91308" bIns="45655">
            <a:spAutoFit/>
          </a:bodyPr>
          <a:lstStyle/>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يُصلِّي في</a:t>
            </a:r>
          </a:p>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جثسيماني</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2877" y="87079"/>
            <a:ext cx="5284787" cy="2308193"/>
          </a:xfrm>
          <a:prstGeom prst="rect">
            <a:avLst/>
          </a:prstGeom>
          <a:noFill/>
        </p:spPr>
        <p:txBody>
          <a:bodyPr wrap="square" lIns="91308" tIns="45655" rIns="91308" bIns="45655">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36-56</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32-52</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39-53</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1-12</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5364088" y="3381927"/>
            <a:ext cx="3447788" cy="680396"/>
          </a:xfrm>
          <a:prstGeom prst="rect">
            <a:avLst/>
          </a:prstGeom>
          <a:noFill/>
        </p:spPr>
        <p:txBody>
          <a:bodyPr wrap="square" lIns="64221" tIns="32108" rIns="64221" bIns="32108">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28FE98DA-CE9C-E8BB-2C32-96BC3AA46ED9}"/>
              </a:ext>
            </a:extLst>
          </p:cNvPr>
          <p:cNvGrpSpPr/>
          <p:nvPr/>
        </p:nvGrpSpPr>
        <p:grpSpPr>
          <a:xfrm>
            <a:off x="166336" y="260648"/>
            <a:ext cx="2660102" cy="2025640"/>
            <a:chOff x="5508104" y="620689"/>
            <a:chExt cx="2660102" cy="2025640"/>
          </a:xfrm>
        </p:grpSpPr>
        <p:grpSp>
          <p:nvGrpSpPr>
            <p:cNvPr id="5" name="Group 4">
              <a:extLst>
                <a:ext uri="{FF2B5EF4-FFF2-40B4-BE49-F238E27FC236}">
                  <a16:creationId xmlns:a16="http://schemas.microsoft.com/office/drawing/2014/main" id="{A22B2FF6-40F7-7136-8BD1-7FF540587872}"/>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9B037C75-CB0C-8C79-D768-56330D68360A}"/>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a:extLst>
                  <a:ext uri="{FF2B5EF4-FFF2-40B4-BE49-F238E27FC236}">
                    <a16:creationId xmlns:a16="http://schemas.microsoft.com/office/drawing/2014/main" id="{3EB535AB-44C8-1022-33AB-7E65116B70F8}"/>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A83719C6-9F44-97FB-FD9C-E7FCBECEA87F}"/>
                </a:ext>
              </a:extLst>
            </p:cNvPr>
            <p:cNvSpPr txBox="1"/>
            <p:nvPr/>
          </p:nvSpPr>
          <p:spPr>
            <a:xfrm>
              <a:off x="6804248" y="648153"/>
              <a:ext cx="1080632" cy="1998176"/>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46526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67490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14345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852537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97958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12247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0433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35140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41876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BF52B42C-1A5B-9249-93BD-49F97C2FDF8C}"/>
              </a:ext>
            </a:extLst>
          </p:cNvPr>
          <p:cNvSpPr txBox="1">
            <a:spLocks noChangeArrowheads="1"/>
          </p:cNvSpPr>
          <p:nvPr/>
        </p:nvSpPr>
        <p:spPr bwMode="auto">
          <a:xfrm>
            <a:off x="5014704" y="620688"/>
            <a:ext cx="4129296"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علَّمَ يسوعُ في أثناء ذهابه إلى أورشليم بأنَّ تلاميذَه سيُجابَهون بالمقاومة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(مرقس 8: 27- 10: 52)</a:t>
            </a:r>
            <a:endParaRPr kumimoji="0" lang="en-SG"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p:txBody>
      </p:sp>
    </p:spTree>
    <p:extLst>
      <p:ext uri="{BB962C8B-B14F-4D97-AF65-F5344CB8AC3E}">
        <p14:creationId xmlns:p14="http://schemas.microsoft.com/office/powerpoint/2010/main" val="22820690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787176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987035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551172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76651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924772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79047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052630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25491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898409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72247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E4F43F42-B0BA-104B-86B1-4EBFB34EB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346593" y="2057611"/>
            <a:ext cx="8450813" cy="3970318"/>
          </a:xfrm>
          <a:prstGeom prst="rect">
            <a:avLst/>
          </a:prstGeom>
          <a:noFill/>
        </p:spPr>
        <p:txBody>
          <a:bodyPr wrap="square">
            <a:spAutoFit/>
          </a:bodyPr>
          <a:lstStyle/>
          <a:p>
            <a:pPr lvl="0" algn="ctr" defTabSz="642915">
              <a:defRPr/>
            </a:pPr>
            <a:r>
              <a:rPr lang="ar-SA"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٣٥ وَتَقَدَّمَ إِلَيْهِ يَعْقُوبُ وَيُوحَنَّا ابْنَا زَبْدِي قَائِلَيْنِ:</a:t>
            </a:r>
            <a:br>
              <a:rPr lang="en-US"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br>
            <a:r>
              <a:rPr lang="ar-SA"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«يَا مُعَلِّمُ نُرِيدُ أَنْ تَفْعَلَ لَنَا كُلَّ مَا طَلَبْنَا».</a:t>
            </a:r>
            <a:br>
              <a:rPr lang="en-US"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br>
            <a:r>
              <a:rPr lang="ar-SA"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٣٦ فَسَأَلَهُمَا:</a:t>
            </a:r>
            <a:br>
              <a:rPr lang="en-US"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br>
            <a:r>
              <a:rPr lang="ar-SA"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«مَاذَا تُرِيدَانِ أَنْ أَفْعَلَ لَكُمَا؟»</a:t>
            </a:r>
            <a:br>
              <a:rPr lang="en-US"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br>
            <a:r>
              <a:rPr lang="ar-SA"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٣٧ فَقَالاَ لَهُ:</a:t>
            </a:r>
            <a:br>
              <a:rPr lang="en-US"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br>
            <a:r>
              <a:rPr lang="ar-SA"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«أَعْطِنَا أَنْ نَجْلِسَ وَاحِدٌ عَنْ يَمِينِكَ وَالآخَرُ عَنْ يَسَارِكَ فِي مَجْدِكَ». </a:t>
            </a:r>
          </a:p>
        </p:txBody>
      </p:sp>
      <p:sp>
        <p:nvSpPr>
          <p:cNvPr id="3" name="TextBox 2">
            <a:extLst>
              <a:ext uri="{FF2B5EF4-FFF2-40B4-BE49-F238E27FC236}">
                <a16:creationId xmlns:a16="http://schemas.microsoft.com/office/drawing/2014/main" id="{FD3E1196-F517-5C43-92DA-78E611116AEB}"/>
              </a:ext>
            </a:extLst>
          </p:cNvPr>
          <p:cNvSpPr txBox="1"/>
          <p:nvPr/>
        </p:nvSpPr>
        <p:spPr>
          <a:xfrm>
            <a:off x="0" y="796208"/>
            <a:ext cx="9141146" cy="707886"/>
          </a:xfrm>
          <a:prstGeom prst="rect">
            <a:avLst/>
          </a:prstGeom>
          <a:noFill/>
        </p:spPr>
        <p:txBody>
          <a:bodyPr wrap="square">
            <a:spAutoFit/>
          </a:bodyPr>
          <a:lstStyle/>
          <a:p>
            <a:pPr lvl="0" algn="ctr" defTabSz="642915">
              <a:defRPr/>
            </a:pPr>
            <a:r>
              <a:rPr lang="ar-SA" sz="40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مرقس ١٠ : ٣٥-٣٧</a:t>
            </a:r>
          </a:p>
        </p:txBody>
      </p:sp>
    </p:spTree>
    <p:extLst>
      <p:ext uri="{BB962C8B-B14F-4D97-AF65-F5344CB8AC3E}">
        <p14:creationId xmlns:p14="http://schemas.microsoft.com/office/powerpoint/2010/main" val="1987181058"/>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84564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57426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115297791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70507518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a:xfrm>
            <a:off x="539750" y="1"/>
            <a:ext cx="6264275" cy="936625"/>
          </a:xfrm>
        </p:spPr>
        <p:txBody>
          <a:bodyPr anchor="ctr"/>
          <a:lstStyle/>
          <a:p>
            <a:pPr algn="ctr">
              <a:defRPr/>
            </a:pPr>
            <a:r>
              <a:rPr lang="ar-JO" b="1" dirty="0">
                <a:effectLst>
                  <a:outerShdw blurRad="38100" dist="38100" dir="2700000" algn="tl">
                    <a:srgbClr val="666633"/>
                  </a:outerShdw>
                </a:effectLst>
                <a:latin typeface="Arial"/>
                <a:cs typeface="Arial"/>
              </a:rPr>
              <a:t>دعوة بطرس</a:t>
            </a:r>
            <a:endParaRPr lang="en-US" b="1" dirty="0">
              <a:effectLst>
                <a:outerShdw blurRad="38100" dist="38100" dir="2700000" algn="tl">
                  <a:srgbClr val="666633"/>
                </a:outerShdw>
              </a:effectLst>
              <a:latin typeface="Arial"/>
              <a:cs typeface="Arial"/>
            </a:endParaRPr>
          </a:p>
        </p:txBody>
      </p:sp>
      <p:sp>
        <p:nvSpPr>
          <p:cNvPr id="4" name="Title 1"/>
          <p:cNvSpPr txBox="1">
            <a:spLocks/>
          </p:cNvSpPr>
          <p:nvPr/>
        </p:nvSpPr>
        <p:spPr bwMode="auto">
          <a:xfrm>
            <a:off x="0" y="620713"/>
            <a:ext cx="6804025" cy="72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261" tIns="45631" rIns="91261" bIns="45631" anchor="ct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algn="ctr">
              <a:defRPr/>
            </a:pPr>
            <a:r>
              <a:rPr lang="en-US" sz="3200" b="1" dirty="0">
                <a:effectLst>
                  <a:outerShdw blurRad="38100" dist="38100" dir="2700000" algn="tl">
                    <a:srgbClr val="666633"/>
                  </a:outerShdw>
                </a:effectLst>
                <a:latin typeface="Arial"/>
                <a:cs typeface="Arial"/>
              </a:rPr>
              <a:t>(</a:t>
            </a:r>
            <a:r>
              <a:rPr lang="ar-JO" sz="3200" b="1" dirty="0">
                <a:effectLst>
                  <a:outerShdw blurRad="38100" dist="38100" dir="2700000" algn="tl">
                    <a:srgbClr val="666633"/>
                  </a:outerShdw>
                </a:effectLst>
                <a:latin typeface="Arial"/>
                <a:cs typeface="Arial"/>
              </a:rPr>
              <a:t>مصدر مرقس في كتابة إنجيله</a:t>
            </a:r>
            <a:r>
              <a:rPr lang="en-US" sz="3200" b="1" dirty="0">
                <a:effectLst>
                  <a:outerShdw blurRad="38100" dist="38100" dir="2700000" algn="tl">
                    <a:srgbClr val="666633"/>
                  </a:outerShdw>
                </a:effectLst>
                <a:latin typeface="Arial"/>
                <a:cs typeface="Arial"/>
              </a:rPr>
              <a:t>)</a:t>
            </a:r>
          </a:p>
        </p:txBody>
      </p:sp>
    </p:spTree>
  </p:cSld>
  <p:clrMapOvr>
    <a:masterClrMapping/>
  </p:clrMapOvr>
  <p:transition>
    <p:fade/>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a:xfrm>
            <a:off x="533400" y="188913"/>
            <a:ext cx="8153400" cy="936625"/>
          </a:xfrm>
        </p:spPr>
        <p:txBody>
          <a:bodyPr/>
          <a:lstStyle/>
          <a:p>
            <a:pPr>
              <a:defRPr/>
            </a:pPr>
            <a:r>
              <a:rPr lang="ar-JO" b="1" dirty="0">
                <a:effectLst>
                  <a:outerShdw blurRad="38100" dist="38100" dir="2700000" algn="tl">
                    <a:srgbClr val="666633"/>
                  </a:outerShdw>
                </a:effectLst>
                <a:latin typeface="Arial"/>
                <a:cs typeface="Arial"/>
              </a:rPr>
              <a:t>إنكارات بطرس</a:t>
            </a:r>
            <a:endParaRPr lang="en-US" b="1" dirty="0">
              <a:effectLst>
                <a:outerShdw blurRad="38100" dist="38100" dir="2700000" algn="tl">
                  <a:srgbClr val="666633"/>
                </a:outerShdw>
              </a:effectLst>
              <a:latin typeface="Times New Roman" charset="0"/>
              <a:cs typeface="Arial" charset="0"/>
            </a:endParaRPr>
          </a:p>
        </p:txBody>
      </p:sp>
    </p:spTree>
  </p:cSld>
  <p:clrMapOvr>
    <a:masterClrMapping/>
  </p:clrMapOvr>
  <p:transition>
    <p:fade/>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15901" y="5013336"/>
            <a:ext cx="7740475" cy="1015612"/>
          </a:xfrm>
          <a:prstGeom prst="rect">
            <a:avLst/>
          </a:prstGeom>
          <a:noFill/>
        </p:spPr>
        <p:txBody>
          <a:bodyPr wrap="square" lIns="91389" tIns="45695" rIns="91389" bIns="45695">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بطرس ينكر يسوع</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6966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3812" y="2213530"/>
            <a:ext cx="3011636" cy="2062052"/>
          </a:xfrm>
          <a:prstGeom prst="rect">
            <a:avLst/>
          </a:prstGeom>
          <a:noFill/>
        </p:spPr>
        <p:txBody>
          <a:bodyPr wrap="square" lIns="91389" tIns="45695" rIns="91389" bIns="45695">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69-75</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66-72</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54-62</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15-27</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8" name="TextBox 7"/>
          <p:cNvSpPr txBox="1"/>
          <p:nvPr/>
        </p:nvSpPr>
        <p:spPr>
          <a:xfrm>
            <a:off x="-14158" y="4402573"/>
            <a:ext cx="2173890" cy="707836"/>
          </a:xfrm>
          <a:prstGeom prst="rect">
            <a:avLst/>
          </a:prstGeom>
          <a:noFill/>
        </p:spPr>
        <p:txBody>
          <a:bodyPr wrap="none" lIns="91389" tIns="45695" rIns="91389" bIns="45695">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6D921A37-08FC-BF14-721D-D4FFDF4314E4}"/>
              </a:ext>
            </a:extLst>
          </p:cNvPr>
          <p:cNvGrpSpPr/>
          <p:nvPr/>
        </p:nvGrpSpPr>
        <p:grpSpPr>
          <a:xfrm>
            <a:off x="32983" y="117906"/>
            <a:ext cx="2660102" cy="1551664"/>
            <a:chOff x="5508104" y="620689"/>
            <a:chExt cx="2660102" cy="1551664"/>
          </a:xfrm>
        </p:grpSpPr>
        <p:grpSp>
          <p:nvGrpSpPr>
            <p:cNvPr id="5" name="Group 4">
              <a:extLst>
                <a:ext uri="{FF2B5EF4-FFF2-40B4-BE49-F238E27FC236}">
                  <a16:creationId xmlns:a16="http://schemas.microsoft.com/office/drawing/2014/main" id="{6BB91A87-5593-6E39-DC92-D546F86563FC}"/>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1D35AD61-4CEE-D07E-9A86-2F5D8B4CCE47}"/>
                  </a:ext>
                </a:extLst>
              </p:cNvPr>
              <p:cNvPicPr>
                <a:picLocks noChangeAspect="1"/>
              </p:cNvPicPr>
              <p:nvPr/>
            </p:nvPicPr>
            <p:blipFill rotWithShape="1">
              <a:blip r:embed="rId5"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a:extLst>
                  <a:ext uri="{FF2B5EF4-FFF2-40B4-BE49-F238E27FC236}">
                    <a16:creationId xmlns:a16="http://schemas.microsoft.com/office/drawing/2014/main" id="{A2E4B4B1-EA83-B29C-8CF7-D11B4F8A2B3A}"/>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7FC63C02-198D-45C0-C4BE-FFB7FA9519CE}"/>
                </a:ext>
              </a:extLst>
            </p:cNvPr>
            <p:cNvSpPr txBox="1"/>
            <p:nvPr/>
          </p:nvSpPr>
          <p:spPr>
            <a:xfrm>
              <a:off x="6804248" y="648153"/>
              <a:ext cx="1363958" cy="1524200"/>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5595032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469725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5936879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10337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A4767E29-566B-EB40-8B9A-8AD087A60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0" y="1758190"/>
            <a:ext cx="9141146" cy="4524315"/>
          </a:xfrm>
          <a:prstGeom prst="rect">
            <a:avLst/>
          </a:prstGeom>
          <a:noFill/>
        </p:spPr>
        <p:txBody>
          <a:bodyPr wrap="square">
            <a:spAutoFit/>
          </a:bodyPr>
          <a:lstStyle>
            <a:defPPr>
              <a:defRPr lang="en-US"/>
            </a:defPPr>
            <a:lvl1pPr lvl="0" algn="ctr" defTabSz="642915">
              <a:defRPr sz="3600" b="1">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defRPr>
            </a:lvl1pPr>
          </a:lstStyle>
          <a:p>
            <a:r>
              <a:rPr lang="ar-SA" dirty="0">
                <a:sym typeface="Gill Sans" panose="020B0502020104020203" pitchFamily="34" charset="-79"/>
              </a:rPr>
              <a:t>٣٨ فَقَالَ لَهُمَا يَسُوعُ:</a:t>
            </a:r>
            <a:br>
              <a:rPr lang="en-US" dirty="0">
                <a:sym typeface="Gill Sans" panose="020B0502020104020203" pitchFamily="34" charset="-79"/>
              </a:rPr>
            </a:br>
            <a:r>
              <a:rPr lang="ar-SA" dirty="0">
                <a:sym typeface="Gill Sans" panose="020B0502020104020203" pitchFamily="34" charset="-79"/>
              </a:rPr>
              <a:t> «لَسْتُمَا تَعْلَمَانِ مَا تَطْلُبَانِ. أَتَسْتَطِيعَانِ أَنْ تَشْرَبَا الْكَأْسَ الَّتِي أَشْرَبُهَا أَنَا وَأَنْ تَصْطَبِغَا بِالصِّبْغَةِ الَّتِي أَصْطَبِغُ بِهَا أَنَا؟»</a:t>
            </a:r>
            <a:br>
              <a:rPr lang="en-US" dirty="0">
                <a:sym typeface="Gill Sans" panose="020B0502020104020203" pitchFamily="34" charset="-79"/>
              </a:rPr>
            </a:br>
            <a:r>
              <a:rPr lang="ar-SA" dirty="0">
                <a:sym typeface="Gill Sans" panose="020B0502020104020203" pitchFamily="34" charset="-79"/>
              </a:rPr>
              <a:t> ٣٩ فَقَالاَ لَهُ: «نَسْتَطِيعُ».</a:t>
            </a:r>
            <a:br>
              <a:rPr lang="en-US" dirty="0">
                <a:sym typeface="Gill Sans" panose="020B0502020104020203" pitchFamily="34" charset="-79"/>
              </a:rPr>
            </a:br>
            <a:r>
              <a:rPr lang="ar-SA" dirty="0">
                <a:sym typeface="Gill Sans" panose="020B0502020104020203" pitchFamily="34" charset="-79"/>
              </a:rPr>
              <a:t> فَقَالَ لَهُمَا يَسُوعُ:</a:t>
            </a:r>
            <a:br>
              <a:rPr lang="en-US" dirty="0">
                <a:sym typeface="Gill Sans" panose="020B0502020104020203" pitchFamily="34" charset="-79"/>
              </a:rPr>
            </a:br>
            <a:r>
              <a:rPr lang="ar-SA" dirty="0">
                <a:sym typeface="Gill Sans" panose="020B0502020104020203" pitchFamily="34" charset="-79"/>
              </a:rPr>
              <a:t> «أَمَّا الْكَأْسُ الَّتِي أَشْرَبُهَا أَنَا فَتَشْرَبَانِهَا وَبَالصِّبْغَةِ الَّتِي أَصْطَبِغُ بِهَا أَنَا تَصْطَبِغَانِ. ٤٠ وَأَمَّا الْجُلُوسُ عَنْ يَمِينِي وَعَنْ يَسَارِي فَلَيْسَ لِي أَنْ أُعْطِيَهُ إلاَّ لِلَّذِينَ أُعِدَّ لَهُمْ». </a:t>
            </a:r>
          </a:p>
        </p:txBody>
      </p:sp>
      <p:sp>
        <p:nvSpPr>
          <p:cNvPr id="5" name="TextBox 4">
            <a:extLst>
              <a:ext uri="{FF2B5EF4-FFF2-40B4-BE49-F238E27FC236}">
                <a16:creationId xmlns:a16="http://schemas.microsoft.com/office/drawing/2014/main" id="{9B8C7AC4-407D-183B-C9C1-5C8E0E8BC571}"/>
              </a:ext>
            </a:extLst>
          </p:cNvPr>
          <p:cNvSpPr txBox="1"/>
          <p:nvPr/>
        </p:nvSpPr>
        <p:spPr>
          <a:xfrm>
            <a:off x="0" y="796208"/>
            <a:ext cx="9141146" cy="568489"/>
          </a:xfrm>
          <a:prstGeom prst="rect">
            <a:avLst/>
          </a:prstGeom>
          <a:noFill/>
        </p:spPr>
        <p:txBody>
          <a:bodyPr wrap="square">
            <a:spAutoFit/>
          </a:bodyPr>
          <a:lstStyle>
            <a:defPPr>
              <a:defRPr lang="en-US"/>
            </a:defPPr>
            <a:lvl1pPr lvl="0" algn="ctr" defTabSz="642915">
              <a:defRPr sz="4000" b="1">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defRPr>
            </a:lvl1pPr>
          </a:lstStyle>
          <a:p>
            <a:r>
              <a:rPr lang="ar-SA" dirty="0">
                <a:sym typeface="Gill Sans" panose="020B0502020104020203" pitchFamily="34" charset="-79"/>
              </a:rPr>
              <a:t>مرقس ١٠ : ٣٨-٤٠</a:t>
            </a:r>
          </a:p>
        </p:txBody>
      </p:sp>
    </p:spTree>
    <p:extLst>
      <p:ext uri="{BB962C8B-B14F-4D97-AF65-F5344CB8AC3E}">
        <p14:creationId xmlns:p14="http://schemas.microsoft.com/office/powerpoint/2010/main" val="1658309279"/>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7059389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4457005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8134323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9638320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6085520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300445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2340546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3"/>
          </p:cNvPr>
          <p:cNvPicPr>
            <a:picLocks noChangeAspect="1"/>
          </p:cNvPicPr>
          <p:nvPr/>
        </p:nvPicPr>
        <p:blipFill rotWithShape="1">
          <a:blip r:embed="rId4"/>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rtl="1"/>
            <a:r>
              <a:rPr lang="ar-JO" sz="4000" spc="-120" dirty="0">
                <a:latin typeface="Arial"/>
                <a:ea typeface="ＭＳ Ｐゴシック"/>
                <a:cs typeface="Arial"/>
              </a:rPr>
              <a:t>الصور مقدمة من </a:t>
            </a:r>
            <a:r>
              <a:rPr lang="en-US" sz="4000" spc="-120" dirty="0">
                <a:latin typeface="Arial"/>
                <a:ea typeface="ＭＳ Ｐゴシック"/>
                <a:cs typeface="Arial"/>
              </a:rPr>
              <a:t>Big Book Media</a:t>
            </a:r>
            <a:br>
              <a:rPr lang="en-US" sz="4000" spc="-120" dirty="0">
                <a:latin typeface="Arial"/>
                <a:ea typeface="ＭＳ Ｐゴシック"/>
                <a:cs typeface="Arial"/>
              </a:rPr>
            </a:br>
            <a:r>
              <a:rPr lang="en-US" sz="4000" spc="-120" dirty="0">
                <a:latin typeface="Arial"/>
                <a:ea typeface="ＭＳ Ｐゴシック"/>
                <a:cs typeface="Arial"/>
              </a:rPr>
              <a:t>© All Rights Reserved.</a:t>
            </a:r>
          </a:p>
        </p:txBody>
      </p:sp>
      <p:sp>
        <p:nvSpPr>
          <p:cNvPr id="4" name="TextBox 3"/>
          <p:cNvSpPr txBox="1"/>
          <p:nvPr/>
        </p:nvSpPr>
        <p:spPr>
          <a:xfrm>
            <a:off x="4861048" y="3284984"/>
            <a:ext cx="2304256" cy="3046988"/>
          </a:xfrm>
          <a:prstGeom prst="rect">
            <a:avLst/>
          </a:prstGeom>
          <a:solidFill>
            <a:srgbClr val="FFFFFF"/>
          </a:solidFill>
        </p:spPr>
        <p:txBody>
          <a:bodyPr wrap="square" rtlCol="0">
            <a:spAutoFit/>
          </a:bodyPr>
          <a:lstStyle/>
          <a:p>
            <a:pPr marL="0" marR="0" lvl="0" indent="0" algn="l" defTabSz="449263" rtl="0" eaLnBrk="1" fontAlgn="auto" latinLnBrk="0" hangingPunct="1">
              <a:lnSpc>
                <a:spcPct val="100000"/>
              </a:lnSpc>
              <a:spcBef>
                <a:spcPts val="0"/>
              </a:spcBef>
              <a:spcAft>
                <a:spcPts val="0"/>
              </a:spcAft>
              <a:buClrTx/>
              <a:buSzTx/>
              <a:buFontTx/>
              <a:buNone/>
              <a:tabLst/>
              <a:defRPr/>
            </a:pPr>
            <a:r>
              <a:rPr kumimoji="0" lang="ar-JO" altLang="zh-CN" sz="4800" b="1" i="0" u="none" strike="noStrike" kern="1200" cap="none" spc="0" normalizeH="0" baseline="0" noProof="0" dirty="0">
                <a:ln>
                  <a:noFill/>
                </a:ln>
                <a:solidFill>
                  <a:prstClr val="black">
                    <a:lumMod val="75000"/>
                    <a:lumOff val="25000"/>
                  </a:prstClr>
                </a:solidFill>
                <a:effectLst/>
                <a:uLnTx/>
                <a:uFillTx/>
                <a:latin typeface="Arial"/>
                <a:ea typeface="宋体"/>
                <a:cs typeface="Arial"/>
              </a:rPr>
              <a:t>بيك</a:t>
            </a:r>
            <a:br>
              <a:rPr kumimoji="0" lang="en-US" altLang="zh-CN" sz="4800" b="1" i="0" u="none" strike="noStrike" kern="1200" cap="none" spc="0" normalizeH="0" baseline="0" noProof="0" dirty="0">
                <a:ln>
                  <a:noFill/>
                </a:ln>
                <a:solidFill>
                  <a:prstClr val="black">
                    <a:lumMod val="75000"/>
                    <a:lumOff val="25000"/>
                  </a:prstClr>
                </a:solidFill>
                <a:effectLst/>
                <a:uLnTx/>
                <a:uFillTx/>
                <a:latin typeface="Arial"/>
                <a:ea typeface="宋体"/>
                <a:cs typeface="Arial"/>
              </a:rPr>
            </a:br>
            <a:r>
              <a:rPr kumimoji="0" lang="ar-JO" altLang="zh-CN" sz="4800" b="1" i="0" u="none" strike="noStrike" kern="1200" cap="none" spc="0" normalizeH="0" baseline="0" noProof="0" dirty="0">
                <a:ln>
                  <a:noFill/>
                </a:ln>
                <a:solidFill>
                  <a:prstClr val="black">
                    <a:lumMod val="75000"/>
                    <a:lumOff val="25000"/>
                  </a:prstClr>
                </a:solidFill>
                <a:effectLst/>
                <a:uLnTx/>
                <a:uFillTx/>
                <a:latin typeface="Arial"/>
                <a:ea typeface="宋体"/>
                <a:cs typeface="Arial"/>
              </a:rPr>
              <a:t> بوك</a:t>
            </a:r>
            <a:br>
              <a:rPr kumimoji="0" lang="en-US" altLang="zh-CN" sz="4800" b="1" i="0" u="none" strike="noStrike" kern="1200" cap="none" spc="0" normalizeH="0" baseline="0" noProof="0" dirty="0">
                <a:ln>
                  <a:noFill/>
                </a:ln>
                <a:solidFill>
                  <a:prstClr val="black">
                    <a:lumMod val="75000"/>
                    <a:lumOff val="25000"/>
                  </a:prstClr>
                </a:solidFill>
                <a:effectLst/>
                <a:uLnTx/>
                <a:uFillTx/>
                <a:latin typeface="Arial"/>
                <a:ea typeface="宋体"/>
                <a:cs typeface="Arial"/>
              </a:rPr>
            </a:br>
            <a:r>
              <a:rPr kumimoji="0" lang="ar-JO" altLang="zh-CN" sz="4800" b="1" i="0" u="none" strike="noStrike" kern="1200" cap="none" spc="0" normalizeH="0" baseline="0" noProof="0" dirty="0">
                <a:ln>
                  <a:noFill/>
                </a:ln>
                <a:solidFill>
                  <a:prstClr val="black">
                    <a:lumMod val="75000"/>
                    <a:lumOff val="25000"/>
                  </a:prstClr>
                </a:solidFill>
                <a:effectLst/>
                <a:uLnTx/>
                <a:uFillTx/>
                <a:latin typeface="Arial"/>
                <a:ea typeface="宋体"/>
                <a:cs typeface="Arial"/>
              </a:rPr>
              <a:t> ميديا
</a:t>
            </a:r>
            <a:endParaRPr kumimoji="0" lang="en-GB" sz="8800" b="1" i="0" u="none" strike="noStrike" kern="1200" cap="none" spc="0" normalizeH="0" baseline="0" noProof="0" dirty="0">
              <a:ln>
                <a:noFill/>
              </a:ln>
              <a:solidFill>
                <a:prstClr val="black">
                  <a:lumMod val="75000"/>
                  <a:lumOff val="25000"/>
                </a:prstClr>
              </a:solidFill>
              <a:effectLst/>
              <a:uLnTx/>
              <a:uFillTx/>
              <a:latin typeface="Arial"/>
              <a:ea typeface="ＭＳ Ｐゴシック" charset="0"/>
              <a:cs typeface="Arial"/>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ar-SA" sz="4800" b="1" i="0" u="none" strike="noStrike" kern="0" cap="none" spc="0" normalizeH="0" baseline="0" noProof="0" dirty="0">
                <a:ln>
                  <a:noFill/>
                </a:ln>
                <a:solidFill>
                  <a:srgbClr val="000000"/>
                </a:solidFill>
                <a:effectLst/>
                <a:uLnTx/>
                <a:uFillTx/>
                <a:latin typeface="Calibri"/>
                <a:ea typeface="ＭＳ Ｐゴシック"/>
                <a:cs typeface="DejaVu Sans"/>
              </a:rPr>
              <a:t>مستخدمة بإذن</a:t>
            </a:r>
            <a:endParaRPr kumimoji="0" lang="en-US" sz="4800" b="1" i="0" u="none" strike="noStrike" kern="0" cap="none" spc="0" normalizeH="0" baseline="0" noProof="0" dirty="0">
              <a:ln>
                <a:noFill/>
              </a:ln>
              <a:solidFill>
                <a:srgbClr val="000000"/>
              </a:solidFill>
              <a:effectLst/>
              <a:uLnTx/>
              <a:uFillTx/>
              <a:latin typeface="Calibri"/>
              <a:ea typeface="ＭＳ Ｐゴシック"/>
              <a:cs typeface="DejaVu Sans"/>
            </a:endParaRPr>
          </a:p>
        </p:txBody>
      </p:sp>
      <p:sp>
        <p:nvSpPr>
          <p:cNvPr id="2" name="TextBox 1">
            <a:extLst>
              <a:ext uri="{FF2B5EF4-FFF2-40B4-BE49-F238E27FC236}">
                <a16:creationId xmlns:a16="http://schemas.microsoft.com/office/drawing/2014/main" id="{3560DFFB-69D3-904B-8CF8-927C18528A6C}"/>
              </a:ext>
            </a:extLst>
          </p:cNvPr>
          <p:cNvSpPr txBox="1"/>
          <p:nvPr/>
        </p:nvSpPr>
        <p:spPr>
          <a:xfrm>
            <a:off x="6902152" y="3293467"/>
            <a:ext cx="2304256" cy="3046889"/>
          </a:xfrm>
          <a:prstGeom prst="rect">
            <a:avLst/>
          </a:prstGeom>
          <a:solidFill>
            <a:srgbClr val="FFFFFF"/>
          </a:solidFill>
        </p:spPr>
        <p:txBody>
          <a:bodyPr wrap="square" lIns="91341" tIns="45671" rIns="91341" bIns="45671"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4800" b="1" i="0" u="none" strike="noStrike" kern="1200" cap="none" spc="0" normalizeH="0" baseline="0" noProof="0" dirty="0">
                <a:ln>
                  <a:noFill/>
                </a:ln>
                <a:solidFill>
                  <a:prstClr val="black">
                    <a:lumMod val="75000"/>
                    <a:lumOff val="25000"/>
                  </a:prstClr>
                </a:solidFill>
                <a:effectLst/>
                <a:uLnTx/>
                <a:uFillTx/>
                <a:latin typeface="Arial"/>
                <a:ea typeface="ＭＳ Ｐゴシック" charset="0"/>
                <a:cs typeface="Arial"/>
              </a:rPr>
              <a:t>وسائط الكتب الكبيرة
</a:t>
            </a:r>
            <a:endParaRPr kumimoji="0" lang="en-GB" sz="8800" b="1" i="0" u="none" strike="noStrike" kern="1200" cap="none" spc="0" normalizeH="0" baseline="0" noProof="0" dirty="0">
              <a:ln>
                <a:noFill/>
              </a:ln>
              <a:solidFill>
                <a:prstClr val="black">
                  <a:lumMod val="75000"/>
                  <a:lumOff val="25000"/>
                </a:prstClr>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83251672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219835172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149080"/>
            <a:ext cx="4613880" cy="1938861"/>
          </a:xfrm>
          <a:prstGeom prst="rect">
            <a:avLst/>
          </a:prstGeom>
          <a:noFill/>
        </p:spPr>
        <p:txBody>
          <a:bodyPr wrap="square" lIns="91308" tIns="45655" rIns="91308" bIns="45655">
            <a:spAutoFit/>
          </a:bodyPr>
          <a:lstStyle/>
          <a:p>
            <a:pPr marL="0" marR="0" lvl="0" indent="0" algn="l" defTabSz="913545"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يقف أمام مجلس السنهدريم</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546765"/>
            <a:ext cx="5284787" cy="2308193"/>
          </a:xfrm>
          <a:prstGeom prst="rect">
            <a:avLst/>
          </a:prstGeom>
          <a:noFill/>
        </p:spPr>
        <p:txBody>
          <a:bodyPr lIns="91308" tIns="45655" rIns="91308" bIns="45655">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57-67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53-65</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66-71</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15-27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422355" y="3694069"/>
            <a:ext cx="2119023" cy="680396"/>
          </a:xfrm>
          <a:prstGeom prst="rect">
            <a:avLst/>
          </a:prstGeom>
          <a:noFill/>
        </p:spPr>
        <p:txBody>
          <a:bodyPr wrap="none" lIns="64221" tIns="32108" rIns="64221" bIns="32108">
            <a:spAutoFit/>
          </a:bodyPr>
          <a:lstStyle/>
          <a:p>
            <a:pPr marL="0" marR="0" lvl="0" indent="0" algn="l"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17401664-A9EA-83A9-5C51-4A4583660752}"/>
              </a:ext>
            </a:extLst>
          </p:cNvPr>
          <p:cNvGrpSpPr/>
          <p:nvPr/>
        </p:nvGrpSpPr>
        <p:grpSpPr>
          <a:xfrm>
            <a:off x="179512" y="116632"/>
            <a:ext cx="2660102" cy="2025640"/>
            <a:chOff x="5508104" y="620689"/>
            <a:chExt cx="2660102" cy="2025640"/>
          </a:xfrm>
        </p:grpSpPr>
        <p:grpSp>
          <p:nvGrpSpPr>
            <p:cNvPr id="5" name="Group 4">
              <a:extLst>
                <a:ext uri="{FF2B5EF4-FFF2-40B4-BE49-F238E27FC236}">
                  <a16:creationId xmlns:a16="http://schemas.microsoft.com/office/drawing/2014/main" id="{62BCBE56-5445-B231-46F5-87397E542B90}"/>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CC1A74F6-28C7-A4F5-4631-C4B19564250D}"/>
                  </a:ext>
                </a:extLst>
              </p:cNvPr>
              <p:cNvPicPr>
                <a:picLocks noChangeAspect="1"/>
              </p:cNvPicPr>
              <p:nvPr/>
            </p:nvPicPr>
            <p:blipFill rotWithShape="1">
              <a:blip r:embed="rId5"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a:extLst>
                  <a:ext uri="{FF2B5EF4-FFF2-40B4-BE49-F238E27FC236}">
                    <a16:creationId xmlns:a16="http://schemas.microsoft.com/office/drawing/2014/main" id="{149744E7-2947-2EED-4CD5-8066AC8177CC}"/>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0D1D0730-7473-9A46-C768-E6CFDB45BE61}"/>
                </a:ext>
              </a:extLst>
            </p:cNvPr>
            <p:cNvSpPr txBox="1"/>
            <p:nvPr/>
          </p:nvSpPr>
          <p:spPr>
            <a:xfrm>
              <a:off x="6804248" y="648153"/>
              <a:ext cx="1080632" cy="1998176"/>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52930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4" descr="Sanctity of Life Week Wood Panel Worship Background.jpg">
            <a:extLst>
              <a:ext uri="{FF2B5EF4-FFF2-40B4-BE49-F238E27FC236}">
                <a16:creationId xmlns:a16="http://schemas.microsoft.com/office/drawing/2014/main" id="{FC7B2637-4014-0645-89B8-FC8908C4D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179511" y="1758188"/>
            <a:ext cx="8640961" cy="2308324"/>
          </a:xfrm>
          <a:prstGeom prst="rect">
            <a:avLst/>
          </a:prstGeom>
          <a:noFill/>
        </p:spPr>
        <p:txBody>
          <a:bodyPr wrap="square">
            <a:spAutoFit/>
          </a:bodyPr>
          <a:lstStyle>
            <a:defPPr>
              <a:defRPr lang="en-US"/>
            </a:defPPr>
            <a:lvl1pPr lvl="0" algn="ctr" defTabSz="642915">
              <a:defRPr sz="3600" b="1">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defRPr>
            </a:lvl1pPr>
          </a:lstStyle>
          <a:p>
            <a:pPr rtl="1"/>
            <a:r>
              <a:rPr lang="ar-SA" dirty="0"/>
              <a:t>٤١ وَلَمَّا سَمِعَ الْعَشَرَةُ ابْتَدَأُوا يَغْتَاظُونَ مِنْ أَجْلِ يَعْقُوبَ وَيُوحَنَّا. ٤٢ فَدَعَاهُمْ يَسُوعُ وَقَالَ لَهُمْ:</a:t>
            </a:r>
            <a:br>
              <a:rPr lang="en-US" dirty="0"/>
            </a:br>
            <a:r>
              <a:rPr lang="ar-SA" dirty="0"/>
              <a:t> «أَنْتُمْ تَعْلَمُونَ أَنَّ الَّذِينَ يُحْسَبُونَ رُؤَسَاءَ الأُمَمِ يَسُودُونَهُمْ وَأَنَّ عُظَمَاءَهُمْ يَتَسَلَّطُونَ عَلَيْهِمْ. </a:t>
            </a:r>
          </a:p>
        </p:txBody>
      </p:sp>
      <p:sp>
        <p:nvSpPr>
          <p:cNvPr id="3" name="TextBox 2">
            <a:extLst>
              <a:ext uri="{FF2B5EF4-FFF2-40B4-BE49-F238E27FC236}">
                <a16:creationId xmlns:a16="http://schemas.microsoft.com/office/drawing/2014/main" id="{64CFDE84-1A36-D29C-629E-85DBD5FB3648}"/>
              </a:ext>
            </a:extLst>
          </p:cNvPr>
          <p:cNvSpPr txBox="1"/>
          <p:nvPr/>
        </p:nvSpPr>
        <p:spPr>
          <a:xfrm>
            <a:off x="0" y="796208"/>
            <a:ext cx="9141146" cy="568489"/>
          </a:xfrm>
          <a:prstGeom prst="rect">
            <a:avLst/>
          </a:prstGeom>
          <a:noFill/>
        </p:spPr>
        <p:txBody>
          <a:bodyPr wrap="square">
            <a:spAutoFit/>
          </a:bodyPr>
          <a:lstStyle>
            <a:defPPr>
              <a:defRPr lang="en-US"/>
            </a:defPPr>
            <a:lvl1pPr lvl="0" algn="ctr" defTabSz="642915">
              <a:defRPr sz="4000" b="1">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defRPr>
            </a:lvl1pPr>
          </a:lstStyle>
          <a:p>
            <a:pPr rtl="1"/>
            <a:r>
              <a:rPr lang="ar-SA" dirty="0"/>
              <a:t>مرقس ١٠ : ٤١-٤٢</a:t>
            </a:r>
          </a:p>
        </p:txBody>
      </p:sp>
    </p:spTree>
    <p:extLst>
      <p:ext uri="{BB962C8B-B14F-4D97-AF65-F5344CB8AC3E}">
        <p14:creationId xmlns:p14="http://schemas.microsoft.com/office/powerpoint/2010/main" val="711157917"/>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75165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244522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92386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27280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464975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27114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606464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868178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223719582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488876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مرق</a:t>
            </a:r>
            <a:r>
              <a:rPr lang="ar-JO" sz="8800" dirty="0">
                <a:latin typeface="Arial" charset="0"/>
                <a:ea typeface="Osaka" charset="0"/>
                <a:cs typeface="Arial" charset="0"/>
              </a:rPr>
              <a:t>س</a:t>
            </a:r>
            <a:r>
              <a:rPr lang="en-US" sz="8800" dirty="0">
                <a:latin typeface="Arial" charset="0"/>
                <a:ea typeface="Osaka" charset="0"/>
                <a:cs typeface="Arial" charset="0"/>
              </a:rPr>
              <a:t> </a:t>
            </a:r>
            <a:r>
              <a:rPr lang="ar-JO" sz="8800" dirty="0">
                <a:latin typeface="Arial" charset="0"/>
                <a:ea typeface="Osaka" charset="0"/>
                <a:cs typeface="Arial" charset="0"/>
              </a:rPr>
              <a:t>9</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3612496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B0B3E66F-78DE-904E-8302-7E6CDA688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107504" y="1758190"/>
            <a:ext cx="8784976" cy="2862322"/>
          </a:xfrm>
          <a:prstGeom prst="rect">
            <a:avLst/>
          </a:prstGeom>
          <a:noFill/>
        </p:spPr>
        <p:txBody>
          <a:bodyPr wrap="square">
            <a:spAutoFit/>
          </a:bodyPr>
          <a:lstStyle>
            <a:defPPr>
              <a:defRPr lang="en-US"/>
            </a:defPPr>
            <a:lvl1pPr lvl="0" algn="ctr" defTabSz="642915">
              <a:defRPr sz="3600" b="1">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defRPr>
            </a:lvl1pPr>
          </a:lstStyle>
          <a:p>
            <a:pPr rtl="1"/>
            <a:r>
              <a:rPr lang="ar-SA" dirty="0"/>
              <a:t>٤٣ فَلاَ يَكُونُ هَكَذَا فِيكُمْ. بَلْ مَنْ أَرَادَ أَنْ يَصِيرَ فِيكُمْ عَظِيماً يَكُونُ لَكُمْ خَادِماً</a:t>
            </a:r>
            <a:br>
              <a:rPr lang="en-US" dirty="0"/>
            </a:br>
            <a:r>
              <a:rPr lang="ar-SA" dirty="0"/>
              <a:t> ٤٤ وَمَنْ أَرَادَ أَنْ يَصِيرَ فِيكُمْ أَوَّلاً يَكُونُ لِلْجَمِيعِ عَبْداً.</a:t>
            </a:r>
            <a:br>
              <a:rPr lang="en-US" dirty="0"/>
            </a:br>
            <a:r>
              <a:rPr lang="ar-SA" dirty="0"/>
              <a:t> ٤٥ لأَنَّ ابْنَ الإِنْسَانِ أَيْضاً لَمْ يَأْتِ لِيُخْدَمَ بَلْ لِيَخْدِمَ وَلِيَبْذِلَ نَفْسَهُ فِدْيَةً عَنْ كَثِيرِينَ». </a:t>
            </a:r>
          </a:p>
        </p:txBody>
      </p:sp>
      <p:sp>
        <p:nvSpPr>
          <p:cNvPr id="5" name="TextBox 4">
            <a:extLst>
              <a:ext uri="{FF2B5EF4-FFF2-40B4-BE49-F238E27FC236}">
                <a16:creationId xmlns:a16="http://schemas.microsoft.com/office/drawing/2014/main" id="{48958787-FAD9-7A3A-025B-22AAB5F44E42}"/>
              </a:ext>
            </a:extLst>
          </p:cNvPr>
          <p:cNvSpPr txBox="1"/>
          <p:nvPr/>
        </p:nvSpPr>
        <p:spPr>
          <a:xfrm>
            <a:off x="0" y="796208"/>
            <a:ext cx="9141146" cy="568489"/>
          </a:xfrm>
          <a:prstGeom prst="rect">
            <a:avLst/>
          </a:prstGeom>
          <a:noFill/>
        </p:spPr>
        <p:txBody>
          <a:bodyPr wrap="square">
            <a:spAutoFit/>
          </a:bodyPr>
          <a:lstStyle>
            <a:defPPr>
              <a:defRPr lang="en-US"/>
            </a:defPPr>
            <a:lvl1pPr lvl="0" algn="ctr" defTabSz="642915">
              <a:defRPr sz="4000" b="1">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defRPr>
            </a:lvl1pPr>
          </a:lstStyle>
          <a:p>
            <a:pPr rtl="1"/>
            <a:r>
              <a:rPr lang="ar-SA" dirty="0"/>
              <a:t>مرقس ١٠ : ٤٣-٤٥</a:t>
            </a:r>
          </a:p>
        </p:txBody>
      </p:sp>
    </p:spTree>
    <p:extLst>
      <p:ext uri="{BB962C8B-B14F-4D97-AF65-F5344CB8AC3E}">
        <p14:creationId xmlns:p14="http://schemas.microsoft.com/office/powerpoint/2010/main" val="2483709345"/>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مرقس</a:t>
            </a:r>
            <a:r>
              <a:rPr lang="en-US" sz="8800" dirty="0">
                <a:latin typeface="Arial" charset="0"/>
                <a:ea typeface="Osaka" charset="0"/>
                <a:cs typeface="Arial" charset="0"/>
              </a:rPr>
              <a:t> </a:t>
            </a:r>
            <a:r>
              <a:rPr lang="ar-JO" sz="8800" dirty="0">
                <a:latin typeface="Arial" charset="0"/>
                <a:ea typeface="Osaka" charset="0"/>
                <a:cs typeface="Arial" charset="0"/>
              </a:rPr>
              <a:t>15</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205676991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486386" y="4797152"/>
            <a:ext cx="8406094" cy="1200177"/>
          </a:xfrm>
          <a:prstGeom prst="rect">
            <a:avLst/>
          </a:prstGeom>
          <a:noFill/>
        </p:spPr>
        <p:txBody>
          <a:bodyPr lIns="91289" tIns="45645" rIns="91289" bIns="45645">
            <a:spAutoFit/>
          </a:bodyPr>
          <a:lstStyle/>
          <a:p>
            <a:pPr marL="0" marR="0" lvl="0" indent="0" algn="l" defTabSz="913365" rtl="1" eaLnBrk="1" fontAlgn="base" latinLnBrk="0" hangingPunct="1">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مصلوبًا</a:t>
            </a:r>
            <a:endParaRPr kumimoji="0" lang="en-US"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14339"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840907"/>
            <a:ext cx="5284787" cy="2308173"/>
          </a:xfrm>
          <a:prstGeom prst="rect">
            <a:avLst/>
          </a:prstGeom>
          <a:noFill/>
        </p:spPr>
        <p:txBody>
          <a:bodyPr lIns="91289" tIns="45645" rIns="91289" bIns="45645">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27: 27-37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15: 16-25</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23: 26-34</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19: 16-27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399313" y="4195678"/>
            <a:ext cx="2118997" cy="680382"/>
          </a:xfrm>
          <a:prstGeom prst="rect">
            <a:avLst/>
          </a:prstGeom>
          <a:noFill/>
        </p:spPr>
        <p:txBody>
          <a:bodyPr wrap="none" lIns="64208" tIns="32101" rIns="64208" bIns="32101">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4AEBF184-2EAE-0549-7F97-C936F7338015}"/>
              </a:ext>
            </a:extLst>
          </p:cNvPr>
          <p:cNvGrpSpPr/>
          <p:nvPr/>
        </p:nvGrpSpPr>
        <p:grpSpPr>
          <a:xfrm>
            <a:off x="318159" y="201801"/>
            <a:ext cx="2660102" cy="2025640"/>
            <a:chOff x="5508104" y="620689"/>
            <a:chExt cx="2660102" cy="2025640"/>
          </a:xfrm>
        </p:grpSpPr>
        <p:grpSp>
          <p:nvGrpSpPr>
            <p:cNvPr id="5" name="Group 4">
              <a:extLst>
                <a:ext uri="{FF2B5EF4-FFF2-40B4-BE49-F238E27FC236}">
                  <a16:creationId xmlns:a16="http://schemas.microsoft.com/office/drawing/2014/main" id="{74C73344-CAE1-1A40-12A9-47207EB6DD7B}"/>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C651ADD6-D8B1-7CC1-BDC8-2FE0E775BCA4}"/>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a:extLst>
                  <a:ext uri="{FF2B5EF4-FFF2-40B4-BE49-F238E27FC236}">
                    <a16:creationId xmlns:a16="http://schemas.microsoft.com/office/drawing/2014/main" id="{D0AB5FAD-451F-DB8F-670D-0FD32F0B6C1B}"/>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l"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ADE76719-89FD-39A9-5AF0-6F510016EE68}"/>
                </a:ext>
              </a:extLst>
            </p:cNvPr>
            <p:cNvSpPr txBox="1"/>
            <p:nvPr/>
          </p:nvSpPr>
          <p:spPr>
            <a:xfrm>
              <a:off x="6804248" y="648153"/>
              <a:ext cx="1080632" cy="1998176"/>
            </a:xfrm>
            <a:prstGeom prst="rect">
              <a:avLst/>
            </a:prstGeom>
            <a:noFill/>
          </p:spPr>
          <p:txBody>
            <a:bodyPr wrap="square" rtlCol="0">
              <a:spAutoFit/>
            </a:bodyPr>
            <a:lstStyle/>
            <a:p>
              <a:pPr marL="0" marR="0" lvl="0" indent="0" algn="l"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3733091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611735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022784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44731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969913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2235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5160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503759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53171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DC8CBC-2B14-6E48-81E0-A402B45FC2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47764"/>
            <a:ext cx="70104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971600" y="422252"/>
            <a:ext cx="7488832" cy="1651024"/>
          </a:xfrm>
          <a:effectLst>
            <a:outerShdw blurRad="63500" dist="35921" dir="2700000" algn="ctr" rotWithShape="0">
              <a:schemeClr val="tx2">
                <a:alpha val="74998"/>
              </a:schemeClr>
            </a:outerShdw>
          </a:effectLst>
        </p:spPr>
        <p:txBody>
          <a:bodyPr anchor="t"/>
          <a:lstStyle/>
          <a:p>
            <a:pPr rtl="1">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هل تقاوم التيَّار من أجل أن تخدم يسوع أكثر من خدمة أيِّ شخصٍ آخَر؟</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59289282"/>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42845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397456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17795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06647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79257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59672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861791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81188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194735136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385898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95" name="Picture 2" descr="Picture 2"/>
          <p:cNvPicPr>
            <a:picLocks noChangeAspect="1"/>
          </p:cNvPicPr>
          <p:nvPr/>
        </p:nvPicPr>
        <p:blipFill>
          <a:blip r:embed="rId4" cstate="print"/>
          <a:stretch>
            <a:fillRect/>
          </a:stretch>
        </p:blipFill>
        <p:spPr>
          <a:xfrm>
            <a:off x="1733003" y="1916833"/>
            <a:ext cx="5575301" cy="4881544"/>
          </a:xfrm>
          <a:prstGeom prst="rect">
            <a:avLst/>
          </a:prstGeom>
          <a:ln w="12700">
            <a:miter lim="400000"/>
          </a:ln>
        </p:spPr>
      </p:pic>
      <p:sp>
        <p:nvSpPr>
          <p:cNvPr id="4497" name="Rectangle 2"/>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sz="48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ＭＳ Ｐゴシック"/>
              </a:rPr>
              <a:t>مرقس</a:t>
            </a:r>
            <a:endParaRPr kumimoji="0" sz="4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ＭＳ Ｐゴシック"/>
            </a:endParaRPr>
          </a:p>
        </p:txBody>
      </p:sp>
      <p:sp>
        <p:nvSpPr>
          <p:cNvPr id="4" name="Rectangle 2">
            <a:extLst>
              <a:ext uri="{FF2B5EF4-FFF2-40B4-BE49-F238E27FC236}">
                <a16:creationId xmlns:a16="http://schemas.microsoft.com/office/drawing/2014/main" id="{B9BAB01E-B19F-00F5-4E6E-2F6AC0332406}"/>
              </a:ext>
            </a:extLst>
          </p:cNvPr>
          <p:cNvSpPr txBox="1">
            <a:spLocks/>
          </p:cNvSpPr>
          <p:nvPr/>
        </p:nvSpPr>
        <p:spPr bwMode="auto">
          <a:xfrm>
            <a:off x="683568" y="232008"/>
            <a:ext cx="6912768" cy="2033255"/>
          </a:xfrm>
          <a:prstGeom prst="rect">
            <a:avLst/>
          </a:prstGeom>
          <a:noFill/>
          <a:ln>
            <a:noFill/>
          </a:ln>
          <a:effectLst>
            <a:outerShdw blurRad="63500" dist="35921" dir="2700000"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sz="4800" b="1"/>
            </a:pPr>
            <a:r>
              <a:rPr kumimoji="0" lang="ar-JO" sz="48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كيف يمكنك أن تكون </a:t>
            </a:r>
            <a:r>
              <a:rPr kumimoji="0" lang="ar-JO" sz="4800" b="1"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Arial"/>
              </a:rPr>
              <a:t>تلميذاً</a:t>
            </a:r>
            <a:r>
              <a:rPr kumimoji="0" lang="ar-JO" sz="48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 حقيقيَّاً ليسوع في عالَم عِدائيّ؟</a:t>
            </a:r>
            <a:endParaRPr kumimoji="0" lang="ar-JO" sz="4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497"/>
                                        </p:tgtEl>
                                        <p:attrNameLst>
                                          <p:attrName>style.visibility</p:attrName>
                                        </p:attrNameLst>
                                      </p:cBhvr>
                                      <p:to>
                                        <p:strVal val="visible"/>
                                      </p:to>
                                    </p:set>
                                    <p:anim calcmode="lin" valueType="num">
                                      <p:cBhvr>
                                        <p:cTn id="7" dur="500" fill="hold"/>
                                        <p:tgtEl>
                                          <p:spTgt spid="4497"/>
                                        </p:tgtEl>
                                        <p:attrNameLst>
                                          <p:attrName>ppt_x</p:attrName>
                                        </p:attrNameLst>
                                      </p:cBhvr>
                                      <p:tavLst>
                                        <p:tav tm="0">
                                          <p:val>
                                            <p:strVal val="#ppt_x"/>
                                          </p:val>
                                        </p:tav>
                                        <p:tav tm="100000">
                                          <p:val>
                                            <p:strVal val="#ppt_x"/>
                                          </p:val>
                                        </p:tav>
                                      </p:tavLst>
                                    </p:anim>
                                    <p:anim calcmode="lin" valueType="num">
                                      <p:cBhvr>
                                        <p:cTn id="8" dur="500" fill="hold"/>
                                        <p:tgtEl>
                                          <p:spTgt spid="44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7" grpId="0" animBg="1" advAuto="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51824" y="5104147"/>
            <a:ext cx="9027900" cy="806035"/>
          </a:xfrm>
          <a:prstGeom prst="rect">
            <a:avLst/>
          </a:prstGeom>
          <a:noFill/>
        </p:spPr>
        <p:txBody>
          <a:bodyPr lIns="91289" tIns="45645" rIns="91289" bIns="45645">
            <a:spAutoFit/>
          </a:bodyPr>
          <a:lstStyle/>
          <a:p>
            <a:pPr marL="0" marR="0" lvl="0" indent="0" algn="l" defTabSz="913365" rtl="0" eaLnBrk="0" fontAlgn="base" latinLnBrk="0" hangingPunct="0">
              <a:lnSpc>
                <a:spcPct val="100000"/>
              </a:lnSpc>
              <a:spcBef>
                <a:spcPct val="0"/>
              </a:spcBef>
              <a:spcAft>
                <a:spcPct val="0"/>
              </a:spcAft>
              <a:buClrTx/>
              <a:buSzTx/>
              <a:buFontTx/>
              <a:buNone/>
              <a:tabLst/>
              <a:defRPr/>
            </a:pPr>
            <a:r>
              <a:rPr kumimoji="0" lang="ar-JO" sz="4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يموت على الصليب</a:t>
            </a:r>
            <a:endParaRPr kumimoji="0" lang="en-US" sz="4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51912" y="1891627"/>
            <a:ext cx="5284995" cy="2000396"/>
          </a:xfrm>
          <a:prstGeom prst="rect">
            <a:avLst/>
          </a:prstGeom>
          <a:noFill/>
        </p:spPr>
        <p:txBody>
          <a:bodyPr lIns="91289" tIns="45645" rIns="91289" bIns="45645">
            <a:spAutoFit/>
          </a:bodyPr>
          <a:lstStyle/>
          <a:p>
            <a:pPr marL="0" marR="0" lvl="0" indent="0" algn="l" defTabSz="913365" rtl="0" eaLnBrk="0" fontAlgn="base" latinLnBrk="0" hangingPunct="0">
              <a:lnSpc>
                <a:spcPct val="100000"/>
              </a:lnSpc>
              <a:spcBef>
                <a:spcPct val="0"/>
              </a:spcBef>
              <a:spcAft>
                <a:spcPct val="0"/>
              </a:spcAft>
              <a:buClrTx/>
              <a:buSzTx/>
              <a:buFontTx/>
              <a:buNone/>
              <a:tabLst/>
              <a:defRPr/>
            </a:pPr>
            <a:r>
              <a:rPr lang="ar-JO" sz="3100" b="1" dirty="0">
                <a:solidFill>
                  <a:srgbClr val="000000"/>
                </a:solidFill>
                <a:latin typeface="Arial" panose="020B0604020202020204" pitchFamily="34" charset="0"/>
                <a:ea typeface="MS PGothic" pitchFamily="34" charset="-128"/>
                <a:cs typeface="Arial" panose="020B0604020202020204" pitchFamily="34" charset="0"/>
              </a:rPr>
              <a:t>متى 27: 38-66</a:t>
            </a:r>
          </a:p>
          <a:p>
            <a:pPr marL="0" marR="0" lvl="0" indent="0" algn="l" defTabSz="913365" rtl="0" eaLnBrk="0" fontAlgn="base" latinLnBrk="0" hangingPunct="0">
              <a:lnSpc>
                <a:spcPct val="100000"/>
              </a:lnSpc>
              <a:spcBef>
                <a:spcPct val="0"/>
              </a:spcBef>
              <a:spcAft>
                <a:spcPct val="0"/>
              </a:spcAft>
              <a:buClrTx/>
              <a:buSzTx/>
              <a:buFontTx/>
              <a:buNone/>
              <a:tabLst/>
              <a:defRPr/>
            </a:pPr>
            <a:r>
              <a:rPr kumimoji="0" lang="ar-JO" sz="31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مرقس 15: 25-47</a:t>
            </a:r>
          </a:p>
          <a:p>
            <a:pPr marL="0" marR="0" lvl="0" indent="0" algn="l" defTabSz="913365" rtl="0" eaLnBrk="0" fontAlgn="base" latinLnBrk="0" hangingPunct="0">
              <a:lnSpc>
                <a:spcPct val="100000"/>
              </a:lnSpc>
              <a:spcBef>
                <a:spcPct val="0"/>
              </a:spcBef>
              <a:spcAft>
                <a:spcPct val="0"/>
              </a:spcAft>
              <a:buClrTx/>
              <a:buSzTx/>
              <a:buFontTx/>
              <a:buNone/>
              <a:tabLst/>
              <a:defRPr/>
            </a:pPr>
            <a:r>
              <a:rPr lang="ar-JO" sz="3100" b="1" dirty="0">
                <a:solidFill>
                  <a:srgbClr val="000000"/>
                </a:solidFill>
                <a:latin typeface="Arial" panose="020B0604020202020204" pitchFamily="34" charset="0"/>
                <a:ea typeface="MS PGothic" pitchFamily="34" charset="-128"/>
                <a:cs typeface="Arial" panose="020B0604020202020204" pitchFamily="34" charset="0"/>
              </a:rPr>
              <a:t>لوقا 23: 35-56</a:t>
            </a:r>
          </a:p>
          <a:p>
            <a:pPr marL="0" marR="0" lvl="0" indent="0" algn="l" defTabSz="913365" rtl="0" eaLnBrk="0" fontAlgn="base" latinLnBrk="0" hangingPunct="0">
              <a:lnSpc>
                <a:spcPct val="100000"/>
              </a:lnSpc>
              <a:spcBef>
                <a:spcPct val="0"/>
              </a:spcBef>
              <a:spcAft>
                <a:spcPct val="0"/>
              </a:spcAft>
              <a:buClrTx/>
              <a:buSzTx/>
              <a:buFontTx/>
              <a:buNone/>
              <a:tabLst/>
              <a:defRPr/>
            </a:pPr>
            <a:r>
              <a:rPr kumimoji="0" lang="ar-JO" sz="31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يوحنا 19: 28-42</a:t>
            </a:r>
            <a:endParaRPr kumimoji="0" lang="en-US" sz="31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151823" y="4749134"/>
            <a:ext cx="1272612" cy="418772"/>
          </a:xfrm>
          <a:prstGeom prst="rect">
            <a:avLst/>
          </a:prstGeom>
          <a:noFill/>
        </p:spPr>
        <p:txBody>
          <a:bodyPr wrap="none" lIns="64208" tIns="32101" rIns="64208" bIns="32101">
            <a:spAutoFit/>
          </a:bodyPr>
          <a:lstStyle/>
          <a:p>
            <a:pPr marL="0" marR="0" lvl="0" indent="0" algn="l" defTabSz="321231" rtl="0" eaLnBrk="0" fontAlgn="base" latinLnBrk="0" hangingPunct="0">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8" name="Group 7"/>
          <p:cNvGrpSpPr/>
          <p:nvPr/>
        </p:nvGrpSpPr>
        <p:grpSpPr>
          <a:xfrm>
            <a:off x="107504" y="404664"/>
            <a:ext cx="3456896" cy="1394677"/>
            <a:chOff x="5508104" y="620689"/>
            <a:chExt cx="3456896" cy="1394677"/>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sp>
          <p:nvSpPr>
            <p:cNvPr id="12" name="TextBox 11"/>
            <p:cNvSpPr txBox="1"/>
            <p:nvPr/>
          </p:nvSpPr>
          <p:spPr>
            <a:xfrm>
              <a:off x="6804248" y="648153"/>
              <a:ext cx="2160752" cy="1050224"/>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6523979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69562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581974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61162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552617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464523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713737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506675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485590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026032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3DA9B80-9113-FD42-D1E1-D0F6625221BC}"/>
              </a:ext>
            </a:extLst>
          </p:cNvPr>
          <p:cNvSpPr txBox="1">
            <a:spLocks/>
          </p:cNvSpPr>
          <p:nvPr/>
        </p:nvSpPr>
        <p:spPr>
          <a:xfrm>
            <a:off x="0" y="529705"/>
            <a:ext cx="9144000" cy="570550"/>
          </a:xfrm>
          <a:prstGeom prst="rect">
            <a:avLst/>
          </a:prstGeom>
          <a:noFill/>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nchor="ctr">
            <a:noAutofit/>
          </a:bodyPr>
          <a:lstStyle>
            <a:lvl1pPr marL="0" marR="0" indent="0" algn="ctr" defTabSz="777240" rtl="1" latinLnBrk="0">
              <a:lnSpc>
                <a:spcPct val="100000"/>
              </a:lnSpc>
              <a:spcBef>
                <a:spcPts val="0"/>
              </a:spcBef>
              <a:spcAft>
                <a:spcPts val="0"/>
              </a:spcAft>
              <a:buClrTx/>
              <a:buSzTx/>
              <a:buFontTx/>
              <a:buNone/>
              <a:tabLst/>
              <a:defRPr sz="3060" b="1" i="1" u="none" strike="noStrike" cap="none" spc="0" baseline="0">
                <a:solidFill>
                  <a:srgbClr val="FFFF66"/>
                </a:solidFill>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5pPr>
            <a:lvl6pPr marL="0" marR="0" indent="456342"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6pPr>
            <a:lvl7pPr marL="0" marR="0" indent="91269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7pPr>
            <a:lvl8pPr marL="0" marR="0" indent="1369015"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8pPr>
            <a:lvl9pPr marL="0" marR="0" indent="1825374"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9p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ar-JO" sz="4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rebuchet MS"/>
              </a:rPr>
              <a:t>الكيفيَّة التي يمكنك بها أن تكون تلميذاً في عالم عِدائيّ</a:t>
            </a:r>
          </a:p>
        </p:txBody>
      </p:sp>
      <p:grpSp>
        <p:nvGrpSpPr>
          <p:cNvPr id="5" name="Rectangle 2">
            <a:extLst>
              <a:ext uri="{FF2B5EF4-FFF2-40B4-BE49-F238E27FC236}">
                <a16:creationId xmlns:a16="http://schemas.microsoft.com/office/drawing/2014/main" id="{4245AA9E-B861-24DD-48A0-1449B93BD673}"/>
              </a:ext>
            </a:extLst>
          </p:cNvPr>
          <p:cNvGrpSpPr/>
          <p:nvPr/>
        </p:nvGrpSpPr>
        <p:grpSpPr>
          <a:xfrm>
            <a:off x="6851053" y="1638069"/>
            <a:ext cx="2101297" cy="3219145"/>
            <a:chOff x="6740761" y="-92088"/>
            <a:chExt cx="2101295" cy="3219144"/>
          </a:xfrm>
        </p:grpSpPr>
        <p:sp>
          <p:nvSpPr>
            <p:cNvPr id="6" name="Rectangle">
              <a:extLst>
                <a:ext uri="{FF2B5EF4-FFF2-40B4-BE49-F238E27FC236}">
                  <a16:creationId xmlns:a16="http://schemas.microsoft.com/office/drawing/2014/main" id="{4E43E06E-D83B-0B15-AE49-989D86148D5D}"/>
                </a:ext>
              </a:extLst>
            </p:cNvPr>
            <p:cNvSpPr/>
            <p:nvPr/>
          </p:nvSpPr>
          <p:spPr>
            <a:xfrm>
              <a:off x="6740761" y="-92088"/>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0" i="0" u="none" strike="noStrike" kern="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sym typeface="Arial"/>
              </a:endParaRPr>
            </a:p>
          </p:txBody>
        </p:sp>
        <p:sp>
          <p:nvSpPr>
            <p:cNvPr id="7" name="لا تتشبث بالسلطة">
              <a:extLst>
                <a:ext uri="{FF2B5EF4-FFF2-40B4-BE49-F238E27FC236}">
                  <a16:creationId xmlns:a16="http://schemas.microsoft.com/office/drawing/2014/main" id="{CD600561-DC63-361E-9988-162279EF0CA9}"/>
                </a:ext>
              </a:extLst>
            </p:cNvPr>
            <p:cNvSpPr txBox="1"/>
            <p:nvPr/>
          </p:nvSpPr>
          <p:spPr>
            <a:xfrm>
              <a:off x="6832200" y="806256"/>
              <a:ext cx="2009856" cy="13234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لا</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تتشب</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ث</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r>
                <a:rPr kumimoji="0" sz="4000" b="0" i="0" u="none" strike="noStrike" kern="0" cap="none" spc="-100" normalizeH="0" baseline="0" noProof="0" dirty="0" err="1">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بس</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ط</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تك</a:t>
              </a:r>
              <a:endPar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8" name="Rectangle 2">
            <a:extLst>
              <a:ext uri="{FF2B5EF4-FFF2-40B4-BE49-F238E27FC236}">
                <a16:creationId xmlns:a16="http://schemas.microsoft.com/office/drawing/2014/main" id="{650B4E06-20DB-8D04-5AB0-9496E6CF110E}"/>
              </a:ext>
            </a:extLst>
          </p:cNvPr>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sz="48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ＭＳ Ｐゴシック"/>
              </a:rPr>
              <a:t>مرقس</a:t>
            </a:r>
            <a:endParaRPr kumimoji="0" sz="4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ＭＳ Ｐゴシック"/>
            </a:endParaRPr>
          </a:p>
        </p:txBody>
      </p:sp>
      <p:graphicFrame>
        <p:nvGraphicFramePr>
          <p:cNvPr id="9" name="Table 2">
            <a:extLst>
              <a:ext uri="{FF2B5EF4-FFF2-40B4-BE49-F238E27FC236}">
                <a16:creationId xmlns:a16="http://schemas.microsoft.com/office/drawing/2014/main" id="{269E3B73-61D6-19DB-1621-E48187AD9030}"/>
              </a:ext>
            </a:extLst>
          </p:cNvPr>
          <p:cNvGraphicFramePr/>
          <p:nvPr>
            <p:extLst>
              <p:ext uri="{D42A27DB-BD31-4B8C-83A1-F6EECF244321}">
                <p14:modId xmlns:p14="http://schemas.microsoft.com/office/powerpoint/2010/main" val="1066993879"/>
              </p:ext>
            </p:extLst>
          </p:nvPr>
        </p:nvGraphicFramePr>
        <p:xfrm>
          <a:off x="45975" y="4857214"/>
          <a:ext cx="9052050" cy="570549"/>
        </p:xfrm>
        <a:graphic>
          <a:graphicData uri="http://schemas.openxmlformats.org/drawingml/2006/table">
            <a:tbl>
              <a:tblPr/>
              <a:tblGrid>
                <a:gridCol w="2244939">
                  <a:extLst>
                    <a:ext uri="{9D8B030D-6E8A-4147-A177-3AD203B41FA5}">
                      <a16:colId xmlns:a16="http://schemas.microsoft.com/office/drawing/2014/main" val="20000"/>
                    </a:ext>
                  </a:extLst>
                </a:gridCol>
                <a:gridCol w="2281085">
                  <a:extLst>
                    <a:ext uri="{9D8B030D-6E8A-4147-A177-3AD203B41FA5}">
                      <a16:colId xmlns:a16="http://schemas.microsoft.com/office/drawing/2014/main" val="20001"/>
                    </a:ext>
                  </a:extLst>
                </a:gridCol>
                <a:gridCol w="2281085">
                  <a:extLst>
                    <a:ext uri="{9D8B030D-6E8A-4147-A177-3AD203B41FA5}">
                      <a16:colId xmlns:a16="http://schemas.microsoft.com/office/drawing/2014/main" val="20002"/>
                    </a:ext>
                  </a:extLst>
                </a:gridCol>
                <a:gridCol w="2244941">
                  <a:extLst>
                    <a:ext uri="{9D8B030D-6E8A-4147-A177-3AD203B41FA5}">
                      <a16:colId xmlns:a16="http://schemas.microsoft.com/office/drawing/2014/main" val="20003"/>
                    </a:ext>
                  </a:extLst>
                </a:gridCol>
              </a:tblGrid>
              <a:tr h="570549">
                <a:tc>
                  <a:txBody>
                    <a:bodyPr/>
                    <a:lstStyle/>
                    <a:p>
                      <a:pPr algn="ctr" defTabSz="457200" rtl="1">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16</a:t>
                      </a:r>
                      <a:endParaRPr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11-15</a:t>
                      </a:r>
                      <a:endParaRPr lang="en-US" sz="2400" dirty="0"/>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 14- 10: 52</a:t>
                      </a:r>
                      <a:endParaRPr lang="en-US"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algn="ctr" defTabSz="457200" rtl="1">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 1-13</a:t>
                      </a:r>
                      <a:endParaRPr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bl>
          </a:graphicData>
        </a:graphic>
      </p:graphicFrame>
      <p:grpSp>
        <p:nvGrpSpPr>
          <p:cNvPr id="10" name="Rectangle 2">
            <a:extLst>
              <a:ext uri="{FF2B5EF4-FFF2-40B4-BE49-F238E27FC236}">
                <a16:creationId xmlns:a16="http://schemas.microsoft.com/office/drawing/2014/main" id="{8A2B94DE-2741-5F5E-1606-32B4162136D4}"/>
              </a:ext>
            </a:extLst>
          </p:cNvPr>
          <p:cNvGrpSpPr/>
          <p:nvPr/>
        </p:nvGrpSpPr>
        <p:grpSpPr>
          <a:xfrm>
            <a:off x="4644008" y="1638069"/>
            <a:ext cx="2101297" cy="3219145"/>
            <a:chOff x="0" y="-1"/>
            <a:chExt cx="2101295" cy="3219144"/>
          </a:xfrm>
        </p:grpSpPr>
        <p:sp>
          <p:nvSpPr>
            <p:cNvPr id="11" name="Rectangle">
              <a:extLst>
                <a:ext uri="{FF2B5EF4-FFF2-40B4-BE49-F238E27FC236}">
                  <a16:creationId xmlns:a16="http://schemas.microsoft.com/office/drawing/2014/main" id="{9FFCBE9D-168A-D993-ECD8-DE73A9739661}"/>
                </a:ext>
              </a:extLst>
            </p:cNvPr>
            <p:cNvSpPr/>
            <p:nvPr/>
          </p:nvSpPr>
          <p:spPr>
            <a:xfrm>
              <a:off x="0" y="-1"/>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0" i="0" u="none" strike="noStrike" kern="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sym typeface="Arial"/>
              </a:endParaRPr>
            </a:p>
          </p:txBody>
        </p:sp>
        <p:sp>
          <p:nvSpPr>
            <p:cNvPr id="12" name="أخدم…">
              <a:extLst>
                <a:ext uri="{FF2B5EF4-FFF2-40B4-BE49-F238E27FC236}">
                  <a16:creationId xmlns:a16="http://schemas.microsoft.com/office/drawing/2014/main" id="{0E114BD6-AFEC-EF78-945F-A5E9E20884CA}"/>
                </a:ext>
              </a:extLst>
            </p:cNvPr>
            <p:cNvSpPr txBox="1"/>
            <p:nvPr/>
          </p:nvSpPr>
          <p:spPr>
            <a:xfrm>
              <a:off x="45720" y="640076"/>
              <a:ext cx="2009856" cy="19389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C00000"/>
                  </a:solidFill>
                  <a:latin typeface="Helvetica Neue Black Condensed"/>
                  <a:ea typeface="Helvetica Neue Black Condensed"/>
                  <a:cs typeface="Helvetica Neue Black Condensed"/>
                  <a:sym typeface="Helvetica Neue Black Condensed"/>
                </a:defRPr>
              </a:pP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ا</a:t>
              </a:r>
              <a:r>
                <a:rPr kumimoji="0" sz="4000" b="0" i="0" u="none" strike="noStrike" kern="0" cap="none" spc="-100" normalizeH="0" baseline="0" noProof="0" dirty="0" err="1">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خد</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م</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endParaRPr kumimoji="0" sz="4400" b="0" i="0" u="none" strike="noStrike" kern="0" cap="none" spc="-110" normalizeH="0" baseline="0" noProof="0" dirty="0">
                <a:ln>
                  <a:noFill/>
                </a:ln>
                <a:solidFill>
                  <a:srgbClr val="FFFFFF"/>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مث</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يسوع</a:t>
              </a:r>
              <a:endPar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13" name="Notched Right Arrow 1">
            <a:extLst>
              <a:ext uri="{FF2B5EF4-FFF2-40B4-BE49-F238E27FC236}">
                <a16:creationId xmlns:a16="http://schemas.microsoft.com/office/drawing/2014/main" id="{99073BFF-A394-0708-D931-F542148749A3}"/>
              </a:ext>
            </a:extLst>
          </p:cNvPr>
          <p:cNvSpPr/>
          <p:nvPr/>
        </p:nvSpPr>
        <p:spPr>
          <a:xfrm rot="10800000">
            <a:off x="6296890" y="2478501"/>
            <a:ext cx="816976" cy="138134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38100">
            <a:solidFill>
              <a:srgbClr val="000000"/>
            </a:solidFill>
            <a:tailEnd type="stealth"/>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Comic Sans MS"/>
            </a:endParaRPr>
          </a:p>
        </p:txBody>
      </p:sp>
      <p:grpSp>
        <p:nvGrpSpPr>
          <p:cNvPr id="15" name="Rectangle 2">
            <a:extLst>
              <a:ext uri="{FF2B5EF4-FFF2-40B4-BE49-F238E27FC236}">
                <a16:creationId xmlns:a16="http://schemas.microsoft.com/office/drawing/2014/main" id="{95562A5B-F842-4A53-B74D-A52C6D3847AD}"/>
              </a:ext>
            </a:extLst>
          </p:cNvPr>
          <p:cNvGrpSpPr/>
          <p:nvPr/>
        </p:nvGrpSpPr>
        <p:grpSpPr>
          <a:xfrm>
            <a:off x="2411760" y="1628800"/>
            <a:ext cx="2101297" cy="3219145"/>
            <a:chOff x="0" y="-1"/>
            <a:chExt cx="2101295" cy="3219144"/>
          </a:xfrm>
        </p:grpSpPr>
        <p:sp>
          <p:nvSpPr>
            <p:cNvPr id="16" name="Rectangle">
              <a:extLst>
                <a:ext uri="{FF2B5EF4-FFF2-40B4-BE49-F238E27FC236}">
                  <a16:creationId xmlns:a16="http://schemas.microsoft.com/office/drawing/2014/main" id="{5172AA29-E69D-9797-B391-FF69452BAC84}"/>
                </a:ext>
              </a:extLst>
            </p:cNvPr>
            <p:cNvSpPr/>
            <p:nvPr/>
          </p:nvSpPr>
          <p:spPr>
            <a:xfrm>
              <a:off x="0" y="-1"/>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17" name="تآلم…">
              <a:extLst>
                <a:ext uri="{FF2B5EF4-FFF2-40B4-BE49-F238E27FC236}">
                  <a16:creationId xmlns:a16="http://schemas.microsoft.com/office/drawing/2014/main" id="{3645EBA3-663B-0D15-90A1-8B52357F1366}"/>
                </a:ext>
              </a:extLst>
            </p:cNvPr>
            <p:cNvSpPr txBox="1"/>
            <p:nvPr/>
          </p:nvSpPr>
          <p:spPr>
            <a:xfrm>
              <a:off x="45720" y="947853"/>
              <a:ext cx="2009856" cy="13234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C0000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ت</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أ</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َّـ</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م</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endParaRPr kumimoji="0" sz="4000" b="0" i="0" u="none" strike="noStrike" kern="0" cap="none" spc="-110" normalizeH="0" baseline="0" noProof="0" dirty="0">
                <a:ln>
                  <a:noFill/>
                </a:ln>
                <a:solidFill>
                  <a:srgbClr val="FFFFFF"/>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مث</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يسوع</a:t>
              </a:r>
              <a:endPar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18" name="Notched Right Arrow 1">
            <a:extLst>
              <a:ext uri="{FF2B5EF4-FFF2-40B4-BE49-F238E27FC236}">
                <a16:creationId xmlns:a16="http://schemas.microsoft.com/office/drawing/2014/main" id="{49EF2C49-8F86-D2FF-57A7-40EE4A787F9D}"/>
              </a:ext>
            </a:extLst>
          </p:cNvPr>
          <p:cNvSpPr/>
          <p:nvPr/>
        </p:nvSpPr>
        <p:spPr>
          <a:xfrm rot="10800000">
            <a:off x="4067945" y="2492896"/>
            <a:ext cx="816976" cy="138134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38100">
            <a:solidFill>
              <a:srgbClr val="000000"/>
            </a:solidFill>
            <a:tailEnd type="stealth"/>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Comic Sans MS"/>
            </a:endParaRPr>
          </a:p>
        </p:txBody>
      </p:sp>
    </p:spTree>
    <p:extLst>
      <p:ext uri="{BB962C8B-B14F-4D97-AF65-F5344CB8AC3E}">
        <p14:creationId xmlns:p14="http://schemas.microsoft.com/office/powerpoint/2010/main" val="1700117783"/>
      </p:ext>
    </p:extLst>
  </p:cSld>
  <p:clrMapOvr>
    <a:overrideClrMapping bg1="lt1" tx1="dk1" bg2="lt2" tx2="dk2" accent1="accent1" accent2="accent2" accent3="accent3" accent4="accent4" accent5="accent5" accent6="accent6" hlink="hlink" folHlink="folHlink"/>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100000">
                                          <p:val>
                                            <p:strVal val="#ppt_x"/>
                                          </p:val>
                                        </p:tav>
                                      </p:tavLst>
                                    </p:anim>
                                    <p:anim calcmode="lin" valueType="num">
                                      <p:cBhvr>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iterate>
                                    <p:tmAbs val="0"/>
                                  </p:iterate>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childTnLst>
                          </p:cTn>
                        </p:par>
                        <p:par>
                          <p:cTn id="14" fill="hold">
                            <p:stCondLst>
                              <p:cond delay="500"/>
                            </p:stCondLst>
                            <p:childTnLst>
                              <p:par>
                                <p:cTn id="15" presetID="22" presetClass="entr" presetSubtype="8" fill="hold" grpId="0" nodeType="afterEffect">
                                  <p:stCondLst>
                                    <p:cond delay="0"/>
                                  </p:stCondLst>
                                  <p:iterate>
                                    <p:tmAbs val="0"/>
                                  </p:iterate>
                                  <p:childTnLst>
                                    <p:set>
                                      <p:cBhvr>
                                        <p:cTn id="16" fill="hold"/>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iterate>
                                    <p:tmAbs val="0"/>
                                  </p:iterate>
                                  <p:childTnLst>
                                    <p:set>
                                      <p:cBhvr>
                                        <p:cTn id="21" dur="1" fill="hold">
                                          <p:stCondLst>
                                            <p:cond delay="0"/>
                                          </p:stCondLst>
                                        </p:cTn>
                                        <p:tgtEl>
                                          <p:spTgt spid="18"/>
                                        </p:tgtEl>
                                        <p:attrNameLst>
                                          <p:attrName>style.visibility</p:attrName>
                                        </p:attrNameLst>
                                      </p:cBhvr>
                                      <p:to>
                                        <p:strVal val="visible"/>
                                      </p:to>
                                    </p:set>
                                    <p:animEffect transition="in" filter="wipe(right)">
                                      <p:cBhvr>
                                        <p:cTn id="22" dur="500"/>
                                        <p:tgtEl>
                                          <p:spTgt spid="18"/>
                                        </p:tgtEl>
                                      </p:cBhvr>
                                    </p:animEffect>
                                  </p:childTnLst>
                                </p:cTn>
                              </p:par>
                            </p:childTnLst>
                          </p:cTn>
                        </p:par>
                        <p:par>
                          <p:cTn id="23" fill="hold">
                            <p:stCondLst>
                              <p:cond delay="500"/>
                            </p:stCondLst>
                            <p:childTnLst>
                              <p:par>
                                <p:cTn id="24" presetID="22" presetClass="entr" presetSubtype="8" fill="hold" grpId="0" nodeType="afterEffect">
                                  <p:stCondLst>
                                    <p:cond delay="0"/>
                                  </p:stCondLst>
                                  <p:iterate>
                                    <p:tmAbs val="0"/>
                                  </p:iterate>
                                  <p:childTnLst>
                                    <p:set>
                                      <p:cBhvr>
                                        <p:cTn id="25" fill="hold"/>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dvAuto="0"/>
      <p:bldP spid="10" grpId="0" animBg="1" advAuto="0"/>
      <p:bldP spid="13" grpId="0" animBg="1" advAuto="0"/>
      <p:bldP spid="15" grpId="0" animBg="1" advAuto="0"/>
      <p:bldP spid="18" grpId="0" animBg="1" advAuto="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553199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79453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85720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072422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59987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032170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01978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94975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67401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12452601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مرقس</a:t>
            </a:r>
            <a:r>
              <a:rPr lang="en-US" sz="8800" dirty="0">
                <a:latin typeface="Arial" charset="0"/>
                <a:ea typeface="Osaka" charset="0"/>
                <a:cs typeface="Arial" charset="0"/>
              </a:rPr>
              <a:t> </a:t>
            </a:r>
            <a:r>
              <a:rPr lang="ar-JO" sz="8800" dirty="0">
                <a:latin typeface="Arial" charset="0"/>
                <a:ea typeface="Osaka" charset="0"/>
                <a:cs typeface="Arial" charset="0"/>
              </a:rPr>
              <a:t>11</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3149416374"/>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028919438"/>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sym typeface="Arial"/>
            </a:endParaRPr>
          </a:p>
        </p:txBody>
      </p:sp>
      <p:sp>
        <p:nvSpPr>
          <p:cNvPr id="900098" name="Rectangle 2"/>
          <p:cNvSpPr>
            <a:spLocks noGrp="1" noChangeArrowheads="1"/>
          </p:cNvSpPr>
          <p:nvPr>
            <p:ph type="ctrTitle"/>
          </p:nvPr>
        </p:nvSpPr>
        <p:spPr>
          <a:xfrm>
            <a:off x="0" y="49784"/>
            <a:ext cx="9144000" cy="2731144"/>
          </a:xfrm>
          <a:effectLst>
            <a:outerShdw blurRad="63500" dist="35921" dir="2700000" algn="ctr" rotWithShape="0">
              <a:schemeClr val="tx2">
                <a:alpha val="74998"/>
              </a:schemeClr>
            </a:outerShdw>
          </a:effectLst>
        </p:spPr>
        <p:txBody>
          <a:bodyPr anchor="t"/>
          <a:lstStyle/>
          <a:p>
            <a:pPr rtl="1">
              <a:defRPr/>
            </a:pPr>
            <a: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t>كيف يمكنك أن تكون أميناً رغم عدم الراحة واختبارك للألم والمعاناة؟</a:t>
            </a:r>
            <a:endParaRPr lang="en-US" sz="7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94440170"/>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 name="Picture 2" descr="Picture 2"/>
          <p:cNvPicPr>
            <a:picLocks noChangeAspect="1"/>
          </p:cNvPicPr>
          <p:nvPr/>
        </p:nvPicPr>
        <p:blipFill>
          <a:blip r:embed="rId3" cstate="print"/>
          <a:stretch>
            <a:fillRect/>
          </a:stretch>
        </p:blipFill>
        <p:spPr>
          <a:xfrm>
            <a:off x="1733003" y="1916833"/>
            <a:ext cx="5575301" cy="4881544"/>
          </a:xfrm>
          <a:prstGeom prst="rect">
            <a:avLst/>
          </a:prstGeom>
          <a:ln w="12700">
            <a:miter lim="400000"/>
          </a:ln>
        </p:spPr>
      </p:pic>
      <p:sp>
        <p:nvSpPr>
          <p:cNvPr id="4497" name="Rectangle 2"/>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sz="4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ＭＳ Ｐゴシック"/>
              </a:rPr>
              <a:t>مرقس</a:t>
            </a:r>
          </a:p>
        </p:txBody>
      </p:sp>
      <p:sp>
        <p:nvSpPr>
          <p:cNvPr id="4" name="Rectangle 2">
            <a:extLst>
              <a:ext uri="{FF2B5EF4-FFF2-40B4-BE49-F238E27FC236}">
                <a16:creationId xmlns:a16="http://schemas.microsoft.com/office/drawing/2014/main" id="{62CB8D14-95A9-FBF6-601B-BE7133CB7FEC}"/>
              </a:ext>
            </a:extLst>
          </p:cNvPr>
          <p:cNvSpPr txBox="1">
            <a:spLocks/>
          </p:cNvSpPr>
          <p:nvPr/>
        </p:nvSpPr>
        <p:spPr bwMode="auto">
          <a:xfrm>
            <a:off x="0" y="232008"/>
            <a:ext cx="9144000" cy="2033255"/>
          </a:xfrm>
          <a:prstGeom prst="rect">
            <a:avLst/>
          </a:prstGeom>
          <a:noFill/>
          <a:ln>
            <a:noFill/>
          </a:ln>
          <a:effectLst>
            <a:outerShdw blurRad="63500" dist="35921" dir="2700000"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sz="4800" b="1"/>
            </a:pPr>
            <a:r>
              <a:rPr lang="ar-JO" sz="4800" b="1" dirty="0">
                <a:solidFill>
                  <a:srgbClr val="FFFFFF"/>
                </a:solidFill>
                <a:latin typeface="Arial" panose="020B0604020202020204" pitchFamily="34" charset="0"/>
                <a:cs typeface="Arial" panose="020B0604020202020204" pitchFamily="34" charset="0"/>
              </a:rPr>
              <a:t>كيف يمكنك أن تكون </a:t>
            </a:r>
            <a:r>
              <a:rPr lang="ar-JO" sz="4800" b="1" dirty="0">
                <a:solidFill>
                  <a:srgbClr val="FFFF00"/>
                </a:solidFill>
                <a:latin typeface="Arial" panose="020B0604020202020204" pitchFamily="34" charset="0"/>
                <a:cs typeface="Arial" panose="020B0604020202020204" pitchFamily="34" charset="0"/>
              </a:rPr>
              <a:t>تلميذاً</a:t>
            </a:r>
            <a:r>
              <a:rPr lang="ar-JO" sz="4800" b="1" dirty="0">
                <a:solidFill>
                  <a:srgbClr val="FFFFFF"/>
                </a:solidFill>
                <a:latin typeface="Arial" panose="020B0604020202020204" pitchFamily="34" charset="0"/>
                <a:cs typeface="Arial" panose="020B0604020202020204" pitchFamily="34" charset="0"/>
              </a:rPr>
              <a:t> حقيقيَّاً ليسوع في عالَم عِدائيّ؟</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497"/>
                                        </p:tgtEl>
                                        <p:attrNameLst>
                                          <p:attrName>style.visibility</p:attrName>
                                        </p:attrNameLst>
                                      </p:cBhvr>
                                      <p:to>
                                        <p:strVal val="visible"/>
                                      </p:to>
                                    </p:set>
                                    <p:anim calcmode="lin" valueType="num">
                                      <p:cBhvr>
                                        <p:cTn id="7" dur="500" fill="hold"/>
                                        <p:tgtEl>
                                          <p:spTgt spid="4497"/>
                                        </p:tgtEl>
                                        <p:attrNameLst>
                                          <p:attrName>ppt_x</p:attrName>
                                        </p:attrNameLst>
                                      </p:cBhvr>
                                      <p:tavLst>
                                        <p:tav tm="0">
                                          <p:val>
                                            <p:strVal val="#ppt_x"/>
                                          </p:val>
                                        </p:tav>
                                        <p:tav tm="100000">
                                          <p:val>
                                            <p:strVal val="#ppt_x"/>
                                          </p:val>
                                        </p:tav>
                                      </p:tavLst>
                                    </p:anim>
                                    <p:anim calcmode="lin" valueType="num">
                                      <p:cBhvr>
                                        <p:cTn id="8" dur="500" fill="hold"/>
                                        <p:tgtEl>
                                          <p:spTgt spid="44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7" grpId="0" animBg="1" advAuto="0"/>
    </p:bldLst>
  </p:timing>
</p:sld>
</file>

<file path=ppt/slides/slide2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88FEEF8-3EBD-74D2-E664-E9898329660E}"/>
              </a:ext>
            </a:extLst>
          </p:cNvPr>
          <p:cNvSpPr txBox="1">
            <a:spLocks/>
          </p:cNvSpPr>
          <p:nvPr/>
        </p:nvSpPr>
        <p:spPr>
          <a:xfrm>
            <a:off x="0" y="529705"/>
            <a:ext cx="9144000" cy="570550"/>
          </a:xfrm>
          <a:prstGeom prst="rect">
            <a:avLst/>
          </a:prstGeom>
          <a:noFill/>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nchor="ctr">
            <a:noAutofit/>
          </a:bodyPr>
          <a:lstStyle>
            <a:lvl1pPr marL="0" marR="0" indent="0" algn="ctr" defTabSz="777240" rtl="1" latinLnBrk="0">
              <a:lnSpc>
                <a:spcPct val="100000"/>
              </a:lnSpc>
              <a:spcBef>
                <a:spcPts val="0"/>
              </a:spcBef>
              <a:spcAft>
                <a:spcPts val="0"/>
              </a:spcAft>
              <a:buClrTx/>
              <a:buSzTx/>
              <a:buFontTx/>
              <a:buNone/>
              <a:tabLst/>
              <a:defRPr sz="3060" b="1" i="1" u="none" strike="noStrike" cap="none" spc="0" baseline="0">
                <a:solidFill>
                  <a:srgbClr val="FFFF66"/>
                </a:solidFill>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5pPr>
            <a:lvl6pPr marL="0" marR="0" indent="456342"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6pPr>
            <a:lvl7pPr marL="0" marR="0" indent="91269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7pPr>
            <a:lvl8pPr marL="0" marR="0" indent="1369015"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8pPr>
            <a:lvl9pPr marL="0" marR="0" indent="1825374"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9p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ar-JO" sz="4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rebuchet MS"/>
              </a:rPr>
              <a:t>الكيفيَّة التي يمكنك بها أن تكون تلميذاً في عالم عِدائيّ</a:t>
            </a:r>
          </a:p>
        </p:txBody>
      </p:sp>
      <p:grpSp>
        <p:nvGrpSpPr>
          <p:cNvPr id="5" name="Rectangle 2">
            <a:extLst>
              <a:ext uri="{FF2B5EF4-FFF2-40B4-BE49-F238E27FC236}">
                <a16:creationId xmlns:a16="http://schemas.microsoft.com/office/drawing/2014/main" id="{C5DCF17A-67FF-39B8-FDD1-DDBCF7E22B28}"/>
              </a:ext>
            </a:extLst>
          </p:cNvPr>
          <p:cNvGrpSpPr/>
          <p:nvPr/>
        </p:nvGrpSpPr>
        <p:grpSpPr>
          <a:xfrm>
            <a:off x="6851053" y="1638069"/>
            <a:ext cx="2101297" cy="3219145"/>
            <a:chOff x="6740761" y="-92088"/>
            <a:chExt cx="2101295" cy="3219144"/>
          </a:xfrm>
        </p:grpSpPr>
        <p:sp>
          <p:nvSpPr>
            <p:cNvPr id="6" name="Rectangle">
              <a:extLst>
                <a:ext uri="{FF2B5EF4-FFF2-40B4-BE49-F238E27FC236}">
                  <a16:creationId xmlns:a16="http://schemas.microsoft.com/office/drawing/2014/main" id="{E5A1AE7F-9074-7A37-4B71-8D1E05EDCA09}"/>
                </a:ext>
              </a:extLst>
            </p:cNvPr>
            <p:cNvSpPr/>
            <p:nvPr/>
          </p:nvSpPr>
          <p:spPr>
            <a:xfrm>
              <a:off x="6740761" y="-92088"/>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0" i="0" u="none" strike="noStrike" kern="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sym typeface="Arial"/>
              </a:endParaRPr>
            </a:p>
          </p:txBody>
        </p:sp>
        <p:sp>
          <p:nvSpPr>
            <p:cNvPr id="7" name="لا تتشبث بالسلطة">
              <a:extLst>
                <a:ext uri="{FF2B5EF4-FFF2-40B4-BE49-F238E27FC236}">
                  <a16:creationId xmlns:a16="http://schemas.microsoft.com/office/drawing/2014/main" id="{9C3E4CF0-9E25-0786-5C54-B4FF7043B349}"/>
                </a:ext>
              </a:extLst>
            </p:cNvPr>
            <p:cNvSpPr txBox="1"/>
            <p:nvPr/>
          </p:nvSpPr>
          <p:spPr>
            <a:xfrm>
              <a:off x="6832200" y="806256"/>
              <a:ext cx="2009856" cy="13234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لا</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تتشب</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ث</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r>
                <a:rPr kumimoji="0" sz="4000" b="0" i="0" u="none" strike="noStrike" kern="0" cap="none" spc="-100" normalizeH="0" baseline="0" noProof="0" dirty="0" err="1">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بس</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ط</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تك</a:t>
              </a:r>
              <a:endPar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8" name="Rectangle 2">
            <a:extLst>
              <a:ext uri="{FF2B5EF4-FFF2-40B4-BE49-F238E27FC236}">
                <a16:creationId xmlns:a16="http://schemas.microsoft.com/office/drawing/2014/main" id="{7F499396-61E4-0383-9768-D80B16205D4D}"/>
              </a:ext>
            </a:extLst>
          </p:cNvPr>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sz="48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ＭＳ Ｐゴシック"/>
              </a:rPr>
              <a:t>مرقس</a:t>
            </a:r>
            <a:endParaRPr kumimoji="0" sz="4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ＭＳ Ｐゴシック"/>
            </a:endParaRPr>
          </a:p>
        </p:txBody>
      </p:sp>
      <p:graphicFrame>
        <p:nvGraphicFramePr>
          <p:cNvPr id="9" name="Table 2">
            <a:extLst>
              <a:ext uri="{FF2B5EF4-FFF2-40B4-BE49-F238E27FC236}">
                <a16:creationId xmlns:a16="http://schemas.microsoft.com/office/drawing/2014/main" id="{A629B7F7-7957-14B8-11CA-72D78646BEA3}"/>
              </a:ext>
            </a:extLst>
          </p:cNvPr>
          <p:cNvGraphicFramePr/>
          <p:nvPr>
            <p:extLst>
              <p:ext uri="{D42A27DB-BD31-4B8C-83A1-F6EECF244321}">
                <p14:modId xmlns:p14="http://schemas.microsoft.com/office/powerpoint/2010/main" val="1558034633"/>
              </p:ext>
            </p:extLst>
          </p:nvPr>
        </p:nvGraphicFramePr>
        <p:xfrm>
          <a:off x="45975" y="4857214"/>
          <a:ext cx="9052050" cy="570549"/>
        </p:xfrm>
        <a:graphic>
          <a:graphicData uri="http://schemas.openxmlformats.org/drawingml/2006/table">
            <a:tbl>
              <a:tblPr/>
              <a:tblGrid>
                <a:gridCol w="2244939">
                  <a:extLst>
                    <a:ext uri="{9D8B030D-6E8A-4147-A177-3AD203B41FA5}">
                      <a16:colId xmlns:a16="http://schemas.microsoft.com/office/drawing/2014/main" val="20000"/>
                    </a:ext>
                  </a:extLst>
                </a:gridCol>
                <a:gridCol w="2281085">
                  <a:extLst>
                    <a:ext uri="{9D8B030D-6E8A-4147-A177-3AD203B41FA5}">
                      <a16:colId xmlns:a16="http://schemas.microsoft.com/office/drawing/2014/main" val="20001"/>
                    </a:ext>
                  </a:extLst>
                </a:gridCol>
                <a:gridCol w="2281085">
                  <a:extLst>
                    <a:ext uri="{9D8B030D-6E8A-4147-A177-3AD203B41FA5}">
                      <a16:colId xmlns:a16="http://schemas.microsoft.com/office/drawing/2014/main" val="20002"/>
                    </a:ext>
                  </a:extLst>
                </a:gridCol>
                <a:gridCol w="2244941">
                  <a:extLst>
                    <a:ext uri="{9D8B030D-6E8A-4147-A177-3AD203B41FA5}">
                      <a16:colId xmlns:a16="http://schemas.microsoft.com/office/drawing/2014/main" val="20003"/>
                    </a:ext>
                  </a:extLst>
                </a:gridCol>
              </a:tblGrid>
              <a:tr h="570549">
                <a:tc>
                  <a:txBody>
                    <a:bodyPr/>
                    <a:lstStyle/>
                    <a:p>
                      <a:pPr algn="ctr" defTabSz="457200" rtl="1">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16</a:t>
                      </a:r>
                      <a:endParaRPr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11-15</a:t>
                      </a:r>
                      <a:endParaRPr lang="en-US" sz="2400" dirty="0"/>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 14- 10: 52</a:t>
                      </a:r>
                      <a:endParaRPr lang="en-US"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algn="ctr" defTabSz="457200" rtl="1">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 1-13</a:t>
                      </a:r>
                      <a:endParaRPr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bl>
          </a:graphicData>
        </a:graphic>
      </p:graphicFrame>
      <p:grpSp>
        <p:nvGrpSpPr>
          <p:cNvPr id="10" name="Rectangle 2">
            <a:extLst>
              <a:ext uri="{FF2B5EF4-FFF2-40B4-BE49-F238E27FC236}">
                <a16:creationId xmlns:a16="http://schemas.microsoft.com/office/drawing/2014/main" id="{53F8BFDA-95E8-0730-AAE7-3DCE787FA28A}"/>
              </a:ext>
            </a:extLst>
          </p:cNvPr>
          <p:cNvGrpSpPr/>
          <p:nvPr/>
        </p:nvGrpSpPr>
        <p:grpSpPr>
          <a:xfrm>
            <a:off x="4644008" y="1638069"/>
            <a:ext cx="2101297" cy="3219145"/>
            <a:chOff x="0" y="-1"/>
            <a:chExt cx="2101295" cy="3219144"/>
          </a:xfrm>
        </p:grpSpPr>
        <p:sp>
          <p:nvSpPr>
            <p:cNvPr id="11" name="Rectangle">
              <a:extLst>
                <a:ext uri="{FF2B5EF4-FFF2-40B4-BE49-F238E27FC236}">
                  <a16:creationId xmlns:a16="http://schemas.microsoft.com/office/drawing/2014/main" id="{5BFEB811-5D61-1548-2838-6F2FA82D33AC}"/>
                </a:ext>
              </a:extLst>
            </p:cNvPr>
            <p:cNvSpPr/>
            <p:nvPr/>
          </p:nvSpPr>
          <p:spPr>
            <a:xfrm>
              <a:off x="0" y="-1"/>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0" i="0" u="none" strike="noStrike" kern="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sym typeface="Arial"/>
              </a:endParaRPr>
            </a:p>
          </p:txBody>
        </p:sp>
        <p:sp>
          <p:nvSpPr>
            <p:cNvPr id="12" name="أخدم…">
              <a:extLst>
                <a:ext uri="{FF2B5EF4-FFF2-40B4-BE49-F238E27FC236}">
                  <a16:creationId xmlns:a16="http://schemas.microsoft.com/office/drawing/2014/main" id="{8861E8D5-D3AB-F5E0-A122-4228063DF293}"/>
                </a:ext>
              </a:extLst>
            </p:cNvPr>
            <p:cNvSpPr txBox="1"/>
            <p:nvPr/>
          </p:nvSpPr>
          <p:spPr>
            <a:xfrm>
              <a:off x="45720" y="640076"/>
              <a:ext cx="2009856" cy="19389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C00000"/>
                  </a:solidFill>
                  <a:latin typeface="Helvetica Neue Black Condensed"/>
                  <a:ea typeface="Helvetica Neue Black Condensed"/>
                  <a:cs typeface="Helvetica Neue Black Condensed"/>
                  <a:sym typeface="Helvetica Neue Black Condensed"/>
                </a:defRPr>
              </a:pP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ا</a:t>
              </a:r>
              <a:r>
                <a:rPr kumimoji="0" sz="4000" b="0" i="0" u="none" strike="noStrike" kern="0" cap="none" spc="-100" normalizeH="0" baseline="0" noProof="0" dirty="0" err="1">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خد</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م</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endParaRPr kumimoji="0" sz="4400" b="0" i="0" u="none" strike="noStrike" kern="0" cap="none" spc="-110" normalizeH="0" baseline="0" noProof="0" dirty="0">
                <a:ln>
                  <a:noFill/>
                </a:ln>
                <a:solidFill>
                  <a:srgbClr val="FFFFFF"/>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مث</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يسوع</a:t>
              </a:r>
              <a:endPar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13" name="Notched Right Arrow 1">
            <a:extLst>
              <a:ext uri="{FF2B5EF4-FFF2-40B4-BE49-F238E27FC236}">
                <a16:creationId xmlns:a16="http://schemas.microsoft.com/office/drawing/2014/main" id="{9EFAD08E-8ACC-0551-52FE-49A1CA2598B0}"/>
              </a:ext>
            </a:extLst>
          </p:cNvPr>
          <p:cNvSpPr/>
          <p:nvPr/>
        </p:nvSpPr>
        <p:spPr>
          <a:xfrm rot="10800000">
            <a:off x="6296890" y="2478501"/>
            <a:ext cx="816976" cy="138134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38100">
            <a:solidFill>
              <a:srgbClr val="000000"/>
            </a:solidFill>
            <a:tailEnd type="stealth"/>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Comic Sans MS"/>
            </a:endParaRPr>
          </a:p>
        </p:txBody>
      </p:sp>
      <p:grpSp>
        <p:nvGrpSpPr>
          <p:cNvPr id="14" name="Rectangle 2">
            <a:extLst>
              <a:ext uri="{FF2B5EF4-FFF2-40B4-BE49-F238E27FC236}">
                <a16:creationId xmlns:a16="http://schemas.microsoft.com/office/drawing/2014/main" id="{AFE3BDAF-F6F6-25F2-B624-1D4B956547B6}"/>
              </a:ext>
            </a:extLst>
          </p:cNvPr>
          <p:cNvGrpSpPr/>
          <p:nvPr/>
        </p:nvGrpSpPr>
        <p:grpSpPr>
          <a:xfrm>
            <a:off x="2411760" y="1628800"/>
            <a:ext cx="2101297" cy="3219145"/>
            <a:chOff x="0" y="-1"/>
            <a:chExt cx="2101295" cy="3219144"/>
          </a:xfrm>
        </p:grpSpPr>
        <p:sp>
          <p:nvSpPr>
            <p:cNvPr id="15" name="Rectangle">
              <a:extLst>
                <a:ext uri="{FF2B5EF4-FFF2-40B4-BE49-F238E27FC236}">
                  <a16:creationId xmlns:a16="http://schemas.microsoft.com/office/drawing/2014/main" id="{9ED213F1-284F-DE21-2AC0-230F3E05FDEB}"/>
                </a:ext>
              </a:extLst>
            </p:cNvPr>
            <p:cNvSpPr/>
            <p:nvPr/>
          </p:nvSpPr>
          <p:spPr>
            <a:xfrm>
              <a:off x="0" y="-1"/>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16" name="تآلم…">
              <a:extLst>
                <a:ext uri="{FF2B5EF4-FFF2-40B4-BE49-F238E27FC236}">
                  <a16:creationId xmlns:a16="http://schemas.microsoft.com/office/drawing/2014/main" id="{2A9E42E5-F028-E4D6-BCCD-79DEE760C636}"/>
                </a:ext>
              </a:extLst>
            </p:cNvPr>
            <p:cNvSpPr txBox="1"/>
            <p:nvPr/>
          </p:nvSpPr>
          <p:spPr>
            <a:xfrm>
              <a:off x="45720" y="947853"/>
              <a:ext cx="2009856" cy="13234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C0000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ت</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أ</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َّـ</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م</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endParaRPr kumimoji="0" sz="4000" b="0" i="0" u="none" strike="noStrike" kern="0" cap="none" spc="-110" normalizeH="0" baseline="0" noProof="0" dirty="0">
                <a:ln>
                  <a:noFill/>
                </a:ln>
                <a:solidFill>
                  <a:srgbClr val="FFFFFF"/>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مث</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يسوع</a:t>
              </a:r>
              <a:endPar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17" name="Notched Right Arrow 1">
            <a:extLst>
              <a:ext uri="{FF2B5EF4-FFF2-40B4-BE49-F238E27FC236}">
                <a16:creationId xmlns:a16="http://schemas.microsoft.com/office/drawing/2014/main" id="{DC3C7C0A-A2E6-D0C1-19C6-579709D4D130}"/>
              </a:ext>
            </a:extLst>
          </p:cNvPr>
          <p:cNvSpPr/>
          <p:nvPr/>
        </p:nvSpPr>
        <p:spPr>
          <a:xfrm rot="10800000">
            <a:off x="4067945" y="2492896"/>
            <a:ext cx="816976" cy="138134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38100">
            <a:solidFill>
              <a:srgbClr val="000000"/>
            </a:solidFill>
            <a:tailEnd type="stealth"/>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Comic Sans MS"/>
            </a:endParaRPr>
          </a:p>
        </p:txBody>
      </p:sp>
      <p:grpSp>
        <p:nvGrpSpPr>
          <p:cNvPr id="18" name="Rectangle 2">
            <a:extLst>
              <a:ext uri="{FF2B5EF4-FFF2-40B4-BE49-F238E27FC236}">
                <a16:creationId xmlns:a16="http://schemas.microsoft.com/office/drawing/2014/main" id="{67C9164E-18B5-90D7-0744-A862DD1A292F}"/>
              </a:ext>
            </a:extLst>
          </p:cNvPr>
          <p:cNvGrpSpPr/>
          <p:nvPr/>
        </p:nvGrpSpPr>
        <p:grpSpPr>
          <a:xfrm>
            <a:off x="10397" y="1628799"/>
            <a:ext cx="2282552" cy="3219145"/>
            <a:chOff x="-181255" y="-1"/>
            <a:chExt cx="2282550" cy="3219144"/>
          </a:xfrm>
        </p:grpSpPr>
        <p:sp>
          <p:nvSpPr>
            <p:cNvPr id="19" name="Rectangle">
              <a:extLst>
                <a:ext uri="{FF2B5EF4-FFF2-40B4-BE49-F238E27FC236}">
                  <a16:creationId xmlns:a16="http://schemas.microsoft.com/office/drawing/2014/main" id="{FB5C19E3-D6E9-90C6-1D5E-32F0E48C878A}"/>
                </a:ext>
              </a:extLst>
            </p:cNvPr>
            <p:cNvSpPr/>
            <p:nvPr/>
          </p:nvSpPr>
          <p:spPr>
            <a:xfrm>
              <a:off x="0" y="-1"/>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20" name="سوف…">
              <a:extLst>
                <a:ext uri="{FF2B5EF4-FFF2-40B4-BE49-F238E27FC236}">
                  <a16:creationId xmlns:a16="http://schemas.microsoft.com/office/drawing/2014/main" id="{D86E4276-5041-7E61-D409-391712C617CD}"/>
                </a:ext>
              </a:extLst>
            </p:cNvPr>
            <p:cNvSpPr txBox="1"/>
            <p:nvPr/>
          </p:nvSpPr>
          <p:spPr>
            <a:xfrm>
              <a:off x="-181255" y="649346"/>
              <a:ext cx="2009856" cy="19389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سوف</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p>
            <a:p>
              <a:pPr marL="0" marR="0" lvl="0" indent="0" algn="ctr" defTabSz="914400" rtl="0" eaLnBrk="1" fontAlgn="auto" latinLnBrk="0" hangingPunct="0">
                <a:lnSpc>
                  <a:spcPct val="100000"/>
                </a:lnSpc>
                <a:spcBef>
                  <a:spcPts val="0"/>
                </a:spcBef>
                <a:spcAft>
                  <a:spcPts val="0"/>
                </a:spcAft>
                <a:buClrTx/>
                <a:buSzTx/>
                <a:buFontTx/>
                <a:buNone/>
                <a:tabLst/>
                <a:defRPr sz="4000" spc="-100">
                  <a:solidFill>
                    <a:srgbClr val="FF2600"/>
                  </a:solidFill>
                  <a:latin typeface="Helvetica Neue Black Condensed"/>
                  <a:ea typeface="Helvetica Neue Black Condensed"/>
                  <a:cs typeface="Helvetica Neue Black Condensed"/>
                  <a:sym typeface="Helvetica Neue Black Condensed"/>
                </a:defRPr>
              </a:pP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تقوم (من الموت)</a:t>
              </a:r>
              <a:endPar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21" name="Notched Right Arrow 1">
            <a:extLst>
              <a:ext uri="{FF2B5EF4-FFF2-40B4-BE49-F238E27FC236}">
                <a16:creationId xmlns:a16="http://schemas.microsoft.com/office/drawing/2014/main" id="{4724636B-E804-8980-6547-8CA3A1908287}"/>
              </a:ext>
            </a:extLst>
          </p:cNvPr>
          <p:cNvSpPr/>
          <p:nvPr/>
        </p:nvSpPr>
        <p:spPr>
          <a:xfrm rot="10800000">
            <a:off x="1839000" y="2492896"/>
            <a:ext cx="816976" cy="138134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38100">
            <a:solidFill>
              <a:srgbClr val="000000"/>
            </a:solidFill>
            <a:tailEnd type="stealth"/>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Comic Sans MS"/>
            </a:endParaRPr>
          </a:p>
        </p:txBody>
      </p:sp>
    </p:spTree>
    <p:extLst>
      <p:ext uri="{BB962C8B-B14F-4D97-AF65-F5344CB8AC3E}">
        <p14:creationId xmlns:p14="http://schemas.microsoft.com/office/powerpoint/2010/main" val="1789460398"/>
      </p:ext>
    </p:extLst>
  </p:cSld>
  <p:clrMapOvr>
    <a:overrideClrMapping bg1="lt1" tx1="dk1" bg2="lt2" tx2="dk2" accent1="accent1" accent2="accent2" accent3="accent3" accent4="accent4" accent5="accent5" accent6="accent6" hlink="hlink" folHlink="folHlink"/>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100000">
                                          <p:val>
                                            <p:strVal val="#ppt_x"/>
                                          </p:val>
                                        </p:tav>
                                      </p:tavLst>
                                    </p:anim>
                                    <p:anim calcmode="lin" valueType="num">
                                      <p:cBhvr>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iterate>
                                    <p:tmAbs val="0"/>
                                  </p:iterate>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childTnLst>
                          </p:cTn>
                        </p:par>
                        <p:par>
                          <p:cTn id="14" fill="hold">
                            <p:stCondLst>
                              <p:cond delay="500"/>
                            </p:stCondLst>
                            <p:childTnLst>
                              <p:par>
                                <p:cTn id="15" presetID="22" presetClass="entr" presetSubtype="8" fill="hold" grpId="0" nodeType="afterEffect">
                                  <p:stCondLst>
                                    <p:cond delay="0"/>
                                  </p:stCondLst>
                                  <p:iterate>
                                    <p:tmAbs val="0"/>
                                  </p:iterate>
                                  <p:childTnLst>
                                    <p:set>
                                      <p:cBhvr>
                                        <p:cTn id="16" fill="hold"/>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iterate>
                                    <p:tmAbs val="0"/>
                                  </p:iterate>
                                  <p:childTnLst>
                                    <p:set>
                                      <p:cBhvr>
                                        <p:cTn id="21" dur="1" fill="hold">
                                          <p:stCondLst>
                                            <p:cond delay="0"/>
                                          </p:stCondLst>
                                        </p:cTn>
                                        <p:tgtEl>
                                          <p:spTgt spid="17"/>
                                        </p:tgtEl>
                                        <p:attrNameLst>
                                          <p:attrName>style.visibility</p:attrName>
                                        </p:attrNameLst>
                                      </p:cBhvr>
                                      <p:to>
                                        <p:strVal val="visible"/>
                                      </p:to>
                                    </p:set>
                                    <p:animEffect transition="in" filter="wipe(right)">
                                      <p:cBhvr>
                                        <p:cTn id="22" dur="500"/>
                                        <p:tgtEl>
                                          <p:spTgt spid="17"/>
                                        </p:tgtEl>
                                      </p:cBhvr>
                                    </p:animEffect>
                                  </p:childTnLst>
                                </p:cTn>
                              </p:par>
                            </p:childTnLst>
                          </p:cTn>
                        </p:par>
                        <p:par>
                          <p:cTn id="23" fill="hold">
                            <p:stCondLst>
                              <p:cond delay="500"/>
                            </p:stCondLst>
                            <p:childTnLst>
                              <p:par>
                                <p:cTn id="24" presetID="22" presetClass="entr" presetSubtype="8" fill="hold" grpId="0" nodeType="afterEffect">
                                  <p:stCondLst>
                                    <p:cond delay="0"/>
                                  </p:stCondLst>
                                  <p:iterate>
                                    <p:tmAbs val="0"/>
                                  </p:iterate>
                                  <p:childTnLst>
                                    <p:set>
                                      <p:cBhvr>
                                        <p:cTn id="25" fill="hold"/>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iterate>
                                    <p:tmAbs val="0"/>
                                  </p:iterate>
                                  <p:childTnLst>
                                    <p:set>
                                      <p:cBhvr>
                                        <p:cTn id="30" dur="1" fill="hold">
                                          <p:stCondLst>
                                            <p:cond delay="0"/>
                                          </p:stCondLst>
                                        </p:cTn>
                                        <p:tgtEl>
                                          <p:spTgt spid="21"/>
                                        </p:tgtEl>
                                        <p:attrNameLst>
                                          <p:attrName>style.visibility</p:attrName>
                                        </p:attrNameLst>
                                      </p:cBhvr>
                                      <p:to>
                                        <p:strVal val="visible"/>
                                      </p:to>
                                    </p:set>
                                    <p:animEffect transition="in" filter="wipe(right)">
                                      <p:cBhvr>
                                        <p:cTn id="31" dur="500"/>
                                        <p:tgtEl>
                                          <p:spTgt spid="21"/>
                                        </p:tgtEl>
                                      </p:cBhvr>
                                    </p:animEffect>
                                  </p:childTnLst>
                                </p:cTn>
                              </p:par>
                            </p:childTnLst>
                          </p:cTn>
                        </p:par>
                        <p:par>
                          <p:cTn id="32" fill="hold">
                            <p:stCondLst>
                              <p:cond delay="500"/>
                            </p:stCondLst>
                            <p:childTnLst>
                              <p:par>
                                <p:cTn id="33" presetID="22" presetClass="entr" presetSubtype="8" fill="hold" grpId="0" nodeType="afterEffect">
                                  <p:stCondLst>
                                    <p:cond delay="0"/>
                                  </p:stCondLst>
                                  <p:iterate>
                                    <p:tmAbs val="0"/>
                                  </p:iterate>
                                  <p:childTnLst>
                                    <p:set>
                                      <p:cBhvr>
                                        <p:cTn id="34" fill="hold"/>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dvAuto="0"/>
      <p:bldP spid="10" grpId="0" animBg="1" advAuto="0"/>
      <p:bldP spid="13" grpId="0" animBg="1" advAuto="0"/>
      <p:bldP spid="14" grpId="0" animBg="1" advAuto="0"/>
      <p:bldP spid="17" grpId="0" animBg="1" advAuto="0"/>
      <p:bldP spid="18" grpId="0" animBg="1" advAuto="0"/>
      <p:bldP spid="21" grpId="0" animBg="1" advAuto="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مرقس</a:t>
            </a:r>
            <a:r>
              <a:rPr lang="en-US" sz="8800" dirty="0">
                <a:latin typeface="Arial" charset="0"/>
                <a:ea typeface="Osaka" charset="0"/>
                <a:cs typeface="Arial" charset="0"/>
              </a:rPr>
              <a:t> </a:t>
            </a:r>
            <a:r>
              <a:rPr lang="ar-JO" sz="8800" dirty="0">
                <a:latin typeface="Arial" charset="0"/>
                <a:ea typeface="Osaka" charset="0"/>
                <a:cs typeface="Arial" charset="0"/>
              </a:rPr>
              <a:t>16</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2813629068"/>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812152" y="4664220"/>
            <a:ext cx="4095860" cy="1200191"/>
          </a:xfrm>
          <a:prstGeom prst="rect">
            <a:avLst/>
          </a:prstGeom>
          <a:noFill/>
        </p:spPr>
        <p:txBody>
          <a:bodyPr wrap="square" lIns="91303" tIns="45652" rIns="91303" bIns="45652">
            <a:spAutoFit/>
          </a:bodyPr>
          <a:lstStyle/>
          <a:p>
            <a:pPr marL="0" marR="0" lvl="0" indent="0" algn="l" defTabSz="913500" rtl="1"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حيٌّ</a:t>
            </a:r>
            <a:endParaRPr kumimoji="0" lang="en-US"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6"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554408"/>
          </a:xfrm>
          <a:prstGeom prst="rect">
            <a:avLst/>
          </a:prstGeom>
          <a:noFill/>
        </p:spPr>
        <p:txBody>
          <a:bodyPr lIns="91303" tIns="45652" rIns="91303" bIns="45652">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a:t>
            </a:r>
            <a:r>
              <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28</a:t>
            </a: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 1-15</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16: 1-20</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24: 1-47</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20: 1-29</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465447" y="3983826"/>
            <a:ext cx="2119017" cy="680394"/>
          </a:xfrm>
          <a:prstGeom prst="rect">
            <a:avLst/>
          </a:prstGeom>
          <a:noFill/>
        </p:spPr>
        <p:txBody>
          <a:bodyPr wrap="none" lIns="64218" tIns="32107" rIns="64218" bIns="32107">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471AC70A-86BD-DA85-B80E-C8A500D2B25C}"/>
              </a:ext>
            </a:extLst>
          </p:cNvPr>
          <p:cNvGrpSpPr/>
          <p:nvPr/>
        </p:nvGrpSpPr>
        <p:grpSpPr>
          <a:xfrm>
            <a:off x="6156176" y="143587"/>
            <a:ext cx="2660102" cy="2025640"/>
            <a:chOff x="5508104" y="620689"/>
            <a:chExt cx="2660102" cy="2025640"/>
          </a:xfrm>
        </p:grpSpPr>
        <p:grpSp>
          <p:nvGrpSpPr>
            <p:cNvPr id="5" name="Group 4">
              <a:extLst>
                <a:ext uri="{FF2B5EF4-FFF2-40B4-BE49-F238E27FC236}">
                  <a16:creationId xmlns:a16="http://schemas.microsoft.com/office/drawing/2014/main" id="{BCA805C9-34BF-CE06-8E2D-7F3BDB9B2C77}"/>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BA20F108-39D3-F556-7125-5CDBDB03B9EC}"/>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8" name="Rectangle 7">
                <a:extLst>
                  <a:ext uri="{FF2B5EF4-FFF2-40B4-BE49-F238E27FC236}">
                    <a16:creationId xmlns:a16="http://schemas.microsoft.com/office/drawing/2014/main" id="{CA84E6AC-DF18-2E9E-A790-B1267F34B783}"/>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l"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AF0B28EE-BB05-6BA6-8103-C576A2BD5EDB}"/>
                </a:ext>
              </a:extLst>
            </p:cNvPr>
            <p:cNvSpPr txBox="1"/>
            <p:nvPr/>
          </p:nvSpPr>
          <p:spPr>
            <a:xfrm>
              <a:off x="6804248" y="648153"/>
              <a:ext cx="1080632" cy="1998176"/>
            </a:xfrm>
            <a:prstGeom prst="rect">
              <a:avLst/>
            </a:prstGeom>
            <a:noFill/>
          </p:spPr>
          <p:txBody>
            <a:bodyPr wrap="square" rtlCol="0">
              <a:spAutoFit/>
            </a:bodyPr>
            <a:lstStyle/>
            <a:p>
              <a:pPr marL="0" marR="0" lvl="0" indent="0" algn="l"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3911847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71401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90170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044840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0325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Text Box 2"/>
          <p:cNvSpPr txBox="1">
            <a:spLocks noChangeArrowheads="1"/>
          </p:cNvSpPr>
          <p:nvPr/>
        </p:nvSpPr>
        <p:spPr bwMode="auto">
          <a:xfrm>
            <a:off x="8532814" y="381016"/>
            <a:ext cx="579437"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00"/>
                </a:solidFill>
                <a:latin typeface="Arial" charset="0"/>
                <a:cs typeface="Arial" charset="0"/>
              </a:rPr>
              <a:t>85</a:t>
            </a:r>
            <a:endParaRPr lang="en-US" dirty="0">
              <a:latin typeface="Arial" charset="0"/>
              <a:cs typeface="Arial" charset="0"/>
            </a:endParaRPr>
          </a:p>
        </p:txBody>
      </p:sp>
      <p:pic>
        <p:nvPicPr>
          <p:cNvPr id="329730" name="Picture 7" descr="modelofherods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50" y="1371600"/>
            <a:ext cx="5492750" cy="422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6" name="Text Box 4"/>
          <p:cNvSpPr txBox="1">
            <a:spLocks noChangeArrowheads="1"/>
          </p:cNvSpPr>
          <p:nvPr/>
        </p:nvSpPr>
        <p:spPr bwMode="auto">
          <a:xfrm>
            <a:off x="-7899" y="2492388"/>
            <a:ext cx="3622636" cy="2677476"/>
          </a:xfrm>
          <a:prstGeom prst="rect">
            <a:avLst/>
          </a:prstGeom>
          <a:solidFill>
            <a:schemeClr val="accent1">
              <a:lumMod val="20000"/>
              <a:lumOff val="80000"/>
            </a:schemeClr>
          </a:solidFill>
          <a:ln>
            <a:noFill/>
          </a:ln>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zh-CN" sz="2800" b="1" dirty="0">
                <a:solidFill>
                  <a:srgbClr val="000000"/>
                </a:solidFill>
                <a:latin typeface="Arial" charset="0"/>
                <a:cs typeface="Arial" charset="0"/>
              </a:rPr>
              <a:t>(الفصل 11-15) إن تضحية المسيح بنفسه كخادم والتي أظهرت في رفضه وموته تم تسجيلها كمثال نهائي لخدمة الآخرين على الرغم من الاضطهاد.</a:t>
            </a:r>
            <a:endParaRPr lang="en-US" altLang="zh-CN" sz="2800" b="1" dirty="0">
              <a:solidFill>
                <a:srgbClr val="FFFFFF"/>
              </a:solidFill>
              <a:latin typeface="Arial" charset="0"/>
              <a:cs typeface="Arial" charset="0"/>
            </a:endParaRPr>
          </a:p>
        </p:txBody>
      </p:sp>
      <p:sp>
        <p:nvSpPr>
          <p:cNvPr id="64517" name="Text Box 5"/>
          <p:cNvSpPr txBox="1">
            <a:spLocks noChangeArrowheads="1"/>
          </p:cNvSpPr>
          <p:nvPr/>
        </p:nvSpPr>
        <p:spPr bwMode="auto">
          <a:xfrm>
            <a:off x="-7937" y="5456252"/>
            <a:ext cx="9188451" cy="953928"/>
          </a:xfrm>
          <a:prstGeom prst="rect">
            <a:avLst/>
          </a:prstGeom>
          <a:solidFill>
            <a:schemeClr val="accent1">
              <a:lumMod val="20000"/>
              <a:lumOff val="80000"/>
            </a:schemeClr>
          </a:solidFill>
          <a:ln>
            <a:noFill/>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zh-CN" sz="2800" b="1" dirty="0">
                <a:solidFill>
                  <a:srgbClr val="000000"/>
                </a:solidFill>
                <a:latin typeface="Arial" charset="0"/>
                <a:cs typeface="Arial" charset="0"/>
              </a:rPr>
              <a:t>(الفصل 16) تؤكد رواية القيامة أن يسوع هو المسيح والله، بحيث يمكن لأولئك الذين يخدمون هذا العبد أن يكون لديهم أيضًا أمل في الانتصار على الموت.</a:t>
            </a:r>
            <a:endParaRPr lang="en-US" sz="2800" b="1" dirty="0">
              <a:solidFill>
                <a:srgbClr val="FFFFFF"/>
              </a:solidFill>
              <a:latin typeface="Arial" charset="0"/>
              <a:cs typeface="Arial" charset="0"/>
            </a:endParaRPr>
          </a:p>
        </p:txBody>
      </p:sp>
      <p:sp>
        <p:nvSpPr>
          <p:cNvPr id="273413" name="Text Box 6"/>
          <p:cNvSpPr txBox="1">
            <a:spLocks noChangeArrowheads="1"/>
          </p:cNvSpPr>
          <p:nvPr/>
        </p:nvSpPr>
        <p:spPr bwMode="auto">
          <a:xfrm>
            <a:off x="-7937" y="962038"/>
            <a:ext cx="9188451" cy="1384815"/>
          </a:xfrm>
          <a:prstGeom prst="rect">
            <a:avLst/>
          </a:prstGeom>
          <a:solidFill>
            <a:schemeClr val="accent1">
              <a:lumMod val="20000"/>
              <a:lumOff val="80000"/>
            </a:schemeClr>
          </a:solidFill>
          <a:ln>
            <a:noFill/>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rtl="1" eaLnBrk="1" hangingPunct="1">
              <a:defRPr/>
            </a:pPr>
            <a:r>
              <a:rPr lang="ar-JO" altLang="zh-CN" sz="2800" b="1" dirty="0">
                <a:solidFill>
                  <a:srgbClr val="000000"/>
                </a:solidFill>
                <a:latin typeface="Arial" charset="0"/>
                <a:cs typeface="Arial" charset="0"/>
              </a:rPr>
              <a:t>(1:14–10:52) تتلقى خدمة المسيح كخادم معارضة، وهو ما يسجله مرقس مع استجابة المسيح للتعليم عن التلمذة من أجل تشجيع قراءه على توقع الإضطهاد من أجل البر.</a:t>
            </a:r>
          </a:p>
        </p:txBody>
      </p:sp>
      <p:sp>
        <p:nvSpPr>
          <p:cNvPr id="329734" name="Title 1"/>
          <p:cNvSpPr>
            <a:spLocks noGrp="1"/>
          </p:cNvSpPr>
          <p:nvPr>
            <p:ph type="title" idx="4294967295"/>
          </p:nvPr>
        </p:nvSpPr>
        <p:spPr>
          <a:xfrm>
            <a:off x="3203575" y="404851"/>
            <a:ext cx="2446338" cy="484187"/>
          </a:xfrm>
        </p:spPr>
        <p:txBody>
          <a:bodyPr/>
          <a:lstStyle/>
          <a:p>
            <a:r>
              <a:rPr lang="ar-JO" dirty="0">
                <a:latin typeface="Arial" panose="020B0604020202020204" pitchFamily="34" charset="0"/>
                <a:ea typeface="ＭＳ Ｐゴシック" charset="0"/>
                <a:cs typeface="Arial" panose="020B0604020202020204" pitchFamily="34" charset="0"/>
              </a:rPr>
              <a:t>الملخص</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4516"/>
                                        </p:tgtEl>
                                        <p:attrNameLst>
                                          <p:attrName>style.visibility</p:attrName>
                                        </p:attrNameLst>
                                      </p:cBhvr>
                                      <p:to>
                                        <p:strVal val="visible"/>
                                      </p:to>
                                    </p:set>
                                    <p:anim calcmode="lin" valueType="num">
                                      <p:cBhvr additive="base">
                                        <p:cTn id="7" dur="500" fill="hold"/>
                                        <p:tgtEl>
                                          <p:spTgt spid="64516"/>
                                        </p:tgtEl>
                                        <p:attrNameLst>
                                          <p:attrName>ppt_x</p:attrName>
                                        </p:attrNameLst>
                                      </p:cBhvr>
                                      <p:tavLst>
                                        <p:tav tm="0">
                                          <p:val>
                                            <p:strVal val="#ppt_x"/>
                                          </p:val>
                                        </p:tav>
                                        <p:tav tm="100000">
                                          <p:val>
                                            <p:strVal val="#ppt_x"/>
                                          </p:val>
                                        </p:tav>
                                      </p:tavLst>
                                    </p:anim>
                                    <p:anim calcmode="lin" valueType="num">
                                      <p:cBhvr additive="base">
                                        <p:cTn id="8" dur="500" fill="hold"/>
                                        <p:tgtEl>
                                          <p:spTgt spid="6451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4517"/>
                                        </p:tgtEl>
                                        <p:attrNameLst>
                                          <p:attrName>style.visibility</p:attrName>
                                        </p:attrNameLst>
                                      </p:cBhvr>
                                      <p:to>
                                        <p:strVal val="visible"/>
                                      </p:to>
                                    </p:set>
                                    <p:anim calcmode="lin" valueType="num">
                                      <p:cBhvr additive="base">
                                        <p:cTn id="13" dur="500" fill="hold"/>
                                        <p:tgtEl>
                                          <p:spTgt spid="64517"/>
                                        </p:tgtEl>
                                        <p:attrNameLst>
                                          <p:attrName>ppt_x</p:attrName>
                                        </p:attrNameLst>
                                      </p:cBhvr>
                                      <p:tavLst>
                                        <p:tav tm="0">
                                          <p:val>
                                            <p:strVal val="#ppt_x"/>
                                          </p:val>
                                        </p:tav>
                                        <p:tav tm="100000">
                                          <p:val>
                                            <p:strVal val="#ppt_x"/>
                                          </p:val>
                                        </p:tav>
                                      </p:tavLst>
                                    </p:anim>
                                    <p:anim calcmode="lin" valueType="num">
                                      <p:cBhvr additive="base">
                                        <p:cTn id="14" dur="500" fill="hold"/>
                                        <p:tgtEl>
                                          <p:spTgt spid="645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animBg="1" autoUpdateAnimBg="0"/>
      <p:bldP spid="64517" grpId="0" animBg="1" autoUpdateAnimBg="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525214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516155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76871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92351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828171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2560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56082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96266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32219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89144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6799" lvl="0" fontAlgn="auto">
              <a:spcAft>
                <a:spcPts val="0"/>
              </a:spcAft>
              <a:defRPr/>
            </a:pPr>
            <a:r>
              <a:rPr lang="ar-SA"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١ وَلَمَّا قَرُبُوا مِنْ أُورُشَلِيمَ إِلَى بَيْتِ </a:t>
            </a:r>
            <a:r>
              <a:rPr lang="ar-SA" sz="3600" b="1" dirty="0" err="1">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فَاجِي</a:t>
            </a:r>
            <a:r>
              <a:rPr lang="ar-SA"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 وَبَيْتِ عَنْيَا عِنْدَ جَبَلِ الزَّيْتُونِ أَرْسَلَ اثْنَيْنِ مِنْ تَلاَمِيذِهِ</a:t>
            </a:r>
            <a:br>
              <a:rPr lang="en-US"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SA"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 ٢ وَقَالَ لَهُمَا:</a:t>
            </a:r>
            <a:br>
              <a:rPr lang="en-US"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SA"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 «اذْهَبَا إِلَى الْقَرْيَةِ الَّتِي أَمَامَكُمَا فَلِلْوَقْتِ وَأَنْتُمَا دَاخِلاَنِ إِلَيْهَا تَجِدَانِ جَحْشاً مَرْبُوطاً لَمْ يَجْلِسْ عَلَيْهِ أَحَدٌ مِنَ النَّاسِ.</a:t>
            </a:r>
            <a:br>
              <a:rPr lang="en-US"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SA"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 فَحُلاَّهُ وَأْتِيَا بِهِ. </a:t>
            </a:r>
          </a:p>
        </p:txBody>
      </p:sp>
      <p:sp>
        <p:nvSpPr>
          <p:cNvPr id="2" name="Title 1"/>
          <p:cNvSpPr>
            <a:spLocks noGrp="1"/>
          </p:cNvSpPr>
          <p:nvPr>
            <p:ph type="title"/>
          </p:nvPr>
        </p:nvSpPr>
        <p:spPr>
          <a:xfrm>
            <a:off x="828916" y="5964962"/>
            <a:ext cx="8229600" cy="726664"/>
          </a:xfrm>
        </p:spPr>
        <p:txBody>
          <a:bodyPr rtlCol="0">
            <a:normAutofit/>
          </a:bodyPr>
          <a:lstStyle/>
          <a:p>
            <a:pPr algn="r" eaLnBrk="1" fontAlgn="auto" hangingPunct="1">
              <a:spcAft>
                <a:spcPts val="0"/>
              </a:spcAft>
              <a:defRPr/>
            </a:pPr>
            <a:r>
              <a:rPr lang="ar-SA" sz="3600" b="1" i="1" dirty="0">
                <a:solidFill>
                  <a:srgbClr val="FFFFFF"/>
                </a:solidFill>
                <a:effectLst>
                  <a:glow rad="101600">
                    <a:schemeClr val="tx1"/>
                  </a:glow>
                </a:effectLst>
                <a:latin typeface="Arial" panose="020B0604020202020204" pitchFamily="34" charset="0"/>
                <a:ea typeface="+mj-ea"/>
                <a:cs typeface="Arial" panose="020B0604020202020204" pitchFamily="34" charset="0"/>
              </a:rPr>
              <a:t>مرقس ١١ : ١-٢</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62725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47891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6478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25027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622188567"/>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664398"/>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7"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228138"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a:xfrm>
            <a:off x="533400" y="188913"/>
            <a:ext cx="8153400" cy="936625"/>
          </a:xfrm>
        </p:spPr>
        <p:txBody>
          <a:bodyPr/>
          <a:lstStyle/>
          <a:p>
            <a:pPr algn="ctr">
              <a:defRPr/>
            </a:pPr>
            <a:r>
              <a:rPr lang="ar-JO" b="1" dirty="0">
                <a:effectLst>
                  <a:outerShdw blurRad="38100" dist="38100" dir="2700000" algn="tl">
                    <a:srgbClr val="666633"/>
                  </a:outerShdw>
                </a:effectLst>
                <a:latin typeface="Arial"/>
                <a:cs typeface="Arial"/>
              </a:rPr>
              <a:t>بطرس في يوم الخمسين</a:t>
            </a:r>
            <a:endParaRPr lang="en-US" b="1" dirty="0">
              <a:effectLst>
                <a:outerShdw blurRad="38100" dist="38100" dir="2700000" algn="tl">
                  <a:srgbClr val="666633"/>
                </a:outerShdw>
              </a:effectLst>
              <a:latin typeface="Arial"/>
              <a:cs typeface="Arial"/>
            </a:endParaRPr>
          </a:p>
        </p:txBody>
      </p:sp>
    </p:spTree>
  </p:cSld>
  <p:clrMapOvr>
    <a:masterClrMapping/>
  </p:clrMapOvr>
  <p:transition>
    <p:fade/>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1"/>
            <a:ext cx="915035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ar-SA" altLang="en-US" b="1" dirty="0">
                <a:solidFill>
                  <a:srgbClr val="FFFFFF"/>
                </a:solidFill>
                <a:latin typeface="Arial" pitchFamily="34" charset="0"/>
                <a:cs typeface="Arial" pitchFamily="34" charset="0"/>
              </a:rPr>
              <a:t>عطلة نهاية أسبوع نبوية</a:t>
            </a:r>
            <a:endParaRPr lang="en-US" altLang="en-US" b="1" dirty="0">
              <a:solidFill>
                <a:srgbClr val="FFFFFF"/>
              </a:solidFill>
              <a:latin typeface="Arial" pitchFamily="34" charset="0"/>
              <a:cs typeface="Arial" pitchFamily="34" charset="0"/>
            </a:endParaRPr>
          </a:p>
        </p:txBody>
      </p:sp>
      <p:sp>
        <p:nvSpPr>
          <p:cNvPr id="5" name="Rectangle 4"/>
          <p:cNvSpPr/>
          <p:nvPr/>
        </p:nvSpPr>
        <p:spPr>
          <a:xfrm>
            <a:off x="612775"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grpSp>
        <p:nvGrpSpPr>
          <p:cNvPr id="259076" name="Group 6"/>
          <p:cNvGrpSpPr>
            <a:grpSpLocks/>
          </p:cNvGrpSpPr>
          <p:nvPr/>
        </p:nvGrpSpPr>
        <p:grpSpPr bwMode="auto">
          <a:xfrm>
            <a:off x="612775" y="1844675"/>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يوم الخميس</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7" name="Group 7"/>
          <p:cNvGrpSpPr>
            <a:grpSpLocks/>
          </p:cNvGrpSpPr>
          <p:nvPr/>
        </p:nvGrpSpPr>
        <p:grpSpPr bwMode="auto">
          <a:xfrm>
            <a:off x="2413000" y="1844675"/>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جمعة</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8" name="Group 10"/>
          <p:cNvGrpSpPr>
            <a:grpSpLocks/>
          </p:cNvGrpSpPr>
          <p:nvPr/>
        </p:nvGrpSpPr>
        <p:grpSpPr bwMode="auto">
          <a:xfrm>
            <a:off x="4213225" y="1844675"/>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السبت</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9" name="Group 13"/>
          <p:cNvGrpSpPr>
            <a:grpSpLocks/>
          </p:cNvGrpSpPr>
          <p:nvPr/>
        </p:nvGrpSpPr>
        <p:grpSpPr bwMode="auto">
          <a:xfrm>
            <a:off x="6013450" y="1844675"/>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الأحد</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6" name="Group 25"/>
          <p:cNvGrpSpPr>
            <a:grpSpLocks/>
          </p:cNvGrpSpPr>
          <p:nvPr/>
        </p:nvGrpSpPr>
        <p:grpSpPr bwMode="auto">
          <a:xfrm>
            <a:off x="1189038" y="2492375"/>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الفداء</a:t>
              </a:r>
            </a:p>
          </p:txBody>
        </p:sp>
      </p:grpSp>
      <p:grpSp>
        <p:nvGrpSpPr>
          <p:cNvPr id="28" name="Group 27"/>
          <p:cNvGrpSpPr>
            <a:grpSpLocks/>
          </p:cNvGrpSpPr>
          <p:nvPr/>
        </p:nvGrpSpPr>
        <p:grpSpPr bwMode="auto">
          <a:xfrm>
            <a:off x="3211513" y="2492375"/>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الانفصال</a:t>
              </a:r>
            </a:p>
          </p:txBody>
        </p:sp>
      </p:grpSp>
      <p:grpSp>
        <p:nvGrpSpPr>
          <p:cNvPr id="27" name="Group 26"/>
          <p:cNvGrpSpPr>
            <a:grpSpLocks/>
          </p:cNvGrpSpPr>
          <p:nvPr/>
        </p:nvGrpSpPr>
        <p:grpSpPr bwMode="auto">
          <a:xfrm>
            <a:off x="5233988" y="2492375"/>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a:t>
              </a:r>
            </a:p>
          </p:txBody>
        </p:sp>
      </p:grpSp>
      <p:sp>
        <p:nvSpPr>
          <p:cNvPr id="23" name="Rectangle 22"/>
          <p:cNvSpPr/>
          <p:nvPr/>
        </p:nvSpPr>
        <p:spPr>
          <a:xfrm>
            <a:off x="611857"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العشاء الأخير</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24" name="Rectangle 23"/>
          <p:cNvSpPr/>
          <p:nvPr/>
        </p:nvSpPr>
        <p:spPr>
          <a:xfrm>
            <a:off x="2655819"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صلب</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25" name="Rectangle 24"/>
          <p:cNvSpPr/>
          <p:nvPr/>
        </p:nvSpPr>
        <p:spPr>
          <a:xfrm>
            <a:off x="5836933" y="443444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القيامة</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nvGrpSpPr>
          <p:cNvPr id="29" name="Group 28"/>
          <p:cNvGrpSpPr>
            <a:grpSpLocks/>
          </p:cNvGrpSpPr>
          <p:nvPr/>
        </p:nvGrpSpPr>
        <p:grpSpPr bwMode="auto">
          <a:xfrm>
            <a:off x="3203575" y="3500438"/>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الفداء</a:t>
              </a:r>
            </a:p>
          </p:txBody>
        </p:sp>
      </p:grpSp>
      <p:grpSp>
        <p:nvGrpSpPr>
          <p:cNvPr id="32" name="Group 31"/>
          <p:cNvGrpSpPr>
            <a:grpSpLocks/>
          </p:cNvGrpSpPr>
          <p:nvPr/>
        </p:nvGrpSpPr>
        <p:grpSpPr bwMode="auto">
          <a:xfrm>
            <a:off x="5226050" y="3500438"/>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الانفصال</a:t>
              </a:r>
            </a:p>
          </p:txBody>
        </p:sp>
      </p:grpSp>
      <p:grpSp>
        <p:nvGrpSpPr>
          <p:cNvPr id="35" name="Group 34"/>
          <p:cNvGrpSpPr>
            <a:grpSpLocks/>
          </p:cNvGrpSpPr>
          <p:nvPr/>
        </p:nvGrpSpPr>
        <p:grpSpPr bwMode="auto">
          <a:xfrm>
            <a:off x="7248525" y="3500438"/>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a:t>
              </a:r>
            </a:p>
          </p:txBody>
        </p:sp>
      </p:grpSp>
      <p:sp>
        <p:nvSpPr>
          <p:cNvPr id="38" name="Left Arrow 24"/>
          <p:cNvSpPr>
            <a:spLocks noChangeArrowheads="1"/>
          </p:cNvSpPr>
          <p:nvPr/>
        </p:nvSpPr>
        <p:spPr bwMode="auto">
          <a:xfrm rot="10800000">
            <a:off x="0" y="2349500"/>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9" name="Title 3"/>
          <p:cNvSpPr txBox="1">
            <a:spLocks/>
          </p:cNvSpPr>
          <p:nvPr/>
        </p:nvSpPr>
        <p:spPr bwMode="auto">
          <a:xfrm>
            <a:off x="-71438" y="26543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الجليل</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 name="Left Arrow 24"/>
          <p:cNvSpPr>
            <a:spLocks noChangeArrowheads="1"/>
          </p:cNvSpPr>
          <p:nvPr/>
        </p:nvSpPr>
        <p:spPr bwMode="auto">
          <a:xfrm rot="10800000">
            <a:off x="1655763" y="3122613"/>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 name="Title 3"/>
          <p:cNvSpPr txBox="1">
            <a:spLocks/>
          </p:cNvSpPr>
          <p:nvPr/>
        </p:nvSpPr>
        <p:spPr bwMode="auto">
          <a:xfrm>
            <a:off x="1584325" y="34290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يهودا</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2" name="Rectangle 41"/>
          <p:cNvSpPr/>
          <p:nvPr/>
        </p:nvSpPr>
        <p:spPr>
          <a:xfrm>
            <a:off x="643068"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2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3" name="Rectangle 42"/>
          <p:cNvSpPr/>
          <p:nvPr/>
        </p:nvSpPr>
        <p:spPr>
          <a:xfrm>
            <a:off x="2687030"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3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4" name="Rectangle 43"/>
          <p:cNvSpPr/>
          <p:nvPr/>
        </p:nvSpPr>
        <p:spPr>
          <a:xfrm>
            <a:off x="5868144" y="501317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5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5" name="Text Box 23"/>
          <p:cNvSpPr txBox="1">
            <a:spLocks noChangeArrowheads="1"/>
          </p:cNvSpPr>
          <p:nvPr/>
        </p:nvSpPr>
        <p:spPr bwMode="auto">
          <a:xfrm>
            <a:off x="7236296" y="-27384"/>
            <a:ext cx="1804061" cy="461665"/>
          </a:xfrm>
          <a:prstGeom prst="rect">
            <a:avLst/>
          </a:prstGeom>
          <a:noFill/>
          <a:ln w="12700" cap="sq">
            <a:noFill/>
            <a:miter lim="800000"/>
            <a:headEnd type="none" w="sm" len="sm"/>
            <a:tailEnd type="none" w="sm" len="sm"/>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rPr>
              <a:t>م ع ج 39</a:t>
            </a:r>
            <a:endParaRPr kumimoji="0" lang="en-US" sz="2400" b="1" i="0"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endParaRPr>
          </a:p>
        </p:txBody>
      </p:sp>
      <p:sp>
        <p:nvSpPr>
          <p:cNvPr id="4" name="Rectangle 3">
            <a:extLst>
              <a:ext uri="{FF2B5EF4-FFF2-40B4-BE49-F238E27FC236}">
                <a16:creationId xmlns:a16="http://schemas.microsoft.com/office/drawing/2014/main" id="{140EEB5D-E8AD-7FA9-FB2C-936B87DD3076}"/>
              </a:ext>
            </a:extLst>
          </p:cNvPr>
          <p:cNvSpPr/>
          <p:nvPr/>
        </p:nvSpPr>
        <p:spPr>
          <a:xfrm>
            <a:off x="-6350" y="5631647"/>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١ كورنثوس ١٥ : ٢٠</a:t>
            </a:r>
          </a:p>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وَلَكِنِ الآنَ قَدْ قَامَ الْمَسِيحُ مِنَ الأَمْوَاتِ وَصَارَ بَاكُورَةَ الرَّاقِدِينَ. </a:t>
            </a:r>
          </a:p>
        </p:txBody>
      </p:sp>
    </p:spTree>
    <p:extLst>
      <p:ext uri="{BB962C8B-B14F-4D97-AF65-F5344CB8AC3E}">
        <p14:creationId xmlns:p14="http://schemas.microsoft.com/office/powerpoint/2010/main" val="25462205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1000" fill="hold"/>
                                        <p:tgtEl>
                                          <p:spTgt spid="32"/>
                                        </p:tgtEl>
                                        <p:attrNameLst>
                                          <p:attrName>ppt_w</p:attrName>
                                        </p:attrNameLst>
                                      </p:cBhvr>
                                      <p:tavLst>
                                        <p:tav tm="0">
                                          <p:val>
                                            <p:strVal val="#ppt_w*0.70"/>
                                          </p:val>
                                        </p:tav>
                                        <p:tav tm="100000">
                                          <p:val>
                                            <p:strVal val="#ppt_w"/>
                                          </p:val>
                                        </p:tav>
                                      </p:tavLst>
                                    </p:anim>
                                    <p:anim calcmode="lin" valueType="num">
                                      <p:cBhvr>
                                        <p:cTn id="36" dur="1000" fill="hold"/>
                                        <p:tgtEl>
                                          <p:spTgt spid="32"/>
                                        </p:tgtEl>
                                        <p:attrNameLst>
                                          <p:attrName>ppt_h</p:attrName>
                                        </p:attrNameLst>
                                      </p:cBhvr>
                                      <p:tavLst>
                                        <p:tav tm="0">
                                          <p:val>
                                            <p:strVal val="#ppt_h"/>
                                          </p:val>
                                        </p:tav>
                                        <p:tav tm="100000">
                                          <p:val>
                                            <p:strVal val="#ppt_h"/>
                                          </p:val>
                                        </p:tav>
                                      </p:tavLst>
                                    </p:anim>
                                    <p:animEffect transition="in" filter="fade">
                                      <p:cBhvr>
                                        <p:cTn id="37" dur="1000"/>
                                        <p:tgtEl>
                                          <p:spTgt spid="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1000" fill="hold"/>
                                        <p:tgtEl>
                                          <p:spTgt spid="35"/>
                                        </p:tgtEl>
                                        <p:attrNameLst>
                                          <p:attrName>ppt_w</p:attrName>
                                        </p:attrNameLst>
                                      </p:cBhvr>
                                      <p:tavLst>
                                        <p:tav tm="0">
                                          <p:val>
                                            <p:strVal val="#ppt_w*0.70"/>
                                          </p:val>
                                        </p:tav>
                                        <p:tav tm="100000">
                                          <p:val>
                                            <p:strVal val="#ppt_w"/>
                                          </p:val>
                                        </p:tav>
                                      </p:tavLst>
                                    </p:anim>
                                    <p:anim calcmode="lin" valueType="num">
                                      <p:cBhvr>
                                        <p:cTn id="43" dur="1000" fill="hold"/>
                                        <p:tgtEl>
                                          <p:spTgt spid="35"/>
                                        </p:tgtEl>
                                        <p:attrNameLst>
                                          <p:attrName>ppt_h</p:attrName>
                                        </p:attrNameLst>
                                      </p:cBhvr>
                                      <p:tavLst>
                                        <p:tav tm="0">
                                          <p:val>
                                            <p:strVal val="#ppt_h"/>
                                          </p:val>
                                        </p:tav>
                                        <p:tav tm="100000">
                                          <p:val>
                                            <p:strVal val="#ppt_h"/>
                                          </p:val>
                                        </p:tav>
                                      </p:tavLst>
                                    </p:anim>
                                    <p:animEffect transition="in" filter="fade">
                                      <p:cBhvr>
                                        <p:cTn id="44" dur="1000"/>
                                        <p:tgtEl>
                                          <p:spTgt spid="3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linds(horizontal)">
                                      <p:cBhvr>
                                        <p:cTn id="49" dur="500"/>
                                        <p:tgtEl>
                                          <p:spTgt spid="39"/>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linds(horizontal)">
                                      <p:cBhvr>
                                        <p:cTn id="52" dur="500"/>
                                        <p:tgtEl>
                                          <p:spTgt spid="3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linds(horizontal)">
                                      <p:cBhvr>
                                        <p:cTn id="57" dur="500"/>
                                        <p:tgtEl>
                                          <p:spTgt spid="41"/>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linds(horizontal)">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000" fill="hold"/>
                                        <p:tgtEl>
                                          <p:spTgt spid="24"/>
                                        </p:tgtEl>
                                        <p:attrNameLst>
                                          <p:attrName>ppt_w</p:attrName>
                                        </p:attrNameLst>
                                      </p:cBhvr>
                                      <p:tavLst>
                                        <p:tav tm="0">
                                          <p:val>
                                            <p:strVal val="#ppt_w*0.70"/>
                                          </p:val>
                                        </p:tav>
                                        <p:tav tm="100000">
                                          <p:val>
                                            <p:strVal val="#ppt_w"/>
                                          </p:val>
                                        </p:tav>
                                      </p:tavLst>
                                    </p:anim>
                                    <p:anim calcmode="lin" valueType="num">
                                      <p:cBhvr>
                                        <p:cTn id="73" dur="1000" fill="hold"/>
                                        <p:tgtEl>
                                          <p:spTgt spid="24"/>
                                        </p:tgtEl>
                                        <p:attrNameLst>
                                          <p:attrName>ppt_h</p:attrName>
                                        </p:attrNameLst>
                                      </p:cBhvr>
                                      <p:tavLst>
                                        <p:tav tm="0">
                                          <p:val>
                                            <p:strVal val="#ppt_h"/>
                                          </p:val>
                                        </p:tav>
                                        <p:tav tm="100000">
                                          <p:val>
                                            <p:strVal val="#ppt_h"/>
                                          </p:val>
                                        </p:tav>
                                      </p:tavLst>
                                    </p:anim>
                                    <p:animEffect transition="in" filter="fade">
                                      <p:cBhvr>
                                        <p:cTn id="74" dur="1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1000" fill="hold"/>
                                        <p:tgtEl>
                                          <p:spTgt spid="25"/>
                                        </p:tgtEl>
                                        <p:attrNameLst>
                                          <p:attrName>ppt_w</p:attrName>
                                        </p:attrNameLst>
                                      </p:cBhvr>
                                      <p:tavLst>
                                        <p:tav tm="0">
                                          <p:val>
                                            <p:strVal val="#ppt_w*0.70"/>
                                          </p:val>
                                        </p:tav>
                                        <p:tav tm="100000">
                                          <p:val>
                                            <p:strVal val="#ppt_w"/>
                                          </p:val>
                                        </p:tav>
                                      </p:tavLst>
                                    </p:anim>
                                    <p:anim calcmode="lin" valueType="num">
                                      <p:cBhvr>
                                        <p:cTn id="80" dur="1000" fill="hold"/>
                                        <p:tgtEl>
                                          <p:spTgt spid="25"/>
                                        </p:tgtEl>
                                        <p:attrNameLst>
                                          <p:attrName>ppt_h</p:attrName>
                                        </p:attrNameLst>
                                      </p:cBhvr>
                                      <p:tavLst>
                                        <p:tav tm="0">
                                          <p:val>
                                            <p:strVal val="#ppt_h"/>
                                          </p:val>
                                        </p:tav>
                                        <p:tav tm="100000">
                                          <p:val>
                                            <p:strVal val="#ppt_h"/>
                                          </p:val>
                                        </p:tav>
                                      </p:tavLst>
                                    </p:anim>
                                    <p:animEffect transition="in" filter="fade">
                                      <p:cBhvr>
                                        <p:cTn id="81" dur="10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55" presetClass="entr" presetSubtype="0" fill="hold" nodeType="clickEffect">
                                  <p:stCondLst>
                                    <p:cond delay="0"/>
                                  </p:stCondLst>
                                  <p:childTnLst>
                                    <p:set>
                                      <p:cBhvr>
                                        <p:cTn id="106" dur="1" fill="hold">
                                          <p:stCondLst>
                                            <p:cond delay="0"/>
                                          </p:stCondLst>
                                        </p:cTn>
                                        <p:tgtEl>
                                          <p:spTgt spid="4"/>
                                        </p:tgtEl>
                                        <p:attrNameLst>
                                          <p:attrName>style.visibility</p:attrName>
                                        </p:attrNameLst>
                                      </p:cBhvr>
                                      <p:to>
                                        <p:strVal val="visible"/>
                                      </p:to>
                                    </p:set>
                                    <p:anim calcmode="lin" valueType="num">
                                      <p:cBhvr>
                                        <p:cTn id="107" dur="1000" fill="hold"/>
                                        <p:tgtEl>
                                          <p:spTgt spid="4"/>
                                        </p:tgtEl>
                                        <p:attrNameLst>
                                          <p:attrName>ppt_w</p:attrName>
                                        </p:attrNameLst>
                                      </p:cBhvr>
                                      <p:tavLst>
                                        <p:tav tm="0">
                                          <p:val>
                                            <p:strVal val="#ppt_w*0.70"/>
                                          </p:val>
                                        </p:tav>
                                        <p:tav tm="100000">
                                          <p:val>
                                            <p:strVal val="#ppt_w"/>
                                          </p:val>
                                        </p:tav>
                                      </p:tavLst>
                                    </p:anim>
                                    <p:anim calcmode="lin" valueType="num">
                                      <p:cBhvr>
                                        <p:cTn id="108" dur="1000" fill="hold"/>
                                        <p:tgtEl>
                                          <p:spTgt spid="4"/>
                                        </p:tgtEl>
                                        <p:attrNameLst>
                                          <p:attrName>ppt_h</p:attrName>
                                        </p:attrNameLst>
                                      </p:cBhvr>
                                      <p:tavLst>
                                        <p:tav tm="0">
                                          <p:val>
                                            <p:strVal val="#ppt_h"/>
                                          </p:val>
                                        </p:tav>
                                        <p:tav tm="100000">
                                          <p:val>
                                            <p:strVal val="#ppt_h"/>
                                          </p:val>
                                        </p:tav>
                                      </p:tavLst>
                                    </p:anim>
                                    <p:animEffect transition="in" filter="fade">
                                      <p:cBhvr>
                                        <p:cTn id="10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4"/>
          <p:cNvSpPr>
            <a:spLocks noChangeArrowheads="1"/>
          </p:cNvSpPr>
          <p:nvPr/>
        </p:nvSpPr>
        <p:spPr bwMode="auto">
          <a:xfrm>
            <a:off x="1933576" y="2333663"/>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Arial" panose="020B0604020202020204" pitchFamily="34" charset="0"/>
              <a:cs typeface="Arial" panose="020B0604020202020204" pitchFamily="34" charset="0"/>
            </a:endParaRPr>
          </a:p>
        </p:txBody>
      </p:sp>
      <p:pic>
        <p:nvPicPr>
          <p:cNvPr id="384002"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00238" y="533400"/>
            <a:ext cx="5451475"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4003" name="Text Box 8"/>
          <p:cNvSpPr txBox="1">
            <a:spLocks noChangeArrowheads="1"/>
          </p:cNvSpPr>
          <p:nvPr/>
        </p:nvSpPr>
        <p:spPr bwMode="auto">
          <a:xfrm>
            <a:off x="8111393" y="762015"/>
            <a:ext cx="979394"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90-92</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84004" name="Text Box 9"/>
          <p:cNvSpPr txBox="1">
            <a:spLocks noChangeArrowheads="1"/>
          </p:cNvSpPr>
          <p:nvPr/>
        </p:nvSpPr>
        <p:spPr bwMode="auto">
          <a:xfrm>
            <a:off x="8335810" y="381016"/>
            <a:ext cx="530554"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84005" name="Text Box 7"/>
          <p:cNvSpPr txBox="1">
            <a:spLocks noChangeArrowheads="1"/>
          </p:cNvSpPr>
          <p:nvPr/>
        </p:nvSpPr>
        <p:spPr bwMode="auto">
          <a:xfrm>
            <a:off x="827089" y="411165"/>
            <a:ext cx="6665912" cy="132325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3200" b="0" i="0" u="none" strike="noStrike" kern="1200" cap="none" spc="0" normalizeH="0" baseline="0" noProof="0" dirty="0">
              <a:ln>
                <a:noFill/>
              </a:ln>
              <a:solidFill>
                <a:srgbClr val="FEFED6"/>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0" i="0" u="none" strike="noStrike" kern="1200" cap="none" spc="0" normalizeH="0" baseline="0" noProof="0" dirty="0">
                <a:ln>
                  <a:noFill/>
                </a:ln>
                <a:solidFill>
                  <a:srgbClr val="FEFED6"/>
                </a:solidFill>
                <a:effectLst/>
                <a:uLnTx/>
                <a:uFillTx/>
                <a:latin typeface="Arial" panose="020B0604020202020204" pitchFamily="34" charset="0"/>
                <a:cs typeface="Arial" panose="020B0604020202020204" pitchFamily="34" charset="0"/>
              </a:rPr>
              <a:t>أحد أصعب المشاكل النصية في العهد الجديد</a:t>
            </a:r>
            <a:endParaRPr kumimoji="0" lang="en-US" sz="3200" b="0" i="0" u="none" strike="noStrike" kern="1200" cap="none" spc="0" normalizeH="0" baseline="0" noProof="0" dirty="0">
              <a:ln>
                <a:noFill/>
              </a:ln>
              <a:solidFill>
                <a:srgbClr val="FEFED6"/>
              </a:solidFill>
              <a:effectLst/>
              <a:uLnTx/>
              <a:uFillTx/>
              <a:latin typeface="Arial" panose="020B0604020202020204" pitchFamily="34" charset="0"/>
              <a:cs typeface="Arial" panose="020B0604020202020204" pitchFamily="34" charset="0"/>
            </a:endParaRPr>
          </a:p>
        </p:txBody>
      </p:sp>
      <p:sp>
        <p:nvSpPr>
          <p:cNvPr id="3" name="Title 2"/>
          <p:cNvSpPr>
            <a:spLocks noGrp="1"/>
          </p:cNvSpPr>
          <p:nvPr>
            <p:ph type="title" idx="4294967295"/>
          </p:nvPr>
        </p:nvSpPr>
        <p:spPr>
          <a:xfrm>
            <a:off x="2198688" y="630276"/>
            <a:ext cx="3886200" cy="566737"/>
          </a:xfrm>
          <a:solidFill>
            <a:schemeClr val="accent5"/>
          </a:solidFill>
        </p:spPr>
        <p:txBody>
          <a:bodyPr/>
          <a:lstStyle/>
          <a:p>
            <a:pPr>
              <a:defRPr/>
            </a:pPr>
            <a:r>
              <a:rPr lang="ar-JO" sz="3200" dirty="0">
                <a:solidFill>
                  <a:srgbClr val="000000"/>
                </a:solidFill>
                <a:latin typeface="Arial" panose="020B0604020202020204" pitchFamily="34" charset="0"/>
                <a:cs typeface="Arial" panose="020B0604020202020204" pitchFamily="34" charset="0"/>
              </a:rPr>
              <a:t>مرقس 16: 9-20</a:t>
            </a:r>
            <a:endParaRPr lang="en-US" sz="3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281600"/>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3E45440-901C-7BCD-0C58-FF331053FA0C}"/>
              </a:ext>
            </a:extLst>
          </p:cNvPr>
          <p:cNvGrpSpPr/>
          <p:nvPr/>
        </p:nvGrpSpPr>
        <p:grpSpPr>
          <a:xfrm>
            <a:off x="0" y="-14288"/>
            <a:ext cx="9145588" cy="6872288"/>
            <a:chOff x="0" y="-14288"/>
            <a:chExt cx="9145588" cy="6872288"/>
          </a:xfrm>
        </p:grpSpPr>
        <p:pic>
          <p:nvPicPr>
            <p:cNvPr id="7" name="Picture 2">
              <a:extLst>
                <a:ext uri="{FF2B5EF4-FFF2-40B4-BE49-F238E27FC236}">
                  <a16:creationId xmlns:a16="http://schemas.microsoft.com/office/drawing/2014/main" id="{89F4C9E8-1848-ED46-5E8A-D390716CFB5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288"/>
              <a:ext cx="9145588"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8" name="Rectangle 3">
              <a:extLst>
                <a:ext uri="{FF2B5EF4-FFF2-40B4-BE49-F238E27FC236}">
                  <a16:creationId xmlns:a16="http://schemas.microsoft.com/office/drawing/2014/main" id="{2596140D-136A-E641-F535-6090F0176959}"/>
                </a:ext>
              </a:extLst>
            </p:cNvPr>
            <p:cNvSpPr>
              <a:spLocks noChangeArrowheads="1"/>
            </p:cNvSpPr>
            <p:nvPr/>
          </p:nvSpPr>
          <p:spPr bwMode="auto">
            <a:xfrm>
              <a:off x="609638" y="2895638"/>
              <a:ext cx="263525" cy="322263"/>
            </a:xfrm>
            <a:prstGeom prst="rect">
              <a:avLst/>
            </a:prstGeom>
            <a:solidFill>
              <a:srgbClr val="376FC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61" tIns="45631" rIns="91261" bIns="45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Arial" panose="020B0604020202020204" pitchFamily="34" charset="0"/>
                <a:cs typeface="Arial" panose="020B0604020202020204" pitchFamily="34" charset="0"/>
              </a:endParaRPr>
            </a:p>
          </p:txBody>
        </p:sp>
      </p:grpSp>
      <p:grpSp>
        <p:nvGrpSpPr>
          <p:cNvPr id="4" name="Group 3"/>
          <p:cNvGrpSpPr>
            <a:grpSpLocks/>
          </p:cNvGrpSpPr>
          <p:nvPr/>
        </p:nvGrpSpPr>
        <p:grpSpPr bwMode="auto">
          <a:xfrm>
            <a:off x="5715001" y="4800561"/>
            <a:ext cx="2889249" cy="492443"/>
            <a:chOff x="5715001" y="4800600"/>
            <a:chExt cx="2889447" cy="492443"/>
          </a:xfrm>
        </p:grpSpPr>
        <p:sp>
          <p:nvSpPr>
            <p:cNvPr id="70689" name="Oval 33"/>
            <p:cNvSpPr>
              <a:spLocks noChangeArrowheads="1"/>
            </p:cNvSpPr>
            <p:nvPr/>
          </p:nvSpPr>
          <p:spPr bwMode="auto">
            <a:xfrm>
              <a:off x="5715001" y="5029200"/>
              <a:ext cx="244383" cy="263843"/>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49546" name="Text Box 34"/>
            <p:cNvSpPr txBox="1">
              <a:spLocks noChangeArrowheads="1"/>
            </p:cNvSpPr>
            <p:nvPr/>
          </p:nvSpPr>
          <p:spPr bwMode="auto">
            <a:xfrm>
              <a:off x="5784855" y="4800600"/>
              <a:ext cx="2819593" cy="492443"/>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ar-JO" sz="2600" b="1" i="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اسكندرية</a:t>
              </a:r>
              <a:endParaRPr kumimoji="0" lang="en-GB" sz="2600" b="1" i="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2" name="Group 35"/>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49544" name="Text Box 37"/>
            <p:cNvSpPr txBox="1">
              <a:spLocks noChangeArrowheads="1"/>
            </p:cNvSpPr>
            <p:nvPr/>
          </p:nvSpPr>
          <p:spPr bwMode="auto">
            <a:xfrm>
              <a:off x="0" y="0"/>
              <a:ext cx="1430" cy="352"/>
            </a:xfrm>
            <a:prstGeom prst="rect">
              <a:avLst/>
            </a:prstGeom>
            <a:noFill/>
            <a:ln w="9525">
              <a:noFill/>
              <a:round/>
              <a:headEnd/>
              <a:tailEnd/>
            </a:ln>
          </p:spPr>
          <p:txBody>
            <a:bodyPr>
              <a:spAutoFit/>
            </a:bodyPr>
            <a:lstStyle/>
            <a:p>
              <a:pPr marL="0" marR="0" lvl="0" indent="0" algn="ctr" defTabSz="914400" rtl="0" eaLnBrk="1" fontAlgn="base" latinLnBrk="0" hangingPunct="1">
                <a:lnSpc>
                  <a:spcPct val="100000"/>
                </a:lnSpc>
                <a:spcBef>
                  <a:spcPts val="1627"/>
                </a:spcBef>
                <a:spcAft>
                  <a:spcPct val="0"/>
                </a:spcAft>
                <a:buClr>
                  <a:srgbClr val="76F774"/>
                </a:buClr>
                <a:buSzTx/>
                <a:buFontTx/>
                <a:buNone/>
                <a:tabLst>
                  <a:tab pos="0" algn="l"/>
                  <a:tab pos="819044" algn="l"/>
                  <a:tab pos="1638075" algn="l"/>
                  <a:tab pos="2457112" algn="l"/>
                  <a:tab pos="3276148" algn="l"/>
                  <a:tab pos="4095183" algn="l"/>
                  <a:tab pos="4914223" algn="l"/>
                  <a:tab pos="5733263" algn="l"/>
                  <a:tab pos="6552304" algn="l"/>
                  <a:tab pos="7371340" algn="l"/>
                  <a:tab pos="8190372" algn="l"/>
                  <a:tab pos="9009405" algn="l"/>
                </a:tabLst>
                <a:defRPr/>
              </a:pPr>
              <a:r>
                <a:rPr kumimoji="0" lang="ar-JO" sz="2600" b="1" i="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غربية</a:t>
              </a:r>
              <a:endParaRPr kumimoji="0" lang="en-GB" sz="2600" b="1" i="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grpSp>
        <p:nvGrpSpPr>
          <p:cNvPr id="3" name="Group 2"/>
          <p:cNvGrpSpPr>
            <a:grpSpLocks/>
          </p:cNvGrpSpPr>
          <p:nvPr/>
        </p:nvGrpSpPr>
        <p:grpSpPr bwMode="auto">
          <a:xfrm>
            <a:off x="4800600" y="381000"/>
            <a:ext cx="2292350" cy="609600"/>
            <a:chOff x="4800600" y="381000"/>
            <a:chExt cx="2292350" cy="609600"/>
          </a:xfrm>
        </p:grpSpPr>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49542" name="Text Box 46"/>
            <p:cNvSpPr txBox="1">
              <a:spLocks noChangeArrowheads="1"/>
            </p:cNvSpPr>
            <p:nvPr/>
          </p:nvSpPr>
          <p:spPr bwMode="auto">
            <a:xfrm>
              <a:off x="4800600" y="381000"/>
              <a:ext cx="2292350" cy="383823"/>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ar-JO" sz="2600" b="1" i="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rPr>
                <a:t>بيزنطية</a:t>
              </a:r>
              <a:endParaRPr kumimoji="0" lang="en-GB" sz="2600" b="1" i="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386054" name="Text Box 3"/>
          <p:cNvSpPr txBox="1">
            <a:spLocks noChangeArrowheads="1"/>
          </p:cNvSpPr>
          <p:nvPr/>
        </p:nvSpPr>
        <p:spPr bwMode="auto">
          <a:xfrm>
            <a:off x="8524875" y="25400"/>
            <a:ext cx="588261" cy="52304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EFEE8"/>
                </a:solidFill>
                <a:effectLst/>
                <a:uLnTx/>
                <a:uFillTx/>
                <a:latin typeface="Arial" panose="020B0604020202020204" pitchFamily="34" charset="0"/>
                <a:cs typeface="Arial" panose="020B0604020202020204" pitchFamily="34" charset="0"/>
              </a:rPr>
              <a:t>90</a:t>
            </a:r>
            <a:endParaRPr kumimoji="0" lang="en-US" sz="2800" b="0" i="0" u="none" strike="noStrike" kern="1200" cap="none" spc="0" normalizeH="0" baseline="0" noProof="0" dirty="0">
              <a:ln>
                <a:noFill/>
              </a:ln>
              <a:solidFill>
                <a:srgbClr val="FEFEE8"/>
              </a:solidFill>
              <a:effectLst/>
              <a:uLnTx/>
              <a:uFillTx/>
              <a:latin typeface="Arial" panose="020B0604020202020204" pitchFamily="34" charset="0"/>
              <a:cs typeface="Arial" panose="020B0604020202020204" pitchFamily="34" charset="0"/>
            </a:endParaRPr>
          </a:p>
        </p:txBody>
      </p:sp>
      <p:sp>
        <p:nvSpPr>
          <p:cNvPr id="5" name="Title 4"/>
          <p:cNvSpPr>
            <a:spLocks noGrp="1"/>
          </p:cNvSpPr>
          <p:nvPr>
            <p:ph type="title" idx="4294967295"/>
          </p:nvPr>
        </p:nvSpPr>
        <p:spPr>
          <a:xfrm>
            <a:off x="0" y="2852738"/>
            <a:ext cx="9144000" cy="1143000"/>
          </a:xfrm>
          <a:noFill/>
        </p:spPr>
        <p:txBody>
          <a:bodyPr/>
          <a:lstStyle/>
          <a:p>
            <a:pPr eaLnBrk="1" hangingPunct="1">
              <a:defRPr/>
            </a:pPr>
            <a:r>
              <a:rPr lang="ar-JO" sz="4800" kern="1200" dirty="0">
                <a:solidFill>
                  <a:srgbClr val="FFFF00"/>
                </a:solidFill>
                <a:effectLst>
                  <a:outerShdw blurRad="38100" dist="38100" dir="2700000" algn="tl" rotWithShape="0">
                    <a:srgbClr val="000000"/>
                  </a:outerShdw>
                </a:effectLst>
                <a:latin typeface="Arial" panose="020B0604020202020204" pitchFamily="34" charset="0"/>
                <a:ea typeface="ＭＳ Ｐゴシック"/>
                <a:cs typeface="Arial" panose="020B0604020202020204" pitchFamily="34" charset="0"/>
              </a:rPr>
              <a:t>3 أنواع من نصوص المخطوطات</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62656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defPPr>
              <a:defRPr lang="en-US"/>
            </a:defPPr>
            <a:lvl1pPr marL="286799" lvl="0" algn="ctr" defTabSz="457200" eaLnBrk="1" fontAlgn="auto" latinLnBrk="0" hangingPunct="1">
              <a:spcAft>
                <a:spcPts val="0"/>
              </a:spcAft>
              <a:buNone/>
              <a:defRPr sz="3600" b="1">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defRPr>
            </a:lvl1pPr>
          </a:lstStyle>
          <a:p>
            <a:pPr rtl="1"/>
            <a:r>
              <a:rPr lang="ar-SA" dirty="0"/>
              <a:t>٣ وَإِنْ قَالَ لَكُمَا أَحَدٌ: لِمَاذَا تَفْعَلاَنِ هَذَا؟ فَقُولاَ:</a:t>
            </a:r>
            <a:br>
              <a:rPr lang="en-US" dirty="0"/>
            </a:br>
            <a:r>
              <a:rPr lang="ar-SA" dirty="0"/>
              <a:t> الرَّبُّ مُحْتَاجٌ إِلَيْهِ. فَلِلْوَقْتِ يُرْسِلُهُ إِلَى هُنَا».</a:t>
            </a:r>
            <a:br>
              <a:rPr lang="en-US" dirty="0"/>
            </a:br>
            <a:r>
              <a:rPr lang="ar-SA" dirty="0"/>
              <a:t> ٤ فَمَضَيَا وَوَجَدَا الْجَحْشَ مَرْبُوطاً عِنْدَ الْبَابِ خَارِجاً عَلَى الطَّرِيقِ فَحَلاَّهُ. </a:t>
            </a:r>
          </a:p>
        </p:txBody>
      </p:sp>
      <p:sp>
        <p:nvSpPr>
          <p:cNvPr id="2" name="Title 1"/>
          <p:cNvSpPr>
            <a:spLocks noGrp="1"/>
          </p:cNvSpPr>
          <p:nvPr>
            <p:ph type="title"/>
          </p:nvPr>
        </p:nvSpPr>
        <p:spPr>
          <a:noFill/>
          <a:ln>
            <a:noFill/>
          </a:ln>
        </p:spPr>
        <p:txBody>
          <a:bodyPr vert="horz" wrap="square" lIns="91261" tIns="45631" rIns="91261" bIns="45631" numCol="1" rtlCol="0" anchor="ctr" anchorCtr="0" compatLnSpc="1">
            <a:prstTxWarp prst="textNoShape">
              <a:avLst/>
            </a:prstTxWarp>
            <a:normAutofit/>
          </a:bodyPr>
          <a:lstStyle/>
          <a:p>
            <a:pPr eaLnBrk="1" fontAlgn="auto" hangingPunct="1">
              <a:spcAft>
                <a:spcPts val="0"/>
              </a:spcAft>
            </a:pPr>
            <a:r>
              <a:rPr lang="ar-SA" sz="3600" b="1" i="1" dirty="0">
                <a:solidFill>
                  <a:srgbClr val="FFFFFF"/>
                </a:solidFill>
                <a:effectLst>
                  <a:glow rad="101600">
                    <a:schemeClr val="tx1"/>
                  </a:glow>
                </a:effectLst>
                <a:latin typeface="Arial" panose="020B0604020202020204" pitchFamily="34" charset="0"/>
                <a:ea typeface="+mj-ea"/>
                <a:cs typeface="Arial" panose="020B0604020202020204" pitchFamily="34" charset="0"/>
              </a:rPr>
              <a:t>مرقس ١١ : ٣-٤</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B334B52-80F0-F875-A3E4-95D708870706}"/>
              </a:ext>
            </a:extLst>
          </p:cNvPr>
          <p:cNvGrpSpPr/>
          <p:nvPr/>
        </p:nvGrpSpPr>
        <p:grpSpPr>
          <a:xfrm>
            <a:off x="0" y="-14288"/>
            <a:ext cx="9145588" cy="6872288"/>
            <a:chOff x="0" y="-14288"/>
            <a:chExt cx="9145588" cy="6872288"/>
          </a:xfrm>
        </p:grpSpPr>
        <p:pic>
          <p:nvPicPr>
            <p:cNvPr id="4" name="Picture 2">
              <a:extLst>
                <a:ext uri="{FF2B5EF4-FFF2-40B4-BE49-F238E27FC236}">
                  <a16:creationId xmlns:a16="http://schemas.microsoft.com/office/drawing/2014/main" id="{AC8CFE61-86A3-B837-9AB6-CDF065DCC11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288"/>
              <a:ext cx="9145588"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 name="Rectangle 3">
              <a:extLst>
                <a:ext uri="{FF2B5EF4-FFF2-40B4-BE49-F238E27FC236}">
                  <a16:creationId xmlns:a16="http://schemas.microsoft.com/office/drawing/2014/main" id="{97688AF0-FB68-627C-AEF8-6765EE3C9B0E}"/>
                </a:ext>
              </a:extLst>
            </p:cNvPr>
            <p:cNvSpPr>
              <a:spLocks noChangeArrowheads="1"/>
            </p:cNvSpPr>
            <p:nvPr/>
          </p:nvSpPr>
          <p:spPr bwMode="auto">
            <a:xfrm>
              <a:off x="609638" y="2895638"/>
              <a:ext cx="263525" cy="322263"/>
            </a:xfrm>
            <a:prstGeom prst="rect">
              <a:avLst/>
            </a:prstGeom>
            <a:solidFill>
              <a:srgbClr val="376FC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61" tIns="45631" rIns="91261" bIns="45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Arial" panose="020B0604020202020204" pitchFamily="34" charset="0"/>
                <a:cs typeface="Arial" panose="020B0604020202020204" pitchFamily="34" charset="0"/>
              </a:endParaRPr>
            </a:p>
          </p:txBody>
        </p:sp>
      </p:grpSp>
      <p:grpSp>
        <p:nvGrpSpPr>
          <p:cNvPr id="388099" name="Group 3"/>
          <p:cNvGrpSpPr>
            <a:grpSpLocks/>
          </p:cNvGrpSpPr>
          <p:nvPr/>
        </p:nvGrpSpPr>
        <p:grpSpPr bwMode="auto">
          <a:xfrm>
            <a:off x="5715001" y="4800561"/>
            <a:ext cx="2889249" cy="492443"/>
            <a:chOff x="5715001" y="4800600"/>
            <a:chExt cx="2889447" cy="492443"/>
          </a:xfrm>
        </p:grpSpPr>
        <p:sp>
          <p:nvSpPr>
            <p:cNvPr id="70689" name="Oval 33"/>
            <p:cNvSpPr>
              <a:spLocks noChangeArrowheads="1"/>
            </p:cNvSpPr>
            <p:nvPr/>
          </p:nvSpPr>
          <p:spPr bwMode="auto">
            <a:xfrm>
              <a:off x="5715001" y="5029200"/>
              <a:ext cx="254893" cy="263843"/>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49546" name="Text Box 34"/>
            <p:cNvSpPr txBox="1">
              <a:spLocks noChangeArrowheads="1"/>
            </p:cNvSpPr>
            <p:nvPr/>
          </p:nvSpPr>
          <p:spPr bwMode="auto">
            <a:xfrm>
              <a:off x="5784855" y="4800600"/>
              <a:ext cx="2819593" cy="492443"/>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ar-JO" sz="2600" b="1" i="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اسكندرية</a:t>
              </a:r>
              <a:endParaRPr kumimoji="0" lang="en-GB" sz="2600" b="1" i="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2" name="Group 35"/>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49544" name="Text Box 37"/>
            <p:cNvSpPr txBox="1">
              <a:spLocks noChangeArrowheads="1"/>
            </p:cNvSpPr>
            <p:nvPr/>
          </p:nvSpPr>
          <p:spPr bwMode="auto">
            <a:xfrm>
              <a:off x="0" y="0"/>
              <a:ext cx="1430" cy="352"/>
            </a:xfrm>
            <a:prstGeom prst="rect">
              <a:avLst/>
            </a:prstGeom>
            <a:noFill/>
            <a:ln w="9525">
              <a:noFill/>
              <a:round/>
              <a:headEnd/>
              <a:tailEnd/>
            </a:ln>
          </p:spPr>
          <p:txBody>
            <a:bodyPr>
              <a:spAutoFit/>
            </a:bodyPr>
            <a:lstStyle/>
            <a:p>
              <a:pPr marL="0" marR="0" lvl="0" indent="0" algn="ctr" defTabSz="914400" rtl="0" eaLnBrk="1" fontAlgn="base" latinLnBrk="0" hangingPunct="1">
                <a:lnSpc>
                  <a:spcPct val="100000"/>
                </a:lnSpc>
                <a:spcBef>
                  <a:spcPts val="1627"/>
                </a:spcBef>
                <a:spcAft>
                  <a:spcPct val="0"/>
                </a:spcAft>
                <a:buClr>
                  <a:srgbClr val="76F774"/>
                </a:buClr>
                <a:buSzTx/>
                <a:buFontTx/>
                <a:buNone/>
                <a:tabLst>
                  <a:tab pos="0" algn="l"/>
                  <a:tab pos="819044" algn="l"/>
                  <a:tab pos="1638075" algn="l"/>
                  <a:tab pos="2457112" algn="l"/>
                  <a:tab pos="3276148" algn="l"/>
                  <a:tab pos="4095183" algn="l"/>
                  <a:tab pos="4914223" algn="l"/>
                  <a:tab pos="5733263" algn="l"/>
                  <a:tab pos="6552304" algn="l"/>
                  <a:tab pos="7371340" algn="l"/>
                  <a:tab pos="8190372" algn="l"/>
                  <a:tab pos="9009405" algn="l"/>
                </a:tabLst>
                <a:defRPr/>
              </a:pPr>
              <a:r>
                <a:rPr kumimoji="0" lang="ar-JO" sz="2600" b="1" i="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غربية</a:t>
              </a:r>
              <a:endParaRPr kumimoji="0" lang="en-GB" sz="2600" b="1" i="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grpSp>
        <p:nvGrpSpPr>
          <p:cNvPr id="388101" name="Group 2"/>
          <p:cNvGrpSpPr>
            <a:grpSpLocks/>
          </p:cNvGrpSpPr>
          <p:nvPr/>
        </p:nvGrpSpPr>
        <p:grpSpPr bwMode="auto">
          <a:xfrm>
            <a:off x="4800600" y="381000"/>
            <a:ext cx="2292350" cy="609600"/>
            <a:chOff x="4800600" y="381000"/>
            <a:chExt cx="2292350" cy="609600"/>
          </a:xfrm>
        </p:grpSpPr>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49542" name="Text Box 46"/>
            <p:cNvSpPr txBox="1">
              <a:spLocks noChangeArrowheads="1"/>
            </p:cNvSpPr>
            <p:nvPr/>
          </p:nvSpPr>
          <p:spPr bwMode="auto">
            <a:xfrm>
              <a:off x="4800600" y="381000"/>
              <a:ext cx="2292350" cy="392415"/>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ar-JO" sz="2600" b="1" i="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rPr>
                <a:t>بيزنطية</a:t>
              </a:r>
              <a:endParaRPr kumimoji="0" lang="en-GB" sz="2600" b="1" i="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14" name="Text Box 2"/>
          <p:cNvSpPr txBox="1">
            <a:spLocks noChangeArrowheads="1"/>
          </p:cNvSpPr>
          <p:nvPr/>
        </p:nvSpPr>
        <p:spPr bwMode="auto">
          <a:xfrm>
            <a:off x="33337" y="1066800"/>
            <a:ext cx="4456775" cy="156948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الكل </a:t>
            </a:r>
            <a:r>
              <a:rPr kumimoji="0" lang="ar-JO" altLang="zh-CN"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يحتوي</a:t>
            </a:r>
            <a:r>
              <a:rPr kumimoji="0" lang="ar-JO" altLang="zh-CN"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على مر 16: 9-20</a:t>
            </a:r>
            <a:endParaRPr kumimoji="0" lang="en-US" altLang="zh-CN"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مخطوطات كثيرة</a:t>
            </a:r>
            <a:endParaRPr kumimoji="0" lang="en-US" altLang="zh-CN"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عدا القرن </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7-5</a:t>
            </a:r>
          </a:p>
        </p:txBody>
      </p:sp>
      <p:sp>
        <p:nvSpPr>
          <p:cNvPr id="15" name="Text Box 2"/>
          <p:cNvSpPr txBox="1">
            <a:spLocks noChangeArrowheads="1"/>
          </p:cNvSpPr>
          <p:nvPr/>
        </p:nvSpPr>
        <p:spPr bwMode="auto">
          <a:xfrm>
            <a:off x="4667534" y="1066800"/>
            <a:ext cx="4470116" cy="156948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الكل </a:t>
            </a:r>
            <a:r>
              <a:rPr kumimoji="0" lang="ar-JO" altLang="zh-CN"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يحتوي</a:t>
            </a:r>
            <a:r>
              <a:rPr kumimoji="0" lang="ar-JO" altLang="zh-CN"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على مر 16: 9-20</a:t>
            </a:r>
            <a:endParaRPr kumimoji="0" lang="en-US" altLang="zh-CN"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مخطوطات كثيرة</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عدا القرن 9-15</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Text Box 2"/>
          <p:cNvSpPr txBox="1">
            <a:spLocks noChangeArrowheads="1"/>
          </p:cNvSpPr>
          <p:nvPr/>
        </p:nvSpPr>
        <p:spPr bwMode="auto">
          <a:xfrm>
            <a:off x="320675" y="4508500"/>
            <a:ext cx="5114925" cy="2083587"/>
          </a:xfrm>
          <a:prstGeom prst="rect">
            <a:avLst/>
          </a:prstGeom>
          <a:solidFill>
            <a:srgbClr val="000090"/>
          </a:solidFill>
          <a:ln w="38100">
            <a:solidFill>
              <a:srgbClr val="FFFFFF"/>
            </a:solidFill>
            <a:miter lim="800000"/>
            <a:headEnd/>
            <a:tailEnd/>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البعض </a:t>
            </a:r>
            <a:r>
              <a:rPr kumimoji="0" lang="ar-JO" altLang="zh-CN"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ألغى</a:t>
            </a:r>
            <a:r>
              <a:rPr kumimoji="0" lang="ar-JO" altLang="zh-CN"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16: 9-20</a:t>
            </a:r>
            <a:endParaRPr kumimoji="0" lang="en-US" altLang="zh-CN"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فقط </a:t>
            </a:r>
            <a:r>
              <a:rPr kumimoji="0" lang="ar-JO" altLang="zh-CN"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5</a:t>
            </a:r>
            <a:r>
              <a:rPr kumimoji="0" lang="ar-JO" altLang="zh-CN"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مخطوطات</a:t>
            </a:r>
            <a:endParaRPr kumimoji="0" lang="en-US" altLang="zh-CN"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القرن الرابع احتواها</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القرن 5-9 استثناها</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8105" name="Text Box 3"/>
          <p:cNvSpPr txBox="1">
            <a:spLocks noChangeArrowheads="1"/>
          </p:cNvSpPr>
          <p:nvPr/>
        </p:nvSpPr>
        <p:spPr bwMode="auto">
          <a:xfrm>
            <a:off x="8524875" y="25400"/>
            <a:ext cx="588261" cy="52304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EFEE8"/>
                </a:solidFill>
                <a:effectLst/>
                <a:uLnTx/>
                <a:uFillTx/>
                <a:latin typeface="Arial" panose="020B0604020202020204" pitchFamily="34" charset="0"/>
                <a:cs typeface="Arial" panose="020B0604020202020204" pitchFamily="34" charset="0"/>
              </a:rPr>
              <a:t>90</a:t>
            </a:r>
            <a:endParaRPr kumimoji="0" lang="en-US" sz="2800" b="0" i="0" u="none" strike="noStrike" kern="1200" cap="none" spc="0" normalizeH="0" baseline="0" noProof="0" dirty="0">
              <a:ln>
                <a:noFill/>
              </a:ln>
              <a:solidFill>
                <a:srgbClr val="FEFEE8"/>
              </a:solidFill>
              <a:effectLst/>
              <a:uLnTx/>
              <a:uFillTx/>
              <a:latin typeface="Arial" panose="020B0604020202020204" pitchFamily="34" charset="0"/>
              <a:cs typeface="Arial" panose="020B0604020202020204" pitchFamily="34" charset="0"/>
            </a:endParaRPr>
          </a:p>
        </p:txBody>
      </p:sp>
      <p:sp>
        <p:nvSpPr>
          <p:cNvPr id="5" name="Title 4"/>
          <p:cNvSpPr>
            <a:spLocks noGrp="1"/>
          </p:cNvSpPr>
          <p:nvPr>
            <p:ph type="title" idx="4294967295"/>
          </p:nvPr>
        </p:nvSpPr>
        <p:spPr>
          <a:xfrm>
            <a:off x="0" y="3006725"/>
            <a:ext cx="9144000" cy="1143000"/>
          </a:xfrm>
          <a:noFill/>
        </p:spPr>
        <p:txBody>
          <a:bodyPr/>
          <a:lstStyle/>
          <a:p>
            <a:pPr eaLnBrk="1" hangingPunct="1">
              <a:defRPr/>
            </a:pPr>
            <a:r>
              <a:rPr lang="ar-JO" sz="4800" kern="1200" dirty="0">
                <a:solidFill>
                  <a:srgbClr val="FFFF00"/>
                </a:solidFill>
                <a:effectLst>
                  <a:outerShdw blurRad="38100" dist="38100" dir="2700000" algn="tl" rotWithShape="0">
                    <a:srgbClr val="000000"/>
                  </a:outerShdw>
                </a:effectLst>
                <a:latin typeface="Arial" panose="020B0604020202020204" pitchFamily="34" charset="0"/>
                <a:ea typeface="ＭＳ Ｐゴシック"/>
                <a:cs typeface="Arial" panose="020B0604020202020204" pitchFamily="34" charset="0"/>
              </a:rPr>
              <a:t>ماذا عن مرقس 16: 9-20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83567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ox(i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utoUpdateAnimBg="0"/>
      <p:bldP spid="15" grpId="0" animBg="1" autoUpdateAnimBg="0"/>
      <p:bldP spid="16" grpId="0" animBg="1" autoUpdateAnimBg="0"/>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23009"/>
            <a:ext cx="9144000" cy="829727"/>
          </a:xfrm>
          <a:effectLst>
            <a:outerShdw blurRad="63500" dist="35921" dir="2700000" algn="ctr" rotWithShape="0">
              <a:schemeClr val="tx2">
                <a:alpha val="74998"/>
              </a:schemeClr>
            </a:outerShdw>
          </a:effectLst>
        </p:spPr>
        <p:txBody>
          <a:bodyPr anchor="t"/>
          <a:lstStyle/>
          <a:p>
            <a:pPr rtl="1">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عِشْ حياتك في ضوء مستقبلك الأبدي!</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02084" name="Picture 4">
            <a:extLst>
              <a:ext uri="{FF2B5EF4-FFF2-40B4-BE49-F238E27FC236}">
                <a16:creationId xmlns:a16="http://schemas.microsoft.com/office/drawing/2014/main" id="{5E56CAA2-0B92-1846-816F-3FBA7BD13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1052736"/>
            <a:ext cx="84328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857101"/>
      </p:ext>
    </p:extLst>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 name="Picture 2" descr="Picture 2"/>
          <p:cNvPicPr>
            <a:picLocks noChangeAspect="1"/>
          </p:cNvPicPr>
          <p:nvPr/>
        </p:nvPicPr>
        <p:blipFill>
          <a:blip r:embed="rId3" cstate="print"/>
          <a:stretch>
            <a:fillRect/>
          </a:stretch>
        </p:blipFill>
        <p:spPr>
          <a:xfrm>
            <a:off x="1733003" y="1916832"/>
            <a:ext cx="5575301" cy="4881543"/>
          </a:xfrm>
          <a:prstGeom prst="rect">
            <a:avLst/>
          </a:prstGeom>
          <a:ln w="12700">
            <a:miter lim="400000"/>
          </a:ln>
        </p:spPr>
      </p:pic>
      <p:sp>
        <p:nvSpPr>
          <p:cNvPr id="4497" name="Rectangle 2"/>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base" latinLnBrk="0" hangingPunct="1">
              <a:lnSpc>
                <a:spcPct val="100000"/>
              </a:lnSpc>
              <a:spcBef>
                <a:spcPct val="0"/>
              </a:spcBef>
              <a:spcAft>
                <a:spcPct val="0"/>
              </a:spcAft>
              <a:buClrTx/>
              <a:buSzTx/>
              <a:buFontTx/>
              <a:buNone/>
              <a:tabLst/>
              <a:defRPr b="1">
                <a:latin typeface="+mj-lt"/>
                <a:ea typeface="+mj-ea"/>
                <a:cs typeface="+mj-cs"/>
                <a:sym typeface="Arial"/>
              </a:defRPr>
            </a:pPr>
            <a:r>
              <a:rPr kumimoji="0" sz="4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ＭＳ Ｐゴシック"/>
              </a:rPr>
              <a:t>مرقس</a:t>
            </a:r>
          </a:p>
        </p:txBody>
      </p:sp>
      <p:sp>
        <p:nvSpPr>
          <p:cNvPr id="8" name="Rectangle 2">
            <a:extLst>
              <a:ext uri="{FF2B5EF4-FFF2-40B4-BE49-F238E27FC236}">
                <a16:creationId xmlns:a16="http://schemas.microsoft.com/office/drawing/2014/main" id="{B73EDC9E-1EB6-BA20-2771-926E618C59C2}"/>
              </a:ext>
            </a:extLst>
          </p:cNvPr>
          <p:cNvSpPr txBox="1">
            <a:spLocks/>
          </p:cNvSpPr>
          <p:nvPr/>
        </p:nvSpPr>
        <p:spPr bwMode="auto">
          <a:xfrm>
            <a:off x="683568" y="232008"/>
            <a:ext cx="6912768" cy="2033255"/>
          </a:xfrm>
          <a:prstGeom prst="rect">
            <a:avLst/>
          </a:prstGeom>
          <a:noFill/>
          <a:ln>
            <a:noFill/>
          </a:ln>
          <a:effectLst>
            <a:outerShdw blurRad="63500" dist="35921" dir="2700000"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sz="4800" b="1"/>
            </a:pPr>
            <a:r>
              <a:rPr kumimoji="0" lang="ar-JO" sz="4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كيف يمكنك أن تكون </a:t>
            </a:r>
            <a:r>
              <a:rPr kumimoji="0" lang="ar-JO" sz="48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تلميذاً</a:t>
            </a:r>
            <a:r>
              <a:rPr kumimoji="0" lang="ar-JO" sz="4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حقيقيَّاً ليسوع في عالَم عِدائيّ؟</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497"/>
                                        </p:tgtEl>
                                        <p:attrNameLst>
                                          <p:attrName>style.visibility</p:attrName>
                                        </p:attrNameLst>
                                      </p:cBhvr>
                                      <p:to>
                                        <p:strVal val="visible"/>
                                      </p:to>
                                    </p:set>
                                    <p:anim calcmode="lin" valueType="num">
                                      <p:cBhvr>
                                        <p:cTn id="7" dur="500" fill="hold"/>
                                        <p:tgtEl>
                                          <p:spTgt spid="4497"/>
                                        </p:tgtEl>
                                        <p:attrNameLst>
                                          <p:attrName>ppt_x</p:attrName>
                                        </p:attrNameLst>
                                      </p:cBhvr>
                                      <p:tavLst>
                                        <p:tav tm="0">
                                          <p:val>
                                            <p:strVal val="#ppt_x"/>
                                          </p:val>
                                        </p:tav>
                                        <p:tav tm="100000">
                                          <p:val>
                                            <p:strVal val="#ppt_x"/>
                                          </p:val>
                                        </p:tav>
                                      </p:tavLst>
                                    </p:anim>
                                    <p:anim calcmode="lin" valueType="num">
                                      <p:cBhvr>
                                        <p:cTn id="8" dur="500" fill="hold"/>
                                        <p:tgtEl>
                                          <p:spTgt spid="44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7" grpId="0" animBg="1" advAuto="0"/>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4" name="Picture 2" descr="Picture 2"/>
          <p:cNvPicPr>
            <a:picLocks noChangeAspect="1"/>
          </p:cNvPicPr>
          <p:nvPr/>
        </p:nvPicPr>
        <p:blipFill>
          <a:blip r:embed="rId2" cstate="print"/>
          <a:stretch>
            <a:fillRect/>
          </a:stretch>
        </p:blipFill>
        <p:spPr>
          <a:xfrm>
            <a:off x="0" y="1143000"/>
            <a:ext cx="9144000" cy="4572000"/>
          </a:xfrm>
          <a:prstGeom prst="rect">
            <a:avLst/>
          </a:prstGeom>
          <a:ln w="12700">
            <a:miter lim="400000"/>
          </a:ln>
        </p:spPr>
      </p:pic>
      <p:sp>
        <p:nvSpPr>
          <p:cNvPr id="4525" name="Rectangle 2"/>
          <p:cNvSpPr txBox="1">
            <a:spLocks noGrp="1"/>
          </p:cNvSpPr>
          <p:nvPr>
            <p:ph type="title"/>
          </p:nvPr>
        </p:nvSpPr>
        <p:spPr>
          <a:xfrm>
            <a:off x="0" y="232008"/>
            <a:ext cx="9144000" cy="769350"/>
          </a:xfrm>
          <a:prstGeom prst="rect">
            <a:avLst/>
          </a:prstGeom>
          <a:effectLst>
            <a:outerShdw blurRad="63500" dist="35921" dir="2700000" rotWithShape="0">
              <a:srgbClr val="000000">
                <a:alpha val="74998"/>
              </a:srgbClr>
            </a:outerShdw>
          </a:effectLst>
        </p:spPr>
        <p:txBody>
          <a:bodyPr>
            <a:normAutofit fontScale="90000"/>
          </a:bodyPr>
          <a:lstStyle>
            <a:lvl1pPr defTabSz="804672">
              <a:defRPr sz="4752" b="1"/>
            </a:lvl1pPr>
          </a:lstStyle>
          <a:p>
            <a:pPr rtl="1">
              <a:defRPr/>
            </a:pPr>
            <a:r>
              <a:rPr>
                <a:latin typeface="Arial" panose="020B0604020202020204" pitchFamily="34" charset="0"/>
                <a:cs typeface="Arial" panose="020B0604020202020204" pitchFamily="34" charset="0"/>
              </a:rPr>
              <a:t>الفكرة الرئيسية </a:t>
            </a:r>
          </a:p>
        </p:txBody>
      </p:sp>
      <p:sp>
        <p:nvSpPr>
          <p:cNvPr id="4526" name="Rectangle 2"/>
          <p:cNvSpPr txBox="1"/>
          <p:nvPr/>
        </p:nvSpPr>
        <p:spPr>
          <a:xfrm>
            <a:off x="26284" y="1831490"/>
            <a:ext cx="9052560" cy="92333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0" marR="0" lvl="0" indent="0" algn="ctr" defTabSz="457200" rtl="1" eaLnBrk="1" fontAlgn="base" latinLnBrk="0" hangingPunct="1">
              <a:lnSpc>
                <a:spcPct val="100000"/>
              </a:lnSpc>
              <a:spcBef>
                <a:spcPct val="0"/>
              </a:spcBef>
              <a:spcAft>
                <a:spcPct val="0"/>
              </a:spcAft>
              <a:buClrTx/>
              <a:buSzTx/>
              <a:buFontTx/>
              <a:buNone/>
              <a:tabLst/>
              <a:defRPr sz="5400" b="1">
                <a:solidFill>
                  <a:srgbClr val="000000"/>
                </a:solidFill>
              </a:defRPr>
            </a:pPr>
            <a:r>
              <a:rPr kumimoji="0" lang="ar-JO"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a:t>
            </a:r>
            <a:r>
              <a:rPr kumimoji="0" sz="54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خدم</a:t>
            </a:r>
            <a:r>
              <a:rPr kumimoji="0" lang="ar-JO"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54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وت</a:t>
            </a:r>
            <a:r>
              <a:rPr kumimoji="0" lang="ar-JO"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أ</a:t>
            </a:r>
            <a:r>
              <a:rPr kumimoji="0"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ل</a:t>
            </a:r>
            <a:r>
              <a:rPr kumimoji="0" lang="ar-JO"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َّـ</a:t>
            </a:r>
            <a:r>
              <a:rPr kumimoji="0"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م</a:t>
            </a:r>
            <a:r>
              <a:rPr kumimoji="0" lang="ar-JO"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54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مث</a:t>
            </a:r>
            <a:r>
              <a:rPr kumimoji="0" lang="ar-JO"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ل</a:t>
            </a:r>
            <a:r>
              <a:rPr kumimoji="0" lang="ar-JO"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5400" b="1" i="0" u="none" strike="noStrike" kern="1200" cap="none" spc="0" normalizeH="0" baseline="0" noProof="0" dirty="0" err="1">
                <a:ln>
                  <a:noFill/>
                </a:ln>
                <a:solidFill>
                  <a:srgbClr val="FF2600"/>
                </a:solidFill>
                <a:effectLst/>
                <a:uLnTx/>
                <a:uFillTx/>
                <a:latin typeface="Arial" panose="020B0604020202020204" pitchFamily="34" charset="0"/>
                <a:cs typeface="Arial" panose="020B0604020202020204" pitchFamily="34" charset="0"/>
                <a:sym typeface="Arial"/>
              </a:rPr>
              <a:t>يسوع</a:t>
            </a:r>
            <a:r>
              <a:rPr kumimoji="0"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sp>
        <p:nvSpPr>
          <p:cNvPr id="4527" name="Rectangle 2"/>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base" latinLnBrk="0" hangingPunct="1">
              <a:lnSpc>
                <a:spcPct val="100000"/>
              </a:lnSpc>
              <a:spcBef>
                <a:spcPct val="0"/>
              </a:spcBef>
              <a:spcAft>
                <a:spcPct val="0"/>
              </a:spcAft>
              <a:buClrTx/>
              <a:buSzTx/>
              <a:buFontTx/>
              <a:buNone/>
              <a:tabLst/>
              <a:defRPr b="1">
                <a:latin typeface="+mj-lt"/>
                <a:ea typeface="+mj-ea"/>
                <a:cs typeface="+mj-cs"/>
                <a:sym typeface="Arial"/>
              </a:defRPr>
            </a:pPr>
            <a:r>
              <a:rPr kumimoji="0" sz="4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ＭＳ Ｐゴシック"/>
              </a:rPr>
              <a:t>مرقس</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527"/>
                                        </p:tgtEl>
                                        <p:attrNameLst>
                                          <p:attrName>style.visibility</p:attrName>
                                        </p:attrNameLst>
                                      </p:cBhvr>
                                      <p:to>
                                        <p:strVal val="visible"/>
                                      </p:to>
                                    </p:set>
                                    <p:anim calcmode="lin" valueType="num">
                                      <p:cBhvr>
                                        <p:cTn id="7" dur="500" fill="hold"/>
                                        <p:tgtEl>
                                          <p:spTgt spid="4527"/>
                                        </p:tgtEl>
                                        <p:attrNameLst>
                                          <p:attrName>ppt_x</p:attrName>
                                        </p:attrNameLst>
                                      </p:cBhvr>
                                      <p:tavLst>
                                        <p:tav tm="0">
                                          <p:val>
                                            <p:strVal val="#ppt_x"/>
                                          </p:val>
                                        </p:tav>
                                        <p:tav tm="100000">
                                          <p:val>
                                            <p:strVal val="#ppt_x"/>
                                          </p:val>
                                        </p:tav>
                                      </p:tavLst>
                                    </p:anim>
                                    <p:anim calcmode="lin" valueType="num">
                                      <p:cBhvr>
                                        <p:cTn id="8" dur="500" fill="hold"/>
                                        <p:tgtEl>
                                          <p:spTgt spid="45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7" grpId="0" animBg="1" advAuto="0"/>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914400" y="1743075"/>
            <a:ext cx="7391400" cy="1077038"/>
          </a:xfrm>
          <a:prstGeom prst="rect">
            <a:avLst/>
          </a:prstGeom>
          <a:solidFill>
            <a:schemeClr val="accent6">
              <a:lumMod val="50000"/>
            </a:schemeClr>
          </a:solidFill>
          <a:ln w="9525">
            <a:noFill/>
            <a:miter lim="800000"/>
            <a:headEnd/>
            <a:tailEnd/>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zh-CN" sz="3200" b="1" u="sng" dirty="0">
                <a:solidFill>
                  <a:srgbClr val="FFFFFF"/>
                </a:solidFill>
                <a:latin typeface="Arial" panose="020B0604020202020204" pitchFamily="34" charset="0"/>
                <a:cs typeface="Arial" panose="020B0604020202020204" pitchFamily="34" charset="0"/>
              </a:rPr>
              <a:t>هل أنت تلميذ يتألم طوعًا </a:t>
            </a:r>
          </a:p>
          <a:p>
            <a:pPr algn="ctr" eaLnBrk="1" hangingPunct="1">
              <a:defRPr/>
            </a:pPr>
            <a:r>
              <a:rPr lang="ar-JO" altLang="zh-CN" sz="3200" b="1" u="sng" dirty="0">
                <a:solidFill>
                  <a:srgbClr val="FFFFFF"/>
                </a:solidFill>
                <a:latin typeface="Arial" panose="020B0604020202020204" pitchFamily="34" charset="0"/>
                <a:cs typeface="Arial" panose="020B0604020202020204" pitchFamily="34" charset="0"/>
              </a:rPr>
              <a:t>على مثال يسوع؟</a:t>
            </a:r>
            <a:endParaRPr lang="en-US" sz="3200" b="1" dirty="0">
              <a:solidFill>
                <a:srgbClr val="FFFFFF"/>
              </a:solidFill>
              <a:latin typeface="Arial" panose="020B0604020202020204" pitchFamily="34" charset="0"/>
              <a:cs typeface="Arial" panose="020B0604020202020204" pitchFamily="34" charset="0"/>
            </a:endParaRPr>
          </a:p>
        </p:txBody>
      </p:sp>
      <p:sp>
        <p:nvSpPr>
          <p:cNvPr id="390146" name="Text Box 3"/>
          <p:cNvSpPr txBox="1">
            <a:spLocks noChangeArrowheads="1"/>
          </p:cNvSpPr>
          <p:nvPr/>
        </p:nvSpPr>
        <p:spPr bwMode="auto">
          <a:xfrm>
            <a:off x="8388350" y="381038"/>
            <a:ext cx="588261" cy="523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82</a:t>
            </a:r>
            <a:endParaRPr lang="en-US" sz="2800" dirty="0">
              <a:latin typeface="Arial" panose="020B0604020202020204" pitchFamily="34" charset="0"/>
              <a:cs typeface="Arial" panose="020B0604020202020204" pitchFamily="34" charset="0"/>
            </a:endParaRPr>
          </a:p>
        </p:txBody>
      </p:sp>
      <p:sp>
        <p:nvSpPr>
          <p:cNvPr id="390147" name="Text Box 4"/>
          <p:cNvSpPr txBox="1">
            <a:spLocks noChangeArrowheads="1"/>
          </p:cNvSpPr>
          <p:nvPr/>
        </p:nvSpPr>
        <p:spPr bwMode="auto">
          <a:xfrm>
            <a:off x="3733838" y="482600"/>
            <a:ext cx="1516063" cy="59014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SA" altLang="zh-CN" sz="3200" b="1" dirty="0" err="1">
                <a:solidFill>
                  <a:srgbClr val="FFFFFF"/>
                </a:solidFill>
                <a:latin typeface="Arial" panose="020B0604020202020204" pitchFamily="34" charset="0"/>
                <a:cs typeface="Arial" panose="020B0604020202020204" pitchFamily="34" charset="0"/>
              </a:rPr>
              <a:t>مرقس</a:t>
            </a:r>
            <a:r>
              <a:rPr lang="en-US" altLang="zh-CN" sz="2800" dirty="0">
                <a:solidFill>
                  <a:srgbClr val="FFFFFF"/>
                </a:solidFill>
                <a:latin typeface="Arial" panose="020B0604020202020204" pitchFamily="34" charset="0"/>
                <a:cs typeface="Arial" panose="020B0604020202020204" pitchFamily="34" charset="0"/>
              </a:rPr>
              <a:t> </a:t>
            </a:r>
            <a:endParaRPr lang="en-US" sz="2800" dirty="0">
              <a:solidFill>
                <a:srgbClr val="FFFFFF"/>
              </a:solidFill>
              <a:latin typeface="Arial" panose="020B0604020202020204" pitchFamily="34" charset="0"/>
              <a:cs typeface="Arial" panose="020B0604020202020204" pitchFamily="34" charset="0"/>
            </a:endParaRPr>
          </a:p>
        </p:txBody>
      </p:sp>
      <p:pic>
        <p:nvPicPr>
          <p:cNvPr id="390148"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514850"/>
            <a:ext cx="5276850" cy="219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0149" name="Title 1"/>
          <p:cNvSpPr>
            <a:spLocks noGrp="1"/>
          </p:cNvSpPr>
          <p:nvPr>
            <p:ph type="title" idx="4294967295"/>
          </p:nvPr>
        </p:nvSpPr>
        <p:spPr>
          <a:xfrm>
            <a:off x="685800" y="1196976"/>
            <a:ext cx="7772400" cy="523040"/>
          </a:xfrm>
        </p:spPr>
        <p:txBody>
          <a:bodyPr/>
          <a:lstStyle/>
          <a:p>
            <a:r>
              <a:rPr lang="ar-JO" sz="3600" dirty="0">
                <a:latin typeface="Arial" panose="020B0604020202020204" pitchFamily="34" charset="0"/>
                <a:ea typeface="ＭＳ Ｐゴシック" charset="0"/>
                <a:cs typeface="Arial" panose="020B0604020202020204" pitchFamily="34" charset="0"/>
              </a:rPr>
              <a:t>التطبيق</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box(in)">
                                      <p:cBhvr>
                                        <p:cTn id="7" dur="500"/>
                                        <p:tgtEl>
                                          <p:spTgt spid="5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nimBg="1" autoUpdateAnimBg="0"/>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9" name="Picture 1" descr="Picture 1"/>
          <p:cNvPicPr>
            <a:picLocks noChangeAspect="1"/>
          </p:cNvPicPr>
          <p:nvPr/>
        </p:nvPicPr>
        <p:blipFill>
          <a:blip r:embed="rId2" cstate="print"/>
          <a:stretch>
            <a:fillRect/>
          </a:stretch>
        </p:blipFill>
        <p:spPr>
          <a:xfrm>
            <a:off x="-13387" y="1454898"/>
            <a:ext cx="9144001" cy="6097906"/>
          </a:xfrm>
          <a:prstGeom prst="rect">
            <a:avLst/>
          </a:prstGeom>
          <a:ln w="12700">
            <a:miter lim="400000"/>
          </a:ln>
        </p:spPr>
      </p:pic>
      <p:sp>
        <p:nvSpPr>
          <p:cNvPr id="4530" name="Rectangle 2"/>
          <p:cNvSpPr txBox="1">
            <a:spLocks noGrp="1"/>
          </p:cNvSpPr>
          <p:nvPr>
            <p:ph type="title"/>
          </p:nvPr>
        </p:nvSpPr>
        <p:spPr>
          <a:xfrm>
            <a:off x="0" y="49784"/>
            <a:ext cx="9144000" cy="1086599"/>
          </a:xfrm>
          <a:prstGeom prst="rect">
            <a:avLst/>
          </a:prstGeom>
          <a:effectLst>
            <a:outerShdw blurRad="63500" dist="35921" dir="2700000" rotWithShape="0">
              <a:srgbClr val="000000">
                <a:alpha val="74998"/>
              </a:srgbClr>
            </a:outerShdw>
          </a:effectLst>
        </p:spPr>
        <p:txBody>
          <a:bodyPr anchor="t"/>
          <a:lstStyle>
            <a:lvl1pPr>
              <a:defRPr sz="4000" b="1"/>
            </a:lvl1pPr>
          </a:lstStyle>
          <a:p>
            <a:pPr rtl="1">
              <a:defRPr/>
            </a:pPr>
            <a:r>
              <a:rPr dirty="0" err="1">
                <a:latin typeface="Arial" panose="020B0604020202020204" pitchFamily="34" charset="0"/>
                <a:cs typeface="Arial" panose="020B0604020202020204" pitchFamily="34" charset="0"/>
              </a:rPr>
              <a:t>كيف</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يمكنك</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أن</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تكون</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تلميذاً</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يتأل</a:t>
            </a:r>
            <a:r>
              <a:rPr lang="ar-JO" dirty="0">
                <a:latin typeface="Arial" panose="020B0604020202020204" pitchFamily="34" charset="0"/>
                <a:cs typeface="Arial" panose="020B0604020202020204" pitchFamily="34" charset="0"/>
              </a:rPr>
              <a:t>َّـ</a:t>
            </a:r>
            <a:r>
              <a:rPr dirty="0">
                <a:latin typeface="Arial" panose="020B0604020202020204" pitchFamily="34" charset="0"/>
                <a:cs typeface="Arial" panose="020B0604020202020204" pitchFamily="34" charset="0"/>
              </a:rPr>
              <a:t>م </a:t>
            </a:r>
            <a:r>
              <a:rPr dirty="0" err="1">
                <a:latin typeface="Arial" panose="020B0604020202020204" pitchFamily="34" charset="0"/>
                <a:cs typeface="Arial" panose="020B0604020202020204" pitchFamily="34" charset="0"/>
              </a:rPr>
              <a:t>على</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غرار</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يسوع</a:t>
            </a:r>
            <a:r>
              <a:rPr dirty="0">
                <a:latin typeface="Arial" panose="020B0604020202020204" pitchFamily="34" charset="0"/>
                <a:cs typeface="Arial" panose="020B0604020202020204" pitchFamily="34" charset="0"/>
              </a:rPr>
              <a:t>؟</a:t>
            </a:r>
          </a:p>
        </p:txBody>
      </p:sp>
      <p:sp>
        <p:nvSpPr>
          <p:cNvPr id="4531" name="Rectangle 2"/>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base" latinLnBrk="0" hangingPunct="1">
              <a:lnSpc>
                <a:spcPct val="100000"/>
              </a:lnSpc>
              <a:spcBef>
                <a:spcPct val="0"/>
              </a:spcBef>
              <a:spcAft>
                <a:spcPct val="0"/>
              </a:spcAft>
              <a:buClrTx/>
              <a:buSzTx/>
              <a:buFontTx/>
              <a:buNone/>
              <a:tabLst/>
              <a:defRPr b="1">
                <a:latin typeface="+mj-lt"/>
                <a:ea typeface="+mj-ea"/>
                <a:cs typeface="+mj-cs"/>
                <a:sym typeface="Arial"/>
              </a:defRPr>
            </a:pPr>
            <a:r>
              <a:rPr kumimoji="0" sz="4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ＭＳ Ｐゴシック"/>
              </a:rPr>
              <a:t>مرقس</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531"/>
                                        </p:tgtEl>
                                        <p:attrNameLst>
                                          <p:attrName>style.visibility</p:attrName>
                                        </p:attrNameLst>
                                      </p:cBhvr>
                                      <p:to>
                                        <p:strVal val="visible"/>
                                      </p:to>
                                    </p:set>
                                    <p:anim calcmode="lin" valueType="num">
                                      <p:cBhvr>
                                        <p:cTn id="7" dur="500" fill="hold"/>
                                        <p:tgtEl>
                                          <p:spTgt spid="4531"/>
                                        </p:tgtEl>
                                        <p:attrNameLst>
                                          <p:attrName>ppt_x</p:attrName>
                                        </p:attrNameLst>
                                      </p:cBhvr>
                                      <p:tavLst>
                                        <p:tav tm="0">
                                          <p:val>
                                            <p:strVal val="#ppt_x"/>
                                          </p:val>
                                        </p:tav>
                                        <p:tav tm="100000">
                                          <p:val>
                                            <p:strVal val="#ppt_x"/>
                                          </p:val>
                                        </p:tav>
                                      </p:tavLst>
                                    </p:anim>
                                    <p:anim calcmode="lin" valueType="num">
                                      <p:cBhvr>
                                        <p:cTn id="8" dur="500" fill="hold"/>
                                        <p:tgtEl>
                                          <p:spTgt spid="45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1" grpId="0" animBg="1" advAuto="0"/>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6" name="Picture 2">
            <a:extLst>
              <a:ext uri="{FF2B5EF4-FFF2-40B4-BE49-F238E27FC236}">
                <a16:creationId xmlns:a16="http://schemas.microsoft.com/office/drawing/2014/main" id="{56339958-91B1-634B-B4B0-826F75818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641350"/>
            <a:ext cx="89154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79511" y="4653136"/>
            <a:ext cx="8712969" cy="432048"/>
          </a:xfrm>
          <a:solidFill>
            <a:srgbClr val="E7E7E7"/>
          </a:solidFill>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تلميذ صنع الإختناقات</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67255781"/>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1001"/>
            <a:ext cx="9144000" cy="829727"/>
          </a:xfrm>
          <a:effectLst>
            <a:outerShdw blurRad="63500" dist="35921" dir="2700000" algn="ctr" rotWithShape="0">
              <a:schemeClr val="tx2">
                <a:alpha val="74998"/>
              </a:schemeClr>
            </a:outerShdw>
          </a:effectLst>
        </p:spPr>
        <p:txBody>
          <a:bodyPr anchor="t"/>
          <a:lstStyle/>
          <a:p>
            <a:pPr>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تلميذٌ ضمن مجتمع</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01058" name="Picture 2">
            <a:extLst>
              <a:ext uri="{FF2B5EF4-FFF2-40B4-BE49-F238E27FC236}">
                <a16:creationId xmlns:a16="http://schemas.microsoft.com/office/drawing/2014/main" id="{03232E30-7E02-2545-8422-22594C629D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700" y="1253231"/>
            <a:ext cx="83566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677655"/>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703751921"/>
      </p:ext>
    </p:extLst>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panose="020B0604020202020204" pitchFamily="34" charset="0"/>
                <a:ea typeface="ＭＳ Ｐゴシック" charset="0"/>
                <a:cs typeface="Arial" panose="020B0604020202020204" pitchFamily="34" charset="0"/>
              </a:rPr>
              <a:t>وعظ العهد الجديد</a:t>
            </a:r>
            <a:r>
              <a:rPr lang="en-US" sz="3200" b="1" dirty="0">
                <a:solidFill>
                  <a:srgbClr val="FFFFFF"/>
                </a:solidFill>
                <a:latin typeface="Arial" panose="020B0604020202020204" pitchFamily="34" charset="0"/>
                <a:ea typeface="ＭＳ Ｐゴシック" charset="0"/>
                <a:cs typeface="Arial" panose="020B0604020202020204" pitchFamily="34" charset="0"/>
              </a:rPr>
              <a:t> •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 </a:t>
            </a:r>
            <a:r>
              <a:rPr lang="ar-JO" sz="4000" b="1" dirty="0">
                <a:solidFill>
                  <a:srgbClr val="FFFFFF"/>
                </a:solidFill>
                <a:latin typeface="Arial" panose="020B0604020202020204" pitchFamily="34" charset="0"/>
                <a:cs typeface="Arial" panose="020B0604020202020204" pitchFamily="34" charset="0"/>
              </a:rPr>
              <a:t>التقديمي </a:t>
            </a:r>
            <a:r>
              <a:rPr lang="ar-EG" sz="4000" b="1" dirty="0">
                <a:solidFill>
                  <a:srgbClr val="FFFFFF"/>
                </a:solidFill>
                <a:latin typeface="Arial" panose="020B0604020202020204" pitchFamily="34" charset="0"/>
                <a:cs typeface="Arial" panose="020B0604020202020204" pitchFamily="34" charset="0"/>
              </a:rPr>
              <a:t>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defPPr>
              <a:defRPr lang="en-US"/>
            </a:defPPr>
            <a:lvl1pPr marL="286799" lvl="0" algn="ctr" defTabSz="457200" eaLnBrk="1" fontAlgn="auto" latinLnBrk="0" hangingPunct="1">
              <a:spcAft>
                <a:spcPts val="0"/>
              </a:spcAft>
              <a:buNone/>
              <a:defRPr sz="3600" b="1">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defRPr>
            </a:lvl1pPr>
          </a:lstStyle>
          <a:p>
            <a:pPr rtl="1"/>
            <a:r>
              <a:rPr lang="ar-SA" dirty="0"/>
              <a:t>٥ فَقَالَ لَهُمَا قَوْمٌ مِنَ الْقِيَامِ هُنَاكَ:</a:t>
            </a:r>
            <a:br>
              <a:rPr lang="en-US" dirty="0"/>
            </a:br>
            <a:r>
              <a:rPr lang="ar-SA" dirty="0"/>
              <a:t> «مَاذَا تَفْعَلاَنِ تَحُلاَّنِ الْجَحْشَ؟»</a:t>
            </a:r>
            <a:br>
              <a:rPr lang="en-US" dirty="0"/>
            </a:br>
            <a:r>
              <a:rPr lang="ar-SA" dirty="0"/>
              <a:t> ٦ فَقَالاَ لَهُمْ كَمَا أَوْصَى يَسُوعُ.</a:t>
            </a:r>
            <a:br>
              <a:rPr lang="en-US" dirty="0"/>
            </a:br>
            <a:r>
              <a:rPr lang="ar-SA" dirty="0"/>
              <a:t> فَتَرَكُوهُمَا. </a:t>
            </a:r>
          </a:p>
        </p:txBody>
      </p:sp>
      <p:sp>
        <p:nvSpPr>
          <p:cNvPr id="2" name="Title 1"/>
          <p:cNvSpPr>
            <a:spLocks noGrp="1"/>
          </p:cNvSpPr>
          <p:nvPr>
            <p:ph type="title"/>
          </p:nvPr>
        </p:nvSpPr>
        <p:spPr>
          <a:noFill/>
          <a:ln>
            <a:noFill/>
          </a:ln>
        </p:spPr>
        <p:txBody>
          <a:bodyPr vert="horz" wrap="square" lIns="91261" tIns="45631" rIns="91261" bIns="45631" numCol="1" rtlCol="0" anchor="ctr" anchorCtr="0" compatLnSpc="1">
            <a:prstTxWarp prst="textNoShape">
              <a:avLst/>
            </a:prstTxWarp>
            <a:normAutofit/>
          </a:bodyPr>
          <a:lstStyle/>
          <a:p>
            <a:pPr eaLnBrk="1" fontAlgn="auto" hangingPunct="1">
              <a:spcAft>
                <a:spcPts val="0"/>
              </a:spcAft>
            </a:pPr>
            <a:r>
              <a:rPr lang="ar-SA" sz="3600" b="1" i="1" dirty="0">
                <a:solidFill>
                  <a:srgbClr val="FFFFFF"/>
                </a:solidFill>
                <a:effectLst>
                  <a:glow rad="101600">
                    <a:schemeClr val="tx1"/>
                  </a:glow>
                </a:effectLst>
                <a:latin typeface="Arial" panose="020B0604020202020204" pitchFamily="34" charset="0"/>
                <a:ea typeface="+mj-ea"/>
                <a:cs typeface="Arial" panose="020B0604020202020204" pitchFamily="34" charset="0"/>
              </a:rPr>
              <a:t>مرقس ١١ : ٥-٦</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1"/>
          <p:cNvSpPr>
            <a:spLocks noChangeArrowheads="1"/>
          </p:cNvSpPr>
          <p:nvPr/>
        </p:nvSpPr>
        <p:spPr bwMode="auto">
          <a:xfrm>
            <a:off x="-71400" y="-71438"/>
            <a:ext cx="9251951" cy="6956426"/>
          </a:xfrm>
          <a:prstGeom prst="rect">
            <a:avLst/>
          </a:prstGeom>
          <a:solidFill>
            <a:srgbClr val="000000"/>
          </a:solidFill>
          <a:ln w="9525">
            <a:solidFill>
              <a:schemeClr val="tx1"/>
            </a:solidFill>
            <a:round/>
            <a:headEnd/>
            <a:tailEnd/>
          </a:ln>
        </p:spPr>
        <p:txBody>
          <a:bodyPr wrap="none" lIns="91261" tIns="45631" rIns="91261" bIns="4563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Arial" panose="020B0604020202020204" pitchFamily="34" charset="0"/>
              <a:cs typeface="Arial" panose="020B0604020202020204" pitchFamily="34" charset="0"/>
            </a:endParaRPr>
          </a:p>
        </p:txBody>
      </p:sp>
      <p:pic>
        <p:nvPicPr>
          <p:cNvPr id="392194" name="Picture 2" descr="servant king jesus h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38" y="-99975"/>
            <a:ext cx="695801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2195" name="Title 1"/>
          <p:cNvSpPr txBox="1">
            <a:spLocks/>
          </p:cNvSpPr>
          <p:nvPr/>
        </p:nvSpPr>
        <p:spPr bwMode="auto">
          <a:xfrm rot="-5400000">
            <a:off x="5189537" y="2884488"/>
            <a:ext cx="6831013" cy="1008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cs typeface="Arial" panose="020B0604020202020204" pitchFamily="34" charset="0"/>
              </a:rPr>
              <a:t>جراهام كندريك</a:t>
            </a:r>
            <a:endParaRPr kumimoji="0" lang="en-US" sz="4400" b="1" i="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cs typeface="Arial" panose="020B0604020202020204" pitchFamily="34" charset="0"/>
            </a:endParaRPr>
          </a:p>
        </p:txBody>
      </p:sp>
      <p:sp>
        <p:nvSpPr>
          <p:cNvPr id="392196" name="Title 1"/>
          <p:cNvSpPr txBox="1">
            <a:spLocks/>
          </p:cNvSpPr>
          <p:nvPr/>
        </p:nvSpPr>
        <p:spPr bwMode="auto">
          <a:xfrm rot="-5400000">
            <a:off x="-2880518" y="2871031"/>
            <a:ext cx="6831012" cy="1143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5400" b="1" i="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cs typeface="Arial" panose="020B0604020202020204" pitchFamily="34" charset="0"/>
              </a:rPr>
              <a:t>الملك الخادم</a:t>
            </a:r>
            <a:endParaRPr kumimoji="0" lang="en-US" sz="5400" b="1" i="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3046988"/>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prstClr val="white"/>
                </a:solidFill>
                <a:effectLst>
                  <a:glow rad="292100">
                    <a:prstClr val="black">
                      <a:alpha val="93000"/>
                    </a:prstClr>
                  </a:glow>
                </a:effectLst>
                <a:uLnTx/>
                <a:uFillTx/>
                <a:latin typeface="Arial" pitchFamily="34" charset="0"/>
                <a:ea typeface="ＭＳ Ｐゴシック" charset="0"/>
                <a:cs typeface="Arial" pitchFamily="34" charset="0"/>
              </a:rPr>
              <a:t>أتيت من السماء أيها الطفل العاجز</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prstClr val="white"/>
                </a:solidFill>
                <a:effectLst>
                  <a:glow rad="292100">
                    <a:prstClr val="black">
                      <a:alpha val="93000"/>
                    </a:prstClr>
                  </a:glow>
                </a:effectLst>
                <a:uLnTx/>
                <a:uFillTx/>
                <a:latin typeface="Arial" pitchFamily="34" charset="0"/>
                <a:ea typeface="ＭＳ Ｐゴシック" charset="0"/>
                <a:cs typeface="Arial" pitchFamily="34" charset="0"/>
              </a:rPr>
              <a:t>دخلت عالمنا مجدك محجوب</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prstClr val="white"/>
                </a:solidFill>
                <a:effectLst>
                  <a:glow rad="292100">
                    <a:prstClr val="black">
                      <a:alpha val="93000"/>
                    </a:prstClr>
                  </a:glow>
                </a:effectLst>
                <a:uLnTx/>
                <a:uFillTx/>
                <a:latin typeface="Arial" pitchFamily="34" charset="0"/>
                <a:ea typeface="ＭＳ Ｐゴシック" charset="0"/>
                <a:cs typeface="Arial" pitchFamily="34" charset="0"/>
              </a:rPr>
              <a:t>لا لتُخدم بل لتخدم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prstClr val="white"/>
                </a:solidFill>
                <a:effectLst>
                  <a:glow rad="292100">
                    <a:prstClr val="black">
                      <a:alpha val="93000"/>
                    </a:prstClr>
                  </a:glow>
                </a:effectLst>
                <a:uLnTx/>
                <a:uFillTx/>
                <a:latin typeface="Arial" pitchFamily="34" charset="0"/>
                <a:ea typeface="ＭＳ Ｐゴシック" charset="0"/>
                <a:cs typeface="Arial" pitchFamily="34" charset="0"/>
              </a:rPr>
              <a:t>و تعطي حياتك حتى نعيشها</a:t>
            </a:r>
            <a:endParaRPr kumimoji="0" lang="en-US" sz="4800" b="1" i="0" u="none" strike="noStrike" kern="1200" cap="none" spc="0" normalizeH="0" baseline="0" noProof="0" dirty="0">
              <a:ln>
                <a:noFill/>
              </a:ln>
              <a:solidFill>
                <a:prstClr val="white"/>
              </a:solidFill>
              <a:effectLst>
                <a:glow rad="292100">
                  <a:prstClr val="black">
                    <a:alpha val="93000"/>
                  </a:prstClr>
                </a:glow>
              </a:effectLst>
              <a:uLnTx/>
              <a:uFillTx/>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2696885522"/>
      </p:ext>
    </p:extLst>
  </p:cSld>
  <p:clrMapOvr>
    <a:masterClrMapping/>
  </p:clrMapOvr>
  <p:transition/>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4524315"/>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هذا هو إلهنا الملك الخادم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يدعونا الآن لاتباعه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لجلب حياتنا كتقدمة يومية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من عبادة الملك الخادم</a:t>
            </a: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p:txBody>
      </p:sp>
    </p:spTree>
    <p:extLst>
      <p:ext uri="{BB962C8B-B14F-4D97-AF65-F5344CB8AC3E}">
        <p14:creationId xmlns:p14="http://schemas.microsoft.com/office/powerpoint/2010/main" val="4037628711"/>
      </p:ext>
    </p:extLst>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0"/>
            <a:ext cx="9144000" cy="4524315"/>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هناك في حديقة الدموع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حملي الثقيل اختار أن يتحمله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تمزق قلبه بالحزن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قال ولكن ليست إرادتي بل إرادتك.</a:t>
            </a: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p:txBody>
      </p:sp>
    </p:spTree>
    <p:extLst>
      <p:ext uri="{BB962C8B-B14F-4D97-AF65-F5344CB8AC3E}">
        <p14:creationId xmlns:p14="http://schemas.microsoft.com/office/powerpoint/2010/main" val="3501001183"/>
      </p:ext>
    </p:extLst>
  </p:cSld>
  <p:clrMapOvr>
    <a:masterClrMapping/>
  </p:clrMapOvr>
  <p:transitio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4524315"/>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هذا هو إلهنا الملك الخادم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يدعونا الآن لاتباعه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لجلب حياتنا كتقدمة يومية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من عبادة الملك الخادم</a:t>
            </a: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p:txBody>
      </p:sp>
    </p:spTree>
    <p:extLst>
      <p:ext uri="{BB962C8B-B14F-4D97-AF65-F5344CB8AC3E}">
        <p14:creationId xmlns:p14="http://schemas.microsoft.com/office/powerpoint/2010/main" val="3879214047"/>
      </p:ext>
    </p:extLst>
  </p:cSld>
  <p:clrMapOvr>
    <a:masterClrMapping/>
  </p:clrMapOvr>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688" y="27741"/>
            <a:ext cx="9144000" cy="3785652"/>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تعال وانظر يديه ورجليه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الندوب التي تتحدث عن الذبيحة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الأيدي التي رمت النجوم في الفضاء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إلى المسامير القاسية استسلمت</a:t>
            </a: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p:txBody>
      </p:sp>
    </p:spTree>
    <p:extLst>
      <p:ext uri="{BB962C8B-B14F-4D97-AF65-F5344CB8AC3E}">
        <p14:creationId xmlns:p14="http://schemas.microsoft.com/office/powerpoint/2010/main" val="1152191311"/>
      </p:ext>
    </p:extLst>
  </p:cSld>
  <p:clrMapOvr>
    <a:masterClrMapping/>
  </p:clrMapOvr>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4524315"/>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هذا هو إلهنا الملك الخادم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يدعونا الآن لاتباعه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لجلب حياتنا كتقدمة يومية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من عبادة الملك الخادم</a:t>
            </a: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p:txBody>
      </p:sp>
    </p:spTree>
    <p:extLst>
      <p:ext uri="{BB962C8B-B14F-4D97-AF65-F5344CB8AC3E}">
        <p14:creationId xmlns:p14="http://schemas.microsoft.com/office/powerpoint/2010/main" val="340347468"/>
      </p:ext>
    </p:extLst>
  </p:cSld>
  <p:clrMapOvr>
    <a:masterClrMapping/>
  </p:clrMapOvr>
  <p:transition/>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688" y="27741"/>
            <a:ext cx="9144000" cy="4524315"/>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لذا دعونا نتعلم كيف نخدم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وفي حياتنا نتوجه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يحتاج كل منا إلى الأفضل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لاننا نخدم المسيح</a:t>
            </a: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p:txBody>
      </p:sp>
    </p:spTree>
    <p:extLst>
      <p:ext uri="{BB962C8B-B14F-4D97-AF65-F5344CB8AC3E}">
        <p14:creationId xmlns:p14="http://schemas.microsoft.com/office/powerpoint/2010/main" val="2846841374"/>
      </p:ext>
    </p:extLst>
  </p:cSld>
  <p:clrMapOvr>
    <a:masterClrMapping/>
  </p:clrMapOvr>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6001643"/>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هذا هو إلهنا الملك الخادم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يدعونا الآن لاتباعه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لجلب حياتنا كتقدمة يومية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من عبادة الملك الخادم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من عبادة الملك الخادم.</a:t>
            </a: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p:txBody>
      </p:sp>
    </p:spTree>
    <p:extLst>
      <p:ext uri="{BB962C8B-B14F-4D97-AF65-F5344CB8AC3E}">
        <p14:creationId xmlns:p14="http://schemas.microsoft.com/office/powerpoint/2010/main" val="449031423"/>
      </p:ext>
    </p:extLst>
  </p:cSld>
  <p:clrMapOvr>
    <a:masterClrMapping/>
  </p:clrMapOvr>
  <p:transition/>
</p:sld>
</file>

<file path=ppt/slides/slide28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idx="4294967295"/>
          </p:nvPr>
        </p:nvSpPr>
        <p:spPr/>
        <p:txBody>
          <a:bodyPr/>
          <a:lstStyle/>
          <a:p>
            <a:pPr eaLnBrk="1" hangingPunct="1"/>
            <a:r>
              <a:rPr lang="en-US">
                <a:solidFill>
                  <a:schemeClr val="bg2"/>
                </a:solidFill>
                <a:latin typeface="Times New Roman" charset="0"/>
              </a:rPr>
              <a:t>Black</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3"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defPPr>
              <a:defRPr lang="en-US"/>
            </a:defPPr>
            <a:lvl1pPr marL="286799" lvl="0" algn="ctr" defTabSz="457200" eaLnBrk="1" fontAlgn="auto" latinLnBrk="0" hangingPunct="1">
              <a:spcAft>
                <a:spcPts val="0"/>
              </a:spcAft>
              <a:buNone/>
              <a:defRPr sz="3600" b="1">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defRPr>
            </a:lvl1pPr>
          </a:lstStyle>
          <a:p>
            <a:pPr rtl="1"/>
            <a:r>
              <a:rPr lang="ar-SA" dirty="0"/>
              <a:t>٧ فَأَتَيَا بِالْجَحْشِ إِلَى يَسُوعَ وَأَلْقَيَا عَلَيْهِ ثِيَابَهُمَا فَجَلَسَ عَلَيْهِ. ٨ وَكَثِيرُونَ فَرَشُوا ثِيَابَهُمْ فِي الطَّرِيقِ وَآخَرُونَ قَطَعُوا أَغْصَاناً مِنَ الشَّجَرِ وَفَرَشُوهَا فِي الطَّرِيقِ. </a:t>
            </a:r>
          </a:p>
        </p:txBody>
      </p:sp>
      <p:sp>
        <p:nvSpPr>
          <p:cNvPr id="2" name="Title 1"/>
          <p:cNvSpPr>
            <a:spLocks noGrp="1"/>
          </p:cNvSpPr>
          <p:nvPr>
            <p:ph type="title"/>
          </p:nvPr>
        </p:nvSpPr>
        <p:spPr>
          <a:noFill/>
          <a:ln>
            <a:noFill/>
          </a:ln>
        </p:spPr>
        <p:txBody>
          <a:bodyPr vert="horz" wrap="square" lIns="91261" tIns="45631" rIns="91261" bIns="45631" numCol="1" rtlCol="0" anchor="ctr" anchorCtr="0" compatLnSpc="1">
            <a:prstTxWarp prst="textNoShape">
              <a:avLst/>
            </a:prstTxWarp>
            <a:normAutofit/>
          </a:bodyPr>
          <a:lstStyle/>
          <a:p>
            <a:pPr eaLnBrk="1" fontAlgn="auto" hangingPunct="1">
              <a:spcAft>
                <a:spcPts val="0"/>
              </a:spcAft>
            </a:pPr>
            <a:r>
              <a:rPr lang="ar-SA" sz="3600" b="1" i="1" dirty="0">
                <a:solidFill>
                  <a:srgbClr val="FFFFFF"/>
                </a:solidFill>
                <a:effectLst>
                  <a:glow rad="101600">
                    <a:schemeClr val="tx1"/>
                  </a:glow>
                </a:effectLst>
                <a:latin typeface="Arial" panose="020B0604020202020204" pitchFamily="34" charset="0"/>
                <a:ea typeface="+mj-ea"/>
                <a:cs typeface="Arial" panose="020B0604020202020204" pitchFamily="34" charset="0"/>
              </a:rPr>
              <a:t>مرقس ١١ : ٧-٨</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charset="0"/>
                <a:ea typeface="ＭＳ Ｐゴシック" charset="0"/>
              </a:rPr>
              <a:t>مسح العهد الجديد</a:t>
            </a:r>
            <a:r>
              <a:rPr lang="en-US" sz="3200" b="1" dirty="0">
                <a:solidFill>
                  <a:srgbClr val="FFFFFF"/>
                </a:solidFill>
                <a:latin typeface="Arial" charset="0"/>
                <a:ea typeface="ＭＳ Ｐゴシック" charset="0"/>
              </a:rPr>
              <a:t> •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charset="0"/>
                <a:cs typeface="Arial" charset="0"/>
              </a:rPr>
              <a:t>أحصل عل</a:t>
            </a:r>
            <a:r>
              <a:rPr lang="ar-JO" sz="4000" b="1" dirty="0">
                <a:solidFill>
                  <a:srgbClr val="FFFFFF"/>
                </a:solidFill>
                <a:latin typeface="Arial" charset="0"/>
                <a:cs typeface="Arial" charset="0"/>
              </a:rPr>
              <a:t>ى </a:t>
            </a:r>
            <a:r>
              <a:rPr lang="ar-EG" sz="4000" b="1" dirty="0">
                <a:solidFill>
                  <a:srgbClr val="FFFFFF"/>
                </a:solidFill>
                <a:latin typeface="Arial" charset="0"/>
                <a:cs typeface="Arial" charset="0"/>
              </a:rPr>
              <a:t>هذا العرض</a:t>
            </a:r>
            <a:r>
              <a:rPr lang="ar-JO" sz="4000" b="1" dirty="0">
                <a:solidFill>
                  <a:srgbClr val="FFFFFF"/>
                </a:solidFill>
                <a:latin typeface="Arial" charset="0"/>
                <a:cs typeface="Arial" charset="0"/>
              </a:rPr>
              <a:t> التقديمي</a:t>
            </a:r>
            <a:r>
              <a:rPr lang="ar-EG" sz="4000" b="1" dirty="0">
                <a:solidFill>
                  <a:srgbClr val="FFFFFF"/>
                </a:solidFill>
                <a:latin typeface="Arial" charset="0"/>
                <a:cs typeface="Arial" charset="0"/>
              </a:rPr>
              <a:t> مجانا</a:t>
            </a:r>
            <a:r>
              <a:rPr lang="ar-JO" sz="4000" b="1" dirty="0">
                <a:solidFill>
                  <a:srgbClr val="FFFFFF"/>
                </a:solidFill>
                <a:latin typeface="Arial" charset="0"/>
                <a:cs typeface="Arial" charset="0"/>
              </a:rPr>
              <a:t>ً</a:t>
            </a:r>
            <a:endParaRPr lang="en-US" sz="14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مرقس</a:t>
            </a:r>
            <a:r>
              <a:rPr lang="en-US" sz="8800" dirty="0">
                <a:latin typeface="Arial" charset="0"/>
                <a:ea typeface="Osaka" charset="0"/>
                <a:cs typeface="Arial" charset="0"/>
              </a:rPr>
              <a:t>  </a:t>
            </a:r>
            <a:r>
              <a:rPr lang="ar-JO" sz="8800" dirty="0">
                <a:latin typeface="Arial" charset="0"/>
                <a:ea typeface="Osaka" charset="0"/>
                <a:cs typeface="Arial" charset="0"/>
              </a:rPr>
              <a:t>10</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23809392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defPPr>
              <a:defRPr lang="en-US"/>
            </a:defPPr>
            <a:lvl1pPr marL="286799" lvl="0" algn="ctr" defTabSz="457200" eaLnBrk="1" fontAlgn="auto" latinLnBrk="0" hangingPunct="1">
              <a:spcAft>
                <a:spcPts val="0"/>
              </a:spcAft>
              <a:buNone/>
              <a:defRPr sz="3600" b="1">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defRPr>
            </a:lvl1pPr>
          </a:lstStyle>
          <a:p>
            <a:pPr rtl="1"/>
            <a:r>
              <a:rPr lang="ar-SA" dirty="0"/>
              <a:t>٩ وَالَّذِينَ تَقَدَّمُوا وَالَّذِينَ تَبِعُوا كَانُوا يَصْرُخُونَ قَائِلِينَ:</a:t>
            </a:r>
            <a:br>
              <a:rPr lang="en-US" dirty="0"/>
            </a:br>
            <a:br>
              <a:rPr lang="en-US" dirty="0"/>
            </a:br>
            <a:r>
              <a:rPr lang="ar-SA" dirty="0"/>
              <a:t> «أُوصَنَّا!</a:t>
            </a:r>
            <a:br>
              <a:rPr lang="en-US" dirty="0"/>
            </a:br>
            <a:r>
              <a:rPr lang="ar-SA" dirty="0"/>
              <a:t> مُبَارَكٌ الآتِي بِاسْمِ الرَّبِّ!</a:t>
            </a:r>
            <a:br>
              <a:rPr lang="en-US" dirty="0"/>
            </a:br>
            <a:r>
              <a:rPr lang="ar-SA" dirty="0"/>
              <a:t> ١٠ مُبَارَكَةٌ مَمْلَكَةُ أَبِينَا دَاوُدَ الآتِيَةُ بِاسْمِ الرَّبِّ!</a:t>
            </a:r>
            <a:br>
              <a:rPr lang="en-US" dirty="0"/>
            </a:br>
            <a:r>
              <a:rPr lang="ar-SA" dirty="0"/>
              <a:t> أُوصَنَّا فِي </a:t>
            </a:r>
            <a:r>
              <a:rPr lang="ar-SA" dirty="0" err="1"/>
              <a:t>الأَعَالِي</a:t>
            </a:r>
            <a:r>
              <a:rPr lang="ar-SA" dirty="0"/>
              <a:t>!». </a:t>
            </a:r>
          </a:p>
        </p:txBody>
      </p:sp>
      <p:sp>
        <p:nvSpPr>
          <p:cNvPr id="2" name="Title 1"/>
          <p:cNvSpPr>
            <a:spLocks noGrp="1"/>
          </p:cNvSpPr>
          <p:nvPr>
            <p:ph type="title"/>
          </p:nvPr>
        </p:nvSpPr>
        <p:spPr>
          <a:noFill/>
          <a:ln>
            <a:noFill/>
          </a:ln>
        </p:spPr>
        <p:txBody>
          <a:bodyPr vert="horz" wrap="square" lIns="91261" tIns="45631" rIns="91261" bIns="45631" numCol="1" rtlCol="0" anchor="ctr" anchorCtr="0" compatLnSpc="1">
            <a:prstTxWarp prst="textNoShape">
              <a:avLst/>
            </a:prstTxWarp>
            <a:normAutofit/>
          </a:bodyPr>
          <a:lstStyle/>
          <a:p>
            <a:pPr eaLnBrk="1" fontAlgn="auto" hangingPunct="1">
              <a:spcAft>
                <a:spcPts val="0"/>
              </a:spcAft>
            </a:pPr>
            <a:r>
              <a:rPr lang="ar-SA" sz="3600" b="1" i="1" dirty="0">
                <a:solidFill>
                  <a:srgbClr val="FFFFFF"/>
                </a:solidFill>
                <a:effectLst>
                  <a:glow rad="101600">
                    <a:schemeClr val="tx1"/>
                  </a:glow>
                </a:effectLst>
                <a:latin typeface="Arial" panose="020B0604020202020204" pitchFamily="34" charset="0"/>
                <a:ea typeface="+mj-ea"/>
                <a:cs typeface="Arial" panose="020B0604020202020204" pitchFamily="34" charset="0"/>
              </a:rPr>
              <a:t>مرقس ١١ : ٩-١٠</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203848" y="4260180"/>
            <a:ext cx="5808257" cy="1754181"/>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الدخول </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الانتصاري </a:t>
            </a:r>
            <a:r>
              <a:rPr kumimoji="0" lang="ar-JO" sz="3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(أحد الشعانين)</a:t>
            </a:r>
            <a:endParaRPr kumimoji="0" lang="en-US" sz="3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468560" y="113165"/>
            <a:ext cx="4007841" cy="2431289"/>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متَّى ٢١ : ١ – ١١</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مرقس ١١ : ١ – ١١</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لوقا ١٩ : ٢٨ – ٤٤</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يوحنا ١٢ : ١٢ - ١٩</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endParaRPr>
          </a:p>
        </p:txBody>
      </p:sp>
      <p:sp>
        <p:nvSpPr>
          <p:cNvPr id="9" name="TextBox 8"/>
          <p:cNvSpPr txBox="1"/>
          <p:nvPr/>
        </p:nvSpPr>
        <p:spPr>
          <a:xfrm>
            <a:off x="5812802" y="3717032"/>
            <a:ext cx="3127294" cy="741941"/>
          </a:xfrm>
          <a:prstGeom prst="rect">
            <a:avLst/>
          </a:prstGeom>
          <a:noFill/>
        </p:spPr>
        <p:txBody>
          <a:bodyPr wrap="none" lIns="64212" tIns="32103" rIns="64212" bIns="32103">
            <a:spAutoFit/>
          </a:bodyPr>
          <a:lstStyle/>
          <a:p>
            <a:pPr marL="0" marR="0" lvl="0" indent="0" algn="r" defTabSz="321247" rtl="1"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قصة عيد الفصح</a:t>
            </a:r>
            <a:endParaRPr kumimoji="0" lang="en-US" sz="4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endParaRPr>
          </a:p>
        </p:txBody>
      </p:sp>
      <p:grpSp>
        <p:nvGrpSpPr>
          <p:cNvPr id="2" name="Group 1">
            <a:extLst>
              <a:ext uri="{FF2B5EF4-FFF2-40B4-BE49-F238E27FC236}">
                <a16:creationId xmlns:a16="http://schemas.microsoft.com/office/drawing/2014/main" id="{884D7C74-A070-F48F-0FC4-A60C74BD6255}"/>
              </a:ext>
            </a:extLst>
          </p:cNvPr>
          <p:cNvGrpSpPr/>
          <p:nvPr/>
        </p:nvGrpSpPr>
        <p:grpSpPr>
          <a:xfrm>
            <a:off x="6372200" y="113165"/>
            <a:ext cx="3132794" cy="1519735"/>
            <a:chOff x="238313" y="1506508"/>
            <a:chExt cx="2707986" cy="1328518"/>
          </a:xfrm>
        </p:grpSpPr>
        <p:grpSp>
          <p:nvGrpSpPr>
            <p:cNvPr id="5" name="Group 4">
              <a:extLst>
                <a:ext uri="{FF2B5EF4-FFF2-40B4-BE49-F238E27FC236}">
                  <a16:creationId xmlns:a16="http://schemas.microsoft.com/office/drawing/2014/main" id="{B8A983C7-B78A-E713-7AB5-209179EF6B3F}"/>
                </a:ext>
              </a:extLst>
            </p:cNvPr>
            <p:cNvGrpSpPr/>
            <p:nvPr/>
          </p:nvGrpSpPr>
          <p:grpSpPr>
            <a:xfrm>
              <a:off x="238313" y="1506508"/>
              <a:ext cx="2376264" cy="1252451"/>
              <a:chOff x="6444208" y="182050"/>
              <a:chExt cx="2376264" cy="1252451"/>
            </a:xfrm>
          </p:grpSpPr>
          <p:pic>
            <p:nvPicPr>
              <p:cNvPr id="7" name="Picture 1" descr="22_John_Baptist_Prison_JPEG_1024.jpg">
                <a:extLst>
                  <a:ext uri="{FF2B5EF4-FFF2-40B4-BE49-F238E27FC236}">
                    <a16:creationId xmlns:a16="http://schemas.microsoft.com/office/drawing/2014/main" id="{DAEB7428-9E3D-A6F8-DB3F-C9FCE7D7014B}"/>
                  </a:ext>
                </a:extLst>
              </p:cNvPr>
              <p:cNvPicPr>
                <a:picLocks noChangeAspect="1"/>
              </p:cNvPicPr>
              <p:nvPr/>
            </p:nvPicPr>
            <p:blipFill rotWithShape="1">
              <a:blip r:embed="rId4"/>
              <a:srcRect l="11929" t="7918" r="10554" b="37606"/>
              <a:stretch/>
            </p:blipFill>
            <p:spPr bwMode="auto">
              <a:xfrm>
                <a:off x="6444208" y="182050"/>
                <a:ext cx="2376264" cy="1252451"/>
              </a:xfrm>
              <a:prstGeom prst="rect">
                <a:avLst/>
              </a:prstGeom>
              <a:noFill/>
              <a:ln w="9525">
                <a:noFill/>
                <a:miter lim="800000"/>
                <a:headEnd/>
                <a:tailEnd/>
              </a:ln>
            </p:spPr>
          </p:pic>
          <p:sp>
            <p:nvSpPr>
              <p:cNvPr id="8" name="Rectangle 7">
                <a:extLst>
                  <a:ext uri="{FF2B5EF4-FFF2-40B4-BE49-F238E27FC236}">
                    <a16:creationId xmlns:a16="http://schemas.microsoft.com/office/drawing/2014/main" id="{ED616340-2A2C-F4C4-0F43-8345EE1A906C}"/>
                  </a:ext>
                </a:extLst>
              </p:cNvPr>
              <p:cNvSpPr/>
              <p:nvPr/>
            </p:nvSpPr>
            <p:spPr bwMode="auto">
              <a:xfrm>
                <a:off x="7668344" y="188639"/>
                <a:ext cx="1080120" cy="457387"/>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endParaRPr>
              </a:p>
            </p:txBody>
          </p:sp>
        </p:grpSp>
        <p:sp>
          <p:nvSpPr>
            <p:cNvPr id="6" name="TextBox 5">
              <a:extLst>
                <a:ext uri="{FF2B5EF4-FFF2-40B4-BE49-F238E27FC236}">
                  <a16:creationId xmlns:a16="http://schemas.microsoft.com/office/drawing/2014/main" id="{AACDF7E2-A207-2DFC-56CD-3C026E171CFC}"/>
                </a:ext>
              </a:extLst>
            </p:cNvPr>
            <p:cNvSpPr txBox="1"/>
            <p:nvPr/>
          </p:nvSpPr>
          <p:spPr>
            <a:xfrm>
              <a:off x="1403648" y="1616478"/>
              <a:ext cx="1542651" cy="1218548"/>
            </a:xfrm>
            <a:prstGeom prst="rect">
              <a:avLst/>
            </a:prstGeom>
            <a:noFill/>
            <a:effectLst/>
          </p:spPr>
          <p:txBody>
            <a:bodyPr wrap="square" lIns="91341" tIns="45671" rIns="91341" bIns="45671"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صور</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  </a:t>
              </a:r>
              <a:r>
                <a:rPr kumimoji="0" lang="ar-JO" altLang="zh-CN" sz="4000" b="0" i="0" u="none" strike="noStrike" kern="0" cap="none" spc="-250" normalizeH="0" baseline="0" noProof="0" dirty="0">
                  <a:ln>
                    <a:noFill/>
                  </a:ln>
                  <a:solidFill>
                    <a:srgbClr val="02B7DF"/>
                  </a:solidFill>
                  <a:effectLst/>
                  <a:uLnTx/>
                  <a:uFillTx/>
                  <a:latin typeface="Arial" panose="020B0604020202020204" pitchFamily="34" charset="0"/>
                  <a:cs typeface="Arial" panose="020B0604020202020204" pitchFamily="34" charset="0"/>
                  <a:sym typeface="Arial"/>
                </a:rPr>
                <a:t>كتابية</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    مجانية</a:t>
              </a:r>
              <a:endParaRPr kumimoji="0" lang="en-GB" sz="72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endParaRPr>
            </a:p>
          </p:txBody>
        </p:sp>
      </p:grpSp>
    </p:spTree>
    <p:extLst>
      <p:ext uri="{BB962C8B-B14F-4D97-AF65-F5344CB8AC3E}">
        <p14:creationId xmlns:p14="http://schemas.microsoft.com/office/powerpoint/2010/main" val="36434045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789639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86578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67366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144283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02384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641252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00555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04979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5116" cy="611165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79512" y="4130061"/>
            <a:ext cx="7685658" cy="1446404"/>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رجل شاب غني</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يسأل يسوع</a:t>
            </a:r>
            <a:endParaRPr kumimoji="0" lang="en-US" sz="3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19: 16-30، مرقس 10: 17-31، لوقا 18: 18-30</a:t>
            </a:r>
            <a:endParaRPr kumimoji="0" lang="en-US"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12" name="Group 11"/>
          <p:cNvGrpSpPr/>
          <p:nvPr/>
        </p:nvGrpSpPr>
        <p:grpSpPr>
          <a:xfrm>
            <a:off x="179512" y="116632"/>
            <a:ext cx="3312880" cy="1327734"/>
            <a:chOff x="5508104" y="620690"/>
            <a:chExt cx="3312880" cy="1327734"/>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4" name="TextBox 13"/>
            <p:cNvSpPr txBox="1"/>
            <p:nvPr/>
          </p:nvSpPr>
          <p:spPr>
            <a:xfrm>
              <a:off x="6660232" y="692696"/>
              <a:ext cx="2160752" cy="1255728"/>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36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a:t>
              </a:r>
            </a:p>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sz="36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كتابية </a:t>
              </a:r>
            </a:p>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sz="36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مجانية</a:t>
              </a:r>
              <a:endParaRPr kumimoji="0" lang="en-GB" sz="48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383796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562493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733333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467599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029548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719883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03340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03066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48611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644742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97573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3867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2928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6069661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2829964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923255"/>
          </a:xfrm>
          <a:prstGeom prst="rect">
            <a:avLst/>
          </a:prstGeom>
          <a:noFill/>
        </p:spPr>
        <p:txBody>
          <a:bodyPr lIns="91365" tIns="45683" rIns="91365" bIns="45683">
            <a:spAutoFit/>
          </a:bodyPr>
          <a:lstStyle/>
          <a:p>
            <a:pPr marL="0" marR="0" lvl="0" indent="0" algn="r" defTabSz="914085"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تطهير الهيكل</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431360"/>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21: 12-17</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11: 15-19</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19: 45-48</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 13-24</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689" y="3833692"/>
            <a:ext cx="4282873" cy="418829"/>
          </a:xfrm>
          <a:prstGeom prst="rect">
            <a:avLst/>
          </a:prstGeom>
          <a:noFill/>
        </p:spPr>
        <p:txBody>
          <a:bodyPr wrap="square" lIns="64258" tIns="32129" rIns="64258" bIns="32129">
            <a:spAutoFit/>
          </a:bodyPr>
          <a:lstStyle/>
          <a:p>
            <a:pPr marL="0" marR="0" lvl="0" indent="0" algn="r" defTabSz="321487" rtl="0" eaLnBrk="0" fontAlgn="base" latinLnBrk="0" hangingPunct="0">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8" name="Group 7"/>
          <p:cNvGrpSpPr/>
          <p:nvPr/>
        </p:nvGrpSpPr>
        <p:grpSpPr>
          <a:xfrm>
            <a:off x="6011648" y="4293097"/>
            <a:ext cx="3456896" cy="1551664"/>
            <a:chOff x="5508104" y="620689"/>
            <a:chExt cx="3456896" cy="1551664"/>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1" name="TextBox 10"/>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795448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36512" y="5993904"/>
            <a:ext cx="471601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١٣</a:t>
            </a:r>
          </a:p>
        </p:txBody>
      </p:sp>
      <p:sp>
        <p:nvSpPr>
          <p:cNvPr id="2" name="Rectangle 2">
            <a:extLst>
              <a:ext uri="{FF2B5EF4-FFF2-40B4-BE49-F238E27FC236}">
                <a16:creationId xmlns:a16="http://schemas.microsoft.com/office/drawing/2014/main" id="{708AFF32-97E6-048F-9B9C-40615C9A71B8}"/>
              </a:ext>
            </a:extLst>
          </p:cNvPr>
          <p:cNvSpPr txBox="1">
            <a:spLocks noChangeArrowheads="1"/>
          </p:cNvSpPr>
          <p:nvPr/>
        </p:nvSpPr>
        <p:spPr bwMode="auto">
          <a:xfrm>
            <a:off x="4139952" y="476672"/>
            <a:ext cx="4716016" cy="13130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وَكَانَ فِصْحُ الْيَهُودِ قَرِيباً فَصَعِدَ يَسُوعُ إِلَى أُورُشَلِيمَ </a:t>
            </a:r>
          </a:p>
        </p:txBody>
      </p:sp>
    </p:spTree>
    <p:extLst>
      <p:ext uri="{BB962C8B-B14F-4D97-AF65-F5344CB8AC3E}">
        <p14:creationId xmlns:p14="http://schemas.microsoft.com/office/powerpoint/2010/main" val="32164811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27382"/>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9104" y="5921896"/>
            <a:ext cx="425656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١٤ا</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D6589F4E-775D-DAD7-4B1F-2F726DA8DEF9}"/>
              </a:ext>
            </a:extLst>
          </p:cNvPr>
          <p:cNvSpPr txBox="1">
            <a:spLocks noChangeArrowheads="1"/>
          </p:cNvSpPr>
          <p:nvPr/>
        </p:nvSpPr>
        <p:spPr bwMode="auto">
          <a:xfrm>
            <a:off x="4247456" y="188640"/>
            <a:ext cx="4716016" cy="20445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وَوَجَدَ فِي الْهَيْكَلِ الَّذِينَ كَانُوا يَبِيعُونَ بَقَراً وَغَنَماً وَحَمَاماً</a:t>
            </a:r>
          </a:p>
        </p:txBody>
      </p:sp>
    </p:spTree>
    <p:extLst>
      <p:ext uri="{BB962C8B-B14F-4D97-AF65-F5344CB8AC3E}">
        <p14:creationId xmlns:p14="http://schemas.microsoft.com/office/powerpoint/2010/main" val="464232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72008" y="5993904"/>
            <a:ext cx="363589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١٤ب</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70B09F10-3789-1630-F6E1-175BC622EBD6}"/>
              </a:ext>
            </a:extLst>
          </p:cNvPr>
          <p:cNvSpPr txBox="1">
            <a:spLocks noChangeArrowheads="1"/>
          </p:cNvSpPr>
          <p:nvPr/>
        </p:nvSpPr>
        <p:spPr bwMode="auto">
          <a:xfrm>
            <a:off x="4788024" y="476672"/>
            <a:ext cx="4355976"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وَالصَّيَارِفَ جُلُوساً. </a:t>
            </a:r>
          </a:p>
        </p:txBody>
      </p:sp>
    </p:spTree>
    <p:extLst>
      <p:ext uri="{BB962C8B-B14F-4D97-AF65-F5344CB8AC3E}">
        <p14:creationId xmlns:p14="http://schemas.microsoft.com/office/powerpoint/2010/main" val="35220489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29574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5999170"/>
            <a:ext cx="4499992" cy="8978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١٥ا</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6915D243-C70C-05EB-0495-8EBC1DA08E6C}"/>
              </a:ext>
            </a:extLst>
          </p:cNvPr>
          <p:cNvSpPr txBox="1">
            <a:spLocks noChangeArrowheads="1"/>
          </p:cNvSpPr>
          <p:nvPr/>
        </p:nvSpPr>
        <p:spPr bwMode="auto">
          <a:xfrm>
            <a:off x="5220071" y="332656"/>
            <a:ext cx="3940757" cy="25202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فَصَنَعَ سَوْطاً مِنْ حِبَالٍ وَطَرَدَ الْجَمِيعَ مِنَ الْهَيْكَلِ اَلْغَنَمَ</a:t>
            </a:r>
          </a:p>
        </p:txBody>
      </p:sp>
    </p:spTree>
    <p:extLst>
      <p:ext uri="{BB962C8B-B14F-4D97-AF65-F5344CB8AC3E}">
        <p14:creationId xmlns:p14="http://schemas.microsoft.com/office/powerpoint/2010/main" val="25052138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2"/>
          <p:cNvSpPr txBox="1">
            <a:spLocks noChangeArrowheads="1"/>
          </p:cNvSpPr>
          <p:nvPr/>
        </p:nvSpPr>
        <p:spPr bwMode="auto">
          <a:xfrm>
            <a:off x="-25199" y="5949067"/>
            <a:ext cx="4716016" cy="9035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١٥ت</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053BE394-B446-959D-4D67-63C26897EA83}"/>
              </a:ext>
            </a:extLst>
          </p:cNvPr>
          <p:cNvSpPr txBox="1">
            <a:spLocks noChangeArrowheads="1"/>
          </p:cNvSpPr>
          <p:nvPr/>
        </p:nvSpPr>
        <p:spPr bwMode="auto">
          <a:xfrm>
            <a:off x="0" y="908720"/>
            <a:ext cx="4716016" cy="10493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وَالْبَقَرَ وَكَبَّ دَرَاهِمَ الصَّيَارِفِ</a:t>
            </a:r>
          </a:p>
        </p:txBody>
      </p:sp>
    </p:spTree>
    <p:extLst>
      <p:ext uri="{BB962C8B-B14F-4D97-AF65-F5344CB8AC3E}">
        <p14:creationId xmlns:p14="http://schemas.microsoft.com/office/powerpoint/2010/main" val="33082550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67902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5993904"/>
            <a:ext cx="4567448"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١٥</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22C70DF7-2DA2-B47B-1508-91C668D0A535}"/>
              </a:ext>
            </a:extLst>
          </p:cNvPr>
          <p:cNvSpPr txBox="1">
            <a:spLocks noChangeArrowheads="1"/>
          </p:cNvSpPr>
          <p:nvPr/>
        </p:nvSpPr>
        <p:spPr bwMode="auto">
          <a:xfrm>
            <a:off x="4427984" y="369477"/>
            <a:ext cx="4716016" cy="177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a:t>
            </a:r>
            <a:r>
              <a:rPr kumimoji="0" lang="ar-SA" sz="44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وَقَلَّبَ مَوَائِدَهُمْ. </a:t>
            </a:r>
          </a:p>
        </p:txBody>
      </p:sp>
    </p:spTree>
    <p:extLst>
      <p:ext uri="{BB962C8B-B14F-4D97-AF65-F5344CB8AC3E}">
        <p14:creationId xmlns:p14="http://schemas.microsoft.com/office/powerpoint/2010/main" val="1917195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Rectangle 2">
            <a:extLst>
              <a:ext uri="{FF2B5EF4-FFF2-40B4-BE49-F238E27FC236}">
                <a16:creationId xmlns:a16="http://schemas.microsoft.com/office/drawing/2014/main" id="{49E19824-10CA-5DC4-3A92-66BE212CC076}"/>
              </a:ext>
            </a:extLst>
          </p:cNvPr>
          <p:cNvSpPr txBox="1">
            <a:spLocks noChangeArrowheads="1"/>
          </p:cNvSpPr>
          <p:nvPr/>
        </p:nvSpPr>
        <p:spPr bwMode="auto">
          <a:xfrm>
            <a:off x="4442146" y="476672"/>
            <a:ext cx="4716016" cy="7660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وَقَالَ لِبَاعَةِ الْحَمَامِ:</a:t>
            </a:r>
          </a:p>
        </p:txBody>
      </p:sp>
      <p:sp>
        <p:nvSpPr>
          <p:cNvPr id="4" name="Rectangle 2">
            <a:extLst>
              <a:ext uri="{FF2B5EF4-FFF2-40B4-BE49-F238E27FC236}">
                <a16:creationId xmlns:a16="http://schemas.microsoft.com/office/drawing/2014/main" id="{89624CCF-5CC7-8710-3A1F-850F77EB9278}"/>
              </a:ext>
            </a:extLst>
          </p:cNvPr>
          <p:cNvSpPr txBox="1">
            <a:spLocks noChangeArrowheads="1"/>
          </p:cNvSpPr>
          <p:nvPr/>
        </p:nvSpPr>
        <p:spPr bwMode="auto">
          <a:xfrm>
            <a:off x="-122864" y="5819701"/>
            <a:ext cx="4716016" cy="11204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١٦ا</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935702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0"/>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«ارْفَعُوا هَذِهِ مِنْ هَهُنَا. لاَ تَجْعَلُوا بَيْتَ أَبِي بَيْتَ تِجَارَةٍ». </a:t>
            </a:r>
          </a:p>
        </p:txBody>
      </p:sp>
      <p:sp>
        <p:nvSpPr>
          <p:cNvPr id="2" name="Rectangle 2">
            <a:extLst>
              <a:ext uri="{FF2B5EF4-FFF2-40B4-BE49-F238E27FC236}">
                <a16:creationId xmlns:a16="http://schemas.microsoft.com/office/drawing/2014/main" id="{43667F59-7588-F8AB-AA7D-A90ED03D3984}"/>
              </a:ext>
            </a:extLst>
          </p:cNvPr>
          <p:cNvSpPr txBox="1">
            <a:spLocks noChangeArrowheads="1"/>
          </p:cNvSpPr>
          <p:nvPr/>
        </p:nvSpPr>
        <p:spPr bwMode="auto">
          <a:xfrm>
            <a:off x="0" y="6021287"/>
            <a:ext cx="4067944" cy="80464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١٦ت</a:t>
            </a:r>
          </a:p>
        </p:txBody>
      </p:sp>
    </p:spTree>
    <p:extLst>
      <p:ext uri="{BB962C8B-B14F-4D97-AF65-F5344CB8AC3E}">
        <p14:creationId xmlns:p14="http://schemas.microsoft.com/office/powerpoint/2010/main" val="37814806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26298" y="260648"/>
            <a:ext cx="5256584" cy="7920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١٧</a:t>
            </a:r>
          </a:p>
        </p:txBody>
      </p:sp>
      <p:sp>
        <p:nvSpPr>
          <p:cNvPr id="2" name="Rectangle 2">
            <a:extLst>
              <a:ext uri="{FF2B5EF4-FFF2-40B4-BE49-F238E27FC236}">
                <a16:creationId xmlns:a16="http://schemas.microsoft.com/office/drawing/2014/main" id="{2EA761D0-692B-EF3E-5D98-39F31A2ECBA9}"/>
              </a:ext>
            </a:extLst>
          </p:cNvPr>
          <p:cNvSpPr txBox="1">
            <a:spLocks noChangeArrowheads="1"/>
          </p:cNvSpPr>
          <p:nvPr/>
        </p:nvSpPr>
        <p:spPr bwMode="auto">
          <a:xfrm>
            <a:off x="17287" y="5517232"/>
            <a:ext cx="9144000" cy="13312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فَتَذَكَّرَ تلاَمِيذُهُ أَنَّهُ مَكْتُوبٌ: «غَيْرَةُ بَيْتِكَ أَكَلَتْنِي». </a:t>
            </a:r>
          </a:p>
        </p:txBody>
      </p:sp>
    </p:spTree>
    <p:extLst>
      <p:ext uri="{BB962C8B-B14F-4D97-AF65-F5344CB8AC3E}">
        <p14:creationId xmlns:p14="http://schemas.microsoft.com/office/powerpoint/2010/main" val="4574985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08179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68560" y="6028965"/>
            <a:ext cx="471601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١٨</a:t>
            </a:r>
          </a:p>
        </p:txBody>
      </p:sp>
      <p:sp>
        <p:nvSpPr>
          <p:cNvPr id="2" name="Rectangle 2">
            <a:extLst>
              <a:ext uri="{FF2B5EF4-FFF2-40B4-BE49-F238E27FC236}">
                <a16:creationId xmlns:a16="http://schemas.microsoft.com/office/drawing/2014/main" id="{C6DD86EA-3A7D-2025-26F8-389763123535}"/>
              </a:ext>
            </a:extLst>
          </p:cNvPr>
          <p:cNvSpPr txBox="1">
            <a:spLocks noChangeArrowheads="1"/>
          </p:cNvSpPr>
          <p:nvPr/>
        </p:nvSpPr>
        <p:spPr bwMode="auto">
          <a:xfrm>
            <a:off x="12323" y="3068960"/>
            <a:ext cx="9144000" cy="119204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فَسَأَلَهُ الْيَهُودُ: «أَيَّةَ آيَةٍ تُرِينَا حَتَّى تَفْعَلَ هَذَا؟» </a:t>
            </a:r>
          </a:p>
        </p:txBody>
      </p:sp>
    </p:spTree>
    <p:extLst>
      <p:ext uri="{BB962C8B-B14F-4D97-AF65-F5344CB8AC3E}">
        <p14:creationId xmlns:p14="http://schemas.microsoft.com/office/powerpoint/2010/main" val="14582574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34068" y="5877272"/>
            <a:ext cx="4464496" cy="10232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١٩</a:t>
            </a:r>
          </a:p>
        </p:txBody>
      </p:sp>
      <p:sp>
        <p:nvSpPr>
          <p:cNvPr id="2" name="Rectangle 2">
            <a:extLst>
              <a:ext uri="{FF2B5EF4-FFF2-40B4-BE49-F238E27FC236}">
                <a16:creationId xmlns:a16="http://schemas.microsoft.com/office/drawing/2014/main" id="{FB7BBD40-7543-8C76-3CA2-1E7C28EA2D9A}"/>
              </a:ext>
            </a:extLst>
          </p:cNvPr>
          <p:cNvSpPr txBox="1">
            <a:spLocks noChangeArrowheads="1"/>
          </p:cNvSpPr>
          <p:nvPr/>
        </p:nvSpPr>
        <p:spPr bwMode="auto">
          <a:xfrm>
            <a:off x="434068" y="404664"/>
            <a:ext cx="4464496" cy="21861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أَجَابَ يَسُوعُ:</a:t>
            </a:r>
            <a:br>
              <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«انْقُضُوا هَذَا الْهَيْكَلَ وَفِي ثلاَثَةِ أَيَّامٍ أُقِيمُهُ». </a:t>
            </a:r>
          </a:p>
        </p:txBody>
      </p:sp>
    </p:spTree>
    <p:extLst>
      <p:ext uri="{BB962C8B-B14F-4D97-AF65-F5344CB8AC3E}">
        <p14:creationId xmlns:p14="http://schemas.microsoft.com/office/powerpoint/2010/main" val="1859443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5983290"/>
            <a:ext cx="4464496" cy="8792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٢٠</a:t>
            </a:r>
          </a:p>
        </p:txBody>
      </p:sp>
      <p:sp>
        <p:nvSpPr>
          <p:cNvPr id="2" name="Rectangle 2">
            <a:extLst>
              <a:ext uri="{FF2B5EF4-FFF2-40B4-BE49-F238E27FC236}">
                <a16:creationId xmlns:a16="http://schemas.microsoft.com/office/drawing/2014/main" id="{2C5E70C4-0409-663C-F605-DF99A99B376F}"/>
              </a:ext>
            </a:extLst>
          </p:cNvPr>
          <p:cNvSpPr txBox="1">
            <a:spLocks noChangeArrowheads="1"/>
          </p:cNvSpPr>
          <p:nvPr/>
        </p:nvSpPr>
        <p:spPr bwMode="auto">
          <a:xfrm>
            <a:off x="0" y="1412776"/>
            <a:ext cx="4464496" cy="29215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فَقَالَ الْيَهُودُ:</a:t>
            </a:r>
            <a:br>
              <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«فِي سِتٍّ وَأَرْبَعِينَ سَنَةً بُنِيَ هَذَا الْهَيْكَلُ أَفَأَنْتَ فِي ثلاَثَةِ أَيَّامٍ تُقِيمُهُ؟» </a:t>
            </a:r>
          </a:p>
        </p:txBody>
      </p:sp>
    </p:spTree>
    <p:extLst>
      <p:ext uri="{BB962C8B-B14F-4D97-AF65-F5344CB8AC3E}">
        <p14:creationId xmlns:p14="http://schemas.microsoft.com/office/powerpoint/2010/main" val="14419632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80528" y="6013597"/>
            <a:ext cx="4464496" cy="9087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٢١</a:t>
            </a:r>
          </a:p>
        </p:txBody>
      </p:sp>
      <p:sp>
        <p:nvSpPr>
          <p:cNvPr id="2" name="Rectangle 2">
            <a:extLst>
              <a:ext uri="{FF2B5EF4-FFF2-40B4-BE49-F238E27FC236}">
                <a16:creationId xmlns:a16="http://schemas.microsoft.com/office/drawing/2014/main" id="{455C588F-6AA5-4B0A-0B4B-282F72D2A26F}"/>
              </a:ext>
            </a:extLst>
          </p:cNvPr>
          <p:cNvSpPr txBox="1">
            <a:spLocks noChangeArrowheads="1"/>
          </p:cNvSpPr>
          <p:nvPr/>
        </p:nvSpPr>
        <p:spPr bwMode="auto">
          <a:xfrm>
            <a:off x="611560" y="764704"/>
            <a:ext cx="4464496" cy="20608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وَأَمَّا هُوَ فَكَانَ يَقُولُ عَنْ هَيْكَلِ جَسَدِهِ. </a:t>
            </a:r>
          </a:p>
        </p:txBody>
      </p:sp>
    </p:spTree>
    <p:extLst>
      <p:ext uri="{BB962C8B-B14F-4D97-AF65-F5344CB8AC3E}">
        <p14:creationId xmlns:p14="http://schemas.microsoft.com/office/powerpoint/2010/main" val="82675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5508104" y="116632"/>
            <a:ext cx="3600400" cy="819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٢٢</a:t>
            </a:r>
          </a:p>
        </p:txBody>
      </p:sp>
      <p:sp>
        <p:nvSpPr>
          <p:cNvPr id="2" name="Rectangle 2">
            <a:extLst>
              <a:ext uri="{FF2B5EF4-FFF2-40B4-BE49-F238E27FC236}">
                <a16:creationId xmlns:a16="http://schemas.microsoft.com/office/drawing/2014/main" id="{5899900A-0C69-47D7-F9A4-8BA058D703DA}"/>
              </a:ext>
            </a:extLst>
          </p:cNvPr>
          <p:cNvSpPr txBox="1">
            <a:spLocks noChangeArrowheads="1"/>
          </p:cNvSpPr>
          <p:nvPr/>
        </p:nvSpPr>
        <p:spPr bwMode="auto">
          <a:xfrm>
            <a:off x="971600" y="4437112"/>
            <a:ext cx="7200800" cy="20184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فَلَمَّا قَامَ مِنَ الأَمْوَاتِ تَذَكَّرَ تلاَمِيذُهُ أَنَّهُ قَالَ هَذَا فَآمَنُوا بِالْكِتَابِ وَالْكلاَمِ الَّذِي قَالَهُ يَسُوعُ. </a:t>
            </a:r>
          </a:p>
        </p:txBody>
      </p:sp>
    </p:spTree>
    <p:extLst>
      <p:ext uri="{BB962C8B-B14F-4D97-AF65-F5344CB8AC3E}">
        <p14:creationId xmlns:p14="http://schemas.microsoft.com/office/powerpoint/2010/main" val="1154949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647495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199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panose="020B0604020202020204" pitchFamily="34" charset="0"/>
                <a:ea typeface="ＭＳ Ｐゴシック"/>
                <a:cs typeface="Arial" panose="020B0604020202020204" pitchFamily="34" charset="0"/>
              </a:rPr>
              <a:t>الكلمة في صور</a:t>
            </a:r>
            <a:endParaRPr lang="en-US" sz="7200" spc="-120" dirty="0">
              <a:solidFill>
                <a:schemeClr val="tx1">
                  <a:lumMod val="50000"/>
                  <a:lumOff val="50000"/>
                </a:schemeClr>
              </a:solidFill>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9917278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0" name="Text Box 3"/>
          <p:cNvSpPr txBox="1"/>
          <p:nvPr/>
        </p:nvSpPr>
        <p:spPr>
          <a:xfrm>
            <a:off x="34446" y="390196"/>
            <a:ext cx="505726" cy="4614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630" tIns="45630" rIns="45630" bIns="45630">
            <a:spAutoFit/>
          </a:bodyPr>
          <a:lstStyle>
            <a:lvl1pPr>
              <a:defRPr b="1">
                <a:solidFill>
                  <a:srgbClr val="000000"/>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89أ</a:t>
            </a:r>
            <a:endParaRPr kumimoji="0"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5401" name="Picture 72" descr="Picture 72"/>
          <p:cNvPicPr>
            <a:picLocks noChangeAspect="1"/>
          </p:cNvPicPr>
          <p:nvPr/>
        </p:nvPicPr>
        <p:blipFill>
          <a:blip r:embed="rId2" cstate="print"/>
          <a:stretch>
            <a:fillRect/>
          </a:stretch>
        </p:blipFill>
        <p:spPr>
          <a:xfrm>
            <a:off x="-37182" y="3441029"/>
            <a:ext cx="2484438" cy="2508251"/>
          </a:xfrm>
          <a:prstGeom prst="rect">
            <a:avLst/>
          </a:prstGeom>
          <a:ln w="12700">
            <a:miter lim="400000"/>
          </a:ln>
        </p:spPr>
      </p:pic>
      <p:sp>
        <p:nvSpPr>
          <p:cNvPr id="5402" name="Title 1"/>
          <p:cNvSpPr txBox="1">
            <a:spLocks noGrp="1"/>
          </p:cNvSpPr>
          <p:nvPr>
            <p:ph type="title" idx="4294967295"/>
          </p:nvPr>
        </p:nvSpPr>
        <p:spPr>
          <a:xfrm>
            <a:off x="-37182" y="848741"/>
            <a:ext cx="2519362" cy="2601913"/>
          </a:xfrm>
          <a:prstGeom prst="rect">
            <a:avLst/>
          </a:prstGeom>
        </p:spPr>
        <p:txBody>
          <a:bodyPr>
            <a:normAutofit/>
          </a:bodyPr>
          <a:lstStyle/>
          <a:p>
            <a:pPr>
              <a:defRPr/>
            </a:pPr>
            <a:r>
              <a:rPr lang="ar-JO" sz="4000" dirty="0">
                <a:latin typeface="Arial" panose="020B0604020202020204" pitchFamily="34" charset="0"/>
                <a:cs typeface="Arial" panose="020B0604020202020204" pitchFamily="34" charset="0"/>
              </a:rPr>
              <a:t>المفارقة ما بين السُلْطة والخدمة في إنجيل مرقس</a:t>
            </a:r>
            <a:endParaRPr sz="4000" b="0" dirty="0">
              <a:latin typeface="Arial" panose="020B0604020202020204" pitchFamily="34" charset="0"/>
              <a:ea typeface="ＭＳ Ｐゴシック"/>
              <a:cs typeface="Arial" panose="020B0604020202020204" pitchFamily="34" charset="0"/>
              <a:sym typeface="ＭＳ Ｐゴシック"/>
            </a:endParaRPr>
          </a:p>
        </p:txBody>
      </p:sp>
      <p:graphicFrame>
        <p:nvGraphicFramePr>
          <p:cNvPr id="5403" name="Table 1"/>
          <p:cNvGraphicFramePr/>
          <p:nvPr>
            <p:extLst>
              <p:ext uri="{D42A27DB-BD31-4B8C-83A1-F6EECF244321}">
                <p14:modId xmlns:p14="http://schemas.microsoft.com/office/powerpoint/2010/main" val="3110045320"/>
              </p:ext>
            </p:extLst>
          </p:nvPr>
        </p:nvGraphicFramePr>
        <p:xfrm>
          <a:off x="2447256" y="-12999"/>
          <a:ext cx="6733255" cy="6894341"/>
        </p:xfrm>
        <a:graphic>
          <a:graphicData uri="http://schemas.openxmlformats.org/drawingml/2006/table">
            <a:tbl>
              <a:tblPr firstRow="1" bandRow="1"/>
              <a:tblGrid>
                <a:gridCol w="3054376">
                  <a:extLst>
                    <a:ext uri="{9D8B030D-6E8A-4147-A177-3AD203B41FA5}">
                      <a16:colId xmlns:a16="http://schemas.microsoft.com/office/drawing/2014/main" val="20000"/>
                    </a:ext>
                  </a:extLst>
                </a:gridCol>
                <a:gridCol w="2133750">
                  <a:extLst>
                    <a:ext uri="{9D8B030D-6E8A-4147-A177-3AD203B41FA5}">
                      <a16:colId xmlns:a16="http://schemas.microsoft.com/office/drawing/2014/main" val="20001"/>
                    </a:ext>
                  </a:extLst>
                </a:gridCol>
                <a:gridCol w="1545129">
                  <a:extLst>
                    <a:ext uri="{9D8B030D-6E8A-4147-A177-3AD203B41FA5}">
                      <a16:colId xmlns:a16="http://schemas.microsoft.com/office/drawing/2014/main" val="20002"/>
                    </a:ext>
                  </a:extLst>
                </a:gridCol>
              </a:tblGrid>
              <a:tr h="475025">
                <a:tc>
                  <a:txBody>
                    <a:bodyPr/>
                    <a:lstStyle/>
                    <a:p>
                      <a:pPr algn="r" defTabSz="456342" rtl="1">
                        <a:defRPr sz="1600">
                          <a:solidFill>
                            <a:srgbClr val="FFFFFF"/>
                          </a:solidFill>
                          <a:sym typeface="Arial"/>
                        </a:defRPr>
                      </a:pPr>
                      <a:r>
                        <a:rPr lang="ar-JO" sz="2800" b="1" i="0" u="none" strike="noStrike" cap="none" spc="0" baseline="0" dirty="0">
                          <a:solidFill>
                            <a:srgbClr val="FFFFFF"/>
                          </a:solidFill>
                          <a:uFillTx/>
                          <a:latin typeface="Arial" panose="020B0604020202020204" pitchFamily="34" charset="0"/>
                          <a:ea typeface="+mj-ea"/>
                          <a:cs typeface="Arial" panose="020B0604020202020204" pitchFamily="34" charset="0"/>
                          <a:sym typeface="Arial"/>
                        </a:rPr>
                        <a:t>الخدمة</a:t>
                      </a:r>
                      <a:endParaRPr sz="2800" b="1" i="0" u="none" strike="noStrike" cap="none" spc="0" baseline="0" dirty="0">
                        <a:solidFill>
                          <a:srgbClr val="FFFFFF"/>
                        </a:solidFill>
                        <a:uFillTx/>
                        <a:latin typeface="Arial" panose="020B0604020202020204" pitchFamily="34" charset="0"/>
                        <a:ea typeface="+mj-ea"/>
                        <a:cs typeface="Arial" panose="020B0604020202020204" pitchFamily="34" charset="0"/>
                        <a:sym typeface="Arial Narrow"/>
                      </a:endParaRPr>
                    </a:p>
                  </a:txBody>
                  <a:tcPr marL="45710" marR="45710" marT="45710" marB="45710" horzOverflow="overflow">
                    <a:lnL w="12700">
                      <a:solidFill>
                        <a:srgbClr val="FEFED6"/>
                      </a:solidFill>
                    </a:lnL>
                    <a:lnR w="12700">
                      <a:solidFill>
                        <a:srgbClr val="FEFED6"/>
                      </a:solidFill>
                    </a:lnR>
                    <a:lnT w="12700">
                      <a:solidFill>
                        <a:srgbClr val="FEFED6"/>
                      </a:solidFill>
                    </a:lnT>
                    <a:lnB w="38100" cap="flat" cmpd="sng" algn="ctr">
                      <a:solidFill>
                        <a:srgbClr val="FEFED6"/>
                      </a:solidFill>
                      <a:prstDash val="solid"/>
                      <a:round/>
                      <a:headEnd type="none" w="med" len="med"/>
                      <a:tailEnd type="none" w="med" len="med"/>
                    </a:lnB>
                    <a:solidFill>
                      <a:srgbClr val="000000"/>
                    </a:solidFill>
                  </a:tcPr>
                </a:tc>
                <a:tc>
                  <a:txBody>
                    <a:bodyPr/>
                    <a:lstStyle/>
                    <a:p>
                      <a:pPr algn="r" defTabSz="456342" rtl="1">
                        <a:defRPr sz="1800" b="0">
                          <a:solidFill>
                            <a:srgbClr val="000000"/>
                          </a:solidFill>
                        </a:defRPr>
                      </a:pPr>
                      <a:r>
                        <a:rPr lang="ar-JO" sz="2800" b="1" dirty="0">
                          <a:solidFill>
                            <a:srgbClr val="FFFFFF"/>
                          </a:solidFill>
                          <a:latin typeface="Arial" panose="020B0604020202020204" pitchFamily="34" charset="0"/>
                          <a:cs typeface="Arial" panose="020B0604020202020204" pitchFamily="34" charset="0"/>
                          <a:sym typeface="Arial"/>
                        </a:rPr>
                        <a:t>السُلطة</a:t>
                      </a:r>
                      <a:endParaRPr sz="2800" b="1" dirty="0">
                        <a:solidFill>
                          <a:srgbClr val="FFFFFF"/>
                        </a:solidFill>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38100">
                      <a:solidFill>
                        <a:srgbClr val="FEFED6"/>
                      </a:solidFill>
                    </a:lnB>
                    <a:solidFill>
                      <a:srgbClr val="000000"/>
                    </a:solidFill>
                  </a:tcPr>
                </a:tc>
                <a:tc>
                  <a:txBody>
                    <a:bodyPr/>
                    <a:lstStyle/>
                    <a:p>
                      <a:pPr algn="r" defTabSz="456342" rtl="1">
                        <a:defRPr sz="1800" b="0">
                          <a:solidFill>
                            <a:srgbClr val="000000"/>
                          </a:solidFill>
                        </a:defRPr>
                      </a:pPr>
                      <a:endParaRPr sz="1600" b="1" dirty="0">
                        <a:solidFill>
                          <a:srgbClr val="FFFFFF"/>
                        </a:solidFill>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38100" cap="flat" cmpd="sng" algn="ctr">
                      <a:solidFill>
                        <a:srgbClr val="FEFED6"/>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318896">
                <a:tc>
                  <a:txBody>
                    <a:bodyPr/>
                    <a:lstStyle/>
                    <a:p>
                      <a:pPr algn="r" defTabSz="456342" rtl="1">
                        <a:defRPr sz="1800">
                          <a:solidFill>
                            <a:srgbClr val="000000"/>
                          </a:solidFill>
                        </a:defRPr>
                      </a:pPr>
                      <a:r>
                        <a:rPr lang="ar-JO" sz="1600" b="1" dirty="0">
                          <a:solidFill>
                            <a:srgbClr val="000000"/>
                          </a:solidFill>
                          <a:latin typeface="Arial" panose="020B0604020202020204" pitchFamily="34" charset="0"/>
                          <a:cs typeface="Arial" panose="020B0604020202020204" pitchFamily="34" charset="0"/>
                          <a:sym typeface="Arial"/>
                        </a:rPr>
                        <a:t>التلمذة</a:t>
                      </a:r>
                      <a:endParaRPr lang="en-US" sz="1600" b="1" dirty="0">
                        <a:solidFill>
                          <a:srgbClr val="000000"/>
                        </a:solidFill>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38100">
                      <a:solidFill>
                        <a:srgbClr val="FEFED6"/>
                      </a:solidFill>
                    </a:lnT>
                    <a:lnB w="12700">
                      <a:solidFill>
                        <a:srgbClr val="FEFED6"/>
                      </a:solidFill>
                    </a:lnB>
                    <a:solidFill>
                      <a:srgbClr val="E6E8DB"/>
                    </a:solidFill>
                  </a:tcPr>
                </a:tc>
                <a:tc>
                  <a:txBody>
                    <a:bodyPr/>
                    <a:lstStyle/>
                    <a:p>
                      <a:pPr algn="r" defTabSz="456342" rtl="1">
                        <a:defRPr sz="1600" b="1">
                          <a:solidFill>
                            <a:srgbClr val="000000"/>
                          </a:solidFill>
                          <a:sym typeface="Arial"/>
                        </a:defRPr>
                      </a:pPr>
                      <a:r>
                        <a:rPr lang="ar-JO" dirty="0">
                          <a:solidFill>
                            <a:srgbClr val="000000"/>
                          </a:solidFill>
                          <a:latin typeface="Arial" panose="020B0604020202020204" pitchFamily="34" charset="0"/>
                          <a:cs typeface="Arial" panose="020B0604020202020204" pitchFamily="34" charset="0"/>
                        </a:rPr>
                        <a:t>قيادة المسيح</a:t>
                      </a:r>
                      <a:endParaRPr dirty="0">
                        <a:solidFill>
                          <a:srgbClr val="000000"/>
                        </a:solidFill>
                        <a:latin typeface="Arial" panose="020B0604020202020204" pitchFamily="34" charset="0"/>
                        <a:cs typeface="Arial" panose="020B0604020202020204" pitchFamily="34" charset="0"/>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381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dirty="0">
                          <a:solidFill>
                            <a:srgbClr val="000000"/>
                          </a:solidFill>
                          <a:latin typeface="Arial" panose="020B0604020202020204" pitchFamily="34" charset="0"/>
                          <a:cs typeface="Arial" panose="020B0604020202020204" pitchFamily="34" charset="0"/>
                          <a:sym typeface="Arial"/>
                        </a:rPr>
                        <a:t>المواضيع</a:t>
                      </a:r>
                      <a:endParaRPr sz="1600" b="1" dirty="0">
                        <a:solidFill>
                          <a:srgbClr val="000000"/>
                        </a:solidFill>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38100">
                      <a:solidFill>
                        <a:srgbClr val="FEFED6"/>
                      </a:solidFill>
                    </a:lnT>
                    <a:lnB w="12700">
                      <a:solidFill>
                        <a:srgbClr val="FEFED6"/>
                      </a:solidFill>
                    </a:lnB>
                    <a:solidFill>
                      <a:srgbClr val="E6E8DB"/>
                    </a:solidFill>
                  </a:tcPr>
                </a:tc>
                <a:extLst>
                  <a:ext uri="{0D108BD9-81ED-4DB2-BD59-A6C34878D82A}">
                    <a16:rowId xmlns:a16="http://schemas.microsoft.com/office/drawing/2014/main" val="10001"/>
                  </a:ext>
                </a:extLst>
              </a:tr>
              <a:tr h="530912">
                <a:tc>
                  <a:txBody>
                    <a:bodyPr/>
                    <a:lstStyle/>
                    <a:p>
                      <a:pPr algn="r" defTabSz="457200" rtl="1">
                        <a:defRPr sz="1800">
                          <a:solidFill>
                            <a:srgbClr val="000000"/>
                          </a:solidFill>
                        </a:defRPr>
                      </a:pPr>
                      <a:r>
                        <a:rPr lang="ar-JO" sz="1600" b="1" dirty="0">
                          <a:latin typeface="Arial" panose="020B0604020202020204" pitchFamily="34" charset="0"/>
                          <a:cs typeface="Arial" panose="020B0604020202020204" pitchFamily="34" charset="0"/>
                          <a:sym typeface="Arial"/>
                        </a:rPr>
                        <a:t>التلاميذ يخدمون (10: 43)</a:t>
                      </a:r>
                      <a:endParaRPr lang="en-US" sz="1600" b="1"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tc>
                  <a:txBody>
                    <a:bodyPr/>
                    <a:lstStyle/>
                    <a:p>
                      <a:pPr algn="r" defTabSz="457200" rtl="1">
                        <a:defRPr sz="1800">
                          <a:solidFill>
                            <a:srgbClr val="000000"/>
                          </a:solidFill>
                        </a:defRPr>
                      </a:pPr>
                      <a:r>
                        <a:rPr lang="ar-JO" sz="1600" b="1" dirty="0">
                          <a:latin typeface="Arial" panose="020B0604020202020204" pitchFamily="34" charset="0"/>
                          <a:cs typeface="Arial" panose="020B0604020202020204" pitchFamily="34" charset="0"/>
                          <a:sym typeface="Arial"/>
                        </a:rPr>
                        <a:t>رؤساء الأمم يسودونهم (10: 42)</a:t>
                      </a:r>
                      <a:endParaRPr sz="1600" b="1" dirty="0">
                        <a:latin typeface="Arial" panose="020B0604020202020204" pitchFamily="34" charset="0"/>
                        <a:cs typeface="Arial" panose="020B0604020202020204" pitchFamily="34" charset="0"/>
                        <a:sym typeface="Arial"/>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dirty="0">
                          <a:latin typeface="Arial" panose="020B0604020202020204" pitchFamily="34" charset="0"/>
                          <a:cs typeface="Arial" panose="020B0604020202020204" pitchFamily="34" charset="0"/>
                          <a:sym typeface="Arial"/>
                        </a:rPr>
                        <a:t>الاستراتيجية</a:t>
                      </a:r>
                      <a:endParaRPr sz="1600" b="1"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extLst>
                  <a:ext uri="{0D108BD9-81ED-4DB2-BD59-A6C34878D82A}">
                    <a16:rowId xmlns:a16="http://schemas.microsoft.com/office/drawing/2014/main" val="10002"/>
                  </a:ext>
                </a:extLst>
              </a:tr>
              <a:tr h="318896">
                <a:tc>
                  <a:txBody>
                    <a:bodyPr/>
                    <a:lstStyle/>
                    <a:p>
                      <a:pPr algn="r" defTabSz="456342" rtl="1">
                        <a:defRPr sz="1600" b="1">
                          <a:solidFill>
                            <a:srgbClr val="000000"/>
                          </a:solidFill>
                          <a:sym typeface="Arial"/>
                        </a:defRPr>
                      </a:pPr>
                      <a:r>
                        <a:rPr lang="ar-JO" dirty="0">
                          <a:latin typeface="Arial" panose="020B0604020202020204" pitchFamily="34" charset="0"/>
                          <a:cs typeface="Arial" panose="020B0604020202020204" pitchFamily="34" charset="0"/>
                        </a:rPr>
                        <a:t>"يُهلِك نفسه" (8: 35ب)</a:t>
                      </a:r>
                      <a:endParaRPr lang="en-US"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tc>
                  <a:txBody>
                    <a:bodyPr/>
                    <a:lstStyle/>
                    <a:p>
                      <a:pPr algn="r" defTabSz="456342" rtl="1">
                        <a:defRPr sz="1600" b="1">
                          <a:solidFill>
                            <a:srgbClr val="000000"/>
                          </a:solidFill>
                          <a:sym typeface="Arial"/>
                        </a:defRPr>
                      </a:pPr>
                      <a:r>
                        <a:rPr lang="ar-JO" dirty="0">
                          <a:latin typeface="Arial" panose="020B0604020202020204" pitchFamily="34" charset="0"/>
                          <a:cs typeface="Arial" panose="020B0604020202020204" pitchFamily="34" charset="0"/>
                        </a:rPr>
                        <a:t>"يُخلِّص نفسه" (8: 35أ)</a:t>
                      </a:r>
                      <a:endParaRPr dirty="0">
                        <a:latin typeface="Arial" panose="020B0604020202020204" pitchFamily="34" charset="0"/>
                        <a:cs typeface="Arial" panose="020B0604020202020204" pitchFamily="34" charset="0"/>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dirty="0">
                          <a:latin typeface="Arial" panose="020B0604020202020204" pitchFamily="34" charset="0"/>
                          <a:cs typeface="Arial" panose="020B0604020202020204" pitchFamily="34" charset="0"/>
                          <a:sym typeface="Arial"/>
                        </a:rPr>
                        <a:t>الدافع</a:t>
                      </a:r>
                      <a:endParaRPr sz="1600" b="1"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extLst>
                  <a:ext uri="{0D108BD9-81ED-4DB2-BD59-A6C34878D82A}">
                    <a16:rowId xmlns:a16="http://schemas.microsoft.com/office/drawing/2014/main" val="10003"/>
                  </a:ext>
                </a:extLst>
              </a:tr>
              <a:tr h="530912">
                <a:tc>
                  <a:txBody>
                    <a:bodyPr/>
                    <a:lstStyle/>
                    <a:p>
                      <a:pPr algn="r" defTabSz="456342" rtl="1">
                        <a:defRPr sz="1600" b="1">
                          <a:solidFill>
                            <a:srgbClr val="000000"/>
                          </a:solidFill>
                          <a:sym typeface="Arial"/>
                        </a:defRPr>
                      </a:pPr>
                      <a:r>
                        <a:rPr lang="ar-JO" dirty="0">
                          <a:latin typeface="Arial" panose="020B0604020202020204" pitchFamily="34" charset="0"/>
                          <a:cs typeface="Arial" panose="020B0604020202020204" pitchFamily="34" charset="0"/>
                        </a:rPr>
                        <a:t>"الآخِر (الأخير)" (9: 35ب؛ 10: 31ب)</a:t>
                      </a: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tc>
                  <a:txBody>
                    <a:bodyPr/>
                    <a:lstStyle/>
                    <a:p>
                      <a:pPr algn="r" defTabSz="456342" rtl="1">
                        <a:defRPr sz="1600" b="1">
                          <a:solidFill>
                            <a:srgbClr val="000000"/>
                          </a:solidFill>
                          <a:sym typeface="Arial"/>
                        </a:defRPr>
                      </a:pPr>
                      <a:r>
                        <a:rPr lang="ar-JO" dirty="0">
                          <a:latin typeface="Arial" panose="020B0604020202020204" pitchFamily="34" charset="0"/>
                          <a:cs typeface="Arial" panose="020B0604020202020204" pitchFamily="34" charset="0"/>
                        </a:rPr>
                        <a:t>"الأول" (9: 35أ؛ 10: 31أ)</a:t>
                      </a:r>
                      <a:endParaRPr dirty="0">
                        <a:latin typeface="Arial" panose="020B0604020202020204" pitchFamily="34" charset="0"/>
                        <a:cs typeface="Arial" panose="020B0604020202020204" pitchFamily="34" charset="0"/>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dirty="0">
                          <a:latin typeface="Arial" panose="020B0604020202020204" pitchFamily="34" charset="0"/>
                          <a:cs typeface="Arial" panose="020B0604020202020204" pitchFamily="34" charset="0"/>
                          <a:sym typeface="Arial"/>
                        </a:rPr>
                        <a:t>الأولوية</a:t>
                      </a:r>
                      <a:endParaRPr sz="1600" b="1"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extLst>
                  <a:ext uri="{0D108BD9-81ED-4DB2-BD59-A6C34878D82A}">
                    <a16:rowId xmlns:a16="http://schemas.microsoft.com/office/drawing/2014/main" val="10004"/>
                  </a:ext>
                </a:extLst>
              </a:tr>
              <a:tr h="318896">
                <a:tc>
                  <a:txBody>
                    <a:bodyPr/>
                    <a:lstStyle/>
                    <a:p>
                      <a:pPr algn="r" defTabSz="456342" rtl="1">
                        <a:defRPr sz="1600" b="1">
                          <a:solidFill>
                            <a:srgbClr val="000000"/>
                          </a:solidFill>
                          <a:sym typeface="Arial"/>
                        </a:defRPr>
                      </a:pPr>
                      <a:r>
                        <a:rPr lang="ar-JO" dirty="0">
                          <a:latin typeface="Arial" panose="020B0604020202020204" pitchFamily="34" charset="0"/>
                          <a:cs typeface="Arial" panose="020B0604020202020204" pitchFamily="34" charset="0"/>
                        </a:rPr>
                        <a:t>"خادمًا" (10: 43ب)</a:t>
                      </a: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tc>
                  <a:txBody>
                    <a:bodyPr/>
                    <a:lstStyle/>
                    <a:p>
                      <a:pPr algn="r" defTabSz="456342" rtl="1">
                        <a:defRPr sz="1600" b="1">
                          <a:solidFill>
                            <a:srgbClr val="000000"/>
                          </a:solidFill>
                          <a:sym typeface="Arial"/>
                        </a:defRPr>
                      </a:pPr>
                      <a:r>
                        <a:rPr lang="ar-JO" dirty="0">
                          <a:latin typeface="Arial" panose="020B0604020202020204" pitchFamily="34" charset="0"/>
                          <a:cs typeface="Arial" panose="020B0604020202020204" pitchFamily="34" charset="0"/>
                        </a:rPr>
                        <a:t>"عظيمًا" (10: 43أ)</a:t>
                      </a:r>
                      <a:endParaRPr dirty="0">
                        <a:latin typeface="Arial" panose="020B0604020202020204" pitchFamily="34" charset="0"/>
                        <a:cs typeface="Arial" panose="020B0604020202020204" pitchFamily="34" charset="0"/>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dirty="0">
                          <a:latin typeface="Arial" panose="020B0604020202020204" pitchFamily="34" charset="0"/>
                          <a:cs typeface="Arial" panose="020B0604020202020204" pitchFamily="34" charset="0"/>
                          <a:sym typeface="Arial"/>
                        </a:rPr>
                        <a:t>السمعة</a:t>
                      </a:r>
                      <a:endParaRPr sz="1600" b="1"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extLst>
                  <a:ext uri="{0D108BD9-81ED-4DB2-BD59-A6C34878D82A}">
                    <a16:rowId xmlns:a16="http://schemas.microsoft.com/office/drawing/2014/main" val="10005"/>
                  </a:ext>
                </a:extLst>
              </a:tr>
              <a:tr h="318896">
                <a:tc>
                  <a:txBody>
                    <a:bodyPr/>
                    <a:lstStyle/>
                    <a:p>
                      <a:pPr algn="r" defTabSz="456342" rtl="1">
                        <a:defRPr sz="1600" b="1">
                          <a:solidFill>
                            <a:srgbClr val="000000"/>
                          </a:solidFill>
                          <a:sym typeface="Arial"/>
                        </a:defRPr>
                      </a:pPr>
                      <a:r>
                        <a:rPr lang="ar-JO" dirty="0">
                          <a:latin typeface="Arial" panose="020B0604020202020204" pitchFamily="34" charset="0"/>
                          <a:cs typeface="Arial" panose="020B0604020202020204" pitchFamily="34" charset="0"/>
                        </a:rPr>
                        <a:t>"للجميع عبداً" (10: 44ب)</a:t>
                      </a: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tc>
                  <a:txBody>
                    <a:bodyPr/>
                    <a:lstStyle/>
                    <a:p>
                      <a:pPr algn="r" defTabSz="456342" rtl="1">
                        <a:defRPr sz="1600" b="1">
                          <a:solidFill>
                            <a:srgbClr val="000000"/>
                          </a:solidFill>
                          <a:sym typeface="Arial"/>
                        </a:defRPr>
                      </a:pPr>
                      <a:r>
                        <a:rPr lang="ar-JO" dirty="0">
                          <a:latin typeface="Arial" panose="020B0604020202020204" pitchFamily="34" charset="0"/>
                          <a:cs typeface="Arial" panose="020B0604020202020204" pitchFamily="34" charset="0"/>
                        </a:rPr>
                        <a:t>"أوَّلاً" (10: 44أ)</a:t>
                      </a: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dirty="0">
                          <a:latin typeface="Arial" panose="020B0604020202020204" pitchFamily="34" charset="0"/>
                          <a:cs typeface="Arial" panose="020B0604020202020204" pitchFamily="34" charset="0"/>
                          <a:sym typeface="Arial"/>
                        </a:rPr>
                        <a:t>المركز</a:t>
                      </a:r>
                      <a:endParaRPr sz="1600" b="1"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extLst>
                  <a:ext uri="{0D108BD9-81ED-4DB2-BD59-A6C34878D82A}">
                    <a16:rowId xmlns:a16="http://schemas.microsoft.com/office/drawing/2014/main" val="10006"/>
                  </a:ext>
                </a:extLst>
              </a:tr>
              <a:tr h="978012">
                <a:tc>
                  <a:txBody>
                    <a:bodyPr/>
                    <a:lstStyle/>
                    <a:p>
                      <a:pPr algn="r" defTabSz="456342" rtl="1">
                        <a:defRPr sz="1800">
                          <a:solidFill>
                            <a:srgbClr val="000000"/>
                          </a:solidFill>
                        </a:defRPr>
                      </a:pPr>
                      <a:r>
                        <a:rPr lang="ar-JO" sz="1600" b="1" dirty="0">
                          <a:latin typeface="Arial" panose="020B0604020202020204" pitchFamily="34" charset="0"/>
                          <a:cs typeface="Arial" panose="020B0604020202020204" pitchFamily="34" charset="0"/>
                          <a:sym typeface="Arial"/>
                        </a:rPr>
                        <a:t>سُلْطةٌ وأرفقها بالخدمة:</a:t>
                      </a:r>
                    </a:p>
                    <a:p>
                      <a:pPr marL="285750" indent="-285750" algn="r" defTabSz="456342" rtl="1">
                        <a:buFont typeface="Arial" panose="020B0604020202020204" pitchFamily="34" charset="0"/>
                        <a:buChar char="•"/>
                        <a:defRPr sz="1800">
                          <a:solidFill>
                            <a:srgbClr val="000000"/>
                          </a:solidFill>
                        </a:defRPr>
                      </a:pPr>
                      <a:r>
                        <a:rPr lang="ar-JO" sz="1600" b="1" dirty="0">
                          <a:latin typeface="Arial" panose="020B0604020202020204" pitchFamily="34" charset="0"/>
                          <a:cs typeface="Arial" panose="020B0604020202020204" pitchFamily="34" charset="0"/>
                          <a:sym typeface="Arial"/>
                        </a:rPr>
                        <a:t>يوحنا المعمدان</a:t>
                      </a:r>
                    </a:p>
                    <a:p>
                      <a:pPr marL="285750" indent="-285750" algn="r" defTabSz="456342" rtl="1">
                        <a:buFont typeface="Arial" panose="020B0604020202020204" pitchFamily="34" charset="0"/>
                        <a:buChar char="•"/>
                        <a:defRPr sz="1800">
                          <a:solidFill>
                            <a:srgbClr val="000000"/>
                          </a:solidFill>
                        </a:defRPr>
                      </a:pPr>
                      <a:r>
                        <a:rPr lang="ar-JO" sz="1600" b="1" dirty="0">
                          <a:latin typeface="Arial" panose="020B0604020202020204" pitchFamily="34" charset="0"/>
                          <a:cs typeface="Arial" panose="020B0604020202020204" pitchFamily="34" charset="0"/>
                          <a:sym typeface="Arial"/>
                        </a:rPr>
                        <a:t>يوسف الذي من الرامة</a:t>
                      </a:r>
                      <a:endParaRPr lang="en-US" sz="1600" b="1"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dirty="0">
                          <a:latin typeface="Arial" panose="020B0604020202020204" pitchFamily="34" charset="0"/>
                          <a:cs typeface="Arial" panose="020B0604020202020204" pitchFamily="34" charset="0"/>
                          <a:sym typeface="Arial"/>
                        </a:rPr>
                        <a:t>سُلْطةٌ دون أن يخدموا:</a:t>
                      </a:r>
                    </a:p>
                    <a:p>
                      <a:pPr marL="285750" indent="-285750" algn="r" defTabSz="456342" rtl="1">
                        <a:buFont typeface="Arial" panose="020B0604020202020204" pitchFamily="34" charset="0"/>
                        <a:buChar char="•"/>
                        <a:defRPr sz="1800">
                          <a:solidFill>
                            <a:srgbClr val="000000"/>
                          </a:solidFill>
                        </a:defRPr>
                      </a:pPr>
                      <a:r>
                        <a:rPr lang="ar-JO" sz="1600" b="1" dirty="0">
                          <a:latin typeface="Arial" panose="020B0604020202020204" pitchFamily="34" charset="0"/>
                          <a:cs typeface="Arial" panose="020B0604020202020204" pitchFamily="34" charset="0"/>
                          <a:sym typeface="Arial"/>
                        </a:rPr>
                        <a:t>القادة الدينيون</a:t>
                      </a:r>
                    </a:p>
                    <a:p>
                      <a:pPr marL="285750" indent="-285750" algn="r" defTabSz="456342" rtl="1">
                        <a:buFont typeface="Arial" panose="020B0604020202020204" pitchFamily="34" charset="0"/>
                        <a:buChar char="•"/>
                        <a:defRPr sz="1800">
                          <a:solidFill>
                            <a:srgbClr val="000000"/>
                          </a:solidFill>
                        </a:defRPr>
                      </a:pPr>
                      <a:r>
                        <a:rPr lang="ar-JO" sz="1600" b="1" dirty="0">
                          <a:latin typeface="Arial" panose="020B0604020202020204" pitchFamily="34" charset="0"/>
                          <a:cs typeface="Arial" panose="020B0604020202020204" pitchFamily="34" charset="0"/>
                          <a:sym typeface="Arial"/>
                        </a:rPr>
                        <a:t>الرجل الغني</a:t>
                      </a:r>
                    </a:p>
                    <a:p>
                      <a:pPr marL="285750" indent="-285750" algn="r" defTabSz="456342" rtl="1">
                        <a:buFont typeface="Arial" panose="020B0604020202020204" pitchFamily="34" charset="0"/>
                        <a:buChar char="•"/>
                        <a:defRPr sz="1800">
                          <a:solidFill>
                            <a:srgbClr val="000000"/>
                          </a:solidFill>
                        </a:defRPr>
                      </a:pPr>
                      <a:r>
                        <a:rPr lang="ar-JO" sz="1600" b="1" dirty="0">
                          <a:latin typeface="Arial" panose="020B0604020202020204" pitchFamily="34" charset="0"/>
                          <a:cs typeface="Arial" panose="020B0604020202020204" pitchFamily="34" charset="0"/>
                          <a:sym typeface="Arial"/>
                        </a:rPr>
                        <a:t>يهوذا</a:t>
                      </a:r>
                      <a:endParaRPr sz="1600" b="1" dirty="0">
                        <a:latin typeface="Arial" panose="020B0604020202020204" pitchFamily="34" charset="0"/>
                        <a:cs typeface="Arial" panose="020B0604020202020204" pitchFamily="34" charset="0"/>
                        <a:sym typeface="Arial"/>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dirty="0">
                          <a:latin typeface="Arial" panose="020B0604020202020204" pitchFamily="34" charset="0"/>
                          <a:cs typeface="Arial" panose="020B0604020202020204" pitchFamily="34" charset="0"/>
                          <a:sym typeface="Arial"/>
                        </a:rPr>
                        <a:t>أمثلة على السُلطة</a:t>
                      </a:r>
                      <a:endParaRPr sz="1600" b="1"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extLst>
                  <a:ext uri="{0D108BD9-81ED-4DB2-BD59-A6C34878D82A}">
                    <a16:rowId xmlns:a16="http://schemas.microsoft.com/office/drawing/2014/main" val="10007"/>
                  </a:ext>
                </a:extLst>
              </a:tr>
              <a:tr h="1062211">
                <a:tc>
                  <a:txBody>
                    <a:bodyPr/>
                    <a:lstStyle/>
                    <a:p>
                      <a:pPr algn="r" defTabSz="456342" rtl="1">
                        <a:defRPr sz="1800">
                          <a:solidFill>
                            <a:srgbClr val="000000"/>
                          </a:solidFill>
                        </a:defRPr>
                      </a:pPr>
                      <a:r>
                        <a:rPr lang="ar-JO" sz="1600" b="1" dirty="0">
                          <a:latin typeface="Arial" panose="020B0604020202020204" pitchFamily="34" charset="0"/>
                          <a:cs typeface="Arial" panose="020B0604020202020204" pitchFamily="34" charset="0"/>
                          <a:sym typeface="Arial"/>
                        </a:rPr>
                        <a:t>لم تكنْ لديهم السُلْطة ولكنَّهم خدموا الآخَرين رغم ذلك:</a:t>
                      </a:r>
                    </a:p>
                    <a:p>
                      <a:pPr marL="285750" indent="-285750" algn="r" defTabSz="456342" rtl="1">
                        <a:buFont typeface="Arial" panose="020B0604020202020204" pitchFamily="34" charset="0"/>
                        <a:buChar char="•"/>
                        <a:defRPr sz="1800">
                          <a:solidFill>
                            <a:srgbClr val="000000"/>
                          </a:solidFill>
                        </a:defRPr>
                      </a:pPr>
                      <a:r>
                        <a:rPr lang="ar-JO" sz="1600" b="1" dirty="0">
                          <a:latin typeface="Arial" panose="020B0604020202020204" pitchFamily="34" charset="0"/>
                          <a:cs typeface="Arial" panose="020B0604020202020204" pitchFamily="34" charset="0"/>
                          <a:sym typeface="Arial"/>
                        </a:rPr>
                        <a:t>بارتيماوس</a:t>
                      </a:r>
                    </a:p>
                    <a:p>
                      <a:pPr marL="285750" indent="-285750" algn="r" defTabSz="456342" rtl="1">
                        <a:buFont typeface="Arial" panose="020B0604020202020204" pitchFamily="34" charset="0"/>
                        <a:buChar char="•"/>
                        <a:defRPr sz="1800">
                          <a:solidFill>
                            <a:srgbClr val="000000"/>
                          </a:solidFill>
                        </a:defRPr>
                      </a:pPr>
                      <a:r>
                        <a:rPr lang="ar-JO" sz="1600" b="1" dirty="0">
                          <a:latin typeface="Arial" panose="020B0604020202020204" pitchFamily="34" charset="0"/>
                          <a:cs typeface="Arial" panose="020B0604020202020204" pitchFamily="34" charset="0"/>
                          <a:sym typeface="Arial"/>
                        </a:rPr>
                        <a:t>المرأة التي سكبَتِ الدهن على المسيح</a:t>
                      </a:r>
                      <a:endParaRPr lang="en-US"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dirty="0">
                          <a:latin typeface="Arial" panose="020B0604020202020204" pitchFamily="34" charset="0"/>
                          <a:cs typeface="Arial" panose="020B0604020202020204" pitchFamily="34" charset="0"/>
                          <a:sym typeface="Arial"/>
                        </a:rPr>
                        <a:t>كانت لديهم السُلْطة ولكن واجهوا صعوبة في أن يخدموا الآخَرين:</a:t>
                      </a:r>
                    </a:p>
                    <a:p>
                      <a:pPr marL="285750" indent="-285750" algn="r" defTabSz="456342" rtl="1">
                        <a:buFont typeface="Arial" panose="020B0604020202020204" pitchFamily="34" charset="0"/>
                        <a:buChar char="•"/>
                        <a:defRPr sz="1800">
                          <a:solidFill>
                            <a:srgbClr val="000000"/>
                          </a:solidFill>
                        </a:defRPr>
                      </a:pPr>
                      <a:r>
                        <a:rPr lang="ar-JO" sz="1600" b="1" dirty="0">
                          <a:latin typeface="Arial" panose="020B0604020202020204" pitchFamily="34" charset="0"/>
                          <a:cs typeface="Arial" panose="020B0604020202020204" pitchFamily="34" charset="0"/>
                          <a:sym typeface="Arial"/>
                        </a:rPr>
                        <a:t>التلاميذ</a:t>
                      </a:r>
                      <a:endParaRPr sz="1600" b="1" dirty="0">
                        <a:latin typeface="Arial" panose="020B0604020202020204" pitchFamily="34" charset="0"/>
                        <a:cs typeface="Arial" panose="020B0604020202020204" pitchFamily="34" charset="0"/>
                        <a:sym typeface="Arial"/>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dirty="0">
                          <a:latin typeface="Arial" panose="020B0604020202020204" pitchFamily="34" charset="0"/>
                          <a:cs typeface="Arial" panose="020B0604020202020204" pitchFamily="34" charset="0"/>
                          <a:sym typeface="Arial"/>
                        </a:rPr>
                        <a:t>أمثلة على الخدمة</a:t>
                      </a: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extLst>
                  <a:ext uri="{0D108BD9-81ED-4DB2-BD59-A6C34878D82A}">
                    <a16:rowId xmlns:a16="http://schemas.microsoft.com/office/drawing/2014/main" val="10008"/>
                  </a:ext>
                </a:extLst>
              </a:tr>
              <a:tr h="530912">
                <a:tc>
                  <a:txBody>
                    <a:bodyPr/>
                    <a:lstStyle/>
                    <a:p>
                      <a:pPr algn="r" defTabSz="456342" rtl="1">
                        <a:defRPr sz="1600" b="1">
                          <a:solidFill>
                            <a:srgbClr val="000000"/>
                          </a:solidFill>
                          <a:sym typeface="Arial"/>
                        </a:defRPr>
                      </a:pPr>
                      <a:endParaRPr lang="en-US"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dirty="0">
                          <a:latin typeface="Arial" panose="020B0604020202020204" pitchFamily="34" charset="0"/>
                          <a:cs typeface="Arial" panose="020B0604020202020204" pitchFamily="34" charset="0"/>
                          <a:sym typeface="Arial"/>
                        </a:rPr>
                        <a:t>سُلْطة المسيح</a:t>
                      </a:r>
                      <a:endParaRPr sz="1600" b="1" dirty="0">
                        <a:latin typeface="Arial" panose="020B0604020202020204" pitchFamily="34" charset="0"/>
                        <a:cs typeface="Arial" panose="020B0604020202020204" pitchFamily="34" charset="0"/>
                        <a:sym typeface="Arial"/>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E6E8DB"/>
                    </a:solidFill>
                  </a:tcPr>
                </a:tc>
                <a:tc>
                  <a:txBody>
                    <a:bodyPr/>
                    <a:lstStyle/>
                    <a:p>
                      <a:pPr algn="r" defTabSz="456342" rtl="1">
                        <a:defRPr sz="1600" b="1">
                          <a:solidFill>
                            <a:srgbClr val="000000"/>
                          </a:solidFill>
                          <a:sym typeface="Arial"/>
                        </a:defRPr>
                      </a:pPr>
                      <a:r>
                        <a:rPr lang="ar-JO" dirty="0">
                          <a:latin typeface="Arial" panose="020B0604020202020204" pitchFamily="34" charset="0"/>
                          <a:cs typeface="Arial" panose="020B0604020202020204" pitchFamily="34" charset="0"/>
                        </a:rPr>
                        <a:t>القسم الأول</a:t>
                      </a:r>
                      <a:endParaRPr dirty="0">
                        <a:latin typeface="Arial" panose="020B0604020202020204" pitchFamily="34" charset="0"/>
                        <a:cs typeface="Arial" panose="020B0604020202020204" pitchFamily="34" charset="0"/>
                      </a:endParaRPr>
                    </a:p>
                    <a:p>
                      <a:pPr algn="r" defTabSz="456342" rtl="1">
                        <a:defRPr sz="1600" b="1">
                          <a:solidFill>
                            <a:srgbClr val="000000"/>
                          </a:solidFill>
                          <a:sym typeface="Arial"/>
                        </a:defRPr>
                      </a:pPr>
                      <a:r>
                        <a:rPr lang="ar-JO" dirty="0">
                          <a:latin typeface="Arial" panose="020B0604020202020204" pitchFamily="34" charset="0"/>
                          <a:cs typeface="Arial" panose="020B0604020202020204" pitchFamily="34" charset="0"/>
                        </a:rPr>
                        <a:t>(1: 1- 8: 26)</a:t>
                      </a:r>
                      <a:endParaRPr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extLst>
                  <a:ext uri="{0D108BD9-81ED-4DB2-BD59-A6C34878D82A}">
                    <a16:rowId xmlns:a16="http://schemas.microsoft.com/office/drawing/2014/main" val="10009"/>
                  </a:ext>
                </a:extLst>
              </a:tr>
              <a:tr h="577694">
                <a:tc>
                  <a:txBody>
                    <a:bodyPr/>
                    <a:lstStyle/>
                    <a:p>
                      <a:pPr algn="r" defTabSz="456342" rtl="1">
                        <a:defRPr sz="1600" b="1">
                          <a:solidFill>
                            <a:srgbClr val="000000"/>
                          </a:solidFill>
                          <a:sym typeface="Arial"/>
                        </a:defRPr>
                      </a:pPr>
                      <a:endParaRPr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dirty="0">
                          <a:latin typeface="Arial" panose="020B0604020202020204" pitchFamily="34" charset="0"/>
                          <a:cs typeface="Arial" panose="020B0604020202020204" pitchFamily="34" charset="0"/>
                          <a:sym typeface="Arial"/>
                        </a:rPr>
                        <a:t>الشدُّ (التوتُّر) ما بين السُلْطة والخدمة</a:t>
                      </a:r>
                      <a:endParaRPr sz="1600" b="1" dirty="0">
                        <a:latin typeface="Arial" panose="020B0604020202020204" pitchFamily="34" charset="0"/>
                        <a:cs typeface="Arial" panose="020B0604020202020204" pitchFamily="34" charset="0"/>
                        <a:sym typeface="Arial"/>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F3F4EE"/>
                    </a:solidFill>
                  </a:tcPr>
                </a:tc>
                <a:tc>
                  <a:txBody>
                    <a:bodyPr/>
                    <a:lstStyle/>
                    <a:p>
                      <a:pPr algn="r" defTabSz="456342" rtl="1">
                        <a:defRPr sz="1600" b="1">
                          <a:solidFill>
                            <a:srgbClr val="000000"/>
                          </a:solidFill>
                          <a:sym typeface="Arial"/>
                        </a:defRPr>
                      </a:pPr>
                      <a:r>
                        <a:rPr lang="ar-JO" dirty="0">
                          <a:latin typeface="Arial" panose="020B0604020202020204" pitchFamily="34" charset="0"/>
                          <a:cs typeface="Arial" panose="020B0604020202020204" pitchFamily="34" charset="0"/>
                        </a:rPr>
                        <a:t>القسم الثاني</a:t>
                      </a:r>
                      <a:br>
                        <a:rPr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(8: 27- 10: 52)</a:t>
                      </a:r>
                      <a:endParaRPr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extLst>
                  <a:ext uri="{0D108BD9-81ED-4DB2-BD59-A6C34878D82A}">
                    <a16:rowId xmlns:a16="http://schemas.microsoft.com/office/drawing/2014/main" val="10010"/>
                  </a:ext>
                </a:extLst>
              </a:tr>
              <a:tr h="633389">
                <a:tc>
                  <a:txBody>
                    <a:bodyPr/>
                    <a:lstStyle/>
                    <a:p>
                      <a:pPr algn="r" defTabSz="456342" rtl="1">
                        <a:defRPr sz="1800">
                          <a:solidFill>
                            <a:srgbClr val="000000"/>
                          </a:solidFill>
                        </a:defRPr>
                      </a:pPr>
                      <a:r>
                        <a:rPr lang="ar-JO" sz="1600" b="1" dirty="0">
                          <a:latin typeface="Arial" panose="020B0604020202020204" pitchFamily="34" charset="0"/>
                          <a:cs typeface="Arial" panose="020B0604020202020204" pitchFamily="34" charset="0"/>
                          <a:sym typeface="Arial"/>
                        </a:rPr>
                        <a:t>الخدمة في حياة المسيح</a:t>
                      </a:r>
                      <a:endParaRPr sz="1600" b="1"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tc>
                  <a:txBody>
                    <a:bodyPr/>
                    <a:lstStyle/>
                    <a:p>
                      <a:pPr algn="l" defTabSz="456342" rtl="1">
                        <a:defRPr sz="1600" b="1">
                          <a:solidFill>
                            <a:srgbClr val="000000"/>
                          </a:solidFill>
                          <a:sym typeface="Arial"/>
                        </a:defRPr>
                      </a:pPr>
                      <a:endParaRPr dirty="0">
                        <a:latin typeface="Arial" panose="020B0604020202020204" pitchFamily="34" charset="0"/>
                        <a:cs typeface="Arial" panose="020B0604020202020204" pitchFamily="34" charset="0"/>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E6E8DB"/>
                    </a:solidFill>
                  </a:tcPr>
                </a:tc>
                <a:tc>
                  <a:txBody>
                    <a:bodyPr/>
                    <a:lstStyle/>
                    <a:p>
                      <a:pPr algn="r" defTabSz="456342" rtl="1">
                        <a:defRPr sz="1600" b="1">
                          <a:solidFill>
                            <a:srgbClr val="000000"/>
                          </a:solidFill>
                          <a:sym typeface="Arial"/>
                        </a:defRPr>
                      </a:pPr>
                      <a:r>
                        <a:rPr lang="ar-JO" dirty="0">
                          <a:latin typeface="Arial" panose="020B0604020202020204" pitchFamily="34" charset="0"/>
                          <a:cs typeface="Arial" panose="020B0604020202020204" pitchFamily="34" charset="0"/>
                        </a:rPr>
                        <a:t>القسم الثالث</a:t>
                      </a:r>
                      <a:br>
                        <a:rPr dirty="0">
                          <a:latin typeface="Arial" panose="020B0604020202020204" pitchFamily="34" charset="0"/>
                          <a:cs typeface="Arial" panose="020B0604020202020204" pitchFamily="34" charset="0"/>
                        </a:rPr>
                      </a:br>
                      <a:r>
                        <a:rPr lang="ar-JO" sz="1400" dirty="0">
                          <a:latin typeface="Arial" panose="020B0604020202020204" pitchFamily="34" charset="0"/>
                          <a:cs typeface="Arial" panose="020B0604020202020204" pitchFamily="34" charset="0"/>
                        </a:rPr>
                        <a:t>(الأصحاحات 11-16)</a:t>
                      </a:r>
                      <a:endParaRPr sz="1400"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extLst>
                  <a:ext uri="{0D108BD9-81ED-4DB2-BD59-A6C34878D82A}">
                    <a16:rowId xmlns:a16="http://schemas.microsoft.com/office/drawing/2014/main" val="10011"/>
                  </a:ext>
                </a:extLst>
              </a:tr>
            </a:tbl>
          </a:graphicData>
        </a:graphic>
      </p:graphicFrame>
      <p:sp>
        <p:nvSpPr>
          <p:cNvPr id="5404" name="Rectangle 2"/>
          <p:cNvSpPr/>
          <p:nvPr/>
        </p:nvSpPr>
        <p:spPr>
          <a:xfrm>
            <a:off x="-37182" y="5949280"/>
            <a:ext cx="2484438" cy="953926"/>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30" tIns="45630" rIns="45630" bIns="45630">
            <a:spAutoFit/>
          </a:bodyPr>
          <a:lstStyle/>
          <a:p>
            <a:pPr marL="0" marR="0" lvl="0" indent="0" algn="r" defTabSz="914400" rtl="1" eaLnBrk="1" fontAlgn="auto" latinLnBrk="0" hangingPunct="0">
              <a:lnSpc>
                <a:spcPct val="100000"/>
              </a:lnSpc>
              <a:spcBef>
                <a:spcPts val="0"/>
              </a:spcBef>
              <a:spcAft>
                <a:spcPts val="0"/>
              </a:spcAft>
              <a:buClrTx/>
              <a:buSzTx/>
              <a:buFontTx/>
              <a:buNone/>
              <a:tabLst/>
              <a:defRPr sz="1400">
                <a:solidFill>
                  <a:srgbClr val="FFFFFF"/>
                </a:solidFill>
              </a:defRPr>
            </a:pPr>
            <a:r>
              <a:rPr kumimoji="0" lang="ar-JO"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مُلخَّص ناري إف. سانتوس (</a:t>
            </a:r>
            <a:r>
              <a:rPr kumimoji="0" lang="en-US" sz="12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Narry</a:t>
            </a: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F. Santos</a:t>
            </a:r>
            <a:r>
              <a:rPr kumimoji="0" lang="ar-JO"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Bibliotheca Sacra</a:t>
            </a:r>
            <a:r>
              <a:rPr kumimoji="0" lang="ar-JO"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154 (تشرين الأول-كانون الأول، 1997): ص.ص 452-60</a:t>
            </a:r>
            <a:endParaRPr kumimoji="0"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iterate>
                                    <p:tmAbs val="0"/>
                                  </p:iterate>
                                  <p:childTnLst>
                                    <p:set>
                                      <p:cBhvr>
                                        <p:cTn id="6" fill="hold"/>
                                        <p:tgtEl>
                                          <p:spTgt spid="5401"/>
                                        </p:tgtEl>
                                        <p:attrNameLst>
                                          <p:attrName>style.visibility</p:attrName>
                                        </p:attrNameLst>
                                      </p:cBhvr>
                                      <p:to>
                                        <p:strVal val="visible"/>
                                      </p:to>
                                    </p:set>
                                    <p:anim calcmode="lin" valueType="num">
                                      <p:cBhvr>
                                        <p:cTn id="7" dur="500" fill="hold"/>
                                        <p:tgtEl>
                                          <p:spTgt spid="5401"/>
                                        </p:tgtEl>
                                        <p:attrNameLst>
                                          <p:attrName>ppt_x</p:attrName>
                                        </p:attrNameLst>
                                      </p:cBhvr>
                                      <p:tavLst>
                                        <p:tav tm="0">
                                          <p:val>
                                            <p:strVal val="1+#ppt_w/2"/>
                                          </p:val>
                                        </p:tav>
                                        <p:tav tm="100000">
                                          <p:val>
                                            <p:strVal val="#ppt_x"/>
                                          </p:val>
                                        </p:tav>
                                      </p:tavLst>
                                    </p:anim>
                                    <p:anim calcmode="lin" valueType="num">
                                      <p:cBhvr>
                                        <p:cTn id="8" dur="500" fill="hold"/>
                                        <p:tgtEl>
                                          <p:spTgt spid="54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1" grpId="0" animBg="1" advAuto="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 name="Text Box 2"/>
          <p:cNvSpPr txBox="1"/>
          <p:nvPr/>
        </p:nvSpPr>
        <p:spPr>
          <a:xfrm>
            <a:off x="1979712" y="2369053"/>
            <a:ext cx="5913661" cy="1077036"/>
          </a:xfrm>
          <a:prstGeom prst="rect">
            <a:avLst/>
          </a:prstGeom>
          <a:solidFill>
            <a:srgbClr val="2E2E4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30" tIns="45630" rIns="45630" bIns="4563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3200" b="1">
                <a:solidFill>
                  <a:srgbClr val="FFFFFF"/>
                </a:solidFill>
              </a:defRPr>
            </a:pPr>
            <a:r>
              <a:rPr kumimoji="0" lang="ar-JO" sz="3200" b="1" i="0" u="none" strike="noStrike" kern="0" cap="none" spc="0" normalizeH="0" baseline="0" noProof="0" dirty="0">
                <a:ln>
                  <a:noFill/>
                </a:ln>
                <a:solidFill>
                  <a:srgbClr val="FFFFFF"/>
                </a:solidFill>
                <a:effectLst/>
                <a:uLnTx/>
                <a:uFillTx/>
                <a:latin typeface="Arial"/>
                <a:cs typeface="Arial"/>
                <a:sym typeface="Arial"/>
              </a:rPr>
              <a:t>التابعون يخدمون القائد، والذي يجلس بدوره في أعلى الهرم</a:t>
            </a:r>
            <a:endParaRPr kumimoji="0" sz="3200" b="1" i="0" u="none" strike="noStrike" kern="0" cap="none" spc="0" normalizeH="0" baseline="0" noProof="0" dirty="0">
              <a:ln>
                <a:noFill/>
              </a:ln>
              <a:solidFill>
                <a:srgbClr val="FFFFFF"/>
              </a:solidFill>
              <a:effectLst/>
              <a:uLnTx/>
              <a:uFillTx/>
              <a:latin typeface="Arial"/>
              <a:cs typeface="Arial"/>
              <a:sym typeface="Arial"/>
            </a:endParaRPr>
          </a:p>
        </p:txBody>
      </p:sp>
      <p:sp>
        <p:nvSpPr>
          <p:cNvPr id="5407" name="Text Box 4"/>
          <p:cNvSpPr txBox="1"/>
          <p:nvPr/>
        </p:nvSpPr>
        <p:spPr>
          <a:xfrm>
            <a:off x="4100514" y="482600"/>
            <a:ext cx="1036594" cy="547867"/>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630" tIns="45630" rIns="45630" bIns="45630">
            <a:spAutoFit/>
          </a:bodyPr>
          <a:lstStyle/>
          <a:p>
            <a:pPr marL="0" marR="0" lvl="0" indent="0" algn="l" defTabSz="914400" rtl="1" eaLnBrk="1" fontAlgn="auto" latinLnBrk="0" hangingPunct="0">
              <a:lnSpc>
                <a:spcPct val="100000"/>
              </a:lnSpc>
              <a:spcBef>
                <a:spcPts val="0"/>
              </a:spcBef>
              <a:spcAft>
                <a:spcPts val="0"/>
              </a:spcAft>
              <a:buClrTx/>
              <a:buSzTx/>
              <a:buFontTx/>
              <a:buNone/>
              <a:tabLst/>
              <a:defRPr sz="3200" b="1">
                <a:solidFill>
                  <a:srgbClr val="FFFFFF"/>
                </a:solidFill>
              </a:defRPr>
            </a:pPr>
            <a:r>
              <a:rPr kumimoji="0" sz="3200" b="1" i="0" u="none" strike="noStrike" kern="0" cap="none" spc="0" normalizeH="0" baseline="0" noProof="0">
                <a:ln>
                  <a:noFill/>
                </a:ln>
                <a:solidFill>
                  <a:srgbClr val="FFFFFF"/>
                </a:solidFill>
                <a:effectLst/>
                <a:uLnTx/>
                <a:uFillTx/>
                <a:latin typeface="Arial"/>
                <a:cs typeface="Arial"/>
                <a:sym typeface="Arial"/>
              </a:rPr>
              <a:t>مرقس</a:t>
            </a:r>
            <a:r>
              <a:rPr kumimoji="0" sz="2800" b="0" i="0" u="none" strike="noStrike" kern="0" cap="none" spc="0" normalizeH="0" baseline="0" noProof="0">
                <a:ln>
                  <a:noFill/>
                </a:ln>
                <a:solidFill>
                  <a:srgbClr val="FFFFFF"/>
                </a:solidFill>
                <a:effectLst/>
                <a:uLnTx/>
                <a:uFillTx/>
                <a:latin typeface="Arial"/>
                <a:cs typeface="Arial"/>
                <a:sym typeface="Arial"/>
              </a:rPr>
              <a:t> </a:t>
            </a:r>
          </a:p>
        </p:txBody>
      </p:sp>
      <p:pic>
        <p:nvPicPr>
          <p:cNvPr id="5408" name="Picture 5" descr="Picture 5"/>
          <p:cNvPicPr>
            <a:picLocks noChangeAspect="1"/>
          </p:cNvPicPr>
          <p:nvPr/>
        </p:nvPicPr>
        <p:blipFill>
          <a:blip r:embed="rId2" cstate="print"/>
          <a:stretch>
            <a:fillRect/>
          </a:stretch>
        </p:blipFill>
        <p:spPr>
          <a:xfrm>
            <a:off x="3733800" y="4514850"/>
            <a:ext cx="5276850" cy="2190750"/>
          </a:xfrm>
          <a:prstGeom prst="rect">
            <a:avLst/>
          </a:prstGeom>
          <a:ln w="12700">
            <a:miter lim="400000"/>
          </a:ln>
        </p:spPr>
      </p:pic>
      <p:sp>
        <p:nvSpPr>
          <p:cNvPr id="5409" name="Text Box 6"/>
          <p:cNvSpPr txBox="1"/>
          <p:nvPr/>
        </p:nvSpPr>
        <p:spPr>
          <a:xfrm>
            <a:off x="960029" y="3430625"/>
            <a:ext cx="2804342" cy="646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spAutoFit/>
          </a:bodyPr>
          <a:lstStyle>
            <a:lvl1pPr algn="ctr">
              <a:defRPr sz="2800" b="1">
                <a:solidFill>
                  <a:srgbClr val="000000"/>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600" b="1" i="0" u="none" strike="noStrike" kern="0" cap="none" spc="0" normalizeH="0" baseline="0" noProof="0" dirty="0">
                <a:ln>
                  <a:noFill/>
                </a:ln>
                <a:solidFill>
                  <a:srgbClr val="000000"/>
                </a:solidFill>
                <a:effectLst/>
                <a:uLnTx/>
                <a:uFillTx/>
                <a:latin typeface="Arial"/>
                <a:cs typeface="Arial"/>
                <a:sym typeface="Arial"/>
              </a:rPr>
              <a:t>القائد</a:t>
            </a:r>
            <a:endParaRPr kumimoji="0" sz="3600" b="1" i="0" u="none" strike="noStrike" kern="0" cap="none" spc="0" normalizeH="0" baseline="0" noProof="0" dirty="0">
              <a:ln>
                <a:noFill/>
              </a:ln>
              <a:solidFill>
                <a:srgbClr val="000000"/>
              </a:solidFill>
              <a:effectLst/>
              <a:uLnTx/>
              <a:uFillTx/>
              <a:latin typeface="Arial"/>
              <a:cs typeface="Arial"/>
              <a:sym typeface="Arial"/>
            </a:endParaRPr>
          </a:p>
        </p:txBody>
      </p:sp>
      <p:sp>
        <p:nvSpPr>
          <p:cNvPr id="5410" name="AutoShape 7"/>
          <p:cNvSpPr/>
          <p:nvPr/>
        </p:nvSpPr>
        <p:spPr>
          <a:xfrm>
            <a:off x="914400" y="3887787"/>
            <a:ext cx="2819400" cy="2133602"/>
          </a:xfrm>
          <a:prstGeom prst="triangle">
            <a:avLst/>
          </a:prstGeom>
          <a:solidFill>
            <a:srgbClr val="000000"/>
          </a:solidFill>
          <a:ln>
            <a:solidFill>
              <a:srgbClr val="8383AD"/>
            </a:solidFill>
            <a:miter/>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800"/>
            </a:pPr>
            <a:endParaRPr kumimoji="0" sz="2800" b="0" i="0" u="none" strike="noStrike" kern="0" cap="none" spc="0" normalizeH="0" baseline="0" noProof="0">
              <a:ln>
                <a:noFill/>
              </a:ln>
              <a:solidFill>
                <a:srgbClr val="8383AD"/>
              </a:solidFill>
              <a:effectLst/>
              <a:uLnTx/>
              <a:uFillTx/>
              <a:latin typeface="Arial"/>
              <a:cs typeface="Arial"/>
              <a:sym typeface="Arial"/>
            </a:endParaRPr>
          </a:p>
        </p:txBody>
      </p:sp>
      <p:sp>
        <p:nvSpPr>
          <p:cNvPr id="5411" name="Text Box 8"/>
          <p:cNvSpPr txBox="1"/>
          <p:nvPr/>
        </p:nvSpPr>
        <p:spPr>
          <a:xfrm>
            <a:off x="1493429" y="5208625"/>
            <a:ext cx="1350379" cy="646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30" tIns="45630" rIns="45630" bIns="45630">
            <a:spAutoFit/>
          </a:bodyPr>
          <a:lstStyle>
            <a:lvl1pPr>
              <a:defRPr sz="2800" b="1">
                <a:solidFill>
                  <a:srgbClr val="FEFED6"/>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600" b="1" i="0" u="none" strike="noStrike" kern="0" cap="none" spc="0" normalizeH="0" baseline="0" noProof="0" dirty="0">
                <a:ln>
                  <a:noFill/>
                </a:ln>
                <a:solidFill>
                  <a:srgbClr val="FEFED6"/>
                </a:solidFill>
                <a:effectLst/>
                <a:uLnTx/>
                <a:uFillTx/>
                <a:latin typeface="Arial"/>
                <a:cs typeface="Arial"/>
                <a:sym typeface="Arial"/>
              </a:rPr>
              <a:t>التابعون</a:t>
            </a:r>
            <a:endParaRPr kumimoji="0" sz="3600" b="1" i="0" u="none" strike="noStrike" kern="0" cap="none" spc="0" normalizeH="0" baseline="0" noProof="0" dirty="0">
              <a:ln>
                <a:noFill/>
              </a:ln>
              <a:solidFill>
                <a:srgbClr val="FEFED6"/>
              </a:solidFill>
              <a:effectLst/>
              <a:uLnTx/>
              <a:uFillTx/>
              <a:latin typeface="Arial"/>
              <a:cs typeface="Arial"/>
              <a:sym typeface="Arial"/>
            </a:endParaRPr>
          </a:p>
        </p:txBody>
      </p:sp>
      <p:sp>
        <p:nvSpPr>
          <p:cNvPr id="5412" name="Title 1"/>
          <p:cNvSpPr txBox="1">
            <a:spLocks noGrp="1"/>
          </p:cNvSpPr>
          <p:nvPr>
            <p:ph type="title" idx="4294967295"/>
          </p:nvPr>
        </p:nvSpPr>
        <p:spPr>
          <a:xfrm>
            <a:off x="976313" y="1231900"/>
            <a:ext cx="7772401" cy="1143000"/>
          </a:xfrm>
          <a:prstGeom prst="rect">
            <a:avLst/>
          </a:prstGeom>
        </p:spPr>
        <p:txBody>
          <a:bodyPr/>
          <a:lstStyle>
            <a:lvl1pPr>
              <a:defRPr sz="3600"/>
            </a:lvl1pPr>
          </a:lstStyle>
          <a:p>
            <a:pPr rtl="0">
              <a:defRPr/>
            </a:pPr>
            <a:r>
              <a:rPr lang="ar-JO" dirty="0"/>
              <a:t>القيادة العالمية</a:t>
            </a:r>
            <a:endParaRPr dirty="0"/>
          </a:p>
        </p:txBody>
      </p:sp>
      <p:sp>
        <p:nvSpPr>
          <p:cNvPr id="5413" name="Text Box 3"/>
          <p:cNvSpPr txBox="1"/>
          <p:nvPr/>
        </p:nvSpPr>
        <p:spPr>
          <a:xfrm>
            <a:off x="8427649" y="374663"/>
            <a:ext cx="505726" cy="4614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630" tIns="45630" rIns="45630" bIns="45630">
            <a:spAutoFit/>
          </a:bodyPr>
          <a:lstStyle>
            <a:lvl1pPr>
              <a:defRPr b="1">
                <a:solidFill>
                  <a:srgbClr val="000000"/>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00000"/>
                </a:solidFill>
                <a:effectLst/>
                <a:uLnTx/>
                <a:uFillTx/>
                <a:latin typeface="Arial"/>
                <a:cs typeface="Arial"/>
                <a:sym typeface="Arial"/>
              </a:rPr>
              <a:t>89أ</a:t>
            </a:r>
            <a:endParaRPr kumimoji="0" sz="2400" b="1"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5410"/>
                                        </p:tgtEl>
                                        <p:attrNameLst>
                                          <p:attrName>style.visibility</p:attrName>
                                        </p:attrNameLst>
                                      </p:cBhvr>
                                      <p:to>
                                        <p:strVal val="visible"/>
                                      </p:to>
                                    </p:set>
                                    <p:animEffect transition="in" filter="fade">
                                      <p:cBhvr>
                                        <p:cTn id="7" dur="500"/>
                                        <p:tgtEl>
                                          <p:spTgt spid="5410"/>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9" fill="hold" grpId="0" nodeType="clickEffect">
                                  <p:stCondLst>
                                    <p:cond delay="0"/>
                                  </p:stCondLst>
                                  <p:iterate>
                                    <p:tmAbs val="0"/>
                                  </p:iterate>
                                  <p:childTnLst>
                                    <p:set>
                                      <p:cBhvr>
                                        <p:cTn id="11" fill="hold"/>
                                        <p:tgtEl>
                                          <p:spTgt spid="5409"/>
                                        </p:tgtEl>
                                        <p:attrNameLst>
                                          <p:attrName>style.visibility</p:attrName>
                                        </p:attrNameLst>
                                      </p:cBhvr>
                                      <p:to>
                                        <p:strVal val="visible"/>
                                      </p:to>
                                    </p:set>
                                    <p:anim calcmode="lin" valueType="num">
                                      <p:cBhvr>
                                        <p:cTn id="12" dur="1000" fill="hold"/>
                                        <p:tgtEl>
                                          <p:spTgt spid="5409"/>
                                        </p:tgtEl>
                                        <p:attrNameLst>
                                          <p:attrName>ppt_w</p:attrName>
                                        </p:attrNameLst>
                                      </p:cBhvr>
                                      <p:tavLst>
                                        <p:tav tm="0">
                                          <p:val>
                                            <p:fltVal val="0"/>
                                          </p:val>
                                        </p:tav>
                                        <p:tav tm="100000">
                                          <p:val>
                                            <p:strVal val="#ppt_w"/>
                                          </p:val>
                                        </p:tav>
                                      </p:tavLst>
                                    </p:anim>
                                    <p:anim calcmode="lin" valueType="num">
                                      <p:cBhvr>
                                        <p:cTn id="13" dur="1000" fill="hold"/>
                                        <p:tgtEl>
                                          <p:spTgt spid="5409"/>
                                        </p:tgtEl>
                                        <p:attrNameLst>
                                          <p:attrName>ppt_h</p:attrName>
                                        </p:attrNameLst>
                                      </p:cBhvr>
                                      <p:tavLst>
                                        <p:tav tm="0">
                                          <p:val>
                                            <p:fltVal val="0"/>
                                          </p:val>
                                        </p:tav>
                                        <p:tav tm="100000">
                                          <p:val>
                                            <p:strVal val="#ppt_h"/>
                                          </p:val>
                                        </p:tav>
                                      </p:tavLst>
                                    </p:anim>
                                    <p:anim calcmode="lin" valueType="num">
                                      <p:cBhvr>
                                        <p:cTn id="14" dur="1000" fill="hold"/>
                                        <p:tgtEl>
                                          <p:spTgt spid="5409"/>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40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9" grpId="0" animBg="1" advAuto="0"/>
      <p:bldP spid="5410" grpId="0" animBg="1" advAuto="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5" name="Text Box 2"/>
          <p:cNvSpPr txBox="1"/>
          <p:nvPr/>
        </p:nvSpPr>
        <p:spPr>
          <a:xfrm>
            <a:off x="1441450" y="2349891"/>
            <a:ext cx="6553200" cy="584594"/>
          </a:xfrm>
          <a:prstGeom prst="rect">
            <a:avLst/>
          </a:prstGeom>
          <a:solidFill>
            <a:srgbClr val="2E2E4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3200" b="1" u="sng">
                <a:solidFill>
                  <a:srgbClr val="FFFFFF"/>
                </a:solidFill>
              </a:defRPr>
            </a:pPr>
            <a:r>
              <a:rPr kumimoji="0" lang="ar-JO" sz="3200" b="1" i="0" u="sng" strike="noStrike" kern="0" cap="none" spc="0" normalizeH="0" baseline="0" noProof="0" dirty="0">
                <a:ln>
                  <a:noFill/>
                </a:ln>
                <a:solidFill>
                  <a:srgbClr val="FFFFFF"/>
                </a:solidFill>
                <a:effectLst/>
                <a:uLnTx/>
                <a:uFillTx/>
                <a:latin typeface="Arial"/>
                <a:cs typeface="Arial"/>
                <a:sym typeface="Arial"/>
              </a:rPr>
              <a:t>القائد يخدم التابعين </a:t>
            </a:r>
            <a:endParaRPr kumimoji="0" sz="3200" b="1" i="0" u="sng" strike="noStrike" kern="0" cap="none" spc="0" normalizeH="0" baseline="0" noProof="0" dirty="0">
              <a:ln>
                <a:noFill/>
              </a:ln>
              <a:solidFill>
                <a:srgbClr val="FFFFFF"/>
              </a:solidFill>
              <a:effectLst/>
              <a:uLnTx/>
              <a:uFillTx/>
              <a:latin typeface="Times New Roman"/>
              <a:ea typeface="Times New Roman"/>
              <a:cs typeface="Times New Roman"/>
              <a:sym typeface="Times New Roman"/>
            </a:endParaRPr>
          </a:p>
        </p:txBody>
      </p:sp>
      <p:sp>
        <p:nvSpPr>
          <p:cNvPr id="5416" name="Text Box 4"/>
          <p:cNvSpPr txBox="1"/>
          <p:nvPr/>
        </p:nvSpPr>
        <p:spPr>
          <a:xfrm>
            <a:off x="4100514" y="482600"/>
            <a:ext cx="1036594" cy="547867"/>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630" tIns="45630" rIns="45630" bIns="45630">
            <a:spAutoFit/>
          </a:bodyPr>
          <a:lstStyle/>
          <a:p>
            <a:pPr marL="0" marR="0" lvl="0" indent="0" algn="l" defTabSz="914400" rtl="1" eaLnBrk="1" fontAlgn="auto" latinLnBrk="0" hangingPunct="0">
              <a:lnSpc>
                <a:spcPct val="100000"/>
              </a:lnSpc>
              <a:spcBef>
                <a:spcPts val="0"/>
              </a:spcBef>
              <a:spcAft>
                <a:spcPts val="0"/>
              </a:spcAft>
              <a:buClrTx/>
              <a:buSzTx/>
              <a:buFontTx/>
              <a:buNone/>
              <a:tabLst/>
              <a:defRPr sz="3200" b="1">
                <a:solidFill>
                  <a:srgbClr val="FFFFFF"/>
                </a:solidFill>
              </a:defRPr>
            </a:pPr>
            <a:r>
              <a:rPr kumimoji="0" sz="3200" b="1" i="0" u="none" strike="noStrike" kern="0" cap="none" spc="0" normalizeH="0" baseline="0" noProof="0">
                <a:ln>
                  <a:noFill/>
                </a:ln>
                <a:solidFill>
                  <a:srgbClr val="FFFFFF"/>
                </a:solidFill>
                <a:effectLst/>
                <a:uLnTx/>
                <a:uFillTx/>
                <a:latin typeface="Arial"/>
                <a:cs typeface="Arial"/>
                <a:sym typeface="Arial"/>
              </a:rPr>
              <a:t>مرقس</a:t>
            </a:r>
            <a:r>
              <a:rPr kumimoji="0" sz="2800" b="0" i="0" u="none" strike="noStrike" kern="0" cap="none" spc="0" normalizeH="0" baseline="0" noProof="0">
                <a:ln>
                  <a:noFill/>
                </a:ln>
                <a:solidFill>
                  <a:srgbClr val="FFFFFF"/>
                </a:solidFill>
                <a:effectLst/>
                <a:uLnTx/>
                <a:uFillTx/>
                <a:latin typeface="Arial"/>
                <a:cs typeface="Arial"/>
                <a:sym typeface="Arial"/>
              </a:rPr>
              <a:t> </a:t>
            </a:r>
          </a:p>
        </p:txBody>
      </p:sp>
      <p:pic>
        <p:nvPicPr>
          <p:cNvPr id="5417" name="Picture 5" descr="Picture 5"/>
          <p:cNvPicPr>
            <a:picLocks noChangeAspect="1"/>
          </p:cNvPicPr>
          <p:nvPr/>
        </p:nvPicPr>
        <p:blipFill>
          <a:blip r:embed="rId2" cstate="print"/>
          <a:stretch>
            <a:fillRect/>
          </a:stretch>
        </p:blipFill>
        <p:spPr>
          <a:xfrm>
            <a:off x="3733800" y="4514850"/>
            <a:ext cx="5276850" cy="2190750"/>
          </a:xfrm>
          <a:prstGeom prst="rect">
            <a:avLst/>
          </a:prstGeom>
          <a:ln w="12700">
            <a:miter lim="400000"/>
          </a:ln>
        </p:spPr>
      </p:pic>
      <p:sp>
        <p:nvSpPr>
          <p:cNvPr id="5418" name="Text Box 6"/>
          <p:cNvSpPr txBox="1"/>
          <p:nvPr/>
        </p:nvSpPr>
        <p:spPr>
          <a:xfrm>
            <a:off x="1036229" y="5784887"/>
            <a:ext cx="2499542" cy="646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spAutoFit/>
          </a:bodyPr>
          <a:lstStyle>
            <a:lvl1pPr algn="ctr">
              <a:defRPr sz="2800" b="1">
                <a:solidFill>
                  <a:srgbClr val="000000"/>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600" b="1" i="0" u="none" strike="noStrike" kern="0" cap="none" spc="0" normalizeH="0" baseline="0" noProof="0" dirty="0">
                <a:ln>
                  <a:noFill/>
                </a:ln>
                <a:solidFill>
                  <a:srgbClr val="000000"/>
                </a:solidFill>
                <a:effectLst/>
                <a:uLnTx/>
                <a:uFillTx/>
                <a:latin typeface="Arial"/>
                <a:cs typeface="Arial"/>
                <a:sym typeface="Arial"/>
              </a:rPr>
              <a:t>القائد</a:t>
            </a:r>
            <a:endParaRPr kumimoji="0" sz="3600" b="1" i="0" u="none" strike="noStrike" kern="0" cap="none" spc="0" normalizeH="0" baseline="0" noProof="0" dirty="0">
              <a:ln>
                <a:noFill/>
              </a:ln>
              <a:solidFill>
                <a:srgbClr val="000000"/>
              </a:solidFill>
              <a:effectLst/>
              <a:uLnTx/>
              <a:uFillTx/>
              <a:latin typeface="Arial"/>
              <a:cs typeface="Arial"/>
              <a:sym typeface="Arial"/>
            </a:endParaRPr>
          </a:p>
        </p:txBody>
      </p:sp>
      <p:sp>
        <p:nvSpPr>
          <p:cNvPr id="5419" name="AutoShape 7"/>
          <p:cNvSpPr/>
          <p:nvPr/>
        </p:nvSpPr>
        <p:spPr>
          <a:xfrm flipV="1">
            <a:off x="914400" y="3727450"/>
            <a:ext cx="2819400" cy="2133600"/>
          </a:xfrm>
          <a:prstGeom prst="triangle">
            <a:avLst/>
          </a:prstGeom>
          <a:solidFill>
            <a:srgbClr val="000000"/>
          </a:solidFill>
          <a:ln>
            <a:solidFill>
              <a:srgbClr val="8383AD"/>
            </a:solidFill>
            <a:miter/>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800"/>
            </a:pPr>
            <a:endParaRPr kumimoji="0" sz="2800" b="0" i="0" u="none" strike="noStrike" kern="0" cap="none" spc="0" normalizeH="0" baseline="0" noProof="0">
              <a:ln>
                <a:noFill/>
              </a:ln>
              <a:solidFill>
                <a:srgbClr val="8383AD"/>
              </a:solidFill>
              <a:effectLst/>
              <a:uLnTx/>
              <a:uFillTx/>
              <a:latin typeface="Arial"/>
              <a:cs typeface="Arial"/>
              <a:sym typeface="Arial"/>
            </a:endParaRPr>
          </a:p>
        </p:txBody>
      </p:sp>
      <p:sp>
        <p:nvSpPr>
          <p:cNvPr id="5420" name="Text Box 8"/>
          <p:cNvSpPr txBox="1"/>
          <p:nvPr/>
        </p:nvSpPr>
        <p:spPr>
          <a:xfrm>
            <a:off x="1341029" y="3879887"/>
            <a:ext cx="1997892" cy="646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spAutoFit/>
          </a:bodyPr>
          <a:lstStyle>
            <a:lvl1pPr algn="ctr">
              <a:defRPr sz="2800" b="1">
                <a:solidFill>
                  <a:srgbClr val="FEFED6"/>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600" b="1" i="0" u="none" strike="noStrike" kern="0" cap="none" spc="0" normalizeH="0" baseline="0" noProof="0" dirty="0">
                <a:ln>
                  <a:noFill/>
                </a:ln>
                <a:solidFill>
                  <a:srgbClr val="FEFED6"/>
                </a:solidFill>
                <a:effectLst/>
                <a:uLnTx/>
                <a:uFillTx/>
                <a:latin typeface="Arial"/>
                <a:cs typeface="Arial"/>
                <a:sym typeface="Arial"/>
              </a:rPr>
              <a:t>التابعون</a:t>
            </a:r>
            <a:endParaRPr kumimoji="0" sz="3600" b="1" i="0" u="none" strike="noStrike" kern="0" cap="none" spc="0" normalizeH="0" baseline="0" noProof="0" dirty="0">
              <a:ln>
                <a:noFill/>
              </a:ln>
              <a:solidFill>
                <a:srgbClr val="FEFED6"/>
              </a:solidFill>
              <a:effectLst/>
              <a:uLnTx/>
              <a:uFillTx/>
              <a:latin typeface="Arial"/>
              <a:cs typeface="Arial"/>
              <a:sym typeface="Arial"/>
            </a:endParaRPr>
          </a:p>
        </p:txBody>
      </p:sp>
      <p:sp>
        <p:nvSpPr>
          <p:cNvPr id="5421" name="Title 1"/>
          <p:cNvSpPr txBox="1">
            <a:spLocks noGrp="1"/>
          </p:cNvSpPr>
          <p:nvPr>
            <p:ph type="title" idx="4294967295"/>
          </p:nvPr>
        </p:nvSpPr>
        <p:spPr>
          <a:xfrm>
            <a:off x="831850" y="1173162"/>
            <a:ext cx="7772400" cy="1143001"/>
          </a:xfrm>
          <a:prstGeom prst="rect">
            <a:avLst/>
          </a:prstGeom>
        </p:spPr>
        <p:txBody>
          <a:bodyPr/>
          <a:lstStyle>
            <a:lvl1pPr>
              <a:defRPr sz="3600"/>
            </a:lvl1pPr>
          </a:lstStyle>
          <a:p>
            <a:pPr rtl="0">
              <a:defRPr/>
            </a:pPr>
            <a:r>
              <a:rPr lang="ar-JO" dirty="0"/>
              <a:t>القيادة الكتابية</a:t>
            </a:r>
            <a:endParaRPr dirty="0"/>
          </a:p>
        </p:txBody>
      </p:sp>
      <p:sp>
        <p:nvSpPr>
          <p:cNvPr id="5422" name="Text Box 3"/>
          <p:cNvSpPr txBox="1"/>
          <p:nvPr/>
        </p:nvSpPr>
        <p:spPr>
          <a:xfrm>
            <a:off x="8427649" y="374663"/>
            <a:ext cx="505726" cy="4614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630" tIns="45630" rIns="45630" bIns="45630">
            <a:spAutoFit/>
          </a:bodyPr>
          <a:lstStyle>
            <a:lvl1pPr>
              <a:defRPr b="1">
                <a:solidFill>
                  <a:srgbClr val="000000"/>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00000"/>
                </a:solidFill>
                <a:effectLst/>
                <a:uLnTx/>
                <a:uFillTx/>
                <a:latin typeface="Arial"/>
                <a:cs typeface="Arial"/>
                <a:sym typeface="Arial"/>
              </a:rPr>
              <a:t>89أ</a:t>
            </a:r>
            <a:endParaRPr kumimoji="0" sz="2400" b="1"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5419"/>
                                        </p:tgtEl>
                                        <p:attrNameLst>
                                          <p:attrName>style.visibility</p:attrName>
                                        </p:attrNameLst>
                                      </p:cBhvr>
                                      <p:to>
                                        <p:strVal val="visible"/>
                                      </p:to>
                                    </p:set>
                                    <p:animEffect transition="in" filter="fade">
                                      <p:cBhvr>
                                        <p:cTn id="7" dur="500"/>
                                        <p:tgtEl>
                                          <p:spTgt spid="5419"/>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9" fill="hold" grpId="0" nodeType="clickEffect">
                                  <p:stCondLst>
                                    <p:cond delay="0"/>
                                  </p:stCondLst>
                                  <p:iterate>
                                    <p:tmAbs val="0"/>
                                  </p:iterate>
                                  <p:childTnLst>
                                    <p:set>
                                      <p:cBhvr>
                                        <p:cTn id="11" fill="hold"/>
                                        <p:tgtEl>
                                          <p:spTgt spid="5418"/>
                                        </p:tgtEl>
                                        <p:attrNameLst>
                                          <p:attrName>style.visibility</p:attrName>
                                        </p:attrNameLst>
                                      </p:cBhvr>
                                      <p:to>
                                        <p:strVal val="visible"/>
                                      </p:to>
                                    </p:set>
                                    <p:anim calcmode="lin" valueType="num">
                                      <p:cBhvr>
                                        <p:cTn id="12" dur="1000" fill="hold"/>
                                        <p:tgtEl>
                                          <p:spTgt spid="5418"/>
                                        </p:tgtEl>
                                        <p:attrNameLst>
                                          <p:attrName>ppt_w</p:attrName>
                                        </p:attrNameLst>
                                      </p:cBhvr>
                                      <p:tavLst>
                                        <p:tav tm="0">
                                          <p:val>
                                            <p:fltVal val="0"/>
                                          </p:val>
                                        </p:tav>
                                        <p:tav tm="100000">
                                          <p:val>
                                            <p:strVal val="#ppt_w"/>
                                          </p:val>
                                        </p:tav>
                                      </p:tavLst>
                                    </p:anim>
                                    <p:anim calcmode="lin" valueType="num">
                                      <p:cBhvr>
                                        <p:cTn id="13" dur="1000" fill="hold"/>
                                        <p:tgtEl>
                                          <p:spTgt spid="5418"/>
                                        </p:tgtEl>
                                        <p:attrNameLst>
                                          <p:attrName>ppt_h</p:attrName>
                                        </p:attrNameLst>
                                      </p:cBhvr>
                                      <p:tavLst>
                                        <p:tav tm="0">
                                          <p:val>
                                            <p:fltVal val="0"/>
                                          </p:val>
                                        </p:tav>
                                        <p:tav tm="100000">
                                          <p:val>
                                            <p:strVal val="#ppt_h"/>
                                          </p:val>
                                        </p:tav>
                                      </p:tavLst>
                                    </p:anim>
                                    <p:anim calcmode="lin" valueType="num">
                                      <p:cBhvr>
                                        <p:cTn id="14" dur="1000" fill="hold"/>
                                        <p:tgtEl>
                                          <p:spTgt spid="541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4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8" grpId="0" animBg="1" advAuto="0"/>
      <p:bldP spid="5419" grpId="0" animBg="1" advAuto="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203848" y="4260180"/>
            <a:ext cx="5808257" cy="1754181"/>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الدخول </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الانتصاري </a:t>
            </a:r>
            <a:r>
              <a:rPr kumimoji="0" lang="ar-JO" sz="3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(أحد الشعانين)</a:t>
            </a:r>
            <a:endParaRPr kumimoji="0" lang="en-US" sz="3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468560" y="113165"/>
            <a:ext cx="4007841" cy="2431289"/>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متَّى ٢١ : ١ – ١١</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مرقس ١١ : ١ – ١١</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لوقا ١٩ : ٢٨ – ٤٤</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يوحنا ١٢ : ١٢ - ١٩</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endParaRPr>
          </a:p>
        </p:txBody>
      </p:sp>
      <p:sp>
        <p:nvSpPr>
          <p:cNvPr id="9" name="TextBox 8"/>
          <p:cNvSpPr txBox="1"/>
          <p:nvPr/>
        </p:nvSpPr>
        <p:spPr>
          <a:xfrm>
            <a:off x="5812802" y="3717032"/>
            <a:ext cx="3127294" cy="741941"/>
          </a:xfrm>
          <a:prstGeom prst="rect">
            <a:avLst/>
          </a:prstGeom>
          <a:noFill/>
        </p:spPr>
        <p:txBody>
          <a:bodyPr wrap="none" lIns="64212" tIns="32103" rIns="64212" bIns="32103">
            <a:spAutoFit/>
          </a:bodyPr>
          <a:lstStyle/>
          <a:p>
            <a:pPr marL="0" marR="0" lvl="0" indent="0" algn="r" defTabSz="321247" rtl="1"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قصة عيد الفصح</a:t>
            </a:r>
            <a:endParaRPr kumimoji="0" lang="en-US" sz="4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endParaRPr>
          </a:p>
        </p:txBody>
      </p:sp>
      <p:grpSp>
        <p:nvGrpSpPr>
          <p:cNvPr id="2" name="Group 1">
            <a:extLst>
              <a:ext uri="{FF2B5EF4-FFF2-40B4-BE49-F238E27FC236}">
                <a16:creationId xmlns:a16="http://schemas.microsoft.com/office/drawing/2014/main" id="{884D7C74-A070-F48F-0FC4-A60C74BD6255}"/>
              </a:ext>
            </a:extLst>
          </p:cNvPr>
          <p:cNvGrpSpPr/>
          <p:nvPr/>
        </p:nvGrpSpPr>
        <p:grpSpPr>
          <a:xfrm>
            <a:off x="6372200" y="113165"/>
            <a:ext cx="3132794" cy="1519735"/>
            <a:chOff x="238313" y="1506508"/>
            <a:chExt cx="2707986" cy="1328518"/>
          </a:xfrm>
        </p:grpSpPr>
        <p:grpSp>
          <p:nvGrpSpPr>
            <p:cNvPr id="5" name="Group 4">
              <a:extLst>
                <a:ext uri="{FF2B5EF4-FFF2-40B4-BE49-F238E27FC236}">
                  <a16:creationId xmlns:a16="http://schemas.microsoft.com/office/drawing/2014/main" id="{B8A983C7-B78A-E713-7AB5-209179EF6B3F}"/>
                </a:ext>
              </a:extLst>
            </p:cNvPr>
            <p:cNvGrpSpPr/>
            <p:nvPr/>
          </p:nvGrpSpPr>
          <p:grpSpPr>
            <a:xfrm>
              <a:off x="238313" y="1506508"/>
              <a:ext cx="2376264" cy="1252451"/>
              <a:chOff x="6444208" y="182050"/>
              <a:chExt cx="2376264" cy="1252451"/>
            </a:xfrm>
          </p:grpSpPr>
          <p:pic>
            <p:nvPicPr>
              <p:cNvPr id="7" name="Picture 1" descr="22_John_Baptist_Prison_JPEG_1024.jpg">
                <a:extLst>
                  <a:ext uri="{FF2B5EF4-FFF2-40B4-BE49-F238E27FC236}">
                    <a16:creationId xmlns:a16="http://schemas.microsoft.com/office/drawing/2014/main" id="{DAEB7428-9E3D-A6F8-DB3F-C9FCE7D7014B}"/>
                  </a:ext>
                </a:extLst>
              </p:cNvPr>
              <p:cNvPicPr>
                <a:picLocks noChangeAspect="1"/>
              </p:cNvPicPr>
              <p:nvPr/>
            </p:nvPicPr>
            <p:blipFill rotWithShape="1">
              <a:blip r:embed="rId4"/>
              <a:srcRect l="11929" t="7918" r="10554" b="37606"/>
              <a:stretch/>
            </p:blipFill>
            <p:spPr bwMode="auto">
              <a:xfrm>
                <a:off x="6444208" y="182050"/>
                <a:ext cx="2376264" cy="1252451"/>
              </a:xfrm>
              <a:prstGeom prst="rect">
                <a:avLst/>
              </a:prstGeom>
              <a:noFill/>
              <a:ln w="9525">
                <a:noFill/>
                <a:miter lim="800000"/>
                <a:headEnd/>
                <a:tailEnd/>
              </a:ln>
            </p:spPr>
          </p:pic>
          <p:sp>
            <p:nvSpPr>
              <p:cNvPr id="8" name="Rectangle 7">
                <a:extLst>
                  <a:ext uri="{FF2B5EF4-FFF2-40B4-BE49-F238E27FC236}">
                    <a16:creationId xmlns:a16="http://schemas.microsoft.com/office/drawing/2014/main" id="{ED616340-2A2C-F4C4-0F43-8345EE1A906C}"/>
                  </a:ext>
                </a:extLst>
              </p:cNvPr>
              <p:cNvSpPr/>
              <p:nvPr/>
            </p:nvSpPr>
            <p:spPr bwMode="auto">
              <a:xfrm>
                <a:off x="7668344" y="188639"/>
                <a:ext cx="1080120" cy="457387"/>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endParaRPr>
              </a:p>
            </p:txBody>
          </p:sp>
        </p:grpSp>
        <p:sp>
          <p:nvSpPr>
            <p:cNvPr id="6" name="TextBox 5">
              <a:extLst>
                <a:ext uri="{FF2B5EF4-FFF2-40B4-BE49-F238E27FC236}">
                  <a16:creationId xmlns:a16="http://schemas.microsoft.com/office/drawing/2014/main" id="{AACDF7E2-A207-2DFC-56CD-3C026E171CFC}"/>
                </a:ext>
              </a:extLst>
            </p:cNvPr>
            <p:cNvSpPr txBox="1"/>
            <p:nvPr/>
          </p:nvSpPr>
          <p:spPr>
            <a:xfrm>
              <a:off x="1403648" y="1616478"/>
              <a:ext cx="1542651" cy="1218548"/>
            </a:xfrm>
            <a:prstGeom prst="rect">
              <a:avLst/>
            </a:prstGeom>
            <a:noFill/>
            <a:effectLst/>
          </p:spPr>
          <p:txBody>
            <a:bodyPr wrap="square" lIns="91341" tIns="45671" rIns="91341" bIns="45671"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صور</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  </a:t>
              </a:r>
              <a:r>
                <a:rPr kumimoji="0" lang="ar-JO" altLang="zh-CN" sz="4000" b="0" i="0" u="none" strike="noStrike" kern="0" cap="none" spc="-250" normalizeH="0" baseline="0" noProof="0" dirty="0">
                  <a:ln>
                    <a:noFill/>
                  </a:ln>
                  <a:solidFill>
                    <a:srgbClr val="02B7DF"/>
                  </a:solidFill>
                  <a:effectLst/>
                  <a:uLnTx/>
                  <a:uFillTx/>
                  <a:latin typeface="Arial" panose="020B0604020202020204" pitchFamily="34" charset="0"/>
                  <a:cs typeface="Arial" panose="020B0604020202020204" pitchFamily="34" charset="0"/>
                  <a:sym typeface="Arial"/>
                </a:rPr>
                <a:t>كتابية</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    مجانية</a:t>
              </a:r>
              <a:endParaRPr kumimoji="0" lang="en-GB" sz="72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endParaRPr>
            </a:p>
          </p:txBody>
        </p:sp>
      </p:grpSp>
    </p:spTree>
    <p:extLst>
      <p:ext uri="{BB962C8B-B14F-4D97-AF65-F5344CB8AC3E}">
        <p14:creationId xmlns:p14="http://schemas.microsoft.com/office/powerpoint/2010/main" val="31068080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221683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283425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705145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274433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66084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14775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848820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327401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70757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597598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526899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606999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96541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84253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54059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019040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912542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5794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171514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093226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8530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normAutofit fontScale="90000"/>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1430031503"/>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488281037"/>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423" y="-1679215"/>
            <a:ext cx="7772400" cy="1470025"/>
          </a:xfrm>
        </p:spPr>
        <p:txBody>
          <a:bodyPr/>
          <a:lstStyle/>
          <a:p>
            <a:r>
              <a:rPr lang="en-US" dirty="0"/>
              <a:t>Palm Sunday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 y="0"/>
            <a:ext cx="9127520" cy="6858000"/>
          </a:xfrm>
          <a:prstGeom prst="rect">
            <a:avLst/>
          </a:prstGeom>
        </p:spPr>
      </p:pic>
      <p:sp>
        <p:nvSpPr>
          <p:cNvPr id="11" name="TextBox 10"/>
          <p:cNvSpPr txBox="1"/>
          <p:nvPr/>
        </p:nvSpPr>
        <p:spPr>
          <a:xfrm>
            <a:off x="395536" y="924977"/>
            <a:ext cx="5472608" cy="221599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13800" b="1" i="1" u="none" strike="noStrike" kern="1200" cap="none" spc="0" normalizeH="0" baseline="0" noProof="0" dirty="0">
                <a:ln>
                  <a:noFill/>
                </a:ln>
                <a:solidFill>
                  <a:srgbClr val="1F497D">
                    <a:lumMod val="75000"/>
                  </a:srgbClr>
                </a:solidFill>
                <a:effectLst/>
                <a:uLnTx/>
                <a:uFillTx/>
                <a:latin typeface="Apple Chancery" panose="03020702040506060504" pitchFamily="66" charset="-79"/>
                <a:ea typeface="KaiTi" panose="02010609060101010101" pitchFamily="49" charset="-122"/>
                <a:cs typeface="Apple Chancery" panose="03020702040506060504" pitchFamily="66" charset="-79"/>
              </a:rPr>
              <a:t>مزمور</a:t>
            </a:r>
            <a:endParaRPr kumimoji="0" lang="en-SG" sz="166900" b="1" i="1" u="none" strike="noStrike" kern="1200" cap="none" spc="0" normalizeH="0" baseline="0" noProof="0" dirty="0">
              <a:ln>
                <a:noFill/>
              </a:ln>
              <a:solidFill>
                <a:srgbClr val="1F497D">
                  <a:lumMod val="75000"/>
                </a:srgbClr>
              </a:solidFill>
              <a:effectLst/>
              <a:uLnTx/>
              <a:uFillTx/>
              <a:latin typeface="Apple Chancery" panose="03020702040506060504" pitchFamily="66" charset="-79"/>
              <a:ea typeface="KaiTi" panose="02010609060101010101" pitchFamily="49" charset="-122"/>
              <a:cs typeface="Apple Chancery" panose="03020702040506060504" pitchFamily="66" charset="-79"/>
            </a:endParaRPr>
          </a:p>
        </p:txBody>
      </p:sp>
      <p:grpSp>
        <p:nvGrpSpPr>
          <p:cNvPr id="3" name="Group 2">
            <a:extLst>
              <a:ext uri="{FF2B5EF4-FFF2-40B4-BE49-F238E27FC236}">
                <a16:creationId xmlns:a16="http://schemas.microsoft.com/office/drawing/2014/main" id="{3BCBF2A8-2A91-3147-B7EF-53EA070D8937}"/>
              </a:ext>
            </a:extLst>
          </p:cNvPr>
          <p:cNvGrpSpPr/>
          <p:nvPr/>
        </p:nvGrpSpPr>
        <p:grpSpPr>
          <a:xfrm>
            <a:off x="-24756" y="2276872"/>
            <a:ext cx="9205268" cy="2123658"/>
            <a:chOff x="-24756" y="2276872"/>
            <a:chExt cx="9205268" cy="2123658"/>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93911" y="1070994"/>
              <a:ext cx="1800199" cy="478802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29908" y="1251013"/>
              <a:ext cx="1800199" cy="442798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961967" y="1539041"/>
              <a:ext cx="864093" cy="478802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54452" y="1539042"/>
              <a:ext cx="864093" cy="4788026"/>
            </a:xfrm>
            <a:prstGeom prst="rect">
              <a:avLst/>
            </a:prstGeom>
          </p:spPr>
        </p:pic>
        <p:sp>
          <p:nvSpPr>
            <p:cNvPr id="16" name="Rectangle 15"/>
            <p:cNvSpPr/>
            <p:nvPr/>
          </p:nvSpPr>
          <p:spPr>
            <a:xfrm>
              <a:off x="-24756" y="2276872"/>
              <a:ext cx="9168756" cy="2123658"/>
            </a:xfrm>
            <a:prstGeom prst="rect">
              <a:avLst/>
            </a:prstGeom>
            <a:noFill/>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3800" b="0" i="0" u="none" strike="noStrike" kern="1200" cap="none" spc="0" normalizeH="0" baseline="0" noProof="0" dirty="0">
                  <a:ln>
                    <a:noFill/>
                  </a:ln>
                  <a:solidFill>
                    <a:srgbClr val="006E00"/>
                  </a:solidFill>
                  <a:effectLst/>
                  <a:uLnTx/>
                  <a:uFillTx/>
                  <a:latin typeface="Times New Roman" panose="02020603050405020304" pitchFamily="18" charset="0"/>
                  <a:ea typeface="宋体"/>
                  <a:cs typeface="Times New Roman" panose="02020603050405020304" pitchFamily="18" charset="0"/>
                </a:rPr>
                <a:t>الأحد</a:t>
              </a:r>
              <a:endParaRPr kumimoji="0" lang="en-SG" sz="13800" b="0" i="0" u="none" strike="noStrike" kern="1200" cap="none" spc="0" normalizeH="0" baseline="0" noProof="0" dirty="0">
                <a:ln>
                  <a:noFill/>
                </a:ln>
                <a:solidFill>
                  <a:srgbClr val="006E00"/>
                </a:solidFill>
                <a:effectLst/>
                <a:uLnTx/>
                <a:uFillTx/>
                <a:latin typeface="Times New Roman" panose="02020603050405020304" pitchFamily="18" charset="0"/>
                <a:ea typeface="ＭＳ Ｐゴシック" charset="0"/>
                <a:cs typeface="Times New Roman" panose="02020603050405020304" pitchFamily="18" charset="0"/>
              </a:endParaRPr>
            </a:p>
          </p:txBody>
        </p:sp>
      </p:grpSp>
    </p:spTree>
    <p:extLst>
      <p:ext uri="{BB962C8B-B14F-4D97-AF65-F5344CB8AC3E}">
        <p14:creationId xmlns:p14="http://schemas.microsoft.com/office/powerpoint/2010/main" val="1425127524"/>
      </p:ext>
    </p:extLst>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1245512"/>
            <a:ext cx="6858000" cy="914400"/>
          </a:xfrm>
        </p:spPr>
        <p:txBody>
          <a:bodyPr/>
          <a:lstStyle/>
          <a:p>
            <a:r>
              <a:rPr lang="en-US" dirty="0">
                <a:latin typeface="Calibri" charset="0"/>
              </a:rPr>
              <a:t>Palm Sunday</a:t>
            </a:r>
          </a:p>
        </p:txBody>
      </p:sp>
      <p:pic>
        <p:nvPicPr>
          <p:cNvPr id="2"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 y="845076"/>
            <a:ext cx="4271369" cy="5582383"/>
          </a:xfrm>
          <a:prstGeom prst="rect">
            <a:avLst/>
          </a:prstGeom>
        </p:spPr>
      </p:pic>
      <p:pic>
        <p:nvPicPr>
          <p:cNvPr id="3" name="Picture 2"/>
          <p:cNvPicPr>
            <a:picLocks noChangeAspect="1"/>
          </p:cNvPicPr>
          <p:nvPr/>
        </p:nvPicPr>
        <p:blipFill>
          <a:blip r:embed="rId4"/>
          <a:stretch>
            <a:fillRect/>
          </a:stretch>
        </p:blipFill>
        <p:spPr>
          <a:xfrm>
            <a:off x="3578055" y="2080473"/>
            <a:ext cx="5565983" cy="4116021"/>
          </a:xfrm>
          <a:prstGeom prst="rect">
            <a:avLst/>
          </a:prstGeom>
        </p:spPr>
      </p:pic>
    </p:spTree>
    <p:extLst>
      <p:ext uri="{BB962C8B-B14F-4D97-AF65-F5344CB8AC3E}">
        <p14:creationId xmlns:p14="http://schemas.microsoft.com/office/powerpoint/2010/main" val="4272196190"/>
      </p:ext>
    </p:extLst>
  </p:cSld>
  <p:clrMapOvr>
    <a:masterClrMapping/>
  </p:clrMapOvr>
  <p:transition spd="slow">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3746"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83288" y="5695950"/>
            <a:ext cx="3160712" cy="116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p:spPr>
        <p:txBody>
          <a:bodyPr/>
          <a:lstStyle/>
          <a:p>
            <a:pPr>
              <a:defRPr/>
            </a:pPr>
            <a:r>
              <a:rPr lang="ar-JO" sz="6000" b="1" i="1" dirty="0">
                <a:effectLst>
                  <a:glow rad="127000">
                    <a:schemeClr val="tx1"/>
                  </a:glow>
                </a:effectLst>
                <a:latin typeface="Arial" panose="020B0604020202020204" pitchFamily="34" charset="0"/>
                <a:ea typeface="ＭＳ Ｐゴシック" charset="0"/>
                <a:cs typeface="Arial" panose="020B0604020202020204" pitchFamily="34" charset="0"/>
              </a:rPr>
              <a:t>أشجار النخيل للعبور</a:t>
            </a:r>
            <a:endParaRPr lang="en-US" sz="6000" b="1" i="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5" name="Picture 2" descr="sf_triumphant_0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5793" name="Picture 3" descr="sf_triumphant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287" y="-20242"/>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5794" name="Title 1"/>
          <p:cNvSpPr>
            <a:spLocks noGrp="1"/>
          </p:cNvSpPr>
          <p:nvPr>
            <p:ph type="ctrTitle"/>
          </p:nvPr>
        </p:nvSpPr>
        <p:spPr>
          <a:xfrm>
            <a:off x="685800" y="524306"/>
            <a:ext cx="7772400" cy="1000125"/>
          </a:xfrm>
          <a:solidFill>
            <a:srgbClr val="800000"/>
          </a:solidFill>
        </p:spPr>
        <p:txBody>
          <a:bodyPr/>
          <a:lstStyle/>
          <a:p>
            <a:pPr eaLnBrk="1" hangingPunct="1"/>
            <a:r>
              <a:rPr lang="ar-SA" dirty="0">
                <a:solidFill>
                  <a:schemeClr val="bg1"/>
                </a:solidFill>
                <a:latin typeface="Arial" panose="020B0604020202020204" pitchFamily="34" charset="0"/>
                <a:cs typeface="Arial" panose="020B0604020202020204" pitchFamily="34" charset="0"/>
              </a:rPr>
              <a:t>انتصار الدخول</a:t>
            </a:r>
          </a:p>
        </p:txBody>
      </p:sp>
      <p:sp>
        <p:nvSpPr>
          <p:cNvPr id="545796" name="Title 1"/>
          <p:cNvSpPr txBox="1">
            <a:spLocks/>
          </p:cNvSpPr>
          <p:nvPr/>
        </p:nvSpPr>
        <p:spPr bwMode="auto">
          <a:xfrm>
            <a:off x="685800" y="1486331"/>
            <a:ext cx="7772400"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متى ٢١ : ٩</a:t>
            </a:r>
          </a:p>
        </p:txBody>
      </p:sp>
    </p:spTree>
  </p:cSld>
  <p:clrMapOvr>
    <a:masterClrMapping/>
  </p:clrMapOvr>
  <p:transition spd="slow">
    <p:fade/>
  </p:transition>
</p:sld>
</file>

<file path=ppt/theme/_rels/theme20.xml.rels><?xml version="1.0" encoding="UTF-8" standalone="yes"?>
<Relationships xmlns="http://schemas.openxmlformats.org/package/2006/relationships"><Relationship Id="rId1" Type="http://schemas.openxmlformats.org/officeDocument/2006/relationships/image" Target="../media/image5.png"/></Relationships>
</file>

<file path=ppt/theme/theme1.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2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3.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Office Theme">
  <a:themeElements>
    <a:clrScheme name="Custom 3">
      <a:dk1>
        <a:sysClr val="windowText" lastClr="000000"/>
      </a:dk1>
      <a:lt1>
        <a:sysClr val="window" lastClr="FFFFFF"/>
      </a:lt1>
      <a:dk2>
        <a:srgbClr val="63A414"/>
      </a:dk2>
      <a:lt2>
        <a:srgbClr val="EEECE1"/>
      </a:lt2>
      <a:accent1>
        <a:srgbClr val="63A414"/>
      </a:accent1>
      <a:accent2>
        <a:srgbClr val="36590B"/>
      </a:accent2>
      <a:accent3>
        <a:srgbClr val="8A2222"/>
      </a:accent3>
      <a:accent4>
        <a:srgbClr val="E7C93C"/>
      </a:accent4>
      <a:accent5>
        <a:srgbClr val="EFDC7D"/>
      </a:accent5>
      <a:accent6>
        <a:srgbClr val="8AE41C"/>
      </a:accent6>
      <a:hlink>
        <a:srgbClr val="36590B"/>
      </a:hlink>
      <a:folHlink>
        <a:srgbClr val="8A222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7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Post Modern">
  <a:themeElements>
    <a:clrScheme name="Post Modern">
      <a:dk1>
        <a:srgbClr val="FEFED6"/>
      </a:dk1>
      <a:lt1>
        <a:srgbClr val="8383AD"/>
      </a:lt1>
      <a:dk2>
        <a:srgbClr val="A7A7A7"/>
      </a:dk2>
      <a:lt2>
        <a:srgbClr val="535353"/>
      </a:lt2>
      <a:accent1>
        <a:srgbClr val="BABE90"/>
      </a:accent1>
      <a:accent2>
        <a:srgbClr val="666699"/>
      </a:accent2>
      <a:accent3>
        <a:srgbClr val="FEFEE8"/>
      </a:accent3>
      <a:accent4>
        <a:srgbClr val="6F6F93"/>
      </a:accent4>
      <a:accent5>
        <a:srgbClr val="D9DBC6"/>
      </a:accent5>
      <a:accent6>
        <a:srgbClr val="5C5C8A"/>
      </a:accent6>
      <a:hlink>
        <a:srgbClr val="0000FF"/>
      </a:hlink>
      <a:folHlink>
        <a:srgbClr val="FF00FF"/>
      </a:folHlink>
    </a:clrScheme>
    <a:fontScheme name="Post Modern">
      <a:majorFont>
        <a:latin typeface="Arial"/>
        <a:ea typeface="Arial"/>
        <a:cs typeface="Arial"/>
      </a:majorFont>
      <a:minorFont>
        <a:latin typeface="Helvetica"/>
        <a:ea typeface="Helvetica"/>
        <a:cs typeface="Helvetica"/>
      </a:minorFont>
    </a:fontScheme>
    <a:fmtScheme name="Post Moder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EFED6"/>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9.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0.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2004:Templates:Presentations:Designs:Crumple</Template>
  <TotalTime>24680</TotalTime>
  <Words>4954</Words>
  <Application>Microsoft Macintosh PowerPoint</Application>
  <PresentationFormat>On-screen Show (4:3)</PresentationFormat>
  <Paragraphs>814</Paragraphs>
  <Slides>290</Slides>
  <Notes>205</Notes>
  <HiddenSlides>0</HiddenSlides>
  <MMClips>0</MMClips>
  <ScaleCrop>false</ScaleCrop>
  <HeadingPairs>
    <vt:vector size="8" baseType="variant">
      <vt:variant>
        <vt:lpstr>Fonts Used</vt:lpstr>
      </vt:variant>
      <vt:variant>
        <vt:i4>14</vt:i4>
      </vt:variant>
      <vt:variant>
        <vt:lpstr>Theme</vt:lpstr>
      </vt:variant>
      <vt:variant>
        <vt:i4>43</vt:i4>
      </vt:variant>
      <vt:variant>
        <vt:lpstr>Embedded OLE Servers</vt:lpstr>
      </vt:variant>
      <vt:variant>
        <vt:i4>1</vt:i4>
      </vt:variant>
      <vt:variant>
        <vt:lpstr>Slide Titles</vt:lpstr>
      </vt:variant>
      <vt:variant>
        <vt:i4>290</vt:i4>
      </vt:variant>
    </vt:vector>
  </HeadingPairs>
  <TitlesOfParts>
    <vt:vector size="348" baseType="lpstr">
      <vt:lpstr>Times</vt:lpstr>
      <vt:lpstr>Times Roman</vt:lpstr>
      <vt:lpstr>Apple Chancery</vt:lpstr>
      <vt:lpstr>Arial</vt:lpstr>
      <vt:lpstr>Arial Narrow</vt:lpstr>
      <vt:lpstr>Avenir Black</vt:lpstr>
      <vt:lpstr>Calibri</vt:lpstr>
      <vt:lpstr>Comic Sans MS</vt:lpstr>
      <vt:lpstr>Garamond</vt:lpstr>
      <vt:lpstr>Gill Sans</vt:lpstr>
      <vt:lpstr>Tahoma</vt:lpstr>
      <vt:lpstr>Times New Roman</vt:lpstr>
      <vt:lpstr>Trebuchet MS</vt:lpstr>
      <vt:lpstr>Wingdings</vt:lpstr>
      <vt:lpstr>Post Modern</vt:lpstr>
      <vt:lpstr>Office Theme</vt:lpstr>
      <vt:lpstr>1_Refined</vt:lpstr>
      <vt:lpstr>3_Office Theme</vt:lpstr>
      <vt:lpstr>6_Default Design</vt:lpstr>
      <vt:lpstr>Ribbons</vt:lpstr>
      <vt:lpstr>5_Office Theme</vt:lpstr>
      <vt:lpstr>16_Default Design</vt:lpstr>
      <vt:lpstr>Blank Presentation</vt:lpstr>
      <vt:lpstr>4_Blank Presentation</vt:lpstr>
      <vt:lpstr>1_Post Modern</vt:lpstr>
      <vt:lpstr>Default Design</vt:lpstr>
      <vt:lpstr>11_Office Theme</vt:lpstr>
      <vt:lpstr>7_Office Theme</vt:lpstr>
      <vt:lpstr>8_Office Theme</vt:lpstr>
      <vt:lpstr>4_Office Theme</vt:lpstr>
      <vt:lpstr>8_Blank Presentation</vt:lpstr>
      <vt:lpstr>1_Default Design</vt:lpstr>
      <vt:lpstr>51_Blank Presentation</vt:lpstr>
      <vt:lpstr>Title &amp; Subtitle</vt:lpstr>
      <vt:lpstr>3_Default Design</vt:lpstr>
      <vt:lpstr>12_Office Theme</vt:lpstr>
      <vt:lpstr>13_Office Theme</vt:lpstr>
      <vt:lpstr>31_Default Design</vt:lpstr>
      <vt:lpstr>3_Mountain</vt:lpstr>
      <vt:lpstr>52_Blank Presentation</vt:lpstr>
      <vt:lpstr>2_Office Theme</vt:lpstr>
      <vt:lpstr>4_Default Design</vt:lpstr>
      <vt:lpstr>1_Office Theme</vt:lpstr>
      <vt:lpstr>5_Mountain</vt:lpstr>
      <vt:lpstr>50_Blank Presentation</vt:lpstr>
      <vt:lpstr>9_Office Theme</vt:lpstr>
      <vt:lpstr>7_Soaring</vt:lpstr>
      <vt:lpstr>1_Slit</vt:lpstr>
      <vt:lpstr>5_Default Design</vt:lpstr>
      <vt:lpstr>53_Blank Presentation</vt:lpstr>
      <vt:lpstr>25_Default Design</vt:lpstr>
      <vt:lpstr>2_Post Modern</vt:lpstr>
      <vt:lpstr>9_Blank Presentation</vt:lpstr>
      <vt:lpstr>17_Default Design</vt:lpstr>
      <vt:lpstr>10_Blank Presentation</vt:lpstr>
      <vt:lpstr>14_Office Theme</vt:lpstr>
      <vt:lpstr>2_Default Design</vt:lpstr>
      <vt:lpstr>Photo Editor Photo</vt:lpstr>
      <vt:lpstr>مرقس ٩-١٦ </vt:lpstr>
      <vt:lpstr>Slides on  مرقس 9 </vt:lpstr>
      <vt:lpstr>Slides on  مرقس  10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استخدمت بإذن رسمي</vt:lpstr>
      <vt:lpstr>PowerPoint Presentation</vt:lpstr>
      <vt:lpstr>PowerPoint Presentation</vt:lpstr>
      <vt:lpstr>PowerPoint Presentation</vt:lpstr>
      <vt:lpstr>PowerPoint Presentation</vt:lpstr>
      <vt:lpstr>PowerPoint Presentation</vt:lpstr>
      <vt:lpstr>هل تقاوم التيَّار من أجل أن تخدم يسوع أكثر من خدمة أيِّ شخصٍ آخَر؟</vt:lpstr>
      <vt:lpstr>PowerPoint Presentation</vt:lpstr>
      <vt:lpstr>PowerPoint Presentation</vt:lpstr>
      <vt:lpstr>Slides on  مرقس 11 </vt:lpstr>
      <vt:lpstr>الملخص</vt:lpstr>
      <vt:lpstr>مرقس ١١ : ١-٢</vt:lpstr>
      <vt:lpstr>مرقس ١١ : ٣-٤</vt:lpstr>
      <vt:lpstr>مرقس ١١ : ٥-٦</vt:lpstr>
      <vt:lpstr>مرقس ١١ : ٧-٨</vt:lpstr>
      <vt:lpstr>مرقس ١١ : ٩-١٠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المفارقة ما بين السُلْطة والخدمة في إنجيل مرقس</vt:lpstr>
      <vt:lpstr>القيادة العالمية</vt:lpstr>
      <vt:lpstr>القيادة الكتابية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Palm Sunday</vt:lpstr>
      <vt:lpstr>Palm Sunday</vt:lpstr>
      <vt:lpstr>أشجار النخيل للعبور</vt:lpstr>
      <vt:lpstr>انتصار الدخول</vt:lpstr>
      <vt:lpstr>انتصار الدخول</vt:lpstr>
      <vt:lpstr>انتصار الدخول</vt:lpstr>
      <vt:lpstr>الشعانين إلى الصليب</vt:lpstr>
      <vt:lpstr> ما هو الأمر الجيد بخصوص الجمعة العظيمة ؟</vt:lpstr>
      <vt:lpstr> كيف يكون موت المسيح أفضل من أي ذبيحة ؟</vt:lpstr>
      <vt:lpstr>أسبوع الآلام</vt:lpstr>
      <vt:lpstr>Slides on  مرقس 12 </vt:lpstr>
      <vt:lpstr>ما هو الأكثر أهمية؟</vt:lpstr>
      <vt:lpstr> الأمر الأكثر أهمية  هو أن تستمتع بحياتك  هذا كل ما يهم  — أودري هيبورن —</vt:lpstr>
      <vt:lpstr>"Happiness is most important"</vt:lpstr>
      <vt:lpstr>ما هو الأكثر أهمية ؟</vt:lpstr>
      <vt:lpstr>رؤيتنا</vt:lpstr>
      <vt:lpstr>Slides on  مرقس 13 </vt:lpstr>
      <vt:lpstr>Slides on  مرقس 14 </vt:lpstr>
      <vt:lpstr>مكسور ومنسكب</vt:lpstr>
      <vt:lpstr>PowerPoint Presentation</vt:lpstr>
      <vt:lpstr>PowerPoint Presentation</vt:lpstr>
      <vt:lpstr>في يوم من الأيام كانت امرأة قروية عادية مدفوعة بالحب لربها</vt:lpstr>
      <vt:lpstr>سكب بتهور من جوهر قيم ، متجاهلاً الإزدراء</vt:lpstr>
      <vt:lpstr>وبمجرد أن تم كسرها وانسكابها ، ملأ العطر كل الغرفة. كسجين خرج من أغلاله كروح تحررت من القبر</vt:lpstr>
      <vt:lpstr>محطمة ومترددة ، فقط من أجل حبك يا يسوع</vt:lpstr>
      <vt:lpstr>كسرت وخرجت وانسكبت عند قدميك</vt:lpstr>
      <vt:lpstr>يا رب ، لقد كنت كنز الله الثمين ، ومحبوبًا له وابنه الكامل</vt:lpstr>
      <vt:lpstr>وعلى الرغم من أنك كنت كاملاً ومقدسًا ، فقد تخلت عن نفسك طواعية </vt:lpstr>
      <vt:lpstr>مكسورة وتحدثت فقط من أجل محبتي ، يا يسوع - أغلى كنز الله أغدق علي</vt:lpstr>
      <vt:lpstr>كسرت وانسكبت على قدمي. </vt:lpstr>
      <vt:lpstr>في التخلي الحلو ، اسمحوا لي أن ينسكب من أجل اليك</vt:lpstr>
      <vt:lpstr>الصور مقدمة من  Big Book Media © جميع الحقوق محفوظة</vt:lpstr>
      <vt:lpstr>الكلمة في صور</vt:lpstr>
      <vt:lpstr>هل كانت مريم المجدلية  هي المرأة  حاملة قارورة الطيب ؟</vt:lpstr>
      <vt:lpstr>يوحنا ١٢ حدث</vt:lpstr>
      <vt:lpstr>لم يكن هذا مثل لوقا ٧: ٣٦-٥٠ مع يسوع والمرأة الخاطئة</vt:lpstr>
      <vt:lpstr>مسح يسوع</vt:lpstr>
      <vt:lpstr>مسحتي يسوع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دعوة بطرس</vt:lpstr>
      <vt:lpstr>إنكارات بطرس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الصور مقدمة من Big Book Media © All Rights Reserved.</vt:lpstr>
      <vt:lpstr>الكلمة في صور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Slides on  مرقس 15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كيف يمكنك أن تكون أميناً رغم عدم الراحة واختبارك للألم والمعاناة؟</vt:lpstr>
      <vt:lpstr>PowerPoint Presentation</vt:lpstr>
      <vt:lpstr>PowerPoint Presentation</vt:lpstr>
      <vt:lpstr>Slides on  مرقس 16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بطرس في يوم الخمسين</vt:lpstr>
      <vt:lpstr>عطلة نهاية أسبوع نبوية</vt:lpstr>
      <vt:lpstr>مرقس 16: 9-20</vt:lpstr>
      <vt:lpstr>3 أنواع من نصوص المخطوطات</vt:lpstr>
      <vt:lpstr>ماذا عن مرقس 16: 9-20 ؟</vt:lpstr>
      <vt:lpstr>عِشْ حياتك في ضوء مستقبلك الأبدي!</vt:lpstr>
      <vt:lpstr>PowerPoint Presentation</vt:lpstr>
      <vt:lpstr>الفكرة الرئيسية </vt:lpstr>
      <vt:lpstr>التطبيق</vt:lpstr>
      <vt:lpstr>كيف يمكنك أن تكون تلميذاً يتألَّـم على غرار يسوع؟</vt:lpstr>
      <vt:lpstr>تلميذ صنع الإختناقات</vt:lpstr>
      <vt:lpstr>تلميذٌ ضمن مجتمع</vt:lpstr>
      <vt:lpstr>Black</vt:lpstr>
      <vt:lpstr>وعظ العهد الجديد • BibleStudyDownloads.org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مسح العهد الجديد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348</cp:revision>
  <cp:lastPrinted>2009-04-22T19:24:48Z</cp:lastPrinted>
  <dcterms:created xsi:type="dcterms:W3CDTF">2003-01-02T10:24:52Z</dcterms:created>
  <dcterms:modified xsi:type="dcterms:W3CDTF">2023-12-12T19:42:25Z</dcterms:modified>
</cp:coreProperties>
</file>