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theme/theme2.xml" ContentType="application/vnd.openxmlformats-officedocument.theme+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theme/theme3.xml" ContentType="application/vnd.openxmlformats-officedocument.theme+xml"/>
  <Override PartName="/ppt/slideLayouts/slideLayout376.xml" ContentType="application/vnd.openxmlformats-officedocument.presentationml.slideLayout+xml"/>
  <Override PartName="/ppt/theme/theme4.xml" ContentType="application/vnd.openxmlformats-officedocument.theme+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theme/theme5.xml" ContentType="application/vnd.openxmlformats-officedocument.theme+xml"/>
  <Override PartName="/ppt/slideLayouts/slideLayout390.xml" ContentType="application/vnd.openxmlformats-officedocument.presentationml.slideLayout+xml"/>
  <Override PartName="/ppt/theme/theme6.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theme/theme7.xml" ContentType="application/vnd.openxmlformats-officedocument.theme+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8.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9.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10.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11.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12.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13.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theme/theme14.xml" ContentType="application/vnd.openxmlformats-officedocument.theme+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15.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16.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17.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18.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theme/theme19.xml" ContentType="application/vnd.openxmlformats-officedocument.theme+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theme/theme20.xml" ContentType="application/vnd.openxmlformats-officedocument.theme+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theme/theme21.xml" ContentType="application/vnd.openxmlformats-officedocument.theme+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theme/theme22.xml" ContentType="application/vnd.openxmlformats-officedocument.theme+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0.xml" ContentType="application/vnd.openxmlformats-officedocument.presentationml.slideLayout+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theme/theme23.xml" ContentType="application/vnd.openxmlformats-officedocument.theme+xml"/>
  <Override PartName="/ppt/slideLayouts/slideLayout2175.xml" ContentType="application/vnd.openxmlformats-officedocument.presentationml.slideLayout+xml"/>
  <Override PartName="/ppt/slideLayouts/slideLayout2176.xml" ContentType="application/vnd.openxmlformats-officedocument.presentationml.slideLayout+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slideLayouts/slideLayout2179.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theme/theme24.xml" ContentType="application/vnd.openxmlformats-officedocument.theme+xml"/>
  <Override PartName="/ppt/slideLayouts/slideLayout2187.xml" ContentType="application/vnd.openxmlformats-officedocument.presentationml.slideLayout+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slideLayouts/slideLayout2193.xml" ContentType="application/vnd.openxmlformats-officedocument.presentationml.slideLayout+xml"/>
  <Override PartName="/ppt/slideLayouts/slideLayout2194.xml" ContentType="application/vnd.openxmlformats-officedocument.presentationml.slideLayout+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slideLayouts/slideLayout2197.xml" ContentType="application/vnd.openxmlformats-officedocument.presentationml.slideLayout+xml"/>
  <Override PartName="/ppt/theme/theme25.xml" ContentType="application/vnd.openxmlformats-officedocument.theme+xml"/>
  <Override PartName="/ppt/slideLayouts/slideLayout2198.xml" ContentType="application/vnd.openxmlformats-officedocument.presentationml.slideLayout+xml"/>
  <Override PartName="/ppt/slideLayouts/slideLayout2199.xml" ContentType="application/vnd.openxmlformats-officedocument.presentationml.slideLayout+xml"/>
  <Override PartName="/ppt/slideLayouts/slideLayout2200.xml" ContentType="application/vnd.openxmlformats-officedocument.presentationml.slideLayout+xml"/>
  <Override PartName="/ppt/slideLayouts/slideLayout2201.xml" ContentType="application/vnd.openxmlformats-officedocument.presentationml.slideLayout+xml"/>
  <Override PartName="/ppt/slideLayouts/slideLayout2202.xml" ContentType="application/vnd.openxmlformats-officedocument.presentationml.slideLayout+xml"/>
  <Override PartName="/ppt/slideLayouts/slideLayout2203.xml" ContentType="application/vnd.openxmlformats-officedocument.presentationml.slideLayout+xml"/>
  <Override PartName="/ppt/slideLayouts/slideLayout2204.xml" ContentType="application/vnd.openxmlformats-officedocument.presentationml.slideLayout+xml"/>
  <Override PartName="/ppt/slideLayouts/slideLayout2205.xml" ContentType="application/vnd.openxmlformats-officedocument.presentationml.slideLayout+xml"/>
  <Override PartName="/ppt/slideLayouts/slideLayout2206.xml" ContentType="application/vnd.openxmlformats-officedocument.presentationml.slideLayout+xml"/>
  <Override PartName="/ppt/slideLayouts/slideLayout2207.xml" ContentType="application/vnd.openxmlformats-officedocument.presentationml.slideLayout+xml"/>
  <Override PartName="/ppt/slideLayouts/slideLayout2208.xml" ContentType="application/vnd.openxmlformats-officedocument.presentationml.slideLayout+xml"/>
  <Override PartName="/ppt/theme/theme26.xml" ContentType="application/vnd.openxmlformats-officedocument.theme+xml"/>
  <Override PartName="/ppt/theme/theme27.xml" ContentType="application/vnd.openxmlformats-officedocument.theme+xml"/>
  <Override PartName="/ppt/notesSlides/notesSlide1.xml" ContentType="application/vnd.openxmlformats-officedocument.presentationml.notesSlide+xml"/>
  <Override PartName="/ppt/theme/themeOverride1.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notesSlides/notesSlide2.xml" ContentType="application/vnd.openxmlformats-officedocument.presentationml.notesSlide+xml"/>
  <Override PartName="/ppt/theme/themeOverride4.xml" ContentType="application/vnd.openxmlformats-officedocument.themeOverride+xml"/>
  <Override PartName="/ppt/theme/themeOverride5.xml" ContentType="application/vnd.openxmlformats-officedocument.themeOverride+xml"/>
  <Override PartName="/ppt/notesSlides/notesSlide3.xml" ContentType="application/vnd.openxmlformats-officedocument.presentationml.notesSlide+xml"/>
  <Override PartName="/ppt/theme/themeOverride6.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heme/themeOverride7.xml" ContentType="application/vnd.openxmlformats-officedocument.themeOverr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heme/themeOverride8.xml" ContentType="application/vnd.openxmlformats-officedocument.themeOverr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heme/themeOverride9.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heme/themeOverride10.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heme/themeOverride11.xml" ContentType="application/vnd.openxmlformats-officedocument.themeOverride+xml"/>
  <Override PartName="/ppt/notesSlides/notesSlide24.xml" ContentType="application/vnd.openxmlformats-officedocument.presentationml.notesSlide+xml"/>
  <Override PartName="/ppt/theme/themeOverride12.xml" ContentType="application/vnd.openxmlformats-officedocument.themeOverride+xml"/>
  <Override PartName="/ppt/notesSlides/notesSlide25.xml" ContentType="application/vnd.openxmlformats-officedocument.presentationml.notesSlide+xml"/>
  <Override PartName="/ppt/theme/themeOverride13.xml" ContentType="application/vnd.openxmlformats-officedocument.themeOverr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theme/themeOverride14.xml" ContentType="application/vnd.openxmlformats-officedocument.themeOverr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theme/themeOverride15.xml" ContentType="application/vnd.openxmlformats-officedocument.themeOverr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theme/themeOverride16.xml" ContentType="application/vnd.openxmlformats-officedocument.themeOverr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theme/themeOverride17.xml" ContentType="application/vnd.openxmlformats-officedocument.themeOverride+xml"/>
  <Override PartName="/ppt/notesSlides/notesSlide60.xml" ContentType="application/vnd.openxmlformats-officedocument.presentationml.notesSlide+xml"/>
  <Override PartName="/ppt/theme/themeOverride18.xml" ContentType="application/vnd.openxmlformats-officedocument.themeOverride+xml"/>
  <Override PartName="/ppt/notesSlides/notesSlide61.xml" ContentType="application/vnd.openxmlformats-officedocument.presentationml.notesSlide+xml"/>
  <Override PartName="/ppt/theme/themeOverride19.xml" ContentType="application/vnd.openxmlformats-officedocument.themeOverr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theme/themeOverride20.xml" ContentType="application/vnd.openxmlformats-officedocument.themeOverride+xml"/>
  <Override PartName="/ppt/theme/themeOverride21.xml" ContentType="application/vnd.openxmlformats-officedocument.themeOverr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4019" r:id="rId2"/>
    <p:sldMasterId id="2147484402" r:id="rId3"/>
    <p:sldMasterId id="2147484414" r:id="rId4"/>
    <p:sldMasterId id="2147484416" r:id="rId5"/>
    <p:sldMasterId id="2147484430" r:id="rId6"/>
    <p:sldMasterId id="2147484432" r:id="rId7"/>
    <p:sldMasterId id="2147484444" r:id="rId8"/>
    <p:sldMasterId id="2147484789" r:id="rId9"/>
    <p:sldMasterId id="2147484801" r:id="rId10"/>
    <p:sldMasterId id="2147484813" r:id="rId11"/>
    <p:sldMasterId id="2147484825" r:id="rId12"/>
    <p:sldMasterId id="2147484837" r:id="rId13"/>
    <p:sldMasterId id="2147484849" r:id="rId14"/>
    <p:sldMasterId id="2147484861" r:id="rId15"/>
    <p:sldMasterId id="2147484873" r:id="rId16"/>
    <p:sldMasterId id="2147484885" r:id="rId17"/>
    <p:sldMasterId id="2147484909" r:id="rId18"/>
    <p:sldMasterId id="2147485253" r:id="rId19"/>
    <p:sldMasterId id="2147485584" r:id="rId20"/>
    <p:sldMasterId id="2147485915" r:id="rId21"/>
    <p:sldMasterId id="2147486246" r:id="rId22"/>
    <p:sldMasterId id="2147486577" r:id="rId23"/>
    <p:sldMasterId id="2147486908" r:id="rId24"/>
    <p:sldMasterId id="2147486921" r:id="rId25"/>
    <p:sldMasterId id="2147486933" r:id="rId26"/>
  </p:sldMasterIdLst>
  <p:notesMasterIdLst>
    <p:notesMasterId r:id="rId333"/>
  </p:notesMasterIdLst>
  <p:sldIdLst>
    <p:sldId id="256" r:id="rId27"/>
    <p:sldId id="715" r:id="rId28"/>
    <p:sldId id="565" r:id="rId29"/>
    <p:sldId id="259" r:id="rId30"/>
    <p:sldId id="260" r:id="rId31"/>
    <p:sldId id="261" r:id="rId32"/>
    <p:sldId id="262" r:id="rId33"/>
    <p:sldId id="263" r:id="rId34"/>
    <p:sldId id="264" r:id="rId35"/>
    <p:sldId id="5400" r:id="rId36"/>
    <p:sldId id="266" r:id="rId37"/>
    <p:sldId id="5376" r:id="rId38"/>
    <p:sldId id="5377" r:id="rId39"/>
    <p:sldId id="5378" r:id="rId40"/>
    <p:sldId id="5379" r:id="rId41"/>
    <p:sldId id="5419" r:id="rId42"/>
    <p:sldId id="5234" r:id="rId43"/>
    <p:sldId id="5404" r:id="rId44"/>
    <p:sldId id="5405" r:id="rId45"/>
    <p:sldId id="275" r:id="rId46"/>
    <p:sldId id="723" r:id="rId47"/>
    <p:sldId id="386" r:id="rId48"/>
    <p:sldId id="278" r:id="rId49"/>
    <p:sldId id="279" r:id="rId50"/>
    <p:sldId id="280" r:id="rId51"/>
    <p:sldId id="281" r:id="rId52"/>
    <p:sldId id="282" r:id="rId53"/>
    <p:sldId id="283" r:id="rId54"/>
    <p:sldId id="284" r:id="rId55"/>
    <p:sldId id="285" r:id="rId56"/>
    <p:sldId id="286" r:id="rId57"/>
    <p:sldId id="1365" r:id="rId58"/>
    <p:sldId id="288" r:id="rId59"/>
    <p:sldId id="289" r:id="rId60"/>
    <p:sldId id="290" r:id="rId61"/>
    <p:sldId id="291" r:id="rId62"/>
    <p:sldId id="292" r:id="rId63"/>
    <p:sldId id="293" r:id="rId64"/>
    <p:sldId id="294" r:id="rId65"/>
    <p:sldId id="295" r:id="rId66"/>
    <p:sldId id="296" r:id="rId67"/>
    <p:sldId id="297" r:id="rId68"/>
    <p:sldId id="298" r:id="rId69"/>
    <p:sldId id="560" r:id="rId70"/>
    <p:sldId id="300" r:id="rId71"/>
    <p:sldId id="301" r:id="rId72"/>
    <p:sldId id="5401" r:id="rId73"/>
    <p:sldId id="303" r:id="rId74"/>
    <p:sldId id="304" r:id="rId75"/>
    <p:sldId id="305" r:id="rId76"/>
    <p:sldId id="561" r:id="rId77"/>
    <p:sldId id="5403" r:id="rId78"/>
    <p:sldId id="5402" r:id="rId79"/>
    <p:sldId id="309" r:id="rId80"/>
    <p:sldId id="310" r:id="rId81"/>
    <p:sldId id="5381" r:id="rId82"/>
    <p:sldId id="5382" r:id="rId83"/>
    <p:sldId id="1287" r:id="rId84"/>
    <p:sldId id="5383" r:id="rId85"/>
    <p:sldId id="1288" r:id="rId86"/>
    <p:sldId id="5384" r:id="rId87"/>
    <p:sldId id="1267" r:id="rId88"/>
    <p:sldId id="5385" r:id="rId89"/>
    <p:sldId id="724" r:id="rId90"/>
    <p:sldId id="1281" r:id="rId91"/>
    <p:sldId id="5389" r:id="rId92"/>
    <p:sldId id="5390" r:id="rId93"/>
    <p:sldId id="5391" r:id="rId94"/>
    <p:sldId id="5392" r:id="rId95"/>
    <p:sldId id="325" r:id="rId96"/>
    <p:sldId id="5407" r:id="rId97"/>
    <p:sldId id="5363" r:id="rId98"/>
    <p:sldId id="726" r:id="rId99"/>
    <p:sldId id="727" r:id="rId100"/>
    <p:sldId id="5364" r:id="rId101"/>
    <p:sldId id="5365" r:id="rId102"/>
    <p:sldId id="5366" r:id="rId103"/>
    <p:sldId id="331" r:id="rId104"/>
    <p:sldId id="332" r:id="rId105"/>
    <p:sldId id="333" r:id="rId106"/>
    <p:sldId id="334" r:id="rId107"/>
    <p:sldId id="335" r:id="rId108"/>
    <p:sldId id="336" r:id="rId109"/>
    <p:sldId id="337" r:id="rId110"/>
    <p:sldId id="338" r:id="rId111"/>
    <p:sldId id="339" r:id="rId112"/>
    <p:sldId id="5408" r:id="rId113"/>
    <p:sldId id="5409" r:id="rId114"/>
    <p:sldId id="342" r:id="rId115"/>
    <p:sldId id="343" r:id="rId116"/>
    <p:sldId id="344" r:id="rId117"/>
    <p:sldId id="657" r:id="rId118"/>
    <p:sldId id="5410" r:id="rId119"/>
    <p:sldId id="347" r:id="rId120"/>
    <p:sldId id="5411" r:id="rId121"/>
    <p:sldId id="349" r:id="rId122"/>
    <p:sldId id="5412" r:id="rId123"/>
    <p:sldId id="5420" r:id="rId124"/>
    <p:sldId id="352" r:id="rId125"/>
    <p:sldId id="353" r:id="rId126"/>
    <p:sldId id="354" r:id="rId127"/>
    <p:sldId id="355" r:id="rId128"/>
    <p:sldId id="356" r:id="rId129"/>
    <p:sldId id="357" r:id="rId130"/>
    <p:sldId id="358" r:id="rId131"/>
    <p:sldId id="359" r:id="rId132"/>
    <p:sldId id="360" r:id="rId133"/>
    <p:sldId id="361" r:id="rId134"/>
    <p:sldId id="362" r:id="rId135"/>
    <p:sldId id="363" r:id="rId136"/>
    <p:sldId id="364" r:id="rId137"/>
    <p:sldId id="365" r:id="rId138"/>
    <p:sldId id="366" r:id="rId139"/>
    <p:sldId id="367" r:id="rId140"/>
    <p:sldId id="4441" r:id="rId141"/>
    <p:sldId id="369" r:id="rId142"/>
    <p:sldId id="370" r:id="rId143"/>
    <p:sldId id="371" r:id="rId144"/>
    <p:sldId id="372" r:id="rId145"/>
    <p:sldId id="373" r:id="rId146"/>
    <p:sldId id="374" r:id="rId147"/>
    <p:sldId id="375" r:id="rId148"/>
    <p:sldId id="376" r:id="rId149"/>
    <p:sldId id="377" r:id="rId150"/>
    <p:sldId id="378" r:id="rId151"/>
    <p:sldId id="379" r:id="rId152"/>
    <p:sldId id="380" r:id="rId153"/>
    <p:sldId id="381" r:id="rId154"/>
    <p:sldId id="5393" r:id="rId155"/>
    <p:sldId id="5231" r:id="rId156"/>
    <p:sldId id="5394" r:id="rId157"/>
    <p:sldId id="5395" r:id="rId158"/>
    <p:sldId id="5413" r:id="rId159"/>
    <p:sldId id="5397" r:id="rId160"/>
    <p:sldId id="5398" r:id="rId161"/>
    <p:sldId id="5399" r:id="rId162"/>
    <p:sldId id="5232" r:id="rId163"/>
    <p:sldId id="1291" r:id="rId164"/>
    <p:sldId id="1351" r:id="rId165"/>
    <p:sldId id="1352" r:id="rId166"/>
    <p:sldId id="5531" r:id="rId167"/>
    <p:sldId id="395" r:id="rId168"/>
    <p:sldId id="396" r:id="rId169"/>
    <p:sldId id="397" r:id="rId170"/>
    <p:sldId id="398" r:id="rId171"/>
    <p:sldId id="399" r:id="rId172"/>
    <p:sldId id="400" r:id="rId173"/>
    <p:sldId id="401" r:id="rId174"/>
    <p:sldId id="402" r:id="rId175"/>
    <p:sldId id="403" r:id="rId176"/>
    <p:sldId id="404" r:id="rId177"/>
    <p:sldId id="405" r:id="rId178"/>
    <p:sldId id="406" r:id="rId179"/>
    <p:sldId id="407" r:id="rId180"/>
    <p:sldId id="408" r:id="rId181"/>
    <p:sldId id="409" r:id="rId182"/>
    <p:sldId id="410" r:id="rId183"/>
    <p:sldId id="5414" r:id="rId184"/>
    <p:sldId id="412" r:id="rId185"/>
    <p:sldId id="413" r:id="rId186"/>
    <p:sldId id="414" r:id="rId187"/>
    <p:sldId id="415" r:id="rId188"/>
    <p:sldId id="416" r:id="rId189"/>
    <p:sldId id="5235" r:id="rId190"/>
    <p:sldId id="418" r:id="rId191"/>
    <p:sldId id="1353" r:id="rId192"/>
    <p:sldId id="5415" r:id="rId193"/>
    <p:sldId id="5373" r:id="rId194"/>
    <p:sldId id="421" r:id="rId195"/>
    <p:sldId id="634" r:id="rId196"/>
    <p:sldId id="423" r:id="rId197"/>
    <p:sldId id="424" r:id="rId198"/>
    <p:sldId id="425" r:id="rId199"/>
    <p:sldId id="426" r:id="rId200"/>
    <p:sldId id="427" r:id="rId201"/>
    <p:sldId id="428" r:id="rId202"/>
    <p:sldId id="429" r:id="rId203"/>
    <p:sldId id="430" r:id="rId204"/>
    <p:sldId id="431" r:id="rId205"/>
    <p:sldId id="432" r:id="rId206"/>
    <p:sldId id="433" r:id="rId207"/>
    <p:sldId id="434" r:id="rId208"/>
    <p:sldId id="435" r:id="rId209"/>
    <p:sldId id="436" r:id="rId210"/>
    <p:sldId id="437" r:id="rId211"/>
    <p:sldId id="438" r:id="rId212"/>
    <p:sldId id="439" r:id="rId213"/>
    <p:sldId id="440" r:id="rId214"/>
    <p:sldId id="5416" r:id="rId215"/>
    <p:sldId id="442" r:id="rId216"/>
    <p:sldId id="443" r:id="rId217"/>
    <p:sldId id="444" r:id="rId218"/>
    <p:sldId id="445" r:id="rId219"/>
    <p:sldId id="277" r:id="rId220"/>
    <p:sldId id="447" r:id="rId221"/>
    <p:sldId id="448" r:id="rId222"/>
    <p:sldId id="449" r:id="rId223"/>
    <p:sldId id="450" r:id="rId224"/>
    <p:sldId id="451" r:id="rId225"/>
    <p:sldId id="452" r:id="rId226"/>
    <p:sldId id="453" r:id="rId227"/>
    <p:sldId id="1354" r:id="rId228"/>
    <p:sldId id="455" r:id="rId229"/>
    <p:sldId id="5417" r:id="rId230"/>
    <p:sldId id="457" r:id="rId231"/>
    <p:sldId id="458" r:id="rId232"/>
    <p:sldId id="459" r:id="rId233"/>
    <p:sldId id="460" r:id="rId234"/>
    <p:sldId id="5374" r:id="rId235"/>
    <p:sldId id="462" r:id="rId236"/>
    <p:sldId id="463" r:id="rId237"/>
    <p:sldId id="464" r:id="rId238"/>
    <p:sldId id="465" r:id="rId239"/>
    <p:sldId id="466" r:id="rId240"/>
    <p:sldId id="467" r:id="rId241"/>
    <p:sldId id="468" r:id="rId242"/>
    <p:sldId id="469" r:id="rId243"/>
    <p:sldId id="470" r:id="rId244"/>
    <p:sldId id="471" r:id="rId245"/>
    <p:sldId id="472" r:id="rId246"/>
    <p:sldId id="473" r:id="rId247"/>
    <p:sldId id="474" r:id="rId248"/>
    <p:sldId id="475" r:id="rId249"/>
    <p:sldId id="476" r:id="rId250"/>
    <p:sldId id="477" r:id="rId251"/>
    <p:sldId id="478" r:id="rId252"/>
    <p:sldId id="479" r:id="rId253"/>
    <p:sldId id="480" r:id="rId254"/>
    <p:sldId id="481" r:id="rId255"/>
    <p:sldId id="482" r:id="rId256"/>
    <p:sldId id="483" r:id="rId257"/>
    <p:sldId id="484" r:id="rId258"/>
    <p:sldId id="485" r:id="rId259"/>
    <p:sldId id="5370" r:id="rId260"/>
    <p:sldId id="5371" r:id="rId261"/>
    <p:sldId id="5418" r:id="rId262"/>
    <p:sldId id="489" r:id="rId263"/>
    <p:sldId id="490" r:id="rId264"/>
    <p:sldId id="491" r:id="rId265"/>
    <p:sldId id="492" r:id="rId266"/>
    <p:sldId id="493" r:id="rId267"/>
    <p:sldId id="494" r:id="rId268"/>
    <p:sldId id="495" r:id="rId269"/>
    <p:sldId id="496" r:id="rId270"/>
    <p:sldId id="497" r:id="rId271"/>
    <p:sldId id="498" r:id="rId272"/>
    <p:sldId id="499" r:id="rId273"/>
    <p:sldId id="500" r:id="rId274"/>
    <p:sldId id="501" r:id="rId275"/>
    <p:sldId id="502" r:id="rId276"/>
    <p:sldId id="503" r:id="rId277"/>
    <p:sldId id="504" r:id="rId278"/>
    <p:sldId id="505" r:id="rId279"/>
    <p:sldId id="506" r:id="rId280"/>
    <p:sldId id="507" r:id="rId281"/>
    <p:sldId id="977" r:id="rId282"/>
    <p:sldId id="509" r:id="rId283"/>
    <p:sldId id="510" r:id="rId284"/>
    <p:sldId id="511" r:id="rId285"/>
    <p:sldId id="512" r:id="rId286"/>
    <p:sldId id="513" r:id="rId287"/>
    <p:sldId id="514" r:id="rId288"/>
    <p:sldId id="515" r:id="rId289"/>
    <p:sldId id="516" r:id="rId290"/>
    <p:sldId id="517" r:id="rId291"/>
    <p:sldId id="518" r:id="rId292"/>
    <p:sldId id="519" r:id="rId293"/>
    <p:sldId id="520" r:id="rId294"/>
    <p:sldId id="521" r:id="rId295"/>
    <p:sldId id="522" r:id="rId296"/>
    <p:sldId id="523" r:id="rId297"/>
    <p:sldId id="524" r:id="rId298"/>
    <p:sldId id="525" r:id="rId299"/>
    <p:sldId id="526" r:id="rId300"/>
    <p:sldId id="527" r:id="rId301"/>
    <p:sldId id="528" r:id="rId302"/>
    <p:sldId id="529" r:id="rId303"/>
    <p:sldId id="530" r:id="rId304"/>
    <p:sldId id="531" r:id="rId305"/>
    <p:sldId id="532" r:id="rId306"/>
    <p:sldId id="533" r:id="rId307"/>
    <p:sldId id="534" r:id="rId308"/>
    <p:sldId id="535" r:id="rId309"/>
    <p:sldId id="536" r:id="rId310"/>
    <p:sldId id="537" r:id="rId311"/>
    <p:sldId id="538" r:id="rId312"/>
    <p:sldId id="539" r:id="rId313"/>
    <p:sldId id="540" r:id="rId314"/>
    <p:sldId id="541" r:id="rId315"/>
    <p:sldId id="542" r:id="rId316"/>
    <p:sldId id="543" r:id="rId317"/>
    <p:sldId id="544" r:id="rId318"/>
    <p:sldId id="545" r:id="rId319"/>
    <p:sldId id="546" r:id="rId320"/>
    <p:sldId id="547" r:id="rId321"/>
    <p:sldId id="3703" r:id="rId322"/>
    <p:sldId id="566" r:id="rId323"/>
    <p:sldId id="567" r:id="rId324"/>
    <p:sldId id="550" r:id="rId325"/>
    <p:sldId id="1362" r:id="rId326"/>
    <p:sldId id="552" r:id="rId327"/>
    <p:sldId id="553" r:id="rId328"/>
    <p:sldId id="554" r:id="rId329"/>
    <p:sldId id="4030" r:id="rId330"/>
    <p:sldId id="556" r:id="rId331"/>
    <p:sldId id="557" r:id="rId332"/>
  </p:sldIdLst>
  <p:sldSz cx="9144000" cy="6858000" type="screen4x3"/>
  <p:notesSz cx="6858000" cy="9144000"/>
  <p:defaultTex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1pPr>
    <a:lvl2pPr marL="0" marR="0" indent="456342"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2pPr>
    <a:lvl3pPr marL="0" marR="0" indent="91269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3pPr>
    <a:lvl4pPr marL="0" marR="0" indent="1369015"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4pPr>
    <a:lvl5pPr marL="0" marR="0" indent="1825374"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5pPr>
    <a:lvl6pPr marL="0" marR="0" indent="2281696"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6pPr>
    <a:lvl7pPr marL="0" marR="0" indent="2738031"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7pPr>
    <a:lvl8pPr marL="0" marR="0" indent="3194368"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8pPr>
    <a:lvl9pPr marL="0" marR="0" indent="3650712"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lvl9pPr>
  </p:defaultTextStyle>
  <p:extLst>
    <p:ext uri="{521415D9-36F7-43E2-AB2F-B90AF26B5E84}">
      <p14:sectionLst xmlns:p14="http://schemas.microsoft.com/office/powerpoint/2010/main">
        <p14:section name="Overview" id="{B701323F-7DC6-E34D-9E98-C750FA5A5CE5}">
          <p14:sldIdLst>
            <p14:sldId id="256"/>
            <p14:sldId id="715"/>
            <p14:sldId id="565"/>
            <p14:sldId id="259"/>
            <p14:sldId id="260"/>
            <p14:sldId id="261"/>
            <p14:sldId id="262"/>
            <p14:sldId id="263"/>
            <p14:sldId id="264"/>
            <p14:sldId id="5400"/>
            <p14:sldId id="266"/>
            <p14:sldId id="5376"/>
            <p14:sldId id="5377"/>
            <p14:sldId id="5378"/>
            <p14:sldId id="5379"/>
            <p14:sldId id="5419"/>
            <p14:sldId id="5234"/>
            <p14:sldId id="5404"/>
            <p14:sldId id="5405"/>
            <p14:sldId id="275"/>
          </p14:sldIdLst>
        </p14:section>
        <p14:section name="Introduction" id="{12075EA8-CF2F-6E40-B901-68C2B7C1DF53}">
          <p14:sldIdLst>
            <p14:sldId id="723"/>
            <p14:sldId id="386"/>
            <p14:sldId id="278"/>
            <p14:sldId id="279"/>
            <p14:sldId id="280"/>
            <p14:sldId id="281"/>
            <p14:sldId id="282"/>
            <p14:sldId id="283"/>
            <p14:sldId id="284"/>
            <p14:sldId id="285"/>
            <p14:sldId id="286"/>
            <p14:sldId id="1365"/>
            <p14:sldId id="288"/>
            <p14:sldId id="289"/>
            <p14:sldId id="290"/>
            <p14:sldId id="291"/>
            <p14:sldId id="292"/>
            <p14:sldId id="293"/>
            <p14:sldId id="294"/>
            <p14:sldId id="295"/>
            <p14:sldId id="296"/>
            <p14:sldId id="297"/>
            <p14:sldId id="298"/>
            <p14:sldId id="560"/>
            <p14:sldId id="300"/>
            <p14:sldId id="301"/>
            <p14:sldId id="5401"/>
            <p14:sldId id="303"/>
            <p14:sldId id="304"/>
            <p14:sldId id="305"/>
            <p14:sldId id="561"/>
            <p14:sldId id="5403"/>
            <p14:sldId id="5402"/>
            <p14:sldId id="309"/>
            <p14:sldId id="310"/>
          </p14:sldIdLst>
        </p14:section>
        <p14:section name="Sermon" id="{CDFB45FE-E824-D54E-A9B9-11411EDFBEB5}">
          <p14:sldIdLst>
            <p14:sldId id="5381"/>
            <p14:sldId id="5382"/>
            <p14:sldId id="1287"/>
            <p14:sldId id="5383"/>
            <p14:sldId id="1288"/>
            <p14:sldId id="5384"/>
            <p14:sldId id="1267"/>
            <p14:sldId id="5385"/>
            <p14:sldId id="724"/>
            <p14:sldId id="1281"/>
            <p14:sldId id="5389"/>
            <p14:sldId id="5390"/>
            <p14:sldId id="5391"/>
            <p14:sldId id="5392"/>
          </p14:sldIdLst>
        </p14:section>
        <p14:section name="Chapters" id="{3F5B96D8-220A-6445-8CA3-C33479CA8596}">
          <p14:sldIdLst>
            <p14:sldId id="325"/>
            <p14:sldId id="5407"/>
            <p14:sldId id="5363"/>
            <p14:sldId id="726"/>
            <p14:sldId id="727"/>
            <p14:sldId id="5364"/>
            <p14:sldId id="5365"/>
            <p14:sldId id="5366"/>
            <p14:sldId id="331"/>
            <p14:sldId id="332"/>
            <p14:sldId id="333"/>
            <p14:sldId id="334"/>
            <p14:sldId id="335"/>
            <p14:sldId id="336"/>
            <p14:sldId id="337"/>
            <p14:sldId id="338"/>
            <p14:sldId id="339"/>
            <p14:sldId id="5408"/>
            <p14:sldId id="5409"/>
            <p14:sldId id="342"/>
            <p14:sldId id="343"/>
            <p14:sldId id="344"/>
            <p14:sldId id="657"/>
            <p14:sldId id="5410"/>
            <p14:sldId id="347"/>
            <p14:sldId id="5411"/>
            <p14:sldId id="349"/>
            <p14:sldId id="5412"/>
            <p14:sldId id="5420"/>
            <p14:sldId id="352"/>
            <p14:sldId id="353"/>
            <p14:sldId id="354"/>
            <p14:sldId id="355"/>
            <p14:sldId id="356"/>
            <p14:sldId id="357"/>
            <p14:sldId id="358"/>
            <p14:sldId id="359"/>
            <p14:sldId id="360"/>
            <p14:sldId id="361"/>
            <p14:sldId id="362"/>
            <p14:sldId id="363"/>
            <p14:sldId id="364"/>
            <p14:sldId id="365"/>
            <p14:sldId id="366"/>
            <p14:sldId id="367"/>
            <p14:sldId id="4441"/>
            <p14:sldId id="369"/>
            <p14:sldId id="370"/>
            <p14:sldId id="371"/>
            <p14:sldId id="372"/>
            <p14:sldId id="373"/>
            <p14:sldId id="374"/>
            <p14:sldId id="375"/>
            <p14:sldId id="376"/>
            <p14:sldId id="377"/>
            <p14:sldId id="378"/>
            <p14:sldId id="379"/>
            <p14:sldId id="380"/>
            <p14:sldId id="381"/>
            <p14:sldId id="5393"/>
            <p14:sldId id="5231"/>
            <p14:sldId id="5394"/>
            <p14:sldId id="5395"/>
            <p14:sldId id="5413"/>
            <p14:sldId id="5397"/>
            <p14:sldId id="5398"/>
            <p14:sldId id="5399"/>
            <p14:sldId id="5232"/>
            <p14:sldId id="1291"/>
            <p14:sldId id="1351"/>
            <p14:sldId id="1352"/>
            <p14:sldId id="5531"/>
            <p14:sldId id="395"/>
            <p14:sldId id="396"/>
            <p14:sldId id="397"/>
            <p14:sldId id="398"/>
            <p14:sldId id="399"/>
            <p14:sldId id="400"/>
            <p14:sldId id="401"/>
            <p14:sldId id="402"/>
            <p14:sldId id="403"/>
            <p14:sldId id="404"/>
            <p14:sldId id="405"/>
            <p14:sldId id="406"/>
            <p14:sldId id="407"/>
            <p14:sldId id="408"/>
            <p14:sldId id="409"/>
            <p14:sldId id="410"/>
            <p14:sldId id="5414"/>
            <p14:sldId id="412"/>
            <p14:sldId id="413"/>
            <p14:sldId id="414"/>
            <p14:sldId id="415"/>
            <p14:sldId id="416"/>
            <p14:sldId id="5235"/>
            <p14:sldId id="418"/>
            <p14:sldId id="1353"/>
            <p14:sldId id="5415"/>
            <p14:sldId id="5373"/>
            <p14:sldId id="421"/>
            <p14:sldId id="634"/>
            <p14:sldId id="423"/>
            <p14:sldId id="424"/>
            <p14:sldId id="425"/>
            <p14:sldId id="426"/>
            <p14:sldId id="427"/>
            <p14:sldId id="428"/>
            <p14:sldId id="429"/>
            <p14:sldId id="430"/>
            <p14:sldId id="431"/>
            <p14:sldId id="432"/>
            <p14:sldId id="433"/>
            <p14:sldId id="434"/>
            <p14:sldId id="435"/>
            <p14:sldId id="436"/>
            <p14:sldId id="437"/>
            <p14:sldId id="438"/>
            <p14:sldId id="439"/>
            <p14:sldId id="440"/>
            <p14:sldId id="5416"/>
            <p14:sldId id="442"/>
            <p14:sldId id="443"/>
            <p14:sldId id="444"/>
            <p14:sldId id="445"/>
            <p14:sldId id="277"/>
            <p14:sldId id="447"/>
            <p14:sldId id="448"/>
            <p14:sldId id="449"/>
            <p14:sldId id="450"/>
            <p14:sldId id="451"/>
            <p14:sldId id="452"/>
            <p14:sldId id="453"/>
            <p14:sldId id="1354"/>
            <p14:sldId id="455"/>
            <p14:sldId id="5417"/>
            <p14:sldId id="457"/>
            <p14:sldId id="458"/>
            <p14:sldId id="459"/>
            <p14:sldId id="460"/>
            <p14:sldId id="5374"/>
            <p14:sldId id="462"/>
            <p14:sldId id="463"/>
            <p14:sldId id="464"/>
            <p14:sldId id="465"/>
            <p14:sldId id="466"/>
            <p14:sldId id="467"/>
            <p14:sldId id="468"/>
            <p14:sldId id="469"/>
            <p14:sldId id="470"/>
            <p14:sldId id="471"/>
            <p14:sldId id="472"/>
            <p14:sldId id="473"/>
            <p14:sldId id="474"/>
            <p14:sldId id="475"/>
            <p14:sldId id="476"/>
            <p14:sldId id="477"/>
            <p14:sldId id="478"/>
            <p14:sldId id="479"/>
            <p14:sldId id="480"/>
            <p14:sldId id="481"/>
            <p14:sldId id="482"/>
            <p14:sldId id="483"/>
            <p14:sldId id="484"/>
            <p14:sldId id="485"/>
            <p14:sldId id="5370"/>
            <p14:sldId id="5371"/>
            <p14:sldId id="5418"/>
            <p14:sldId id="489"/>
            <p14:sldId id="490"/>
            <p14:sldId id="491"/>
            <p14:sldId id="492"/>
            <p14:sldId id="493"/>
            <p14:sldId id="494"/>
            <p14:sldId id="495"/>
            <p14:sldId id="496"/>
            <p14:sldId id="497"/>
            <p14:sldId id="498"/>
            <p14:sldId id="499"/>
            <p14:sldId id="500"/>
            <p14:sldId id="501"/>
            <p14:sldId id="502"/>
            <p14:sldId id="503"/>
            <p14:sldId id="504"/>
            <p14:sldId id="505"/>
            <p14:sldId id="506"/>
            <p14:sldId id="507"/>
            <p14:sldId id="977"/>
            <p14:sldId id="509"/>
            <p14:sldId id="510"/>
            <p14:sldId id="511"/>
            <p14:sldId id="512"/>
            <p14:sldId id="513"/>
            <p14:sldId id="514"/>
            <p14:sldId id="515"/>
            <p14:sldId id="516"/>
            <p14:sldId id="517"/>
            <p14:sldId id="518"/>
            <p14:sldId id="519"/>
            <p14:sldId id="520"/>
            <p14:sldId id="521"/>
            <p14:sldId id="522"/>
            <p14:sldId id="523"/>
            <p14:sldId id="524"/>
            <p14:sldId id="525"/>
            <p14:sldId id="526"/>
            <p14:sldId id="527"/>
            <p14:sldId id="528"/>
            <p14:sldId id="529"/>
            <p14:sldId id="530"/>
            <p14:sldId id="531"/>
            <p14:sldId id="532"/>
            <p14:sldId id="533"/>
            <p14:sldId id="534"/>
            <p14:sldId id="535"/>
            <p14:sldId id="536"/>
            <p14:sldId id="537"/>
            <p14:sldId id="538"/>
            <p14:sldId id="539"/>
            <p14:sldId id="540"/>
            <p14:sldId id="541"/>
            <p14:sldId id="542"/>
            <p14:sldId id="543"/>
            <p14:sldId id="544"/>
            <p14:sldId id="545"/>
            <p14:sldId id="546"/>
            <p14:sldId id="547"/>
            <p14:sldId id="3703"/>
          </p14:sldIdLst>
        </p14:section>
        <p14:section name="Conclusion" id="{7FC685E2-3506-6E44-807E-CDA150284E82}">
          <p14:sldIdLst>
            <p14:sldId id="566"/>
            <p14:sldId id="567"/>
            <p14:sldId id="550"/>
            <p14:sldId id="1362"/>
            <p14:sldId id="552"/>
            <p14:sldId id="553"/>
            <p14:sldId id="554"/>
            <p14:sldId id="4030"/>
          </p14:sldIdLst>
        </p14:section>
        <p14:section name="Supplements" id="{2C04E5B9-3A68-544F-91FC-7803DF879EF8}">
          <p14:sldIdLst>
            <p14:sldId id="556"/>
            <p14:sldId id="557"/>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0000"/>
    <a:srgbClr val="CAE2C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Ref idx="major">
          <a:srgbClr val="8383AD"/>
        </a:fontRef>
        <a:srgbClr val="8383AD"/>
      </a:tcTxStyle>
      <a:tcStyle>
        <a:tcBdr>
          <a:left>
            <a:ln w="9525" cap="flat">
              <a:solidFill>
                <a:srgbClr val="B7BB8C"/>
              </a:solidFill>
              <a:prstDash val="solid"/>
              <a:round/>
            </a:ln>
          </a:left>
          <a:right>
            <a:ln w="9525" cap="flat">
              <a:solidFill>
                <a:srgbClr val="B7BB8C"/>
              </a:solidFill>
              <a:prstDash val="solid"/>
              <a:round/>
            </a:ln>
          </a:right>
          <a:top>
            <a:ln w="9525" cap="flat">
              <a:solidFill>
                <a:srgbClr val="B7BB8C"/>
              </a:solidFill>
              <a:prstDash val="solid"/>
              <a:round/>
            </a:ln>
          </a:top>
          <a:bottom>
            <a:ln w="9525" cap="flat">
              <a:solidFill>
                <a:srgbClr val="B7BB8C"/>
              </a:solidFill>
              <a:prstDash val="solid"/>
              <a:round/>
            </a:ln>
          </a:bottom>
          <a:insideH>
            <a:ln w="9525" cap="flat">
              <a:solidFill>
                <a:srgbClr val="B7BB8C"/>
              </a:solidFill>
              <a:prstDash val="solid"/>
              <a:round/>
            </a:ln>
          </a:insideH>
          <a:insideV>
            <a:ln w="9525" cap="flat">
              <a:solidFill>
                <a:srgbClr val="B7BB8C"/>
              </a:solidFill>
              <a:prstDash val="solid"/>
              <a:round/>
            </a:ln>
          </a:insideV>
        </a:tcBdr>
        <a:fill>
          <a:solidFill>
            <a:schemeClr val="accent1">
              <a:alpha val="40000"/>
            </a:schemeClr>
          </a:solidFill>
        </a:fill>
      </a:tcStyle>
    </a:wholeTbl>
    <a:band2H>
      <a:tcTxStyle/>
      <a:tcStyle>
        <a:tcBdr/>
        <a:fill>
          <a:solidFill>
            <a:srgbClr val="FFFFFF"/>
          </a:solidFill>
        </a:fill>
      </a:tcStyle>
    </a:band2H>
    <a:firstCol>
      <a:tcTxStyle b="on" i="off">
        <a:fontRef idx="major">
          <a:srgbClr val="8383AD"/>
        </a:fontRef>
        <a:srgbClr val="8383AD"/>
      </a:tcTxStyle>
      <a:tcStyle>
        <a:tcBdr>
          <a:left>
            <a:ln w="9525" cap="flat">
              <a:solidFill>
                <a:srgbClr val="B7BB8C"/>
              </a:solidFill>
              <a:prstDash val="solid"/>
              <a:round/>
            </a:ln>
          </a:left>
          <a:right>
            <a:ln w="25400" cap="flat">
              <a:solidFill>
                <a:schemeClr val="accent1"/>
              </a:solidFill>
              <a:prstDash val="solid"/>
              <a:round/>
            </a:ln>
          </a:right>
          <a:top>
            <a:ln w="9525" cap="flat">
              <a:solidFill>
                <a:srgbClr val="B7BB8C"/>
              </a:solidFill>
              <a:prstDash val="solid"/>
              <a:round/>
            </a:ln>
          </a:top>
          <a:bottom>
            <a:ln w="9525" cap="flat">
              <a:solidFill>
                <a:srgbClr val="B7BB8C"/>
              </a:solidFill>
              <a:prstDash val="solid"/>
              <a:round/>
            </a:ln>
          </a:bottom>
          <a:insideH>
            <a:ln w="9525" cap="flat">
              <a:solidFill>
                <a:srgbClr val="B7BB8C"/>
              </a:solidFill>
              <a:prstDash val="solid"/>
              <a:round/>
            </a:ln>
          </a:insideH>
          <a:insideV>
            <a:ln w="9525" cap="flat">
              <a:solidFill>
                <a:srgbClr val="B7BB8C"/>
              </a:solidFill>
              <a:prstDash val="solid"/>
              <a:round/>
            </a:ln>
          </a:insideV>
        </a:tcBdr>
        <a:fill>
          <a:solidFill>
            <a:schemeClr val="accent1">
              <a:alpha val="40000"/>
            </a:schemeClr>
          </a:solidFill>
        </a:fill>
      </a:tcStyle>
    </a:firstCol>
    <a:lastRow>
      <a:tcTxStyle b="on" i="off">
        <a:fontRef idx="major">
          <a:srgbClr val="8383AD"/>
        </a:fontRef>
        <a:srgbClr val="8383AD"/>
      </a:tcTxStyle>
      <a:tcStyle>
        <a:tcBdr>
          <a:left>
            <a:ln w="12700" cap="flat">
              <a:noFill/>
              <a:miter lim="400000"/>
            </a:ln>
          </a:left>
          <a:right>
            <a:ln w="12700" cap="flat">
              <a:noFill/>
              <a:miter lim="400000"/>
            </a:ln>
          </a:right>
          <a:top>
            <a:ln w="25400" cap="flat">
              <a:solidFill>
                <a:schemeClr val="accent1"/>
              </a:solidFill>
              <a:prstDash val="solid"/>
              <a:round/>
            </a:ln>
          </a:top>
          <a:bottom>
            <a:ln w="25400" cap="flat">
              <a:solidFill>
                <a:schemeClr val="accent1"/>
              </a:solidFill>
              <a:prstDash val="solid"/>
              <a:round/>
            </a:ln>
          </a:bottom>
          <a:insideH>
            <a:ln w="12700" cap="flat">
              <a:noFill/>
              <a:miter lim="400000"/>
            </a:ln>
          </a:insideH>
          <a:insideV>
            <a:ln w="12700" cap="flat">
              <a:noFill/>
              <a:miter lim="400000"/>
            </a:ln>
          </a:insideV>
        </a:tcBdr>
        <a:fill>
          <a:noFill/>
        </a:fill>
      </a:tcStyle>
    </a:lastRow>
    <a:firstRow>
      <a:tcTxStyle b="on" i="off">
        <a:fontRef idx="major">
          <a:srgbClr val="FEFED6"/>
        </a:fontRef>
        <a:srgbClr val="FEFED6"/>
      </a:tcTxStyle>
      <a:tcStyle>
        <a:tcBdr>
          <a:left>
            <a:ln w="12700" cap="flat">
              <a:noFill/>
              <a:miter lim="400000"/>
            </a:ln>
          </a:left>
          <a:right>
            <a:ln w="12700" cap="flat">
              <a:noFill/>
              <a:miter lim="400000"/>
            </a:ln>
          </a:right>
          <a:top>
            <a:ln w="9525" cap="flat">
              <a:solidFill>
                <a:srgbClr val="B7BB8C"/>
              </a:solidFill>
              <a:prstDash val="solid"/>
              <a:round/>
            </a:ln>
          </a:top>
          <a:bottom>
            <a:ln w="25400" cap="flat">
              <a:solidFill>
                <a:srgbClr val="FEFED6"/>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C7B018BB-80A7-4F77-B60F-C8B233D01FF8}"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E6E8DB"/>
          </a:solidFill>
        </a:fill>
      </a:tcStyle>
    </a:wholeTbl>
    <a:band2H>
      <a:tcTxStyle/>
      <a:tcStyle>
        <a:tcBdr/>
        <a:fill>
          <a:solidFill>
            <a:srgbClr val="F3F4EE"/>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1"/>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1"/>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1"/>
          </a:solidFill>
        </a:fill>
      </a:tcStyle>
    </a:firstRow>
  </a:tblStyle>
  <a:tblStyle styleId="{EEE7283C-3CF3-47DC-8721-378D4A62B228}"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FFFFF6"/>
          </a:solidFill>
        </a:fill>
      </a:tcStyle>
    </a:wholeTbl>
    <a:band2H>
      <a:tcTxStyle/>
      <a:tcStyle>
        <a:tcBdr/>
        <a:fill>
          <a:solidFill>
            <a:srgbClr val="FFFFFB"/>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3"/>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3"/>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3"/>
          </a:solidFill>
        </a:fill>
      </a:tcStyle>
    </a:firstRow>
  </a:tblStyle>
  <a:tblStyle styleId="{CF821DB8-F4EB-4A41-A1BA-3FCAFE7338EE}"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D1D1D9"/>
          </a:solidFill>
        </a:fill>
      </a:tcStyle>
    </a:wholeTbl>
    <a:band2H>
      <a:tcTxStyle/>
      <a:tcStyle>
        <a:tcBdr/>
        <a:fill>
          <a:solidFill>
            <a:srgbClr val="E9E9ED"/>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6"/>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6"/>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chemeClr val="accent6"/>
          </a:solidFill>
        </a:fill>
      </a:tcStyle>
    </a:firstRow>
  </a:tblStyle>
  <a:tblStyle styleId="{33BA23B1-9221-436E-865A-0063620EA4FD}" styleName="">
    <a:tblBg/>
    <a:wholeTbl>
      <a:tcTxStyle b="off" i="off">
        <a:fontRef idx="major">
          <a:srgbClr val="8383AD"/>
        </a:fontRef>
        <a:srgbClr val="8383AD"/>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ECECF1"/>
          </a:solidFill>
        </a:fill>
      </a:tcStyle>
    </a:wholeTbl>
    <a:band2H>
      <a:tcTxStyle/>
      <a:tcStyle>
        <a:tcBdr/>
        <a:fill>
          <a:solidFill>
            <a:srgbClr val="FEFED6"/>
          </a:solidFill>
        </a:fill>
      </a:tcStyle>
    </a:band2H>
    <a:firstCol>
      <a:tcTxStyle b="on" i="off">
        <a:fontRef idx="major">
          <a:srgbClr val="FEFED6"/>
        </a:fontRef>
        <a:srgbClr val="FEFED6"/>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Col>
    <a:lastRow>
      <a:tcTxStyle b="on" i="off">
        <a:fontRef idx="major">
          <a:srgbClr val="8383AD"/>
        </a:fontRef>
        <a:srgbClr val="8383AD"/>
      </a:tcTxStyle>
      <a:tcStyle>
        <a:tcBdr>
          <a:left>
            <a:ln w="12700" cap="flat">
              <a:noFill/>
              <a:miter lim="400000"/>
            </a:ln>
          </a:left>
          <a:right>
            <a:ln w="12700" cap="flat">
              <a:noFill/>
              <a:miter lim="400000"/>
            </a:ln>
          </a:right>
          <a:top>
            <a:ln w="50800" cap="flat">
              <a:solidFill>
                <a:srgbClr val="8383AD"/>
              </a:solidFill>
              <a:prstDash val="solid"/>
              <a:round/>
            </a:ln>
          </a:top>
          <a:bottom>
            <a:ln w="25400" cap="flat">
              <a:solidFill>
                <a:srgbClr val="8383AD"/>
              </a:solidFill>
              <a:prstDash val="solid"/>
              <a:round/>
            </a:ln>
          </a:bottom>
          <a:insideH>
            <a:ln w="12700" cap="flat">
              <a:noFill/>
              <a:miter lim="400000"/>
            </a:ln>
          </a:insideH>
          <a:insideV>
            <a:ln w="12700" cap="flat">
              <a:noFill/>
              <a:miter lim="400000"/>
            </a:ln>
          </a:insideV>
        </a:tcBdr>
        <a:fill>
          <a:solidFill>
            <a:srgbClr val="FEFED6"/>
          </a:solidFill>
        </a:fill>
      </a:tcStyle>
    </a:lastRow>
    <a:firstRow>
      <a:tcTxStyle b="on" i="off">
        <a:fontRef idx="major">
          <a:srgbClr val="FEFED6"/>
        </a:fontRef>
        <a:srgbClr val="FEFED6"/>
      </a:tcTxStyle>
      <a:tcStyle>
        <a:tcBdr>
          <a:left>
            <a:ln w="12700" cap="flat">
              <a:noFill/>
              <a:miter lim="400000"/>
            </a:ln>
          </a:left>
          <a:right>
            <a:ln w="12700" cap="flat">
              <a:noFill/>
              <a:miter lim="400000"/>
            </a:ln>
          </a:right>
          <a:top>
            <a:ln w="25400" cap="flat">
              <a:solidFill>
                <a:srgbClr val="8383AD"/>
              </a:solidFill>
              <a:prstDash val="solid"/>
              <a:round/>
            </a:ln>
          </a:top>
          <a:bottom>
            <a:ln w="25400" cap="flat">
              <a:solidFill>
                <a:srgbClr val="8383AD"/>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2708684C-4D16-4618-839F-0558EEFCDFE6}" styleName="">
    <a:tblBg/>
    <a:wholeTbl>
      <a:tcTxStyle b="off" i="off">
        <a:fontRef idx="major">
          <a:srgbClr val="8383AD"/>
        </a:fontRef>
        <a:srgbClr val="8383AD"/>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D8D8E2"/>
          </a:solidFill>
        </a:fill>
      </a:tcStyle>
    </a:wholeTbl>
    <a:band2H>
      <a:tcTxStyle/>
      <a:tcStyle>
        <a:tcBdr/>
        <a:fill>
          <a:solidFill>
            <a:srgbClr val="ECECF1"/>
          </a:solidFill>
        </a:fill>
      </a:tcStyle>
    </a:band2H>
    <a:firstCol>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8383AD"/>
          </a:solidFill>
        </a:fill>
      </a:tcStyle>
    </a:firstCol>
    <a:la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38100" cap="flat">
              <a:solidFill>
                <a:srgbClr val="FEFED6"/>
              </a:solidFill>
              <a:prstDash val="solid"/>
              <a:round/>
            </a:ln>
          </a:top>
          <a:bottom>
            <a:ln w="127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8383AD"/>
          </a:solidFill>
        </a:fill>
      </a:tcStyle>
    </a:lastRow>
    <a:firstRow>
      <a:tcTxStyle b="on" i="off">
        <a:fontRef idx="major">
          <a:srgbClr val="FEFED6"/>
        </a:fontRef>
        <a:srgbClr val="FEFED6"/>
      </a:tcTxStyle>
      <a:tcStyle>
        <a:tcBdr>
          <a:left>
            <a:ln w="12700" cap="flat">
              <a:solidFill>
                <a:srgbClr val="FEFED6"/>
              </a:solidFill>
              <a:prstDash val="solid"/>
              <a:round/>
            </a:ln>
          </a:left>
          <a:right>
            <a:ln w="12700" cap="flat">
              <a:solidFill>
                <a:srgbClr val="FEFED6"/>
              </a:solidFill>
              <a:prstDash val="solid"/>
              <a:round/>
            </a:ln>
          </a:right>
          <a:top>
            <a:ln w="12700" cap="flat">
              <a:solidFill>
                <a:srgbClr val="FEFED6"/>
              </a:solidFill>
              <a:prstDash val="solid"/>
              <a:round/>
            </a:ln>
          </a:top>
          <a:bottom>
            <a:ln w="38100" cap="flat">
              <a:solidFill>
                <a:srgbClr val="FEFED6"/>
              </a:solidFill>
              <a:prstDash val="solid"/>
              <a:round/>
            </a:ln>
          </a:bottom>
          <a:insideH>
            <a:ln w="12700" cap="flat">
              <a:solidFill>
                <a:srgbClr val="FEFED6"/>
              </a:solidFill>
              <a:prstDash val="solid"/>
              <a:round/>
            </a:ln>
          </a:insideH>
          <a:insideV>
            <a:ln w="12700" cap="flat">
              <a:solidFill>
                <a:srgbClr val="FEFED6"/>
              </a:solidFill>
              <a:prstDash val="solid"/>
              <a:round/>
            </a:ln>
          </a:insideV>
        </a:tcBdr>
        <a:fill>
          <a:solidFill>
            <a:srgbClr val="8383AD"/>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25970" autoAdjust="0"/>
    <p:restoredTop sz="94249" autoAdjust="0"/>
  </p:normalViewPr>
  <p:slideViewPr>
    <p:cSldViewPr>
      <p:cViewPr varScale="1">
        <p:scale>
          <a:sx n="126" d="100"/>
          <a:sy n="126" d="100"/>
        </p:scale>
        <p:origin x="208" y="864"/>
      </p:cViewPr>
      <p:guideLst>
        <p:guide orient="horz" pos="2160"/>
        <p:guide pos="2880"/>
      </p:guideLst>
    </p:cSldViewPr>
  </p:slideViewPr>
  <p:notesTextViewPr>
    <p:cViewPr>
      <p:scale>
        <a:sx n="100" d="100"/>
        <a:sy n="100" d="100"/>
      </p:scale>
      <p:origin x="0" y="0"/>
    </p:cViewPr>
  </p:notesTextViewPr>
  <p:sorterViewPr>
    <p:cViewPr>
      <p:scale>
        <a:sx n="40" d="100"/>
        <a:sy n="4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91.xml"/><Relationship Id="rId299" Type="http://schemas.openxmlformats.org/officeDocument/2006/relationships/slide" Target="slides/slide273.xml"/><Relationship Id="rId21" Type="http://schemas.openxmlformats.org/officeDocument/2006/relationships/slideMaster" Target="slideMasters/slideMaster21.xml"/><Relationship Id="rId63" Type="http://schemas.openxmlformats.org/officeDocument/2006/relationships/slide" Target="slides/slide37.xml"/><Relationship Id="rId159" Type="http://schemas.openxmlformats.org/officeDocument/2006/relationships/slide" Target="slides/slide133.xml"/><Relationship Id="rId324" Type="http://schemas.openxmlformats.org/officeDocument/2006/relationships/slide" Target="slides/slide298.xml"/><Relationship Id="rId170" Type="http://schemas.openxmlformats.org/officeDocument/2006/relationships/slide" Target="slides/slide144.xml"/><Relationship Id="rId226" Type="http://schemas.openxmlformats.org/officeDocument/2006/relationships/slide" Target="slides/slide200.xml"/><Relationship Id="rId268" Type="http://schemas.openxmlformats.org/officeDocument/2006/relationships/slide" Target="slides/slide242.xml"/><Relationship Id="rId32" Type="http://schemas.openxmlformats.org/officeDocument/2006/relationships/slide" Target="slides/slide6.xml"/><Relationship Id="rId74" Type="http://schemas.openxmlformats.org/officeDocument/2006/relationships/slide" Target="slides/slide48.xml"/><Relationship Id="rId128" Type="http://schemas.openxmlformats.org/officeDocument/2006/relationships/slide" Target="slides/slide102.xml"/><Relationship Id="rId335" Type="http://schemas.openxmlformats.org/officeDocument/2006/relationships/viewProps" Target="viewProps.xml"/><Relationship Id="rId5" Type="http://schemas.openxmlformats.org/officeDocument/2006/relationships/slideMaster" Target="slideMasters/slideMaster5.xml"/><Relationship Id="rId181" Type="http://schemas.openxmlformats.org/officeDocument/2006/relationships/slide" Target="slides/slide155.xml"/><Relationship Id="rId237" Type="http://schemas.openxmlformats.org/officeDocument/2006/relationships/slide" Target="slides/slide211.xml"/><Relationship Id="rId279" Type="http://schemas.openxmlformats.org/officeDocument/2006/relationships/slide" Target="slides/slide253.xml"/><Relationship Id="rId43" Type="http://schemas.openxmlformats.org/officeDocument/2006/relationships/slide" Target="slides/slide17.xml"/><Relationship Id="rId139" Type="http://schemas.openxmlformats.org/officeDocument/2006/relationships/slide" Target="slides/slide113.xml"/><Relationship Id="rId290" Type="http://schemas.openxmlformats.org/officeDocument/2006/relationships/slide" Target="slides/slide264.xml"/><Relationship Id="rId304" Type="http://schemas.openxmlformats.org/officeDocument/2006/relationships/slide" Target="slides/slide278.xml"/><Relationship Id="rId85" Type="http://schemas.openxmlformats.org/officeDocument/2006/relationships/slide" Target="slides/slide59.xml"/><Relationship Id="rId150" Type="http://schemas.openxmlformats.org/officeDocument/2006/relationships/slide" Target="slides/slide124.xml"/><Relationship Id="rId192" Type="http://schemas.openxmlformats.org/officeDocument/2006/relationships/slide" Target="slides/slide166.xml"/><Relationship Id="rId206" Type="http://schemas.openxmlformats.org/officeDocument/2006/relationships/slide" Target="slides/slide180.xml"/><Relationship Id="rId248" Type="http://schemas.openxmlformats.org/officeDocument/2006/relationships/slide" Target="slides/slide222.xml"/><Relationship Id="rId12" Type="http://schemas.openxmlformats.org/officeDocument/2006/relationships/slideMaster" Target="slideMasters/slideMaster12.xml"/><Relationship Id="rId108" Type="http://schemas.openxmlformats.org/officeDocument/2006/relationships/slide" Target="slides/slide82.xml"/><Relationship Id="rId315" Type="http://schemas.openxmlformats.org/officeDocument/2006/relationships/slide" Target="slides/slide289.xml"/><Relationship Id="rId54" Type="http://schemas.openxmlformats.org/officeDocument/2006/relationships/slide" Target="slides/slide28.xml"/><Relationship Id="rId96" Type="http://schemas.openxmlformats.org/officeDocument/2006/relationships/slide" Target="slides/slide70.xml"/><Relationship Id="rId161" Type="http://schemas.openxmlformats.org/officeDocument/2006/relationships/slide" Target="slides/slide135.xml"/><Relationship Id="rId217" Type="http://schemas.openxmlformats.org/officeDocument/2006/relationships/slide" Target="slides/slide191.xml"/><Relationship Id="rId259" Type="http://schemas.openxmlformats.org/officeDocument/2006/relationships/slide" Target="slides/slide233.xml"/><Relationship Id="rId23" Type="http://schemas.openxmlformats.org/officeDocument/2006/relationships/slideMaster" Target="slideMasters/slideMaster23.xml"/><Relationship Id="rId119" Type="http://schemas.openxmlformats.org/officeDocument/2006/relationships/slide" Target="slides/slide93.xml"/><Relationship Id="rId270" Type="http://schemas.openxmlformats.org/officeDocument/2006/relationships/slide" Target="slides/slide244.xml"/><Relationship Id="rId326" Type="http://schemas.openxmlformats.org/officeDocument/2006/relationships/slide" Target="slides/slide300.xml"/><Relationship Id="rId65" Type="http://schemas.openxmlformats.org/officeDocument/2006/relationships/slide" Target="slides/slide39.xml"/><Relationship Id="rId130" Type="http://schemas.openxmlformats.org/officeDocument/2006/relationships/slide" Target="slides/slide104.xml"/><Relationship Id="rId172" Type="http://schemas.openxmlformats.org/officeDocument/2006/relationships/slide" Target="slides/slide146.xml"/><Relationship Id="rId228" Type="http://schemas.openxmlformats.org/officeDocument/2006/relationships/slide" Target="slides/slide202.xml"/><Relationship Id="rId281" Type="http://schemas.openxmlformats.org/officeDocument/2006/relationships/slide" Target="slides/slide255.xml"/><Relationship Id="rId337" Type="http://schemas.openxmlformats.org/officeDocument/2006/relationships/tableStyles" Target="tableStyles.xml"/><Relationship Id="rId34" Type="http://schemas.openxmlformats.org/officeDocument/2006/relationships/slide" Target="slides/slide8.xml"/><Relationship Id="rId76" Type="http://schemas.openxmlformats.org/officeDocument/2006/relationships/slide" Target="slides/slide50.xml"/><Relationship Id="rId141" Type="http://schemas.openxmlformats.org/officeDocument/2006/relationships/slide" Target="slides/slide115.xml"/><Relationship Id="rId7" Type="http://schemas.openxmlformats.org/officeDocument/2006/relationships/slideMaster" Target="slideMasters/slideMaster7.xml"/><Relationship Id="rId183" Type="http://schemas.openxmlformats.org/officeDocument/2006/relationships/slide" Target="slides/slide157.xml"/><Relationship Id="rId239" Type="http://schemas.openxmlformats.org/officeDocument/2006/relationships/slide" Target="slides/slide213.xml"/><Relationship Id="rId250" Type="http://schemas.openxmlformats.org/officeDocument/2006/relationships/slide" Target="slides/slide224.xml"/><Relationship Id="rId292" Type="http://schemas.openxmlformats.org/officeDocument/2006/relationships/slide" Target="slides/slide266.xml"/><Relationship Id="rId306" Type="http://schemas.openxmlformats.org/officeDocument/2006/relationships/slide" Target="slides/slide280.xml"/><Relationship Id="rId45" Type="http://schemas.openxmlformats.org/officeDocument/2006/relationships/slide" Target="slides/slide19.xml"/><Relationship Id="rId87" Type="http://schemas.openxmlformats.org/officeDocument/2006/relationships/slide" Target="slides/slide61.xml"/><Relationship Id="rId110" Type="http://schemas.openxmlformats.org/officeDocument/2006/relationships/slide" Target="slides/slide84.xml"/><Relationship Id="rId152" Type="http://schemas.openxmlformats.org/officeDocument/2006/relationships/slide" Target="slides/slide126.xml"/><Relationship Id="rId173" Type="http://schemas.openxmlformats.org/officeDocument/2006/relationships/slide" Target="slides/slide147.xml"/><Relationship Id="rId194" Type="http://schemas.openxmlformats.org/officeDocument/2006/relationships/slide" Target="slides/slide168.xml"/><Relationship Id="rId208" Type="http://schemas.openxmlformats.org/officeDocument/2006/relationships/slide" Target="slides/slide182.xml"/><Relationship Id="rId229" Type="http://schemas.openxmlformats.org/officeDocument/2006/relationships/slide" Target="slides/slide203.xml"/><Relationship Id="rId240" Type="http://schemas.openxmlformats.org/officeDocument/2006/relationships/slide" Target="slides/slide214.xml"/><Relationship Id="rId261" Type="http://schemas.openxmlformats.org/officeDocument/2006/relationships/slide" Target="slides/slide235.xml"/><Relationship Id="rId14" Type="http://schemas.openxmlformats.org/officeDocument/2006/relationships/slideMaster" Target="slideMasters/slideMaster14.xml"/><Relationship Id="rId35" Type="http://schemas.openxmlformats.org/officeDocument/2006/relationships/slide" Target="slides/slide9.xml"/><Relationship Id="rId56" Type="http://schemas.openxmlformats.org/officeDocument/2006/relationships/slide" Target="slides/slide30.xml"/><Relationship Id="rId77" Type="http://schemas.openxmlformats.org/officeDocument/2006/relationships/slide" Target="slides/slide51.xml"/><Relationship Id="rId100" Type="http://schemas.openxmlformats.org/officeDocument/2006/relationships/slide" Target="slides/slide74.xml"/><Relationship Id="rId282" Type="http://schemas.openxmlformats.org/officeDocument/2006/relationships/slide" Target="slides/slide256.xml"/><Relationship Id="rId317" Type="http://schemas.openxmlformats.org/officeDocument/2006/relationships/slide" Target="slides/slide291.xml"/><Relationship Id="rId8" Type="http://schemas.openxmlformats.org/officeDocument/2006/relationships/slideMaster" Target="slideMasters/slideMaster8.xml"/><Relationship Id="rId98" Type="http://schemas.openxmlformats.org/officeDocument/2006/relationships/slide" Target="slides/slide72.xml"/><Relationship Id="rId121" Type="http://schemas.openxmlformats.org/officeDocument/2006/relationships/slide" Target="slides/slide95.xml"/><Relationship Id="rId142" Type="http://schemas.openxmlformats.org/officeDocument/2006/relationships/slide" Target="slides/slide116.xml"/><Relationship Id="rId163" Type="http://schemas.openxmlformats.org/officeDocument/2006/relationships/slide" Target="slides/slide137.xml"/><Relationship Id="rId184" Type="http://schemas.openxmlformats.org/officeDocument/2006/relationships/slide" Target="slides/slide158.xml"/><Relationship Id="rId219" Type="http://schemas.openxmlformats.org/officeDocument/2006/relationships/slide" Target="slides/slide193.xml"/><Relationship Id="rId230" Type="http://schemas.openxmlformats.org/officeDocument/2006/relationships/slide" Target="slides/slide204.xml"/><Relationship Id="rId251" Type="http://schemas.openxmlformats.org/officeDocument/2006/relationships/slide" Target="slides/slide225.xml"/><Relationship Id="rId25" Type="http://schemas.openxmlformats.org/officeDocument/2006/relationships/slideMaster" Target="slideMasters/slideMaster25.xml"/><Relationship Id="rId46" Type="http://schemas.openxmlformats.org/officeDocument/2006/relationships/slide" Target="slides/slide20.xml"/><Relationship Id="rId67" Type="http://schemas.openxmlformats.org/officeDocument/2006/relationships/slide" Target="slides/slide41.xml"/><Relationship Id="rId272" Type="http://schemas.openxmlformats.org/officeDocument/2006/relationships/slide" Target="slides/slide246.xml"/><Relationship Id="rId293" Type="http://schemas.openxmlformats.org/officeDocument/2006/relationships/slide" Target="slides/slide267.xml"/><Relationship Id="rId307" Type="http://schemas.openxmlformats.org/officeDocument/2006/relationships/slide" Target="slides/slide281.xml"/><Relationship Id="rId328" Type="http://schemas.openxmlformats.org/officeDocument/2006/relationships/slide" Target="slides/slide302.xml"/><Relationship Id="rId88" Type="http://schemas.openxmlformats.org/officeDocument/2006/relationships/slide" Target="slides/slide62.xml"/><Relationship Id="rId111" Type="http://schemas.openxmlformats.org/officeDocument/2006/relationships/slide" Target="slides/slide85.xml"/><Relationship Id="rId132" Type="http://schemas.openxmlformats.org/officeDocument/2006/relationships/slide" Target="slides/slide106.xml"/><Relationship Id="rId153" Type="http://schemas.openxmlformats.org/officeDocument/2006/relationships/slide" Target="slides/slide127.xml"/><Relationship Id="rId174" Type="http://schemas.openxmlformats.org/officeDocument/2006/relationships/slide" Target="slides/slide148.xml"/><Relationship Id="rId195" Type="http://schemas.openxmlformats.org/officeDocument/2006/relationships/slide" Target="slides/slide169.xml"/><Relationship Id="rId209" Type="http://schemas.openxmlformats.org/officeDocument/2006/relationships/slide" Target="slides/slide183.xml"/><Relationship Id="rId220" Type="http://schemas.openxmlformats.org/officeDocument/2006/relationships/slide" Target="slides/slide194.xml"/><Relationship Id="rId241" Type="http://schemas.openxmlformats.org/officeDocument/2006/relationships/slide" Target="slides/slide215.xml"/><Relationship Id="rId15" Type="http://schemas.openxmlformats.org/officeDocument/2006/relationships/slideMaster" Target="slideMasters/slideMaster15.xml"/><Relationship Id="rId36" Type="http://schemas.openxmlformats.org/officeDocument/2006/relationships/slide" Target="slides/slide10.xml"/><Relationship Id="rId57" Type="http://schemas.openxmlformats.org/officeDocument/2006/relationships/slide" Target="slides/slide31.xml"/><Relationship Id="rId262" Type="http://schemas.openxmlformats.org/officeDocument/2006/relationships/slide" Target="slides/slide236.xml"/><Relationship Id="rId283" Type="http://schemas.openxmlformats.org/officeDocument/2006/relationships/slide" Target="slides/slide257.xml"/><Relationship Id="rId318" Type="http://schemas.openxmlformats.org/officeDocument/2006/relationships/slide" Target="slides/slide292.xml"/><Relationship Id="rId78" Type="http://schemas.openxmlformats.org/officeDocument/2006/relationships/slide" Target="slides/slide52.xml"/><Relationship Id="rId99" Type="http://schemas.openxmlformats.org/officeDocument/2006/relationships/slide" Target="slides/slide73.xml"/><Relationship Id="rId101" Type="http://schemas.openxmlformats.org/officeDocument/2006/relationships/slide" Target="slides/slide75.xml"/><Relationship Id="rId122" Type="http://schemas.openxmlformats.org/officeDocument/2006/relationships/slide" Target="slides/slide96.xml"/><Relationship Id="rId143" Type="http://schemas.openxmlformats.org/officeDocument/2006/relationships/slide" Target="slides/slide117.xml"/><Relationship Id="rId164" Type="http://schemas.openxmlformats.org/officeDocument/2006/relationships/slide" Target="slides/slide138.xml"/><Relationship Id="rId185" Type="http://schemas.openxmlformats.org/officeDocument/2006/relationships/slide" Target="slides/slide159.xml"/><Relationship Id="rId9" Type="http://schemas.openxmlformats.org/officeDocument/2006/relationships/slideMaster" Target="slideMasters/slideMaster9.xml"/><Relationship Id="rId210" Type="http://schemas.openxmlformats.org/officeDocument/2006/relationships/slide" Target="slides/slide184.xml"/><Relationship Id="rId26" Type="http://schemas.openxmlformats.org/officeDocument/2006/relationships/slideMaster" Target="slideMasters/slideMaster26.xml"/><Relationship Id="rId231" Type="http://schemas.openxmlformats.org/officeDocument/2006/relationships/slide" Target="slides/slide205.xml"/><Relationship Id="rId252" Type="http://schemas.openxmlformats.org/officeDocument/2006/relationships/slide" Target="slides/slide226.xml"/><Relationship Id="rId273" Type="http://schemas.openxmlformats.org/officeDocument/2006/relationships/slide" Target="slides/slide247.xml"/><Relationship Id="rId294" Type="http://schemas.openxmlformats.org/officeDocument/2006/relationships/slide" Target="slides/slide268.xml"/><Relationship Id="rId308" Type="http://schemas.openxmlformats.org/officeDocument/2006/relationships/slide" Target="slides/slide282.xml"/><Relationship Id="rId329" Type="http://schemas.openxmlformats.org/officeDocument/2006/relationships/slide" Target="slides/slide303.xml"/><Relationship Id="rId47" Type="http://schemas.openxmlformats.org/officeDocument/2006/relationships/slide" Target="slides/slide21.xml"/><Relationship Id="rId68" Type="http://schemas.openxmlformats.org/officeDocument/2006/relationships/slide" Target="slides/slide42.xml"/><Relationship Id="rId89" Type="http://schemas.openxmlformats.org/officeDocument/2006/relationships/slide" Target="slides/slide63.xml"/><Relationship Id="rId112" Type="http://schemas.openxmlformats.org/officeDocument/2006/relationships/slide" Target="slides/slide86.xml"/><Relationship Id="rId133" Type="http://schemas.openxmlformats.org/officeDocument/2006/relationships/slide" Target="slides/slide107.xml"/><Relationship Id="rId154" Type="http://schemas.openxmlformats.org/officeDocument/2006/relationships/slide" Target="slides/slide128.xml"/><Relationship Id="rId175" Type="http://schemas.openxmlformats.org/officeDocument/2006/relationships/slide" Target="slides/slide149.xml"/><Relationship Id="rId196" Type="http://schemas.openxmlformats.org/officeDocument/2006/relationships/slide" Target="slides/slide170.xml"/><Relationship Id="rId200" Type="http://schemas.openxmlformats.org/officeDocument/2006/relationships/slide" Target="slides/slide174.xml"/><Relationship Id="rId16" Type="http://schemas.openxmlformats.org/officeDocument/2006/relationships/slideMaster" Target="slideMasters/slideMaster16.xml"/><Relationship Id="rId221" Type="http://schemas.openxmlformats.org/officeDocument/2006/relationships/slide" Target="slides/slide195.xml"/><Relationship Id="rId242" Type="http://schemas.openxmlformats.org/officeDocument/2006/relationships/slide" Target="slides/slide216.xml"/><Relationship Id="rId263" Type="http://schemas.openxmlformats.org/officeDocument/2006/relationships/slide" Target="slides/slide237.xml"/><Relationship Id="rId284" Type="http://schemas.openxmlformats.org/officeDocument/2006/relationships/slide" Target="slides/slide258.xml"/><Relationship Id="rId319" Type="http://schemas.openxmlformats.org/officeDocument/2006/relationships/slide" Target="slides/slide293.xml"/><Relationship Id="rId37" Type="http://schemas.openxmlformats.org/officeDocument/2006/relationships/slide" Target="slides/slide11.xml"/><Relationship Id="rId58" Type="http://schemas.openxmlformats.org/officeDocument/2006/relationships/slide" Target="slides/slide32.xml"/><Relationship Id="rId79" Type="http://schemas.openxmlformats.org/officeDocument/2006/relationships/slide" Target="slides/slide53.xml"/><Relationship Id="rId102" Type="http://schemas.openxmlformats.org/officeDocument/2006/relationships/slide" Target="slides/slide76.xml"/><Relationship Id="rId123" Type="http://schemas.openxmlformats.org/officeDocument/2006/relationships/slide" Target="slides/slide97.xml"/><Relationship Id="rId144" Type="http://schemas.openxmlformats.org/officeDocument/2006/relationships/slide" Target="slides/slide118.xml"/><Relationship Id="rId330" Type="http://schemas.openxmlformats.org/officeDocument/2006/relationships/slide" Target="slides/slide304.xml"/><Relationship Id="rId90" Type="http://schemas.openxmlformats.org/officeDocument/2006/relationships/slide" Target="slides/slide64.xml"/><Relationship Id="rId165" Type="http://schemas.openxmlformats.org/officeDocument/2006/relationships/slide" Target="slides/slide139.xml"/><Relationship Id="rId186" Type="http://schemas.openxmlformats.org/officeDocument/2006/relationships/slide" Target="slides/slide160.xml"/><Relationship Id="rId211" Type="http://schemas.openxmlformats.org/officeDocument/2006/relationships/slide" Target="slides/slide185.xml"/><Relationship Id="rId232" Type="http://schemas.openxmlformats.org/officeDocument/2006/relationships/slide" Target="slides/slide206.xml"/><Relationship Id="rId253" Type="http://schemas.openxmlformats.org/officeDocument/2006/relationships/slide" Target="slides/slide227.xml"/><Relationship Id="rId274" Type="http://schemas.openxmlformats.org/officeDocument/2006/relationships/slide" Target="slides/slide248.xml"/><Relationship Id="rId295" Type="http://schemas.openxmlformats.org/officeDocument/2006/relationships/slide" Target="slides/slide269.xml"/><Relationship Id="rId309" Type="http://schemas.openxmlformats.org/officeDocument/2006/relationships/slide" Target="slides/slide283.xml"/><Relationship Id="rId27" Type="http://schemas.openxmlformats.org/officeDocument/2006/relationships/slide" Target="slides/slide1.xml"/><Relationship Id="rId48" Type="http://schemas.openxmlformats.org/officeDocument/2006/relationships/slide" Target="slides/slide22.xml"/><Relationship Id="rId69" Type="http://schemas.openxmlformats.org/officeDocument/2006/relationships/slide" Target="slides/slide43.xml"/><Relationship Id="rId113" Type="http://schemas.openxmlformats.org/officeDocument/2006/relationships/slide" Target="slides/slide87.xml"/><Relationship Id="rId134" Type="http://schemas.openxmlformats.org/officeDocument/2006/relationships/slide" Target="slides/slide108.xml"/><Relationship Id="rId320" Type="http://schemas.openxmlformats.org/officeDocument/2006/relationships/slide" Target="slides/slide294.xml"/><Relationship Id="rId80" Type="http://schemas.openxmlformats.org/officeDocument/2006/relationships/slide" Target="slides/slide54.xml"/><Relationship Id="rId155" Type="http://schemas.openxmlformats.org/officeDocument/2006/relationships/slide" Target="slides/slide129.xml"/><Relationship Id="rId176" Type="http://schemas.openxmlformats.org/officeDocument/2006/relationships/slide" Target="slides/slide150.xml"/><Relationship Id="rId197" Type="http://schemas.openxmlformats.org/officeDocument/2006/relationships/slide" Target="slides/slide171.xml"/><Relationship Id="rId201" Type="http://schemas.openxmlformats.org/officeDocument/2006/relationships/slide" Target="slides/slide175.xml"/><Relationship Id="rId222" Type="http://schemas.openxmlformats.org/officeDocument/2006/relationships/slide" Target="slides/slide196.xml"/><Relationship Id="rId243" Type="http://schemas.openxmlformats.org/officeDocument/2006/relationships/slide" Target="slides/slide217.xml"/><Relationship Id="rId264" Type="http://schemas.openxmlformats.org/officeDocument/2006/relationships/slide" Target="slides/slide238.xml"/><Relationship Id="rId285" Type="http://schemas.openxmlformats.org/officeDocument/2006/relationships/slide" Target="slides/slide259.xml"/><Relationship Id="rId17" Type="http://schemas.openxmlformats.org/officeDocument/2006/relationships/slideMaster" Target="slideMasters/slideMaster17.xml"/><Relationship Id="rId38" Type="http://schemas.openxmlformats.org/officeDocument/2006/relationships/slide" Target="slides/slide12.xml"/><Relationship Id="rId59" Type="http://schemas.openxmlformats.org/officeDocument/2006/relationships/slide" Target="slides/slide33.xml"/><Relationship Id="rId103" Type="http://schemas.openxmlformats.org/officeDocument/2006/relationships/slide" Target="slides/slide77.xml"/><Relationship Id="rId124" Type="http://schemas.openxmlformats.org/officeDocument/2006/relationships/slide" Target="slides/slide98.xml"/><Relationship Id="rId310" Type="http://schemas.openxmlformats.org/officeDocument/2006/relationships/slide" Target="slides/slide284.xml"/><Relationship Id="rId70" Type="http://schemas.openxmlformats.org/officeDocument/2006/relationships/slide" Target="slides/slide44.xml"/><Relationship Id="rId91" Type="http://schemas.openxmlformats.org/officeDocument/2006/relationships/slide" Target="slides/slide65.xml"/><Relationship Id="rId145" Type="http://schemas.openxmlformats.org/officeDocument/2006/relationships/slide" Target="slides/slide119.xml"/><Relationship Id="rId166" Type="http://schemas.openxmlformats.org/officeDocument/2006/relationships/slide" Target="slides/slide140.xml"/><Relationship Id="rId187" Type="http://schemas.openxmlformats.org/officeDocument/2006/relationships/slide" Target="slides/slide161.xml"/><Relationship Id="rId331" Type="http://schemas.openxmlformats.org/officeDocument/2006/relationships/slide" Target="slides/slide305.xml"/><Relationship Id="rId1" Type="http://schemas.openxmlformats.org/officeDocument/2006/relationships/slideMaster" Target="slideMasters/slideMaster1.xml"/><Relationship Id="rId212" Type="http://schemas.openxmlformats.org/officeDocument/2006/relationships/slide" Target="slides/slide186.xml"/><Relationship Id="rId233" Type="http://schemas.openxmlformats.org/officeDocument/2006/relationships/slide" Target="slides/slide207.xml"/><Relationship Id="rId254" Type="http://schemas.openxmlformats.org/officeDocument/2006/relationships/slide" Target="slides/slide228.xml"/><Relationship Id="rId28" Type="http://schemas.openxmlformats.org/officeDocument/2006/relationships/slide" Target="slides/slide2.xml"/><Relationship Id="rId49" Type="http://schemas.openxmlformats.org/officeDocument/2006/relationships/slide" Target="slides/slide23.xml"/><Relationship Id="rId114" Type="http://schemas.openxmlformats.org/officeDocument/2006/relationships/slide" Target="slides/slide88.xml"/><Relationship Id="rId275" Type="http://schemas.openxmlformats.org/officeDocument/2006/relationships/slide" Target="slides/slide249.xml"/><Relationship Id="rId296" Type="http://schemas.openxmlformats.org/officeDocument/2006/relationships/slide" Target="slides/slide270.xml"/><Relationship Id="rId300" Type="http://schemas.openxmlformats.org/officeDocument/2006/relationships/slide" Target="slides/slide274.xml"/><Relationship Id="rId60" Type="http://schemas.openxmlformats.org/officeDocument/2006/relationships/slide" Target="slides/slide34.xml"/><Relationship Id="rId81" Type="http://schemas.openxmlformats.org/officeDocument/2006/relationships/slide" Target="slides/slide55.xml"/><Relationship Id="rId135" Type="http://schemas.openxmlformats.org/officeDocument/2006/relationships/slide" Target="slides/slide109.xml"/><Relationship Id="rId156" Type="http://schemas.openxmlformats.org/officeDocument/2006/relationships/slide" Target="slides/slide130.xml"/><Relationship Id="rId177" Type="http://schemas.openxmlformats.org/officeDocument/2006/relationships/slide" Target="slides/slide151.xml"/><Relationship Id="rId198" Type="http://schemas.openxmlformats.org/officeDocument/2006/relationships/slide" Target="slides/slide172.xml"/><Relationship Id="rId321" Type="http://schemas.openxmlformats.org/officeDocument/2006/relationships/slide" Target="slides/slide295.xml"/><Relationship Id="rId202" Type="http://schemas.openxmlformats.org/officeDocument/2006/relationships/slide" Target="slides/slide176.xml"/><Relationship Id="rId223" Type="http://schemas.openxmlformats.org/officeDocument/2006/relationships/slide" Target="slides/slide197.xml"/><Relationship Id="rId244" Type="http://schemas.openxmlformats.org/officeDocument/2006/relationships/slide" Target="slides/slide218.xml"/><Relationship Id="rId18" Type="http://schemas.openxmlformats.org/officeDocument/2006/relationships/slideMaster" Target="slideMasters/slideMaster18.xml"/><Relationship Id="rId39" Type="http://schemas.openxmlformats.org/officeDocument/2006/relationships/slide" Target="slides/slide13.xml"/><Relationship Id="rId265" Type="http://schemas.openxmlformats.org/officeDocument/2006/relationships/slide" Target="slides/slide239.xml"/><Relationship Id="rId286" Type="http://schemas.openxmlformats.org/officeDocument/2006/relationships/slide" Target="slides/slide260.xml"/><Relationship Id="rId50" Type="http://schemas.openxmlformats.org/officeDocument/2006/relationships/slide" Target="slides/slide24.xml"/><Relationship Id="rId104" Type="http://schemas.openxmlformats.org/officeDocument/2006/relationships/slide" Target="slides/slide78.xml"/><Relationship Id="rId125" Type="http://schemas.openxmlformats.org/officeDocument/2006/relationships/slide" Target="slides/slide99.xml"/><Relationship Id="rId146" Type="http://schemas.openxmlformats.org/officeDocument/2006/relationships/slide" Target="slides/slide120.xml"/><Relationship Id="rId167" Type="http://schemas.openxmlformats.org/officeDocument/2006/relationships/slide" Target="slides/slide141.xml"/><Relationship Id="rId188" Type="http://schemas.openxmlformats.org/officeDocument/2006/relationships/slide" Target="slides/slide162.xml"/><Relationship Id="rId311" Type="http://schemas.openxmlformats.org/officeDocument/2006/relationships/slide" Target="slides/slide285.xml"/><Relationship Id="rId332" Type="http://schemas.openxmlformats.org/officeDocument/2006/relationships/slide" Target="slides/slide306.xml"/><Relationship Id="rId71" Type="http://schemas.openxmlformats.org/officeDocument/2006/relationships/slide" Target="slides/slide45.xml"/><Relationship Id="rId92" Type="http://schemas.openxmlformats.org/officeDocument/2006/relationships/slide" Target="slides/slide66.xml"/><Relationship Id="rId213" Type="http://schemas.openxmlformats.org/officeDocument/2006/relationships/slide" Target="slides/slide187.xml"/><Relationship Id="rId234" Type="http://schemas.openxmlformats.org/officeDocument/2006/relationships/slide" Target="slides/slide208.xml"/><Relationship Id="rId2" Type="http://schemas.openxmlformats.org/officeDocument/2006/relationships/slideMaster" Target="slideMasters/slideMaster2.xml"/><Relationship Id="rId29" Type="http://schemas.openxmlformats.org/officeDocument/2006/relationships/slide" Target="slides/slide3.xml"/><Relationship Id="rId255" Type="http://schemas.openxmlformats.org/officeDocument/2006/relationships/slide" Target="slides/slide229.xml"/><Relationship Id="rId276" Type="http://schemas.openxmlformats.org/officeDocument/2006/relationships/slide" Target="slides/slide250.xml"/><Relationship Id="rId297" Type="http://schemas.openxmlformats.org/officeDocument/2006/relationships/slide" Target="slides/slide271.xml"/><Relationship Id="rId40" Type="http://schemas.openxmlformats.org/officeDocument/2006/relationships/slide" Target="slides/slide14.xml"/><Relationship Id="rId115" Type="http://schemas.openxmlformats.org/officeDocument/2006/relationships/slide" Target="slides/slide89.xml"/><Relationship Id="rId136" Type="http://schemas.openxmlformats.org/officeDocument/2006/relationships/slide" Target="slides/slide110.xml"/><Relationship Id="rId157" Type="http://schemas.openxmlformats.org/officeDocument/2006/relationships/slide" Target="slides/slide131.xml"/><Relationship Id="rId178" Type="http://schemas.openxmlformats.org/officeDocument/2006/relationships/slide" Target="slides/slide152.xml"/><Relationship Id="rId301" Type="http://schemas.openxmlformats.org/officeDocument/2006/relationships/slide" Target="slides/slide275.xml"/><Relationship Id="rId322" Type="http://schemas.openxmlformats.org/officeDocument/2006/relationships/slide" Target="slides/slide296.xml"/><Relationship Id="rId61" Type="http://schemas.openxmlformats.org/officeDocument/2006/relationships/slide" Target="slides/slide35.xml"/><Relationship Id="rId82" Type="http://schemas.openxmlformats.org/officeDocument/2006/relationships/slide" Target="slides/slide56.xml"/><Relationship Id="rId199" Type="http://schemas.openxmlformats.org/officeDocument/2006/relationships/slide" Target="slides/slide173.xml"/><Relationship Id="rId203" Type="http://schemas.openxmlformats.org/officeDocument/2006/relationships/slide" Target="slides/slide177.xml"/><Relationship Id="rId19" Type="http://schemas.openxmlformats.org/officeDocument/2006/relationships/slideMaster" Target="slideMasters/slideMaster19.xml"/><Relationship Id="rId224" Type="http://schemas.openxmlformats.org/officeDocument/2006/relationships/slide" Target="slides/slide198.xml"/><Relationship Id="rId245" Type="http://schemas.openxmlformats.org/officeDocument/2006/relationships/slide" Target="slides/slide219.xml"/><Relationship Id="rId266" Type="http://schemas.openxmlformats.org/officeDocument/2006/relationships/slide" Target="slides/slide240.xml"/><Relationship Id="rId287" Type="http://schemas.openxmlformats.org/officeDocument/2006/relationships/slide" Target="slides/slide261.xml"/><Relationship Id="rId30" Type="http://schemas.openxmlformats.org/officeDocument/2006/relationships/slide" Target="slides/slide4.xml"/><Relationship Id="rId105" Type="http://schemas.openxmlformats.org/officeDocument/2006/relationships/slide" Target="slides/slide79.xml"/><Relationship Id="rId126" Type="http://schemas.openxmlformats.org/officeDocument/2006/relationships/slide" Target="slides/slide100.xml"/><Relationship Id="rId147" Type="http://schemas.openxmlformats.org/officeDocument/2006/relationships/slide" Target="slides/slide121.xml"/><Relationship Id="rId168" Type="http://schemas.openxmlformats.org/officeDocument/2006/relationships/slide" Target="slides/slide142.xml"/><Relationship Id="rId312" Type="http://schemas.openxmlformats.org/officeDocument/2006/relationships/slide" Target="slides/slide286.xml"/><Relationship Id="rId333" Type="http://schemas.openxmlformats.org/officeDocument/2006/relationships/notesMaster" Target="notesMasters/notesMaster1.xml"/><Relationship Id="rId51" Type="http://schemas.openxmlformats.org/officeDocument/2006/relationships/slide" Target="slides/slide25.xml"/><Relationship Id="rId72" Type="http://schemas.openxmlformats.org/officeDocument/2006/relationships/slide" Target="slides/slide46.xml"/><Relationship Id="rId93" Type="http://schemas.openxmlformats.org/officeDocument/2006/relationships/slide" Target="slides/slide67.xml"/><Relationship Id="rId189" Type="http://schemas.openxmlformats.org/officeDocument/2006/relationships/slide" Target="slides/slide163.xml"/><Relationship Id="rId3" Type="http://schemas.openxmlformats.org/officeDocument/2006/relationships/slideMaster" Target="slideMasters/slideMaster3.xml"/><Relationship Id="rId214" Type="http://schemas.openxmlformats.org/officeDocument/2006/relationships/slide" Target="slides/slide188.xml"/><Relationship Id="rId235" Type="http://schemas.openxmlformats.org/officeDocument/2006/relationships/slide" Target="slides/slide209.xml"/><Relationship Id="rId256" Type="http://schemas.openxmlformats.org/officeDocument/2006/relationships/slide" Target="slides/slide230.xml"/><Relationship Id="rId277" Type="http://schemas.openxmlformats.org/officeDocument/2006/relationships/slide" Target="slides/slide251.xml"/><Relationship Id="rId298" Type="http://schemas.openxmlformats.org/officeDocument/2006/relationships/slide" Target="slides/slide272.xml"/><Relationship Id="rId116" Type="http://schemas.openxmlformats.org/officeDocument/2006/relationships/slide" Target="slides/slide90.xml"/><Relationship Id="rId137" Type="http://schemas.openxmlformats.org/officeDocument/2006/relationships/slide" Target="slides/slide111.xml"/><Relationship Id="rId158" Type="http://schemas.openxmlformats.org/officeDocument/2006/relationships/slide" Target="slides/slide132.xml"/><Relationship Id="rId302" Type="http://schemas.openxmlformats.org/officeDocument/2006/relationships/slide" Target="slides/slide276.xml"/><Relationship Id="rId323" Type="http://schemas.openxmlformats.org/officeDocument/2006/relationships/slide" Target="slides/slide297.xml"/><Relationship Id="rId20" Type="http://schemas.openxmlformats.org/officeDocument/2006/relationships/slideMaster" Target="slideMasters/slideMaster20.xml"/><Relationship Id="rId41" Type="http://schemas.openxmlformats.org/officeDocument/2006/relationships/slide" Target="slides/slide15.xml"/><Relationship Id="rId62" Type="http://schemas.openxmlformats.org/officeDocument/2006/relationships/slide" Target="slides/slide36.xml"/><Relationship Id="rId83" Type="http://schemas.openxmlformats.org/officeDocument/2006/relationships/slide" Target="slides/slide57.xml"/><Relationship Id="rId179" Type="http://schemas.openxmlformats.org/officeDocument/2006/relationships/slide" Target="slides/slide153.xml"/><Relationship Id="rId190" Type="http://schemas.openxmlformats.org/officeDocument/2006/relationships/slide" Target="slides/slide164.xml"/><Relationship Id="rId204" Type="http://schemas.openxmlformats.org/officeDocument/2006/relationships/slide" Target="slides/slide178.xml"/><Relationship Id="rId225" Type="http://schemas.openxmlformats.org/officeDocument/2006/relationships/slide" Target="slides/slide199.xml"/><Relationship Id="rId246" Type="http://schemas.openxmlformats.org/officeDocument/2006/relationships/slide" Target="slides/slide220.xml"/><Relationship Id="rId267" Type="http://schemas.openxmlformats.org/officeDocument/2006/relationships/slide" Target="slides/slide241.xml"/><Relationship Id="rId288" Type="http://schemas.openxmlformats.org/officeDocument/2006/relationships/slide" Target="slides/slide262.xml"/><Relationship Id="rId106" Type="http://schemas.openxmlformats.org/officeDocument/2006/relationships/slide" Target="slides/slide80.xml"/><Relationship Id="rId127" Type="http://schemas.openxmlformats.org/officeDocument/2006/relationships/slide" Target="slides/slide101.xml"/><Relationship Id="rId313" Type="http://schemas.openxmlformats.org/officeDocument/2006/relationships/slide" Target="slides/slide287.xml"/><Relationship Id="rId10" Type="http://schemas.openxmlformats.org/officeDocument/2006/relationships/slideMaster" Target="slideMasters/slideMaster10.xml"/><Relationship Id="rId31" Type="http://schemas.openxmlformats.org/officeDocument/2006/relationships/slide" Target="slides/slide5.xml"/><Relationship Id="rId52" Type="http://schemas.openxmlformats.org/officeDocument/2006/relationships/slide" Target="slides/slide26.xml"/><Relationship Id="rId73" Type="http://schemas.openxmlformats.org/officeDocument/2006/relationships/slide" Target="slides/slide47.xml"/><Relationship Id="rId94" Type="http://schemas.openxmlformats.org/officeDocument/2006/relationships/slide" Target="slides/slide68.xml"/><Relationship Id="rId148" Type="http://schemas.openxmlformats.org/officeDocument/2006/relationships/slide" Target="slides/slide122.xml"/><Relationship Id="rId169" Type="http://schemas.openxmlformats.org/officeDocument/2006/relationships/slide" Target="slides/slide143.xml"/><Relationship Id="rId334" Type="http://schemas.openxmlformats.org/officeDocument/2006/relationships/presProps" Target="presProps.xml"/><Relationship Id="rId4" Type="http://schemas.openxmlformats.org/officeDocument/2006/relationships/slideMaster" Target="slideMasters/slideMaster4.xml"/><Relationship Id="rId180" Type="http://schemas.openxmlformats.org/officeDocument/2006/relationships/slide" Target="slides/slide154.xml"/><Relationship Id="rId215" Type="http://schemas.openxmlformats.org/officeDocument/2006/relationships/slide" Target="slides/slide189.xml"/><Relationship Id="rId236" Type="http://schemas.openxmlformats.org/officeDocument/2006/relationships/slide" Target="slides/slide210.xml"/><Relationship Id="rId257" Type="http://schemas.openxmlformats.org/officeDocument/2006/relationships/slide" Target="slides/slide231.xml"/><Relationship Id="rId278" Type="http://schemas.openxmlformats.org/officeDocument/2006/relationships/slide" Target="slides/slide252.xml"/><Relationship Id="rId303" Type="http://schemas.openxmlformats.org/officeDocument/2006/relationships/slide" Target="slides/slide277.xml"/><Relationship Id="rId42" Type="http://schemas.openxmlformats.org/officeDocument/2006/relationships/slide" Target="slides/slide16.xml"/><Relationship Id="rId84" Type="http://schemas.openxmlformats.org/officeDocument/2006/relationships/slide" Target="slides/slide58.xml"/><Relationship Id="rId138" Type="http://schemas.openxmlformats.org/officeDocument/2006/relationships/slide" Target="slides/slide112.xml"/><Relationship Id="rId191" Type="http://schemas.openxmlformats.org/officeDocument/2006/relationships/slide" Target="slides/slide165.xml"/><Relationship Id="rId205" Type="http://schemas.openxmlformats.org/officeDocument/2006/relationships/slide" Target="slides/slide179.xml"/><Relationship Id="rId247" Type="http://schemas.openxmlformats.org/officeDocument/2006/relationships/slide" Target="slides/slide221.xml"/><Relationship Id="rId107" Type="http://schemas.openxmlformats.org/officeDocument/2006/relationships/slide" Target="slides/slide81.xml"/><Relationship Id="rId289" Type="http://schemas.openxmlformats.org/officeDocument/2006/relationships/slide" Target="slides/slide263.xml"/><Relationship Id="rId11" Type="http://schemas.openxmlformats.org/officeDocument/2006/relationships/slideMaster" Target="slideMasters/slideMaster11.xml"/><Relationship Id="rId53" Type="http://schemas.openxmlformats.org/officeDocument/2006/relationships/slide" Target="slides/slide27.xml"/><Relationship Id="rId149" Type="http://schemas.openxmlformats.org/officeDocument/2006/relationships/slide" Target="slides/slide123.xml"/><Relationship Id="rId314" Type="http://schemas.openxmlformats.org/officeDocument/2006/relationships/slide" Target="slides/slide288.xml"/><Relationship Id="rId95" Type="http://schemas.openxmlformats.org/officeDocument/2006/relationships/slide" Target="slides/slide69.xml"/><Relationship Id="rId160" Type="http://schemas.openxmlformats.org/officeDocument/2006/relationships/slide" Target="slides/slide134.xml"/><Relationship Id="rId216" Type="http://schemas.openxmlformats.org/officeDocument/2006/relationships/slide" Target="slides/slide190.xml"/><Relationship Id="rId258" Type="http://schemas.openxmlformats.org/officeDocument/2006/relationships/slide" Target="slides/slide232.xml"/><Relationship Id="rId22" Type="http://schemas.openxmlformats.org/officeDocument/2006/relationships/slideMaster" Target="slideMasters/slideMaster22.xml"/><Relationship Id="rId64" Type="http://schemas.openxmlformats.org/officeDocument/2006/relationships/slide" Target="slides/slide38.xml"/><Relationship Id="rId118" Type="http://schemas.openxmlformats.org/officeDocument/2006/relationships/slide" Target="slides/slide92.xml"/><Relationship Id="rId325" Type="http://schemas.openxmlformats.org/officeDocument/2006/relationships/slide" Target="slides/slide299.xml"/><Relationship Id="rId171" Type="http://schemas.openxmlformats.org/officeDocument/2006/relationships/slide" Target="slides/slide145.xml"/><Relationship Id="rId227" Type="http://schemas.openxmlformats.org/officeDocument/2006/relationships/slide" Target="slides/slide201.xml"/><Relationship Id="rId269" Type="http://schemas.openxmlformats.org/officeDocument/2006/relationships/slide" Target="slides/slide243.xml"/><Relationship Id="rId33" Type="http://schemas.openxmlformats.org/officeDocument/2006/relationships/slide" Target="slides/slide7.xml"/><Relationship Id="rId129" Type="http://schemas.openxmlformats.org/officeDocument/2006/relationships/slide" Target="slides/slide103.xml"/><Relationship Id="rId280" Type="http://schemas.openxmlformats.org/officeDocument/2006/relationships/slide" Target="slides/slide254.xml"/><Relationship Id="rId336" Type="http://schemas.openxmlformats.org/officeDocument/2006/relationships/theme" Target="theme/theme1.xml"/><Relationship Id="rId75" Type="http://schemas.openxmlformats.org/officeDocument/2006/relationships/slide" Target="slides/slide49.xml"/><Relationship Id="rId140" Type="http://schemas.openxmlformats.org/officeDocument/2006/relationships/slide" Target="slides/slide114.xml"/><Relationship Id="rId182" Type="http://schemas.openxmlformats.org/officeDocument/2006/relationships/slide" Target="slides/slide156.xml"/><Relationship Id="rId6" Type="http://schemas.openxmlformats.org/officeDocument/2006/relationships/slideMaster" Target="slideMasters/slideMaster6.xml"/><Relationship Id="rId238" Type="http://schemas.openxmlformats.org/officeDocument/2006/relationships/slide" Target="slides/slide212.xml"/><Relationship Id="rId291" Type="http://schemas.openxmlformats.org/officeDocument/2006/relationships/slide" Target="slides/slide265.xml"/><Relationship Id="rId305" Type="http://schemas.openxmlformats.org/officeDocument/2006/relationships/slide" Target="slides/slide279.xml"/><Relationship Id="rId44" Type="http://schemas.openxmlformats.org/officeDocument/2006/relationships/slide" Target="slides/slide18.xml"/><Relationship Id="rId86" Type="http://schemas.openxmlformats.org/officeDocument/2006/relationships/slide" Target="slides/slide60.xml"/><Relationship Id="rId151" Type="http://schemas.openxmlformats.org/officeDocument/2006/relationships/slide" Target="slides/slide125.xml"/><Relationship Id="rId193" Type="http://schemas.openxmlformats.org/officeDocument/2006/relationships/slide" Target="slides/slide167.xml"/><Relationship Id="rId207" Type="http://schemas.openxmlformats.org/officeDocument/2006/relationships/slide" Target="slides/slide181.xml"/><Relationship Id="rId249" Type="http://schemas.openxmlformats.org/officeDocument/2006/relationships/slide" Target="slides/slide223.xml"/><Relationship Id="rId13" Type="http://schemas.openxmlformats.org/officeDocument/2006/relationships/slideMaster" Target="slideMasters/slideMaster13.xml"/><Relationship Id="rId109" Type="http://schemas.openxmlformats.org/officeDocument/2006/relationships/slide" Target="slides/slide83.xml"/><Relationship Id="rId260" Type="http://schemas.openxmlformats.org/officeDocument/2006/relationships/slide" Target="slides/slide234.xml"/><Relationship Id="rId316" Type="http://schemas.openxmlformats.org/officeDocument/2006/relationships/slide" Target="slides/slide290.xml"/><Relationship Id="rId55" Type="http://schemas.openxmlformats.org/officeDocument/2006/relationships/slide" Target="slides/slide29.xml"/><Relationship Id="rId97" Type="http://schemas.openxmlformats.org/officeDocument/2006/relationships/slide" Target="slides/slide71.xml"/><Relationship Id="rId120" Type="http://schemas.openxmlformats.org/officeDocument/2006/relationships/slide" Target="slides/slide94.xml"/><Relationship Id="rId162" Type="http://schemas.openxmlformats.org/officeDocument/2006/relationships/slide" Target="slides/slide136.xml"/><Relationship Id="rId218" Type="http://schemas.openxmlformats.org/officeDocument/2006/relationships/slide" Target="slides/slide192.xml"/><Relationship Id="rId271" Type="http://schemas.openxmlformats.org/officeDocument/2006/relationships/slide" Target="slides/slide245.xml"/><Relationship Id="rId24" Type="http://schemas.openxmlformats.org/officeDocument/2006/relationships/slideMaster" Target="slideMasters/slideMaster24.xml"/><Relationship Id="rId66" Type="http://schemas.openxmlformats.org/officeDocument/2006/relationships/slide" Target="slides/slide40.xml"/><Relationship Id="rId131" Type="http://schemas.openxmlformats.org/officeDocument/2006/relationships/slide" Target="slides/slide105.xml"/><Relationship Id="rId327" Type="http://schemas.openxmlformats.org/officeDocument/2006/relationships/slide" Target="slides/slide30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411" name="Shape 4411"/>
          <p:cNvSpPr>
            <a:spLocks noGrp="1" noRot="1" noChangeAspect="1"/>
          </p:cNvSpPr>
          <p:nvPr>
            <p:ph type="sldImg"/>
          </p:nvPr>
        </p:nvSpPr>
        <p:spPr>
          <a:xfrm>
            <a:off x="1143000" y="685800"/>
            <a:ext cx="4572000" cy="3429000"/>
          </a:xfrm>
          <a:prstGeom prst="rect">
            <a:avLst/>
          </a:prstGeom>
        </p:spPr>
        <p:txBody>
          <a:bodyPr/>
          <a:lstStyle/>
          <a:p>
            <a:endParaRPr/>
          </a:p>
        </p:txBody>
      </p:sp>
      <p:sp>
        <p:nvSpPr>
          <p:cNvPr id="4412" name="Shape 4412"/>
          <p:cNvSpPr>
            <a:spLocks noGrp="1"/>
          </p:cNvSpPr>
          <p:nvPr>
            <p:ph type="body" sz="quarter" idx="1"/>
          </p:nvPr>
        </p:nvSpPr>
        <p:spPr>
          <a:xfrm>
            <a:off x="914400" y="4343400"/>
            <a:ext cx="5029200" cy="4114800"/>
          </a:xfrm>
          <a:prstGeom prst="rect">
            <a:avLst/>
          </a:prstGeom>
        </p:spPr>
        <p:txBody>
          <a:bodyPr/>
          <a:lstStyle/>
          <a:p>
            <a:endParaRPr/>
          </a:p>
        </p:txBody>
      </p:sp>
    </p:spTree>
  </p:cSld>
  <p:clrMap bg1="lt1" tx1="dk1" bg2="lt2" tx2="dk2" accent1="accent1" accent2="accent2" accent3="accent3" accent4="accent4" accent5="accent5" accent6="accent6" hlink="hlink" folHlink="folHlink"/>
  <p:notesStyle>
    <a:lvl1pPr latinLnBrk="0">
      <a:spcBef>
        <a:spcPts val="400"/>
      </a:spcBef>
      <a:defRPr sz="1200">
        <a:latin typeface="+mj-lt"/>
        <a:ea typeface="+mj-ea"/>
        <a:cs typeface="+mj-cs"/>
        <a:sym typeface="Arial"/>
      </a:defRPr>
    </a:lvl1pPr>
    <a:lvl2pPr indent="228600" latinLnBrk="0">
      <a:spcBef>
        <a:spcPts val="400"/>
      </a:spcBef>
      <a:defRPr sz="1200">
        <a:latin typeface="+mj-lt"/>
        <a:ea typeface="+mj-ea"/>
        <a:cs typeface="+mj-cs"/>
        <a:sym typeface="Arial"/>
      </a:defRPr>
    </a:lvl2pPr>
    <a:lvl3pPr indent="457200" latinLnBrk="0">
      <a:spcBef>
        <a:spcPts val="400"/>
      </a:spcBef>
      <a:defRPr sz="1200">
        <a:latin typeface="+mj-lt"/>
        <a:ea typeface="+mj-ea"/>
        <a:cs typeface="+mj-cs"/>
        <a:sym typeface="Arial"/>
      </a:defRPr>
    </a:lvl3pPr>
    <a:lvl4pPr indent="685800" latinLnBrk="0">
      <a:spcBef>
        <a:spcPts val="400"/>
      </a:spcBef>
      <a:defRPr sz="1200">
        <a:latin typeface="+mj-lt"/>
        <a:ea typeface="+mj-ea"/>
        <a:cs typeface="+mj-cs"/>
        <a:sym typeface="Arial"/>
      </a:defRPr>
    </a:lvl4pPr>
    <a:lvl5pPr indent="914400" latinLnBrk="0">
      <a:spcBef>
        <a:spcPts val="400"/>
      </a:spcBef>
      <a:defRPr sz="1200">
        <a:latin typeface="+mj-lt"/>
        <a:ea typeface="+mj-ea"/>
        <a:cs typeface="+mj-cs"/>
        <a:sym typeface="Arial"/>
      </a:defRPr>
    </a:lvl5pPr>
    <a:lvl6pPr indent="1143000" latinLnBrk="0">
      <a:spcBef>
        <a:spcPts val="400"/>
      </a:spcBef>
      <a:defRPr sz="1200">
        <a:latin typeface="+mj-lt"/>
        <a:ea typeface="+mj-ea"/>
        <a:cs typeface="+mj-cs"/>
        <a:sym typeface="Arial"/>
      </a:defRPr>
    </a:lvl6pPr>
    <a:lvl7pPr indent="1371600" latinLnBrk="0">
      <a:spcBef>
        <a:spcPts val="400"/>
      </a:spcBef>
      <a:defRPr sz="1200">
        <a:latin typeface="+mj-lt"/>
        <a:ea typeface="+mj-ea"/>
        <a:cs typeface="+mj-cs"/>
        <a:sym typeface="Arial"/>
      </a:defRPr>
    </a:lvl7pPr>
    <a:lvl8pPr indent="1600200" latinLnBrk="0">
      <a:spcBef>
        <a:spcPts val="400"/>
      </a:spcBef>
      <a:defRPr sz="1200">
        <a:latin typeface="+mj-lt"/>
        <a:ea typeface="+mj-ea"/>
        <a:cs typeface="+mj-cs"/>
        <a:sym typeface="Arial"/>
      </a:defRPr>
    </a:lvl8pPr>
    <a:lvl9pPr indent="1828800" latinLnBrk="0">
      <a:spcBef>
        <a:spcPts val="400"/>
      </a:spcBef>
      <a:defRPr sz="1200">
        <a:latin typeface="+mj-lt"/>
        <a:ea typeface="+mj-ea"/>
        <a:cs typeface="+mj-cs"/>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583819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 name="Shape 4659"/>
          <p:cNvSpPr>
            <a:spLocks noGrp="1" noRot="1" noChangeAspect="1"/>
          </p:cNvSpPr>
          <p:nvPr>
            <p:ph type="sldImg"/>
          </p:nvPr>
        </p:nvSpPr>
        <p:spPr>
          <a:prstGeom prst="rect">
            <a:avLst/>
          </a:prstGeom>
        </p:spPr>
        <p:txBody>
          <a:bodyPr/>
          <a:lstStyle/>
          <a:p>
            <a:endParaRPr/>
          </a:p>
        </p:txBody>
      </p:sp>
      <p:sp>
        <p:nvSpPr>
          <p:cNvPr id="4660" name="Shape 4660"/>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rPr dirty="0"/>
              <a:t>Follow the arrows as they link together the gospels of MATTHEW, MARK and LUKE.  Again…you'll notice that JOHN is not among them.  Those three are the so-called SYNOPTIC Gospels...THEY ARE SEEN TOGETHER...in that these works take on that ground-level view of the human history of Jesus Christ just as he walked about Palestine in the days of his ministry.   The Man…and his Mission among his People.</a:t>
            </a:r>
          </a:p>
          <a:p>
            <a:pPr>
              <a:defRPr>
                <a:latin typeface="Times Roman"/>
                <a:ea typeface="Times Roman"/>
                <a:cs typeface="Times Roman"/>
                <a:sym typeface="Times Roman"/>
              </a:defRPr>
            </a:pPr>
            <a:r>
              <a:rPr dirty="0"/>
              <a:t>////	On the other hand…the Gospel of John –– seen here with the familiar mathematical SUMMA sign –– represents the summation of all that Jesus Christ MEANT –– the sum of all that he preached and demonstrated –– both publicly and privately.  Seeing the Lord clearly as God Himself, John raises our spiritual horizon in ways that the first three gospels do not.</a:t>
            </a:r>
          </a:p>
          <a:p>
            <a:pPr>
              <a:defRPr>
                <a:latin typeface="Times Roman"/>
                <a:ea typeface="Times Roman"/>
                <a:cs typeface="Times Roman"/>
                <a:sym typeface="Times Roman"/>
              </a:defRPr>
            </a:pPr>
            <a:r>
              <a:rPr dirty="0"/>
              <a:t>_________</a:t>
            </a:r>
          </a:p>
          <a:p>
            <a:pPr>
              <a:spcBef>
                <a:spcPts val="0"/>
              </a:spcBef>
            </a:pPr>
            <a:r>
              <a:rPr dirty="0"/>
              <a:t>NS-00-NT Introduction-21</a:t>
            </a:r>
          </a:p>
          <a:p>
            <a:pPr>
              <a:spcBef>
                <a:spcPts val="0"/>
              </a:spcBef>
            </a:pPr>
            <a:r>
              <a:rPr dirty="0"/>
              <a:t>NS-02-Mark1-8-slide 28</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97" name="Shape 4697"/>
          <p:cNvSpPr>
            <a:spLocks noGrp="1" noRot="1" noChangeAspect="1"/>
          </p:cNvSpPr>
          <p:nvPr>
            <p:ph type="sldImg"/>
          </p:nvPr>
        </p:nvSpPr>
        <p:spPr>
          <a:prstGeom prst="rect">
            <a:avLst/>
          </a:prstGeom>
        </p:spPr>
        <p:txBody>
          <a:bodyPr/>
          <a:lstStyle/>
          <a:p>
            <a:endParaRPr/>
          </a:p>
        </p:txBody>
      </p:sp>
      <p:sp>
        <p:nvSpPr>
          <p:cNvPr id="4698" name="Shape 4698"/>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t>_________</a:t>
            </a:r>
          </a:p>
          <a:p>
            <a:pPr>
              <a:spcBef>
                <a:spcPts val="0"/>
              </a:spcBef>
            </a:pPr>
            <a:r>
              <a:t>NS-00-NT Introduction-22</a:t>
            </a:r>
          </a:p>
          <a:p>
            <a:pPr>
              <a:spcBef>
                <a:spcPts val="0"/>
              </a:spcBef>
            </a:pPr>
            <a:r>
              <a:t>NS-02-Mark1-8-slide 29</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4" name="Shape 4704"/>
          <p:cNvSpPr>
            <a:spLocks noGrp="1" noRot="1" noChangeAspect="1"/>
          </p:cNvSpPr>
          <p:nvPr>
            <p:ph type="sldImg"/>
          </p:nvPr>
        </p:nvSpPr>
        <p:spPr>
          <a:prstGeom prst="rect">
            <a:avLst/>
          </a:prstGeom>
        </p:spPr>
        <p:txBody>
          <a:bodyPr/>
          <a:lstStyle/>
          <a:p>
            <a:endParaRPr/>
          </a:p>
        </p:txBody>
      </p:sp>
      <p:sp>
        <p:nvSpPr>
          <p:cNvPr id="4705" name="Shape 4705"/>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t>_________</a:t>
            </a:r>
          </a:p>
          <a:p>
            <a:pPr>
              <a:spcBef>
                <a:spcPts val="0"/>
              </a:spcBef>
            </a:pPr>
            <a:r>
              <a:t>NS-00-NT Introduction-24</a:t>
            </a:r>
          </a:p>
          <a:p>
            <a:pPr>
              <a:spcBef>
                <a:spcPts val="0"/>
              </a:spcBef>
            </a:pPr>
            <a:r>
              <a:t>NS-02-Mark1-8-slide 30</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0" name="Shape 4760"/>
          <p:cNvSpPr>
            <a:spLocks noGrp="1" noRot="1" noChangeAspect="1"/>
          </p:cNvSpPr>
          <p:nvPr>
            <p:ph type="sldImg"/>
          </p:nvPr>
        </p:nvSpPr>
        <p:spPr>
          <a:prstGeom prst="rect">
            <a:avLst/>
          </a:prstGeom>
        </p:spPr>
        <p:txBody>
          <a:bodyPr/>
          <a:lstStyle/>
          <a:p>
            <a:endParaRPr/>
          </a:p>
        </p:txBody>
      </p:sp>
      <p:sp>
        <p:nvSpPr>
          <p:cNvPr id="4761" name="Shape 4761"/>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t>_________</a:t>
            </a:r>
          </a:p>
          <a:p>
            <a:pPr>
              <a:spcBef>
                <a:spcPts val="0"/>
              </a:spcBef>
            </a:pPr>
            <a:r>
              <a:t>NS-00-NT Introduction-25</a:t>
            </a:r>
          </a:p>
          <a:p>
            <a:pPr>
              <a:spcBef>
                <a:spcPts val="0"/>
              </a:spcBef>
            </a:pPr>
            <a:r>
              <a:t>NS-02-Mark1-8-slide 31</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charset="0"/>
                <a:ea typeface="ＭＳ Ｐゴシック" charset="0"/>
              </a:rPr>
              <a:t>1. Details are most vivid—But the source (Peter) was the most colorful and this assumes that later writers would be more boring</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charset="0"/>
                <a:ea typeface="ＭＳ Ｐゴシック" charset="0"/>
              </a:rPr>
              <a:t>2. Grammar and style roughest—But isn't this just stylistic rather than indicating an original?</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charset="0"/>
                <a:ea typeface="ＭＳ Ｐゴシック" charset="0"/>
              </a:rPr>
              <a:t>3. Embarrassing or misleading details—But Mark could just be getting into the action as the young man fleeing naked in the garden</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charset="0"/>
                <a:ea typeface="ＭＳ Ｐゴシック" charset="0"/>
              </a:rPr>
              <a:t>4. Shortest gospel—But this assumes that later gospels got longer whereas it may not have been the case</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charset="0"/>
                <a:ea typeface="ＭＳ Ｐゴシック" charset="0"/>
              </a:rPr>
              <a:t>5. Little material not in Matthew or Luke—But Peter as a source would not need these other gospels</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charset="0"/>
                <a:ea typeface="ＭＳ Ｐゴシック" charset="0"/>
              </a:rPr>
              <a:t>6. Text order same in Matthew &amp; Luke—But would not the chronology be the same despite the order of composition?</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charset="0"/>
                <a:ea typeface="ＭＳ Ｐゴシック" charset="0"/>
              </a:rPr>
              <a:t>7. High incidence of Aramaic words—But this is expected as Mark was a Jerusalem Jew informing a Roman audience</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charset="0"/>
                <a:ea typeface="ＭＳ Ｐゴシック" charset="0"/>
              </a:rPr>
              <a:t>8. Omits all material common to Matthew &amp; Luke—But we would expect this as the birth and genealogy were not needed</a:t>
            </a:r>
          </a:p>
          <a:p>
            <a:pPr marL="0" marR="0" lvl="0" indent="0" algn="l" defTabSz="914400" rtl="0" eaLnBrk="1" fontAlgn="base" latinLnBrk="0" hangingPunct="1">
              <a:lnSpc>
                <a:spcPct val="90000"/>
              </a:lnSpc>
              <a:spcBef>
                <a:spcPct val="200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charset="0"/>
                <a:ea typeface="ＭＳ Ｐゴシック" charset="0"/>
              </a:rPr>
              <a:t>9. Consistent theology of Matthew &amp; Luke—But these relate to the kingdom which would not be needed as much for Mark's readers</a:t>
            </a:r>
          </a:p>
          <a:p>
            <a:pPr marL="0" marR="0" lvl="0" indent="0" algn="l" defTabSz="914400" rtl="0" eaLnBrk="1" fontAlgn="base" latinLnBrk="0" hangingPunct="1">
              <a:lnSpc>
                <a:spcPct val="90000"/>
              </a:lnSpc>
              <a:spcBef>
                <a:spcPct val="20000"/>
              </a:spcBef>
              <a:spcAft>
                <a:spcPct val="0"/>
              </a:spcAft>
              <a:buClrTx/>
              <a:buSzTx/>
              <a:buFont typeface="+mj-lt"/>
              <a:buNone/>
              <a:tabLst/>
              <a:defRPr/>
            </a:pPr>
            <a:r>
              <a:rPr kumimoji="0" lang="en-US" sz="1200" b="0" i="0" u="none" strike="noStrike" kern="1200" cap="none" spc="0" normalizeH="0" baseline="0" noProof="0" dirty="0">
                <a:ln>
                  <a:noFill/>
                </a:ln>
                <a:solidFill>
                  <a:srgbClr val="FFFFFF"/>
                </a:solidFill>
                <a:effectLst/>
                <a:uLnTx/>
                <a:uFillTx/>
                <a:latin typeface="Arial" charset="0"/>
                <a:ea typeface="ＭＳ Ｐゴシック" charset="0"/>
              </a:rPr>
              <a:t>_____</a:t>
            </a:r>
          </a:p>
          <a:p>
            <a:pPr marL="0" marR="0" lvl="0" indent="0" algn="l" defTabSz="914400" rtl="0" eaLnBrk="1" fontAlgn="base" latinLnBrk="0" hangingPunct="1">
              <a:lnSpc>
                <a:spcPct val="90000"/>
              </a:lnSpc>
              <a:spcBef>
                <a:spcPct val="20000"/>
              </a:spcBef>
              <a:spcAft>
                <a:spcPct val="0"/>
              </a:spcAft>
              <a:buClrTx/>
              <a:buSzTx/>
              <a:buFont typeface="+mj-lt"/>
              <a:buNone/>
              <a:tabLst/>
              <a:defRPr/>
            </a:pPr>
            <a:r>
              <a:rPr kumimoji="0" lang="en-US" sz="1200" b="0" i="0" u="none" strike="noStrike" kern="1200" cap="none" spc="0" normalizeH="0" baseline="0" noProof="0" dirty="0">
                <a:ln>
                  <a:noFill/>
                </a:ln>
                <a:solidFill>
                  <a:srgbClr val="FFFFFF"/>
                </a:solidFill>
                <a:effectLst/>
                <a:uLnTx/>
                <a:uFillTx/>
                <a:latin typeface="Arial" charset="0"/>
                <a:ea typeface="ＭＳ Ｐゴシック" charset="0"/>
              </a:rPr>
              <a:t>NS-01-Gospels-36</a:t>
            </a:r>
          </a:p>
          <a:p>
            <a:pPr marL="0" marR="0" lvl="0" indent="0" algn="l" defTabSz="914400" rtl="0" eaLnBrk="1" fontAlgn="base" latinLnBrk="0" hangingPunct="1">
              <a:lnSpc>
                <a:spcPct val="90000"/>
              </a:lnSpc>
              <a:spcBef>
                <a:spcPct val="20000"/>
              </a:spcBef>
              <a:spcAft>
                <a:spcPct val="0"/>
              </a:spcAft>
              <a:buClrTx/>
              <a:buSzTx/>
              <a:buFont typeface="+mj-lt"/>
              <a:buNone/>
              <a:tabLst/>
              <a:defRPr/>
            </a:pPr>
            <a:r>
              <a:rPr kumimoji="0" lang="en-US" sz="1200" b="0" i="0" u="none" strike="noStrike" kern="1200" cap="none" spc="0" normalizeH="0" baseline="0" noProof="0" dirty="0">
                <a:ln>
                  <a:noFill/>
                </a:ln>
                <a:solidFill>
                  <a:srgbClr val="FFFFFF"/>
                </a:solidFill>
                <a:effectLst/>
                <a:uLnTx/>
                <a:uFillTx/>
                <a:latin typeface="Arial" charset="0"/>
                <a:ea typeface="ＭＳ Ｐゴシック" charset="0"/>
              </a:rPr>
              <a:t>NS-02-Mark1-8-slide 32</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25781445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0" name="Shape 4810"/>
          <p:cNvSpPr>
            <a:spLocks noGrp="1" noRot="1" noChangeAspect="1"/>
          </p:cNvSpPr>
          <p:nvPr>
            <p:ph type="sldImg"/>
          </p:nvPr>
        </p:nvSpPr>
        <p:spPr>
          <a:prstGeom prst="rect">
            <a:avLst/>
          </a:prstGeom>
        </p:spPr>
        <p:txBody>
          <a:bodyPr/>
          <a:lstStyle/>
          <a:p>
            <a:endParaRPr/>
          </a:p>
        </p:txBody>
      </p:sp>
      <p:sp>
        <p:nvSpPr>
          <p:cNvPr id="4811" name="Shape 4811"/>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t>_________</a:t>
            </a:r>
          </a:p>
          <a:p>
            <a:pPr>
              <a:spcBef>
                <a:spcPts val="0"/>
              </a:spcBef>
            </a:pPr>
            <a:r>
              <a:t>NS-00-NT Introduction-26</a:t>
            </a:r>
          </a:p>
          <a:p>
            <a:pPr>
              <a:spcBef>
                <a:spcPts val="0"/>
              </a:spcBef>
            </a:pPr>
            <a:r>
              <a:t>NS-02-Mark1-8-slide 33</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7" name="Shape 4817"/>
          <p:cNvSpPr>
            <a:spLocks noGrp="1" noRot="1" noChangeAspect="1"/>
          </p:cNvSpPr>
          <p:nvPr>
            <p:ph type="sldImg"/>
          </p:nvPr>
        </p:nvSpPr>
        <p:spPr>
          <a:prstGeom prst="rect">
            <a:avLst/>
          </a:prstGeom>
        </p:spPr>
        <p:txBody>
          <a:bodyPr/>
          <a:lstStyle/>
          <a:p>
            <a:endParaRPr/>
          </a:p>
        </p:txBody>
      </p:sp>
      <p:sp>
        <p:nvSpPr>
          <p:cNvPr id="4818" name="Shape 4818"/>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t>_________</a:t>
            </a:r>
          </a:p>
          <a:p>
            <a:pPr>
              <a:spcBef>
                <a:spcPts val="0"/>
              </a:spcBef>
            </a:pPr>
            <a:r>
              <a:t>NS-00-NT Introduction-27</a:t>
            </a:r>
          </a:p>
          <a:p>
            <a:pPr>
              <a:spcBef>
                <a:spcPts val="0"/>
              </a:spcBef>
            </a:pPr>
            <a:r>
              <a:t>NS-02-Mark1-8-slide 34</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4" name="Shape 4824"/>
          <p:cNvSpPr>
            <a:spLocks noGrp="1" noRot="1" noChangeAspect="1"/>
          </p:cNvSpPr>
          <p:nvPr>
            <p:ph type="sldImg"/>
          </p:nvPr>
        </p:nvSpPr>
        <p:spPr>
          <a:prstGeom prst="rect">
            <a:avLst/>
          </a:prstGeom>
        </p:spPr>
        <p:txBody>
          <a:bodyPr/>
          <a:lstStyle/>
          <a:p>
            <a:endParaRPr/>
          </a:p>
        </p:txBody>
      </p:sp>
      <p:sp>
        <p:nvSpPr>
          <p:cNvPr id="4825" name="Shape 4825"/>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t>_________</a:t>
            </a:r>
          </a:p>
          <a:p>
            <a:pPr>
              <a:spcBef>
                <a:spcPts val="0"/>
              </a:spcBef>
            </a:pPr>
            <a:r>
              <a:t>NS-00-NT Introduction-28</a:t>
            </a:r>
          </a:p>
          <a:p>
            <a:pPr>
              <a:spcBef>
                <a:spcPts val="0"/>
              </a:spcBef>
            </a:pPr>
            <a:r>
              <a:t>NS-02-Mark1-8-slide 35</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1" name="Shape 4841"/>
          <p:cNvSpPr>
            <a:spLocks noGrp="1" noRot="1" noChangeAspect="1"/>
          </p:cNvSpPr>
          <p:nvPr>
            <p:ph type="sldImg"/>
          </p:nvPr>
        </p:nvSpPr>
        <p:spPr>
          <a:prstGeom prst="rect">
            <a:avLst/>
          </a:prstGeom>
        </p:spPr>
        <p:txBody>
          <a:bodyPr/>
          <a:lstStyle/>
          <a:p>
            <a:endParaRPr/>
          </a:p>
        </p:txBody>
      </p:sp>
      <p:sp>
        <p:nvSpPr>
          <p:cNvPr id="4842" name="Shape 4842"/>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t>_________</a:t>
            </a:r>
          </a:p>
          <a:p>
            <a:pPr>
              <a:spcBef>
                <a:spcPts val="0"/>
              </a:spcBef>
            </a:pPr>
            <a:r>
              <a:t>NS-00-NT Introduction-29</a:t>
            </a:r>
          </a:p>
          <a:p>
            <a:pPr>
              <a:spcBef>
                <a:spcPts val="0"/>
              </a:spcBef>
            </a:pPr>
            <a:r>
              <a:t>NS-02-Mark1-8-slide 36</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78" name="Shape 4878"/>
          <p:cNvSpPr>
            <a:spLocks noGrp="1" noRot="1" noChangeAspect="1"/>
          </p:cNvSpPr>
          <p:nvPr>
            <p:ph type="sldImg"/>
          </p:nvPr>
        </p:nvSpPr>
        <p:spPr>
          <a:prstGeom prst="rect">
            <a:avLst/>
          </a:prstGeom>
        </p:spPr>
        <p:txBody>
          <a:bodyPr/>
          <a:lstStyle/>
          <a:p>
            <a:endParaRPr/>
          </a:p>
        </p:txBody>
      </p:sp>
      <p:sp>
        <p:nvSpPr>
          <p:cNvPr id="4879" name="Shape 4879"/>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t>_________</a:t>
            </a:r>
          </a:p>
          <a:p>
            <a:pPr>
              <a:spcBef>
                <a:spcPts val="0"/>
              </a:spcBef>
            </a:pPr>
            <a:r>
              <a:t>NS-00-NT Introduction-30</a:t>
            </a:r>
          </a:p>
          <a:p>
            <a:pPr>
              <a:spcBef>
                <a:spcPts val="0"/>
              </a:spcBef>
            </a:pPr>
            <a:r>
              <a:t>NS-02-Mark1-8-slide 37</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87065594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9" name="Shape 4919"/>
          <p:cNvSpPr>
            <a:spLocks noGrp="1" noRot="1" noChangeAspect="1"/>
          </p:cNvSpPr>
          <p:nvPr>
            <p:ph type="sldImg"/>
          </p:nvPr>
        </p:nvSpPr>
        <p:spPr>
          <a:prstGeom prst="rect">
            <a:avLst/>
          </a:prstGeom>
        </p:spPr>
        <p:txBody>
          <a:bodyPr/>
          <a:lstStyle/>
          <a:p>
            <a:endParaRPr/>
          </a:p>
        </p:txBody>
      </p:sp>
      <p:sp>
        <p:nvSpPr>
          <p:cNvPr id="4920" name="Shape 4920"/>
          <p:cNvSpPr>
            <a:spLocks noGrp="1"/>
          </p:cNvSpPr>
          <p:nvPr>
            <p:ph type="body" sz="quarter" idx="1"/>
          </p:nvPr>
        </p:nvSpPr>
        <p:spPr>
          <a:prstGeom prst="rect">
            <a:avLst/>
          </a:prstGeom>
        </p:spPr>
        <p:txBody>
          <a:bodyPr/>
          <a:lstStyle/>
          <a:p>
            <a:pPr>
              <a:spcBef>
                <a:spcPts val="0"/>
              </a:spcBef>
              <a:defRPr>
                <a:latin typeface="Times Roman"/>
                <a:ea typeface="Times Roman"/>
                <a:cs typeface="Times Roman"/>
                <a:sym typeface="Times Roman"/>
              </a:defRPr>
            </a:pPr>
            <a:r>
              <a:rPr dirty="0"/>
              <a:t>Now…what about the dates of the writing of these crucial documents?  And here we are left to our best scholarly guesses.  There will ALWAYS be argument here.  But some of the best guesses, based on decades of academic research and study are these – in suggested order…</a:t>
            </a:r>
          </a:p>
          <a:p>
            <a:pPr>
              <a:spcBef>
                <a:spcPts val="0"/>
              </a:spcBef>
              <a:defRPr>
                <a:latin typeface="Times Roman"/>
                <a:ea typeface="Times Roman"/>
                <a:cs typeface="Times Roman"/>
                <a:sym typeface="Times Roman"/>
              </a:defRPr>
            </a:pPr>
            <a:r>
              <a:rPr dirty="0"/>
              <a:t>////	MATTHEW…composed sometime during the A.D. 40s…</a:t>
            </a:r>
          </a:p>
          <a:p>
            <a:pPr>
              <a:spcBef>
                <a:spcPts val="0"/>
              </a:spcBef>
              <a:defRPr>
                <a:latin typeface="Times Roman"/>
                <a:ea typeface="Times Roman"/>
                <a:cs typeface="Times Roman"/>
                <a:sym typeface="Times Roman"/>
              </a:defRPr>
            </a:pPr>
            <a:r>
              <a:rPr dirty="0"/>
              <a:t>////	LUKE is suggested as next, between the years A.D. 57 and 59 A.D…</a:t>
            </a:r>
          </a:p>
          <a:p>
            <a:pPr>
              <a:spcBef>
                <a:spcPts val="0"/>
              </a:spcBef>
              <a:defRPr>
                <a:latin typeface="Times Roman"/>
                <a:ea typeface="Times Roman"/>
                <a:cs typeface="Times Roman"/>
                <a:sym typeface="Times Roman"/>
              </a:defRPr>
            </a:pPr>
            <a:r>
              <a:rPr dirty="0"/>
              <a:t>////	Mark…in the next decade…between 64 and 68…</a:t>
            </a:r>
          </a:p>
          <a:p>
            <a:pPr>
              <a:spcBef>
                <a:spcPts val="0"/>
              </a:spcBef>
              <a:defRPr>
                <a:latin typeface="Times Roman"/>
                <a:ea typeface="Times Roman"/>
                <a:cs typeface="Times Roman"/>
                <a:sym typeface="Times Roman"/>
              </a:defRPr>
            </a:pPr>
            <a:r>
              <a:rPr dirty="0"/>
              <a:t>////	and finally…John's Gospel…around A.D. 69….but certainly after the Synoptics were set down.  Again, you will always find disagreement on these dates.  However, these dates are from the research of well-known Christian scholars and teachers.</a:t>
            </a:r>
          </a:p>
          <a:p>
            <a:pPr>
              <a:defRPr>
                <a:latin typeface="Times Roman"/>
                <a:ea typeface="Times Roman"/>
                <a:cs typeface="Times Roman"/>
                <a:sym typeface="Times Roman"/>
              </a:defRPr>
            </a:pPr>
            <a:r>
              <a:rPr dirty="0"/>
              <a:t>_________</a:t>
            </a:r>
          </a:p>
          <a:p>
            <a:pPr>
              <a:spcBef>
                <a:spcPts val="0"/>
              </a:spcBef>
            </a:pPr>
            <a:r>
              <a:rPr dirty="0"/>
              <a:t>NS-00-NT Introduction-31</a:t>
            </a:r>
          </a:p>
          <a:p>
            <a:pPr>
              <a:spcBef>
                <a:spcPts val="0"/>
              </a:spcBef>
            </a:pPr>
            <a:r>
              <a:rPr dirty="0"/>
              <a:t>NS-02-Mark1-8-slide 38</a:t>
            </a:r>
          </a:p>
          <a:p>
            <a:pPr>
              <a:spcBef>
                <a:spcPts val="0"/>
              </a:spcBef>
            </a:pPr>
            <a:endParaRPr dirty="0"/>
          </a:p>
          <a:p>
            <a:pPr>
              <a:spcBef>
                <a:spcPts val="0"/>
              </a:spcBef>
            </a:pPr>
            <a:r>
              <a:rPr dirty="0" err="1"/>
              <a:t>الآن</a:t>
            </a:r>
            <a:r>
              <a:rPr dirty="0"/>
              <a:t> ... </a:t>
            </a:r>
            <a:r>
              <a:rPr dirty="0" err="1"/>
              <a:t>ماذا</a:t>
            </a:r>
            <a:r>
              <a:rPr dirty="0"/>
              <a:t> عن </a:t>
            </a:r>
            <a:r>
              <a:rPr dirty="0" err="1"/>
              <a:t>تواريخ</a:t>
            </a:r>
            <a:r>
              <a:rPr dirty="0"/>
              <a:t> </a:t>
            </a:r>
            <a:r>
              <a:rPr dirty="0" err="1"/>
              <a:t>كتابة</a:t>
            </a:r>
            <a:r>
              <a:rPr dirty="0"/>
              <a:t> </a:t>
            </a:r>
            <a:r>
              <a:rPr dirty="0" err="1"/>
              <a:t>هذه</a:t>
            </a:r>
            <a:r>
              <a:rPr dirty="0"/>
              <a:t> </a:t>
            </a:r>
            <a:r>
              <a:rPr dirty="0" err="1"/>
              <a:t>الوثائق</a:t>
            </a:r>
            <a:r>
              <a:rPr dirty="0"/>
              <a:t> </a:t>
            </a:r>
            <a:r>
              <a:rPr dirty="0" err="1"/>
              <a:t>الهامة</a:t>
            </a:r>
            <a:r>
              <a:rPr dirty="0"/>
              <a:t>؟ </a:t>
            </a:r>
            <a:r>
              <a:rPr dirty="0" err="1"/>
              <a:t>وهنا</a:t>
            </a:r>
            <a:r>
              <a:rPr dirty="0"/>
              <a:t> </a:t>
            </a:r>
            <a:r>
              <a:rPr dirty="0" err="1"/>
              <a:t>تُركنا</a:t>
            </a:r>
            <a:r>
              <a:rPr dirty="0"/>
              <a:t> </a:t>
            </a:r>
            <a:r>
              <a:rPr dirty="0" err="1"/>
              <a:t>لأفضل</a:t>
            </a:r>
            <a:r>
              <a:rPr dirty="0"/>
              <a:t> </a:t>
            </a:r>
            <a:r>
              <a:rPr dirty="0" err="1"/>
              <a:t>تخميناتنا</a:t>
            </a:r>
            <a:r>
              <a:rPr dirty="0"/>
              <a:t> </a:t>
            </a:r>
            <a:r>
              <a:rPr dirty="0" err="1"/>
              <a:t>العلمية</a:t>
            </a:r>
            <a:r>
              <a:rPr dirty="0"/>
              <a:t>. </a:t>
            </a:r>
            <a:r>
              <a:rPr dirty="0" err="1"/>
              <a:t>سيكون</a:t>
            </a:r>
            <a:r>
              <a:rPr dirty="0"/>
              <a:t> </a:t>
            </a:r>
            <a:r>
              <a:rPr dirty="0" err="1"/>
              <a:t>هناك</a:t>
            </a:r>
            <a:r>
              <a:rPr dirty="0"/>
              <a:t> </a:t>
            </a:r>
            <a:r>
              <a:rPr dirty="0" err="1"/>
              <a:t>دائما</a:t>
            </a:r>
            <a:r>
              <a:rPr dirty="0"/>
              <a:t> </a:t>
            </a:r>
            <a:r>
              <a:rPr dirty="0" err="1"/>
              <a:t>جدال</a:t>
            </a:r>
            <a:r>
              <a:rPr dirty="0"/>
              <a:t> </a:t>
            </a:r>
            <a:r>
              <a:rPr dirty="0" err="1"/>
              <a:t>هنا</a:t>
            </a:r>
            <a:r>
              <a:rPr dirty="0"/>
              <a:t>. </a:t>
            </a:r>
            <a:r>
              <a:rPr dirty="0" err="1"/>
              <a:t>ولكن</a:t>
            </a:r>
            <a:r>
              <a:rPr dirty="0"/>
              <a:t> </a:t>
            </a:r>
            <a:r>
              <a:rPr dirty="0" err="1"/>
              <a:t>بعض</a:t>
            </a:r>
            <a:r>
              <a:rPr dirty="0"/>
              <a:t> </a:t>
            </a:r>
            <a:r>
              <a:rPr dirty="0" err="1"/>
              <a:t>أفضل</a:t>
            </a:r>
            <a:r>
              <a:rPr dirty="0"/>
              <a:t> </a:t>
            </a:r>
            <a:r>
              <a:rPr dirty="0" err="1"/>
              <a:t>التخمينات</a:t>
            </a:r>
            <a:r>
              <a:rPr dirty="0"/>
              <a:t> ، </a:t>
            </a:r>
            <a:r>
              <a:rPr dirty="0" err="1"/>
              <a:t>بناءً</a:t>
            </a:r>
            <a:r>
              <a:rPr dirty="0"/>
              <a:t> على </a:t>
            </a:r>
            <a:r>
              <a:rPr dirty="0" err="1"/>
              <a:t>عقود</a:t>
            </a:r>
            <a:r>
              <a:rPr dirty="0"/>
              <a:t> من </a:t>
            </a:r>
            <a:r>
              <a:rPr dirty="0" err="1"/>
              <a:t>البحث</a:t>
            </a:r>
            <a:r>
              <a:rPr dirty="0"/>
              <a:t> </a:t>
            </a:r>
            <a:r>
              <a:rPr dirty="0" err="1"/>
              <a:t>الأكاديمي</a:t>
            </a:r>
            <a:r>
              <a:rPr dirty="0"/>
              <a:t> </a:t>
            </a:r>
            <a:r>
              <a:rPr dirty="0" err="1"/>
              <a:t>والدراسة</a:t>
            </a:r>
            <a:r>
              <a:rPr dirty="0"/>
              <a:t> </a:t>
            </a:r>
            <a:r>
              <a:rPr dirty="0" err="1"/>
              <a:t>هي</a:t>
            </a:r>
            <a:r>
              <a:rPr dirty="0"/>
              <a:t> </a:t>
            </a:r>
            <a:r>
              <a:rPr dirty="0" err="1"/>
              <a:t>هذه</a:t>
            </a:r>
            <a:r>
              <a:rPr dirty="0"/>
              <a:t> - </a:t>
            </a:r>
            <a:r>
              <a:rPr dirty="0" err="1"/>
              <a:t>بالترتيب</a:t>
            </a:r>
            <a:r>
              <a:rPr dirty="0"/>
              <a:t> </a:t>
            </a:r>
            <a:r>
              <a:rPr dirty="0" err="1"/>
              <a:t>المقترح</a:t>
            </a:r>
            <a:r>
              <a:rPr dirty="0"/>
              <a:t> ...</a:t>
            </a:r>
          </a:p>
          <a:p>
            <a:pPr>
              <a:spcBef>
                <a:spcPts val="0"/>
              </a:spcBef>
            </a:pPr>
            <a:r>
              <a:rPr dirty="0"/>
              <a:t>//// </a:t>
            </a:r>
            <a:r>
              <a:rPr dirty="0" err="1"/>
              <a:t>ماثيو</a:t>
            </a:r>
            <a:r>
              <a:rPr dirty="0"/>
              <a:t> ... </a:t>
            </a:r>
            <a:r>
              <a:rPr dirty="0" err="1"/>
              <a:t>تم</a:t>
            </a:r>
            <a:r>
              <a:rPr dirty="0"/>
              <a:t> </a:t>
            </a:r>
            <a:r>
              <a:rPr dirty="0" err="1"/>
              <a:t>تأليفه</a:t>
            </a:r>
            <a:r>
              <a:rPr dirty="0"/>
              <a:t> </a:t>
            </a:r>
            <a:r>
              <a:rPr dirty="0" err="1"/>
              <a:t>في</a:t>
            </a:r>
            <a:r>
              <a:rPr dirty="0"/>
              <a:t> </a:t>
            </a:r>
            <a:r>
              <a:rPr dirty="0" err="1"/>
              <a:t>وقت</a:t>
            </a:r>
            <a:r>
              <a:rPr dirty="0"/>
              <a:t> </a:t>
            </a:r>
            <a:r>
              <a:rPr dirty="0" err="1"/>
              <a:t>ما</a:t>
            </a:r>
            <a:r>
              <a:rPr dirty="0"/>
              <a:t> خلال </a:t>
            </a:r>
            <a:r>
              <a:rPr dirty="0" err="1"/>
              <a:t>الأربعينيات</a:t>
            </a:r>
            <a:r>
              <a:rPr dirty="0"/>
              <a:t> </a:t>
            </a:r>
            <a:r>
              <a:rPr dirty="0" err="1"/>
              <a:t>بعد</a:t>
            </a:r>
            <a:r>
              <a:rPr dirty="0"/>
              <a:t> </a:t>
            </a:r>
            <a:r>
              <a:rPr dirty="0" err="1"/>
              <a:t>الميلاد</a:t>
            </a:r>
            <a:r>
              <a:rPr dirty="0"/>
              <a:t> ...</a:t>
            </a:r>
          </a:p>
          <a:p>
            <a:pPr>
              <a:spcBef>
                <a:spcPts val="0"/>
              </a:spcBef>
            </a:pPr>
            <a:r>
              <a:rPr dirty="0"/>
              <a:t>//// </a:t>
            </a:r>
            <a:r>
              <a:rPr dirty="0" err="1"/>
              <a:t>لوك</a:t>
            </a:r>
            <a:r>
              <a:rPr dirty="0"/>
              <a:t> على </a:t>
            </a:r>
            <a:r>
              <a:rPr dirty="0" err="1"/>
              <a:t>النحو</a:t>
            </a:r>
            <a:r>
              <a:rPr dirty="0"/>
              <a:t> </a:t>
            </a:r>
            <a:r>
              <a:rPr dirty="0" err="1"/>
              <a:t>التالي</a:t>
            </a:r>
            <a:r>
              <a:rPr dirty="0"/>
              <a:t> ، بين </a:t>
            </a:r>
            <a:r>
              <a:rPr dirty="0" err="1"/>
              <a:t>عامي</a:t>
            </a:r>
            <a:r>
              <a:rPr dirty="0"/>
              <a:t> 57 </a:t>
            </a:r>
            <a:r>
              <a:rPr dirty="0" err="1"/>
              <a:t>و</a:t>
            </a:r>
            <a:r>
              <a:rPr dirty="0"/>
              <a:t> 59 م ...</a:t>
            </a:r>
          </a:p>
          <a:p>
            <a:pPr>
              <a:spcBef>
                <a:spcPts val="0"/>
              </a:spcBef>
            </a:pPr>
            <a:r>
              <a:rPr dirty="0"/>
              <a:t>//// </a:t>
            </a:r>
            <a:r>
              <a:rPr dirty="0" err="1"/>
              <a:t>مارك</a:t>
            </a:r>
            <a:r>
              <a:rPr dirty="0"/>
              <a:t> ... </a:t>
            </a:r>
            <a:r>
              <a:rPr dirty="0" err="1"/>
              <a:t>في</a:t>
            </a:r>
            <a:r>
              <a:rPr dirty="0"/>
              <a:t> </a:t>
            </a:r>
            <a:r>
              <a:rPr dirty="0" err="1"/>
              <a:t>العقد</a:t>
            </a:r>
            <a:r>
              <a:rPr dirty="0"/>
              <a:t> </a:t>
            </a:r>
            <a:r>
              <a:rPr dirty="0" err="1"/>
              <a:t>القادم</a:t>
            </a:r>
            <a:r>
              <a:rPr dirty="0"/>
              <a:t> ... بين 64 </a:t>
            </a:r>
            <a:r>
              <a:rPr dirty="0" err="1"/>
              <a:t>و</a:t>
            </a:r>
            <a:r>
              <a:rPr dirty="0"/>
              <a:t> 68 ...</a:t>
            </a:r>
          </a:p>
          <a:p>
            <a:pPr>
              <a:spcBef>
                <a:spcPts val="0"/>
              </a:spcBef>
            </a:pPr>
            <a:r>
              <a:rPr dirty="0"/>
              <a:t>//// </a:t>
            </a:r>
            <a:r>
              <a:rPr dirty="0" err="1"/>
              <a:t>وأخيرًا</a:t>
            </a:r>
            <a:r>
              <a:rPr dirty="0"/>
              <a:t>… إنجيل </a:t>
            </a:r>
            <a:r>
              <a:rPr dirty="0" err="1"/>
              <a:t>يوحنا</a:t>
            </a:r>
            <a:r>
              <a:rPr dirty="0"/>
              <a:t>… </a:t>
            </a:r>
            <a:r>
              <a:rPr dirty="0" err="1"/>
              <a:t>حوالي</a:t>
            </a:r>
            <a:r>
              <a:rPr dirty="0"/>
              <a:t> </a:t>
            </a:r>
            <a:r>
              <a:rPr dirty="0" err="1"/>
              <a:t>عام</a:t>
            </a:r>
            <a:r>
              <a:rPr dirty="0"/>
              <a:t> ٦٩ </a:t>
            </a:r>
            <a:r>
              <a:rPr dirty="0" err="1"/>
              <a:t>بعد</a:t>
            </a:r>
            <a:r>
              <a:rPr dirty="0"/>
              <a:t> </a:t>
            </a:r>
            <a:r>
              <a:rPr dirty="0" err="1"/>
              <a:t>الميلاد</a:t>
            </a:r>
            <a:r>
              <a:rPr dirty="0"/>
              <a:t>…. </a:t>
            </a:r>
            <a:r>
              <a:rPr dirty="0" err="1"/>
              <a:t>ولكن</a:t>
            </a:r>
            <a:r>
              <a:rPr dirty="0"/>
              <a:t> </a:t>
            </a:r>
            <a:r>
              <a:rPr dirty="0" err="1"/>
              <a:t>بالتأكيد</a:t>
            </a:r>
            <a:r>
              <a:rPr dirty="0"/>
              <a:t> </a:t>
            </a:r>
            <a:r>
              <a:rPr dirty="0" err="1"/>
              <a:t>بعد</a:t>
            </a:r>
            <a:r>
              <a:rPr dirty="0"/>
              <a:t> </a:t>
            </a:r>
            <a:r>
              <a:rPr dirty="0" err="1"/>
              <a:t>أن</a:t>
            </a:r>
            <a:r>
              <a:rPr dirty="0"/>
              <a:t> </a:t>
            </a:r>
            <a:r>
              <a:rPr dirty="0" err="1"/>
              <a:t>تم</a:t>
            </a:r>
            <a:r>
              <a:rPr dirty="0"/>
              <a:t> </a:t>
            </a:r>
            <a:r>
              <a:rPr dirty="0" err="1"/>
              <a:t>وضع</a:t>
            </a:r>
            <a:r>
              <a:rPr dirty="0"/>
              <a:t> Synoptics. </a:t>
            </a:r>
            <a:r>
              <a:rPr dirty="0" err="1"/>
              <a:t>مرة</a:t>
            </a:r>
            <a:r>
              <a:rPr dirty="0"/>
              <a:t> </a:t>
            </a:r>
            <a:r>
              <a:rPr dirty="0" err="1"/>
              <a:t>أخرى</a:t>
            </a:r>
            <a:r>
              <a:rPr dirty="0"/>
              <a:t> ، </a:t>
            </a:r>
            <a:r>
              <a:rPr dirty="0" err="1"/>
              <a:t>ستجد</a:t>
            </a:r>
            <a:r>
              <a:rPr dirty="0"/>
              <a:t> </a:t>
            </a:r>
            <a:r>
              <a:rPr dirty="0" err="1"/>
              <a:t>دائمًا</a:t>
            </a:r>
            <a:r>
              <a:rPr dirty="0"/>
              <a:t> </a:t>
            </a:r>
            <a:r>
              <a:rPr dirty="0" err="1"/>
              <a:t>خلافًا</a:t>
            </a:r>
            <a:r>
              <a:rPr dirty="0"/>
              <a:t> </a:t>
            </a:r>
            <a:r>
              <a:rPr dirty="0" err="1"/>
              <a:t>في</a:t>
            </a:r>
            <a:r>
              <a:rPr dirty="0"/>
              <a:t> </a:t>
            </a:r>
            <a:r>
              <a:rPr dirty="0" err="1"/>
              <a:t>هذه</a:t>
            </a:r>
            <a:r>
              <a:rPr dirty="0"/>
              <a:t> </a:t>
            </a:r>
            <a:r>
              <a:rPr dirty="0" err="1"/>
              <a:t>التواريخ</a:t>
            </a:r>
            <a:r>
              <a:rPr dirty="0"/>
              <a:t>. </a:t>
            </a:r>
            <a:r>
              <a:rPr dirty="0" err="1"/>
              <a:t>ومع</a:t>
            </a:r>
            <a:r>
              <a:rPr dirty="0"/>
              <a:t> </a:t>
            </a:r>
            <a:r>
              <a:rPr dirty="0" err="1"/>
              <a:t>ذلك</a:t>
            </a:r>
            <a:r>
              <a:rPr dirty="0"/>
              <a:t> ، </a:t>
            </a:r>
            <a:r>
              <a:rPr dirty="0" err="1"/>
              <a:t>فإن</a:t>
            </a:r>
            <a:r>
              <a:rPr dirty="0"/>
              <a:t> </a:t>
            </a:r>
            <a:r>
              <a:rPr dirty="0" err="1"/>
              <a:t>هذه</a:t>
            </a:r>
            <a:r>
              <a:rPr dirty="0"/>
              <a:t> </a:t>
            </a:r>
            <a:r>
              <a:rPr dirty="0" err="1"/>
              <a:t>التواريخ</a:t>
            </a:r>
            <a:r>
              <a:rPr dirty="0"/>
              <a:t> </a:t>
            </a:r>
            <a:r>
              <a:rPr dirty="0" err="1"/>
              <a:t>مأخوذة</a:t>
            </a:r>
            <a:r>
              <a:rPr dirty="0"/>
              <a:t> من </a:t>
            </a:r>
            <a:r>
              <a:rPr dirty="0" err="1"/>
              <a:t>أبحاث</a:t>
            </a:r>
            <a:r>
              <a:rPr dirty="0"/>
              <a:t> </a:t>
            </a:r>
            <a:r>
              <a:rPr dirty="0" err="1"/>
              <a:t>العلماء</a:t>
            </a:r>
            <a:r>
              <a:rPr dirty="0"/>
              <a:t> </a:t>
            </a:r>
            <a:r>
              <a:rPr dirty="0" err="1"/>
              <a:t>والمعلمين</a:t>
            </a:r>
            <a:r>
              <a:rPr dirty="0"/>
              <a:t> المسيحيين </a:t>
            </a:r>
            <a:r>
              <a:rPr dirty="0" err="1"/>
              <a:t>المعروفين</a:t>
            </a:r>
            <a:r>
              <a:rPr dirty="0"/>
              <a:t>.</a:t>
            </a:r>
          </a:p>
          <a:p>
            <a:pPr>
              <a:spcBef>
                <a:spcPts val="0"/>
              </a:spcBef>
            </a:pPr>
            <a:r>
              <a:rPr dirty="0"/>
              <a:t>_________</a:t>
            </a:r>
          </a:p>
          <a:p>
            <a:pPr>
              <a:spcBef>
                <a:spcPts val="0"/>
              </a:spcBef>
            </a:pPr>
            <a:r>
              <a:rPr dirty="0"/>
              <a:t>NS-00-NT </a:t>
            </a:r>
            <a:r>
              <a:rPr dirty="0" err="1"/>
              <a:t>مقدمة</a:t>
            </a:r>
            <a:r>
              <a:rPr dirty="0"/>
              <a:t> -31</a:t>
            </a:r>
          </a:p>
          <a:p>
            <a:pPr>
              <a:spcBef>
                <a:spcPts val="0"/>
              </a:spcBef>
            </a:pPr>
            <a:r>
              <a:rPr dirty="0"/>
              <a:t>NS-02-Mark1-8-slide 38</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8" name="Shape 4948"/>
          <p:cNvSpPr>
            <a:spLocks noGrp="1" noRot="1" noChangeAspect="1"/>
          </p:cNvSpPr>
          <p:nvPr>
            <p:ph type="sldImg"/>
          </p:nvPr>
        </p:nvSpPr>
        <p:spPr>
          <a:prstGeom prst="rect">
            <a:avLst/>
          </a:prstGeom>
        </p:spPr>
        <p:txBody>
          <a:bodyPr/>
          <a:lstStyle/>
          <a:p>
            <a:endParaRPr/>
          </a:p>
        </p:txBody>
      </p:sp>
      <p:sp>
        <p:nvSpPr>
          <p:cNvPr id="4949" name="Shape 4949"/>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t>_________</a:t>
            </a:r>
          </a:p>
          <a:p>
            <a:pPr>
              <a:spcBef>
                <a:spcPts val="0"/>
              </a:spcBef>
            </a:pPr>
            <a:r>
              <a:t>NS-00-NT Introduction-44</a:t>
            </a:r>
          </a:p>
          <a:p>
            <a:pPr>
              <a:spcBef>
                <a:spcPts val="0"/>
              </a:spcBef>
            </a:pPr>
            <a:r>
              <a:t>NS-02-Mark1-8-slide 39</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E5EC5C-E7B1-3249-B14C-ADA7F7F43AC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280578" name="Rectangle 1026"/>
          <p:cNvSpPr>
            <a:spLocks noGrp="1" noRot="1" noChangeAspect="1" noChangeArrowheads="1" noTextEdit="1"/>
          </p:cNvSpPr>
          <p:nvPr>
            <p:ph type="sldImg"/>
          </p:nvPr>
        </p:nvSpPr>
        <p:spPr>
          <a:solidFill>
            <a:srgbClr val="FFFFFF"/>
          </a:solidFill>
          <a:ln/>
        </p:spPr>
      </p:sp>
      <p:sp>
        <p:nvSpPr>
          <p:cNvPr id="28057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6212225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D241D4-D718-BE42-8E13-F4021AE352B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3954" name="Rectangle 2"/>
          <p:cNvSpPr>
            <a:spLocks noGrp="1" noRot="1" noChangeAspect="1" noChangeArrowheads="1" noTextEdit="1"/>
          </p:cNvSpPr>
          <p:nvPr>
            <p:ph type="sldImg"/>
          </p:nvPr>
        </p:nvSpPr>
        <p:spPr>
          <a:xfrm>
            <a:off x="1143000" y="685800"/>
            <a:ext cx="4572000" cy="3429000"/>
          </a:xfrm>
          <a:ln/>
        </p:spPr>
      </p:sp>
      <p:sp>
        <p:nvSpPr>
          <p:cNvPr id="253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87065594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kumimoji="1" lang="en-SG" sz="1200" b="0" i="0" u="none" strike="noStrike" kern="1200" dirty="0">
                <a:solidFill>
                  <a:schemeClr val="tx1"/>
                </a:solidFill>
                <a:effectLst/>
                <a:latin typeface="Arial" pitchFamily="-108" charset="0"/>
                <a:ea typeface="ＭＳ Ｐゴシック" pitchFamily="-110" charset="-128"/>
                <a:cs typeface="ＭＳ Ｐゴシック" pitchFamily="-110" charset="-128"/>
              </a:rPr>
              <a:t>One of my former Pakistani students sent this 21 August 2019 email:</a:t>
            </a:r>
          </a:p>
          <a:p>
            <a:r>
              <a:rPr kumimoji="1" lang="en-SG" sz="1200" b="0" i="0" u="none" strike="noStrike" kern="1200" dirty="0">
                <a:solidFill>
                  <a:schemeClr val="tx1"/>
                </a:solidFill>
                <a:effectLst/>
                <a:latin typeface="Arial" pitchFamily="-108" charset="0"/>
                <a:ea typeface="ＭＳ Ｐゴシック" pitchFamily="-110" charset="-128"/>
                <a:cs typeface="ＭＳ Ｐゴシック" pitchFamily="-110" charset="-128"/>
              </a:rPr>
              <a:t>Unjustly Enduring Persecution is an Act of Grace! Jesus Demonstrated it &amp; His Followers are Called for It!</a:t>
            </a:r>
          </a:p>
          <a:p>
            <a:br>
              <a:rPr kumimoji="1" lang="en-SG" sz="1200" b="0" i="0" u="none" strike="noStrike" kern="1200" dirty="0">
                <a:solidFill>
                  <a:schemeClr val="tx1"/>
                </a:solidFill>
                <a:effectLst/>
                <a:latin typeface="Arial" pitchFamily="-108" charset="0"/>
                <a:ea typeface="ＭＳ Ｐゴシック" pitchFamily="-110" charset="-128"/>
                <a:cs typeface="ＭＳ Ｐゴシック" pitchFamily="-110" charset="-128"/>
              </a:rPr>
            </a:br>
            <a:r>
              <a:rPr kumimoji="1" lang="en-SG" sz="1200" b="0" i="0" u="none" strike="noStrike" kern="1200" dirty="0">
                <a:solidFill>
                  <a:schemeClr val="tx1"/>
                </a:solidFill>
                <a:effectLst/>
                <a:latin typeface="Arial" pitchFamily="-108" charset="0"/>
                <a:ea typeface="ＭＳ Ｐゴシック" pitchFamily="-110" charset="-128"/>
                <a:cs typeface="ＭＳ Ｐゴシック" pitchFamily="-110" charset="-128"/>
              </a:rPr>
              <a:t>My heart is deeply saddened as I report that yet another newly converted Hindu family has been severely persecuted for their decision to follow Christ. Non-stop persecution of Christians and Hindus is an every day thing who face persecution at the hands of majority religion. This incident took place in Village 36, </a:t>
            </a:r>
            <a:r>
              <a:rPr kumimoji="1" lang="en-SG" sz="1200" b="0" i="0" u="none" strike="noStrike" kern="1200" dirty="0" err="1">
                <a:solidFill>
                  <a:schemeClr val="tx1"/>
                </a:solidFill>
                <a:effectLst/>
                <a:latin typeface="Arial" pitchFamily="-108" charset="0"/>
                <a:ea typeface="ＭＳ Ｐゴシック" pitchFamily="-110" charset="-128"/>
                <a:cs typeface="ＭＳ Ｐゴシック" pitchFamily="-110" charset="-128"/>
              </a:rPr>
              <a:t>Sanghar</a:t>
            </a:r>
            <a:r>
              <a:rPr kumimoji="1" lang="en-SG" sz="1200" b="0" i="0" u="none" strike="noStrike" kern="1200" dirty="0">
                <a:solidFill>
                  <a:schemeClr val="tx1"/>
                </a:solidFill>
                <a:effectLst/>
                <a:latin typeface="Arial" pitchFamily="-108" charset="0"/>
                <a:ea typeface="ＭＳ Ｐゴシック" pitchFamily="-110" charset="-128"/>
                <a:cs typeface="ＭＳ Ｐゴシック" pitchFamily="-110" charset="-128"/>
              </a:rPr>
              <a:t> District, Sindh, one of our ministry areas. </a:t>
            </a:r>
          </a:p>
          <a:p>
            <a:endParaRPr kumimoji="1" lang="en-SG" sz="1200" b="0" i="0" u="none" strike="noStrike" kern="1200" dirty="0">
              <a:solidFill>
                <a:schemeClr val="tx1"/>
              </a:solidFill>
              <a:effectLst/>
              <a:latin typeface="Arial" pitchFamily="-108" charset="0"/>
              <a:ea typeface="ＭＳ Ｐゴシック" pitchFamily="-110" charset="-128"/>
              <a:cs typeface="ＭＳ Ｐゴシック" pitchFamily="-110" charset="-128"/>
            </a:endParaRPr>
          </a:p>
          <a:p>
            <a:r>
              <a:rPr kumimoji="1" lang="en-SG" sz="1200" b="0" i="0" u="none" strike="noStrike" kern="1200" dirty="0">
                <a:solidFill>
                  <a:schemeClr val="tx1"/>
                </a:solidFill>
                <a:effectLst/>
                <a:latin typeface="Arial" pitchFamily="-108" charset="0"/>
                <a:ea typeface="ＭＳ Ｐゴシック" pitchFamily="-110" charset="-128"/>
                <a:cs typeface="ＭＳ Ｐゴシック" pitchFamily="-110" charset="-128"/>
              </a:rPr>
              <a:t>The wood and straw hut of the family was set on fire by an angry mob of close to 100 people. The fire destroyed everything they had including money that they got from selling their livestock only a few days before the incident. All of their belongings have been burnt. They don't even have utensils to eat in. First Investigation Report has been registered at the local police station. The incident was reported in five local Sindhi newspaper. The name of the head of the persecuted family is brother  Abdul Masih. Pastor </a:t>
            </a:r>
            <a:r>
              <a:rPr kumimoji="1" lang="en-SG" sz="1200" b="0" i="0" u="none" strike="noStrike" kern="1200" dirty="0" err="1">
                <a:solidFill>
                  <a:schemeClr val="tx1"/>
                </a:solidFill>
                <a:effectLst/>
                <a:latin typeface="Arial" pitchFamily="-108" charset="0"/>
                <a:ea typeface="ＭＳ Ｐゴシック" pitchFamily="-110" charset="-128"/>
                <a:cs typeface="ＭＳ Ｐゴシック" pitchFamily="-110" charset="-128"/>
              </a:rPr>
              <a:t>Bhooro</a:t>
            </a:r>
            <a:r>
              <a:rPr kumimoji="1" lang="en-SG" sz="1200" b="0" i="0" u="none" strike="noStrike" kern="1200" dirty="0">
                <a:solidFill>
                  <a:schemeClr val="tx1"/>
                </a:solidFill>
                <a:effectLst/>
                <a:latin typeface="Arial" pitchFamily="-108" charset="0"/>
                <a:ea typeface="ＭＳ Ｐゴシック" pitchFamily="-110" charset="-128"/>
                <a:cs typeface="ＭＳ Ｐゴシック" pitchFamily="-110" charset="-128"/>
              </a:rPr>
              <a:t> and Pastor </a:t>
            </a:r>
            <a:r>
              <a:rPr kumimoji="1" lang="en-SG" sz="1200" b="0" i="0" u="none" strike="noStrike" kern="1200" dirty="0" err="1">
                <a:solidFill>
                  <a:schemeClr val="tx1"/>
                </a:solidFill>
                <a:effectLst/>
                <a:latin typeface="Arial" pitchFamily="-108" charset="0"/>
                <a:ea typeface="ＭＳ Ｐゴシック" pitchFamily="-110" charset="-128"/>
                <a:cs typeface="ＭＳ Ｐゴシック" pitchFamily="-110" charset="-128"/>
              </a:rPr>
              <a:t>Girdhari</a:t>
            </a:r>
            <a:r>
              <a:rPr kumimoji="1" lang="en-SG" sz="1200" b="0" i="0" u="none" strike="noStrike" kern="1200" dirty="0">
                <a:solidFill>
                  <a:schemeClr val="tx1"/>
                </a:solidFill>
                <a:effectLst/>
                <a:latin typeface="Arial" pitchFamily="-108" charset="0"/>
                <a:ea typeface="ＭＳ Ｐゴシック" pitchFamily="-110" charset="-128"/>
                <a:cs typeface="ＭＳ Ｐゴシック" pitchFamily="-110" charset="-128"/>
              </a:rPr>
              <a:t>, our team members reported this matter to me. A temporary shelter, some clothing, bedding, utensils and a few other things have been provided to the family for survival. But prayers are needed for the protection of the family and finances to help them with a new hut/house, all the household stuff, money to buy to buy livestock which is the main source of survival and income. Please stand with us to pray for this family that the Lord will protect them and others who turn to Christ. </a:t>
            </a:r>
          </a:p>
          <a:p>
            <a:endParaRPr kumimoji="1" lang="en-SG" sz="1200" b="0" i="0" u="none" strike="noStrike" kern="1200" dirty="0">
              <a:solidFill>
                <a:schemeClr val="tx1"/>
              </a:solidFill>
              <a:effectLst/>
              <a:latin typeface="Arial" pitchFamily="-108" charset="0"/>
              <a:ea typeface="ＭＳ Ｐゴシック" pitchFamily="-110" charset="-128"/>
              <a:cs typeface="ＭＳ Ｐゴシック" pitchFamily="-110" charset="-128"/>
            </a:endParaRPr>
          </a:p>
          <a:p>
            <a:r>
              <a:rPr kumimoji="1" lang="en-SG" sz="1200" b="0" i="0" u="none" strike="noStrike" kern="1200" dirty="0">
                <a:solidFill>
                  <a:schemeClr val="tx1"/>
                </a:solidFill>
                <a:effectLst/>
                <a:latin typeface="Arial" pitchFamily="-108" charset="0"/>
                <a:ea typeface="ＭＳ Ｐゴシック" pitchFamily="-110" charset="-128"/>
                <a:cs typeface="ＭＳ Ｐゴシック" pitchFamily="-110" charset="-128"/>
              </a:rPr>
              <a:t>Blessings</a:t>
            </a:r>
          </a:p>
          <a:p>
            <a:r>
              <a:rPr kumimoji="1" lang="en-SG" sz="1200" b="0" i="0" u="none" strike="noStrike" kern="1200" dirty="0">
                <a:solidFill>
                  <a:schemeClr val="tx1"/>
                </a:solidFill>
                <a:effectLst/>
                <a:latin typeface="Arial" pitchFamily="-108" charset="0"/>
                <a:ea typeface="ＭＳ Ｐゴシック" pitchFamily="-110" charset="-128"/>
                <a:cs typeface="ＭＳ Ｐゴシック" pitchFamily="-110" charset="-128"/>
              </a:rPr>
              <a:t>Naeem</a:t>
            </a:r>
          </a:p>
          <a:p>
            <a:endParaRPr lang="en-US" dirty="0">
              <a:cs typeface="ＭＳ Ｐゴシック" charset="0"/>
            </a:endParaRPr>
          </a:p>
        </p:txBody>
      </p:sp>
    </p:spTree>
    <p:extLst>
      <p:ext uri="{BB962C8B-B14F-4D97-AF65-F5344CB8AC3E}">
        <p14:creationId xmlns:p14="http://schemas.microsoft.com/office/powerpoint/2010/main" val="245753968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2" name="Shape 4492"/>
          <p:cNvSpPr>
            <a:spLocks noGrp="1" noRot="1" noChangeAspect="1"/>
          </p:cNvSpPr>
          <p:nvPr>
            <p:ph type="sldImg"/>
          </p:nvPr>
        </p:nvSpPr>
        <p:spPr>
          <a:prstGeom prst="rect">
            <a:avLst/>
          </a:prstGeom>
        </p:spPr>
        <p:txBody>
          <a:bodyPr/>
          <a:lstStyle/>
          <a:p>
            <a:endParaRPr/>
          </a:p>
        </p:txBody>
      </p:sp>
      <p:sp>
        <p:nvSpPr>
          <p:cNvPr id="4493" name="Shape 4493"/>
          <p:cNvSpPr>
            <a:spLocks noGrp="1"/>
          </p:cNvSpPr>
          <p:nvPr>
            <p:ph type="body" sz="quarter" idx="1"/>
          </p:nvPr>
        </p:nvSpPr>
        <p:spPr>
          <a:prstGeom prst="rect">
            <a:avLst/>
          </a:prstGeom>
        </p:spPr>
        <p:txBody>
          <a:bodyPr/>
          <a:lstStyle/>
          <a:p>
            <a:pPr algn="r" rtl="1"/>
            <a:r>
              <a:rPr lang="ar-JO" dirty="0"/>
              <a:t>مع أنَّ </a:t>
            </a:r>
            <a:r>
              <a:rPr dirty="0" err="1"/>
              <a:t>معظمنا</a:t>
            </a:r>
            <a:r>
              <a:rPr dirty="0"/>
              <a:t> </a:t>
            </a:r>
            <a:r>
              <a:rPr dirty="0" err="1"/>
              <a:t>لم</a:t>
            </a:r>
            <a:r>
              <a:rPr dirty="0"/>
              <a:t> </a:t>
            </a:r>
            <a:r>
              <a:rPr lang="ar-JO" dirty="0"/>
              <a:t>يحدثْ معه أن ا</a:t>
            </a:r>
            <a:r>
              <a:rPr dirty="0" err="1"/>
              <a:t>حترق</a:t>
            </a:r>
            <a:r>
              <a:rPr dirty="0"/>
              <a:t> </a:t>
            </a:r>
            <a:r>
              <a:rPr dirty="0" err="1"/>
              <a:t>منزله</a:t>
            </a:r>
            <a:r>
              <a:rPr lang="ar-JO" dirty="0"/>
              <a:t> بسبب إيمانه</a:t>
            </a:r>
            <a:r>
              <a:rPr dirty="0"/>
              <a:t>، </a:t>
            </a:r>
            <a:r>
              <a:rPr lang="ar-JO" dirty="0"/>
              <a:t>فإنَّنا</a:t>
            </a:r>
            <a:r>
              <a:rPr dirty="0"/>
              <a:t> </a:t>
            </a:r>
            <a:r>
              <a:rPr dirty="0" err="1"/>
              <a:t>قد</a:t>
            </a:r>
            <a:r>
              <a:rPr dirty="0"/>
              <a:t> </a:t>
            </a:r>
            <a:r>
              <a:rPr dirty="0" err="1"/>
              <a:t>نعرف</a:t>
            </a:r>
            <a:r>
              <a:rPr dirty="0"/>
              <a:t> </a:t>
            </a:r>
            <a:r>
              <a:rPr lang="ar-JO" dirty="0"/>
              <a:t>بعض المعرفة</a:t>
            </a:r>
            <a:r>
              <a:rPr dirty="0"/>
              <a:t> </a:t>
            </a:r>
            <a:r>
              <a:rPr dirty="0" err="1"/>
              <a:t>عن</a:t>
            </a:r>
            <a:r>
              <a:rPr dirty="0"/>
              <a:t> </a:t>
            </a:r>
            <a:r>
              <a:rPr lang="ar-JO" dirty="0"/>
              <a:t>ال</a:t>
            </a:r>
            <a:r>
              <a:rPr dirty="0" err="1"/>
              <a:t>تكلفة</a:t>
            </a:r>
            <a:r>
              <a:rPr dirty="0"/>
              <a:t> </a:t>
            </a:r>
            <a:r>
              <a:rPr lang="ar-JO" dirty="0"/>
              <a:t>التي تتطلَّبها حقيقة كوننا</a:t>
            </a:r>
            <a:r>
              <a:rPr dirty="0"/>
              <a:t> </a:t>
            </a:r>
            <a:r>
              <a:rPr lang="ar-JO" dirty="0"/>
              <a:t>تلاميذ. بدأَتْ قصتي عندما كان عمري 13سنة، حيث </a:t>
            </a:r>
            <a:r>
              <a:rPr dirty="0" err="1"/>
              <a:t>كنت</a:t>
            </a:r>
            <a:r>
              <a:rPr lang="ar-JO" dirty="0"/>
              <a:t>ُ</a:t>
            </a:r>
            <a:r>
              <a:rPr dirty="0"/>
              <a:t> </a:t>
            </a:r>
            <a:r>
              <a:rPr dirty="0" err="1"/>
              <a:t>أو</a:t>
            </a:r>
            <a:r>
              <a:rPr lang="ar-JO" dirty="0"/>
              <a:t>َّ</a:t>
            </a:r>
            <a:r>
              <a:rPr dirty="0"/>
              <a:t>ل م</a:t>
            </a:r>
            <a:r>
              <a:rPr lang="ar-JO" dirty="0"/>
              <a:t>َ</a:t>
            </a:r>
            <a:r>
              <a:rPr dirty="0"/>
              <a:t>ن </a:t>
            </a:r>
            <a:r>
              <a:rPr lang="ar-JO" dirty="0"/>
              <a:t>وضع ثقته في</a:t>
            </a:r>
            <a:r>
              <a:rPr dirty="0"/>
              <a:t> </a:t>
            </a:r>
            <a:r>
              <a:rPr dirty="0" err="1"/>
              <a:t>المسيح</a:t>
            </a:r>
            <a:r>
              <a:rPr dirty="0"/>
              <a:t> </a:t>
            </a:r>
            <a:r>
              <a:rPr lang="ar-JO" dirty="0"/>
              <a:t>من</a:t>
            </a:r>
            <a:r>
              <a:rPr dirty="0"/>
              <a:t> </a:t>
            </a:r>
            <a:r>
              <a:rPr dirty="0" err="1"/>
              <a:t>عائلت</a:t>
            </a:r>
            <a:r>
              <a:rPr lang="ar-JO" dirty="0"/>
              <a:t>ي.</a:t>
            </a:r>
            <a:r>
              <a:rPr dirty="0"/>
              <a:t> </a:t>
            </a:r>
            <a:r>
              <a:rPr dirty="0" err="1"/>
              <a:t>كنا</a:t>
            </a:r>
            <a:r>
              <a:rPr dirty="0"/>
              <a:t> </a:t>
            </a:r>
            <a:r>
              <a:rPr dirty="0" err="1"/>
              <a:t>نعيش</a:t>
            </a:r>
            <a:r>
              <a:rPr dirty="0"/>
              <a:t> </a:t>
            </a:r>
            <a:r>
              <a:rPr dirty="0" err="1"/>
              <a:t>في</a:t>
            </a:r>
            <a:r>
              <a:rPr dirty="0"/>
              <a:t> </a:t>
            </a:r>
            <a:r>
              <a:rPr dirty="0" err="1"/>
              <a:t>ثاني</a:t>
            </a:r>
            <a:r>
              <a:rPr dirty="0"/>
              <a:t> </a:t>
            </a:r>
            <a:r>
              <a:rPr dirty="0" err="1"/>
              <a:t>أغنى</a:t>
            </a:r>
            <a:r>
              <a:rPr dirty="0"/>
              <a:t> </a:t>
            </a:r>
            <a:r>
              <a:rPr dirty="0" err="1"/>
              <a:t>جزء</a:t>
            </a:r>
            <a:r>
              <a:rPr dirty="0"/>
              <a:t> </a:t>
            </a:r>
            <a:r>
              <a:rPr dirty="0" err="1"/>
              <a:t>من</a:t>
            </a:r>
            <a:r>
              <a:rPr dirty="0"/>
              <a:t> </a:t>
            </a:r>
            <a:r>
              <a:rPr dirty="0" err="1"/>
              <a:t>المدينة</a:t>
            </a:r>
            <a:r>
              <a:rPr dirty="0"/>
              <a:t> </a:t>
            </a:r>
            <a:r>
              <a:rPr lang="ar-JO" dirty="0"/>
              <a:t>في</a:t>
            </a:r>
            <a:r>
              <a:rPr dirty="0"/>
              <a:t> </a:t>
            </a:r>
            <a:r>
              <a:rPr dirty="0" err="1"/>
              <a:t>منزل</a:t>
            </a:r>
            <a:r>
              <a:rPr dirty="0"/>
              <a:t> </a:t>
            </a:r>
            <a:r>
              <a:rPr dirty="0" err="1"/>
              <a:t>جميل</a:t>
            </a:r>
            <a:r>
              <a:rPr dirty="0"/>
              <a:t>. </a:t>
            </a:r>
            <a:r>
              <a:rPr dirty="0" err="1"/>
              <a:t>كان</a:t>
            </a:r>
            <a:r>
              <a:rPr dirty="0"/>
              <a:t> </a:t>
            </a:r>
            <a:r>
              <a:rPr dirty="0" err="1"/>
              <a:t>لدينا</a:t>
            </a:r>
            <a:r>
              <a:rPr dirty="0"/>
              <a:t> </a:t>
            </a:r>
            <a:r>
              <a:rPr dirty="0" err="1"/>
              <a:t>كرفان</a:t>
            </a:r>
            <a:r>
              <a:rPr lang="ar-JO" dirty="0"/>
              <a:t> مخصَّص لقضاء أوقات العُطَل والإجازات</a:t>
            </a:r>
            <a:r>
              <a:rPr dirty="0"/>
              <a:t>، </a:t>
            </a:r>
            <a:r>
              <a:rPr lang="ar-JO" dirty="0"/>
              <a:t>و</a:t>
            </a:r>
            <a:r>
              <a:rPr lang="en-US" dirty="0"/>
              <a:t>7</a:t>
            </a:r>
            <a:r>
              <a:rPr lang="ar-JO" dirty="0"/>
              <a:t> </a:t>
            </a:r>
            <a:r>
              <a:rPr dirty="0" err="1"/>
              <a:t>سيارات</a:t>
            </a:r>
            <a:r>
              <a:rPr dirty="0"/>
              <a:t>، </a:t>
            </a:r>
            <a:r>
              <a:rPr dirty="0" err="1"/>
              <a:t>وزورقان</a:t>
            </a:r>
            <a:r>
              <a:rPr lang="ar-JO" dirty="0"/>
              <a:t>.</a:t>
            </a:r>
            <a:r>
              <a:rPr dirty="0"/>
              <a:t> </a:t>
            </a:r>
            <a:r>
              <a:rPr dirty="0" err="1"/>
              <a:t>وكن</a:t>
            </a:r>
            <a:r>
              <a:rPr lang="ar-JO" dirty="0"/>
              <a:t>َّ</a:t>
            </a:r>
            <a:r>
              <a:rPr dirty="0"/>
              <a:t>ا </a:t>
            </a:r>
            <a:r>
              <a:rPr lang="ar-JO" dirty="0"/>
              <a:t>بؤساء مع أنَّنا امتلكنا كل هذه الممتلكات. ورغبةً منِّي في إكرام إرادة</a:t>
            </a:r>
            <a:r>
              <a:rPr dirty="0"/>
              <a:t> </a:t>
            </a:r>
            <a:r>
              <a:rPr lang="ar-JO" dirty="0"/>
              <a:t>أهلي.</a:t>
            </a:r>
            <a:r>
              <a:rPr dirty="0"/>
              <a:t> </a:t>
            </a:r>
            <a:r>
              <a:rPr dirty="0" err="1"/>
              <a:t>وافق</a:t>
            </a:r>
            <a:r>
              <a:rPr lang="ar-JO" dirty="0"/>
              <a:t>ْ</a:t>
            </a:r>
            <a:r>
              <a:rPr dirty="0"/>
              <a:t>ت</a:t>
            </a:r>
            <a:r>
              <a:rPr lang="ar-JO" dirty="0"/>
              <a:t>ُ</a:t>
            </a:r>
            <a:r>
              <a:rPr dirty="0"/>
              <a:t> </a:t>
            </a:r>
            <a:r>
              <a:rPr dirty="0" err="1"/>
              <a:t>على</a:t>
            </a:r>
            <a:r>
              <a:rPr dirty="0"/>
              <a:t> </a:t>
            </a:r>
            <a:r>
              <a:rPr dirty="0" err="1"/>
              <a:t>التخصص</a:t>
            </a:r>
            <a:r>
              <a:rPr dirty="0"/>
              <a:t> </a:t>
            </a:r>
            <a:r>
              <a:rPr dirty="0" err="1"/>
              <a:t>في</a:t>
            </a:r>
            <a:r>
              <a:rPr dirty="0"/>
              <a:t> </a:t>
            </a:r>
            <a:r>
              <a:rPr lang="ar-JO" dirty="0"/>
              <a:t>دراسة </a:t>
            </a:r>
            <a:r>
              <a:rPr dirty="0" err="1"/>
              <a:t>إدارة</a:t>
            </a:r>
            <a:r>
              <a:rPr dirty="0"/>
              <a:t> </a:t>
            </a:r>
            <a:r>
              <a:rPr dirty="0" err="1"/>
              <a:t>الأعمال</a:t>
            </a:r>
            <a:r>
              <a:rPr dirty="0"/>
              <a:t> </a:t>
            </a:r>
            <a:r>
              <a:rPr dirty="0" err="1"/>
              <a:t>في</a:t>
            </a:r>
            <a:r>
              <a:rPr dirty="0"/>
              <a:t> </a:t>
            </a:r>
            <a:r>
              <a:rPr dirty="0" err="1"/>
              <a:t>الجامعة</a:t>
            </a:r>
            <a:r>
              <a:rPr dirty="0"/>
              <a:t>، </a:t>
            </a:r>
            <a:r>
              <a:rPr dirty="0" err="1"/>
              <a:t>لكن</a:t>
            </a:r>
            <a:r>
              <a:rPr lang="ar-JO" dirty="0"/>
              <a:t>َّ</a:t>
            </a:r>
            <a:r>
              <a:rPr dirty="0"/>
              <a:t> </a:t>
            </a:r>
            <a:r>
              <a:rPr dirty="0" err="1"/>
              <a:t>الله</a:t>
            </a:r>
            <a:r>
              <a:rPr dirty="0"/>
              <a:t> </a:t>
            </a:r>
            <a:r>
              <a:rPr lang="ar-JO" dirty="0"/>
              <a:t>ا</a:t>
            </a:r>
            <a:r>
              <a:rPr dirty="0" err="1"/>
              <a:t>متلك</a:t>
            </a:r>
            <a:r>
              <a:rPr dirty="0"/>
              <a:t> </a:t>
            </a:r>
            <a:r>
              <a:rPr dirty="0" err="1"/>
              <a:t>قلب</a:t>
            </a:r>
            <a:r>
              <a:rPr lang="ar-JO" dirty="0"/>
              <a:t>ي. </a:t>
            </a:r>
            <a:r>
              <a:rPr dirty="0" err="1"/>
              <a:t>غادر</a:t>
            </a:r>
            <a:r>
              <a:rPr lang="ar-JO" dirty="0"/>
              <a:t>ْ</a:t>
            </a:r>
            <a:r>
              <a:rPr dirty="0"/>
              <a:t>ت</a:t>
            </a:r>
            <a:r>
              <a:rPr lang="ar-JO" dirty="0"/>
              <a:t>ُ</a:t>
            </a:r>
            <a:r>
              <a:rPr dirty="0"/>
              <a:t> </a:t>
            </a:r>
            <a:r>
              <a:rPr dirty="0" err="1"/>
              <a:t>المنزل</a:t>
            </a:r>
            <a:r>
              <a:rPr dirty="0"/>
              <a:t> </a:t>
            </a:r>
            <a:r>
              <a:rPr lang="ar-JO" dirty="0"/>
              <a:t>بعد تخرُّجي بساعتين </a:t>
            </a:r>
            <a:r>
              <a:rPr dirty="0" err="1"/>
              <a:t>لأصبح</a:t>
            </a:r>
            <a:r>
              <a:rPr dirty="0"/>
              <a:t> م</a:t>
            </a:r>
            <a:r>
              <a:rPr lang="ar-JO" dirty="0"/>
              <a:t>ُ</a:t>
            </a:r>
            <a:r>
              <a:rPr dirty="0" err="1"/>
              <a:t>رس</a:t>
            </a:r>
            <a:r>
              <a:rPr lang="ar-JO" dirty="0"/>
              <a:t>َ</a:t>
            </a:r>
            <a:r>
              <a:rPr dirty="0" err="1"/>
              <a:t>لاً</a:t>
            </a:r>
            <a:r>
              <a:rPr dirty="0"/>
              <a:t>.</a:t>
            </a:r>
            <a:r>
              <a:rPr lang="ar-JO" dirty="0"/>
              <a:t> </a:t>
            </a:r>
            <a:r>
              <a:rPr dirty="0" err="1"/>
              <a:t>أت</a:t>
            </a:r>
            <a:r>
              <a:rPr lang="ar-JO" dirty="0"/>
              <a:t>َ</a:t>
            </a:r>
            <a:r>
              <a:rPr dirty="0"/>
              <a:t>ذ</a:t>
            </a:r>
            <a:r>
              <a:rPr lang="ar-JO" dirty="0"/>
              <a:t>َ</a:t>
            </a:r>
            <a:r>
              <a:rPr dirty="0"/>
              <a:t>ك</a:t>
            </a:r>
            <a:r>
              <a:rPr lang="ar-JO" dirty="0"/>
              <a:t>َّ</a:t>
            </a:r>
            <a:r>
              <a:rPr dirty="0"/>
              <a:t>ر</a:t>
            </a:r>
            <a:r>
              <a:rPr lang="ar-JO" dirty="0"/>
              <a:t>ُ</a:t>
            </a:r>
            <a:r>
              <a:rPr dirty="0"/>
              <a:t> </a:t>
            </a:r>
            <a:r>
              <a:rPr dirty="0" err="1"/>
              <a:t>والدتي</a:t>
            </a:r>
            <a:r>
              <a:rPr dirty="0"/>
              <a:t> </a:t>
            </a:r>
            <a:r>
              <a:rPr dirty="0" err="1"/>
              <a:t>تقول</a:t>
            </a:r>
            <a:r>
              <a:rPr dirty="0"/>
              <a:t> </a:t>
            </a:r>
            <a:r>
              <a:rPr lang="ar-JO" dirty="0"/>
              <a:t>وهي في حالةٍ من اليأس: </a:t>
            </a:r>
            <a:r>
              <a:rPr lang="en-US" dirty="0"/>
              <a:t>"</a:t>
            </a:r>
            <a:r>
              <a:rPr dirty="0" err="1"/>
              <a:t>لا</a:t>
            </a:r>
            <a:r>
              <a:rPr dirty="0"/>
              <a:t> </a:t>
            </a:r>
            <a:r>
              <a:rPr dirty="0" err="1"/>
              <a:t>أستطيع</a:t>
            </a:r>
            <a:r>
              <a:rPr dirty="0"/>
              <a:t> </a:t>
            </a:r>
            <a:r>
              <a:rPr dirty="0" err="1"/>
              <a:t>أن</a:t>
            </a:r>
            <a:r>
              <a:rPr dirty="0"/>
              <a:t> </a:t>
            </a:r>
            <a:r>
              <a:rPr dirty="0" err="1"/>
              <a:t>أصدق</a:t>
            </a:r>
            <a:r>
              <a:rPr dirty="0"/>
              <a:t> </a:t>
            </a:r>
            <a:r>
              <a:rPr dirty="0" err="1"/>
              <a:t>أن</a:t>
            </a:r>
            <a:r>
              <a:rPr dirty="0"/>
              <a:t> </a:t>
            </a:r>
            <a:r>
              <a:rPr dirty="0" err="1"/>
              <a:t>ابني</a:t>
            </a:r>
            <a:r>
              <a:rPr dirty="0"/>
              <a:t> </a:t>
            </a:r>
            <a:r>
              <a:rPr dirty="0" err="1"/>
              <a:t>سيتخرج</a:t>
            </a:r>
            <a:r>
              <a:rPr dirty="0"/>
              <a:t> </a:t>
            </a:r>
            <a:r>
              <a:rPr dirty="0" err="1"/>
              <a:t>بمرتبة</a:t>
            </a:r>
            <a:r>
              <a:rPr dirty="0"/>
              <a:t> </a:t>
            </a:r>
            <a:r>
              <a:rPr dirty="0" err="1"/>
              <a:t>الشرف</a:t>
            </a:r>
            <a:r>
              <a:rPr dirty="0"/>
              <a:t> </a:t>
            </a:r>
            <a:r>
              <a:rPr dirty="0" err="1"/>
              <a:t>من</a:t>
            </a:r>
            <a:r>
              <a:rPr dirty="0"/>
              <a:t> </a:t>
            </a:r>
            <a:r>
              <a:rPr dirty="0" err="1"/>
              <a:t>كلية</a:t>
            </a:r>
            <a:r>
              <a:rPr dirty="0"/>
              <a:t> </a:t>
            </a:r>
            <a:r>
              <a:rPr dirty="0" err="1"/>
              <a:t>إدارة</a:t>
            </a:r>
            <a:r>
              <a:rPr dirty="0"/>
              <a:t> </a:t>
            </a:r>
            <a:r>
              <a:rPr dirty="0" err="1"/>
              <a:t>الأعمال</a:t>
            </a:r>
            <a:r>
              <a:rPr dirty="0"/>
              <a:t> </a:t>
            </a:r>
            <a:r>
              <a:rPr dirty="0" err="1"/>
              <a:t>ويذهب</a:t>
            </a:r>
            <a:r>
              <a:rPr dirty="0"/>
              <a:t> </a:t>
            </a:r>
            <a:r>
              <a:rPr dirty="0" err="1"/>
              <a:t>للتسول</a:t>
            </a:r>
            <a:r>
              <a:rPr dirty="0"/>
              <a:t> </a:t>
            </a:r>
            <a:r>
              <a:rPr dirty="0" err="1"/>
              <a:t>من</a:t>
            </a:r>
            <a:r>
              <a:rPr dirty="0"/>
              <a:t> </a:t>
            </a:r>
            <a:r>
              <a:rPr dirty="0" err="1"/>
              <a:t>أجل</a:t>
            </a:r>
            <a:r>
              <a:rPr dirty="0"/>
              <a:t> </a:t>
            </a:r>
            <a:r>
              <a:rPr dirty="0" err="1"/>
              <a:t>المال</a:t>
            </a:r>
            <a:r>
              <a:rPr dirty="0"/>
              <a:t>!”</a:t>
            </a:r>
          </a:p>
          <a:p>
            <a:pPr algn="r" rtl="1"/>
            <a:r>
              <a:rPr dirty="0" err="1"/>
              <a:t>ترك</a:t>
            </a:r>
            <a:r>
              <a:rPr lang="ar-JO" dirty="0"/>
              <a:t> والداي موضوع</a:t>
            </a:r>
            <a:r>
              <a:rPr dirty="0"/>
              <a:t> </a:t>
            </a:r>
            <a:r>
              <a:rPr dirty="0" err="1"/>
              <a:t>اختيار</a:t>
            </a:r>
            <a:r>
              <a:rPr dirty="0"/>
              <a:t> </a:t>
            </a:r>
            <a:r>
              <a:rPr dirty="0" err="1"/>
              <a:t>المهنة</a:t>
            </a:r>
            <a:r>
              <a:rPr dirty="0"/>
              <a:t> </a:t>
            </a:r>
            <a:r>
              <a:rPr dirty="0" err="1"/>
              <a:t>لي</a:t>
            </a:r>
            <a:r>
              <a:rPr dirty="0"/>
              <a:t>، </a:t>
            </a:r>
            <a:r>
              <a:rPr dirty="0" err="1"/>
              <a:t>لكن</a:t>
            </a:r>
            <a:r>
              <a:rPr lang="ar-JO" dirty="0"/>
              <a:t>َّ</a:t>
            </a:r>
            <a:r>
              <a:rPr dirty="0"/>
              <a:t> </a:t>
            </a:r>
            <a:r>
              <a:rPr dirty="0" err="1"/>
              <a:t>كنيستي</a:t>
            </a:r>
            <a:r>
              <a:rPr dirty="0"/>
              <a:t> </a:t>
            </a:r>
            <a:r>
              <a:rPr dirty="0" err="1"/>
              <a:t>شعر</a:t>
            </a:r>
            <a:r>
              <a:rPr lang="ar-JO" dirty="0"/>
              <a:t>َ</a:t>
            </a:r>
            <a:r>
              <a:rPr dirty="0"/>
              <a:t>ت</a:t>
            </a:r>
            <a:r>
              <a:rPr lang="ar-JO" dirty="0"/>
              <a:t>ْ</a:t>
            </a:r>
            <a:r>
              <a:rPr dirty="0"/>
              <a:t> </a:t>
            </a:r>
            <a:r>
              <a:rPr lang="ar-JO" dirty="0"/>
              <a:t>َّب</a:t>
            </a:r>
            <a:r>
              <a:rPr dirty="0" err="1"/>
              <a:t>أنه</a:t>
            </a:r>
            <a:r>
              <a:rPr dirty="0"/>
              <a:t> </a:t>
            </a:r>
            <a:r>
              <a:rPr dirty="0" err="1"/>
              <a:t>يجب</a:t>
            </a:r>
            <a:r>
              <a:rPr dirty="0"/>
              <a:t> </a:t>
            </a:r>
            <a:r>
              <a:rPr dirty="0" err="1"/>
              <a:t>أن</a:t>
            </a:r>
            <a:r>
              <a:rPr dirty="0"/>
              <a:t> </a:t>
            </a:r>
            <a:r>
              <a:rPr dirty="0" err="1"/>
              <a:t>أبدأ</a:t>
            </a:r>
            <a:r>
              <a:rPr dirty="0"/>
              <a:t> </a:t>
            </a:r>
            <a:r>
              <a:rPr dirty="0" err="1"/>
              <a:t>العمل</a:t>
            </a:r>
            <a:r>
              <a:rPr lang="ar-JO" dirty="0"/>
              <a:t> وفقًا لتحصيلي العلمي</a:t>
            </a:r>
            <a:r>
              <a:rPr lang="en-US" dirty="0"/>
              <a:t>-</a:t>
            </a:r>
            <a:r>
              <a:rPr lang="ar-JO" dirty="0"/>
              <a:t> ل</a:t>
            </a:r>
            <a:r>
              <a:rPr dirty="0" err="1"/>
              <a:t>ذلك</a:t>
            </a:r>
            <a:r>
              <a:rPr dirty="0"/>
              <a:t> </a:t>
            </a:r>
            <a:r>
              <a:rPr dirty="0" err="1"/>
              <a:t>عندما</a:t>
            </a:r>
            <a:r>
              <a:rPr dirty="0"/>
              <a:t> </a:t>
            </a:r>
            <a:r>
              <a:rPr lang="ar-JO" dirty="0"/>
              <a:t>ذهبْتُ</a:t>
            </a:r>
            <a:r>
              <a:rPr dirty="0"/>
              <a:t> </a:t>
            </a:r>
            <a:r>
              <a:rPr dirty="0" err="1"/>
              <a:t>إلى</a:t>
            </a:r>
            <a:r>
              <a:rPr lang="ar-JO" dirty="0"/>
              <a:t> قارَّة</a:t>
            </a:r>
            <a:r>
              <a:rPr dirty="0"/>
              <a:t> </a:t>
            </a:r>
            <a:r>
              <a:rPr lang="ar-JO" dirty="0"/>
              <a:t>آ</a:t>
            </a:r>
            <a:r>
              <a:rPr dirty="0" err="1"/>
              <a:t>سيا</a:t>
            </a:r>
            <a:r>
              <a:rPr dirty="0"/>
              <a:t>، </a:t>
            </a:r>
            <a:r>
              <a:rPr dirty="0" err="1"/>
              <a:t>رفض</a:t>
            </a:r>
            <a:r>
              <a:rPr lang="ar-JO" dirty="0"/>
              <a:t>َ</a:t>
            </a:r>
            <a:r>
              <a:rPr dirty="0"/>
              <a:t>ت</a:t>
            </a:r>
            <a:r>
              <a:rPr lang="ar-JO" dirty="0"/>
              <a:t>ْ</a:t>
            </a:r>
            <a:r>
              <a:rPr dirty="0"/>
              <a:t> </a:t>
            </a:r>
            <a:r>
              <a:rPr dirty="0" err="1"/>
              <a:t>كنيستي</a:t>
            </a:r>
            <a:r>
              <a:rPr dirty="0"/>
              <a:t> </a:t>
            </a:r>
            <a:r>
              <a:rPr lang="ar-JO" dirty="0"/>
              <a:t>أن ت</a:t>
            </a:r>
            <a:r>
              <a:rPr dirty="0" err="1"/>
              <a:t>دعم</a:t>
            </a:r>
            <a:r>
              <a:rPr lang="ar-JO" dirty="0"/>
              <a:t>ن</a:t>
            </a:r>
            <a:r>
              <a:rPr dirty="0"/>
              <a:t>ي </a:t>
            </a:r>
            <a:r>
              <a:rPr lang="ar-JO" dirty="0"/>
              <a:t>ماليًّا </a:t>
            </a:r>
            <a:r>
              <a:rPr dirty="0" err="1"/>
              <a:t>وطلب</a:t>
            </a:r>
            <a:r>
              <a:rPr lang="ar-JO" dirty="0"/>
              <a:t>َ</a:t>
            </a:r>
            <a:r>
              <a:rPr dirty="0"/>
              <a:t>ت</a:t>
            </a:r>
            <a:r>
              <a:rPr lang="ar-JO" dirty="0"/>
              <a:t>ْ</a:t>
            </a:r>
            <a:r>
              <a:rPr dirty="0"/>
              <a:t> </a:t>
            </a:r>
            <a:r>
              <a:rPr dirty="0" err="1"/>
              <a:t>من</a:t>
            </a:r>
            <a:r>
              <a:rPr dirty="0"/>
              <a:t> </a:t>
            </a:r>
            <a:r>
              <a:rPr dirty="0" err="1"/>
              <a:t>الأعضاء</a:t>
            </a:r>
            <a:r>
              <a:rPr dirty="0"/>
              <a:t> </a:t>
            </a:r>
            <a:r>
              <a:rPr dirty="0" err="1"/>
              <a:t>عدم</a:t>
            </a:r>
            <a:r>
              <a:rPr dirty="0"/>
              <a:t> </a:t>
            </a:r>
            <a:r>
              <a:rPr dirty="0" err="1"/>
              <a:t>القيام</a:t>
            </a:r>
            <a:r>
              <a:rPr dirty="0"/>
              <a:t> </a:t>
            </a:r>
            <a:r>
              <a:rPr dirty="0" err="1"/>
              <a:t>بذلك</a:t>
            </a:r>
            <a:r>
              <a:rPr dirty="0"/>
              <a:t> </a:t>
            </a:r>
            <a:r>
              <a:rPr dirty="0" err="1"/>
              <a:t>أيضًا</a:t>
            </a:r>
            <a:r>
              <a:rPr lang="en-US" dirty="0"/>
              <a:t>.</a:t>
            </a:r>
            <a:r>
              <a:rPr lang="ar-JO" dirty="0"/>
              <a:t> </a:t>
            </a:r>
            <a:r>
              <a:rPr dirty="0" err="1"/>
              <a:t>لم</a:t>
            </a:r>
            <a:r>
              <a:rPr dirty="0"/>
              <a:t> </a:t>
            </a:r>
            <a:r>
              <a:rPr dirty="0" err="1"/>
              <a:t>أشعر</a:t>
            </a:r>
            <a:r>
              <a:rPr dirty="0"/>
              <a:t> </a:t>
            </a:r>
            <a:r>
              <a:rPr dirty="0" err="1"/>
              <a:t>قط</a:t>
            </a:r>
            <a:r>
              <a:rPr dirty="0"/>
              <a:t> </a:t>
            </a:r>
            <a:r>
              <a:rPr dirty="0" err="1"/>
              <a:t>بالوحد</a:t>
            </a:r>
            <a:r>
              <a:rPr lang="ar-JO" dirty="0"/>
              <a:t>ة مثلما شعرْتُ في ذلك الوقت</a:t>
            </a:r>
            <a:r>
              <a:rPr lang="en-US" dirty="0"/>
              <a:t>.</a:t>
            </a:r>
            <a:r>
              <a:rPr lang="ar-JO" dirty="0"/>
              <a:t> </a:t>
            </a:r>
            <a:r>
              <a:rPr dirty="0" err="1"/>
              <a:t>هل</a:t>
            </a:r>
            <a:r>
              <a:rPr dirty="0"/>
              <a:t> </a:t>
            </a:r>
            <a:r>
              <a:rPr dirty="0" err="1"/>
              <a:t>هذا</a:t>
            </a:r>
            <a:r>
              <a:rPr dirty="0"/>
              <a:t> </a:t>
            </a:r>
            <a:r>
              <a:rPr dirty="0" err="1"/>
              <a:t>ما</a:t>
            </a:r>
            <a:r>
              <a:rPr dirty="0"/>
              <a:t> </a:t>
            </a:r>
            <a:r>
              <a:rPr dirty="0" err="1"/>
              <a:t>يعنيه</a:t>
            </a:r>
            <a:r>
              <a:rPr dirty="0"/>
              <a:t> </a:t>
            </a:r>
            <a:r>
              <a:rPr lang="ar-JO" dirty="0"/>
              <a:t>حقّاً </a:t>
            </a:r>
            <a:r>
              <a:rPr dirty="0" err="1"/>
              <a:t>أن</a:t>
            </a:r>
            <a:r>
              <a:rPr dirty="0"/>
              <a:t> </a:t>
            </a:r>
            <a:r>
              <a:rPr dirty="0" err="1"/>
              <a:t>تكون</a:t>
            </a:r>
            <a:r>
              <a:rPr dirty="0"/>
              <a:t> </a:t>
            </a:r>
            <a:r>
              <a:rPr dirty="0" err="1"/>
              <a:t>تلميذا</a:t>
            </a:r>
            <a:r>
              <a:rPr lang="en-US" dirty="0" err="1"/>
              <a:t>ً</a:t>
            </a:r>
            <a:r>
              <a:rPr lang="ar-JO" dirty="0"/>
              <a:t>- شخصًا </a:t>
            </a:r>
            <a:r>
              <a:rPr dirty="0" err="1"/>
              <a:t>من</a:t>
            </a:r>
            <a:r>
              <a:rPr dirty="0"/>
              <a:t> </a:t>
            </a:r>
            <a:r>
              <a:rPr dirty="0" err="1"/>
              <a:t>أتباع</a:t>
            </a:r>
            <a:r>
              <a:rPr dirty="0"/>
              <a:t> </a:t>
            </a:r>
            <a:r>
              <a:rPr dirty="0" err="1"/>
              <a:t>يسوع</a:t>
            </a:r>
            <a:r>
              <a:rPr dirty="0"/>
              <a:t>؟</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JO" dirty="0"/>
              <a:t>أعتقد أنَّ كونك تلميذاً ليس بالأمر السهل لك أنت أيضاً. </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JO" dirty="0"/>
              <a:t>تسبح سمكة السلمون إلى أعلى النهر على عكس اتِّجاه جريان التيَّار، وأتباع يسوع يسيرون عكس التيَّار أيضاً.</a:t>
            </a:r>
          </a:p>
          <a:p>
            <a:pPr algn="r" rtl="1">
              <a:spcBef>
                <a:spcPts val="400"/>
              </a:spcBef>
              <a:spcAft>
                <a:spcPts val="0"/>
              </a:spcAft>
            </a:pPr>
            <a:r>
              <a:rPr lang="ar-JO" sz="1800" b="0" i="0" u="none" strike="noStrike" dirty="0">
                <a:solidFill>
                  <a:srgbClr val="000000"/>
                </a:solidFill>
                <a:effectLst/>
                <a:latin typeface="Arial" panose="020B0604020202020204" pitchFamily="34" charset="0"/>
              </a:rPr>
              <a:t>هذا هو السبب في أنَّ وكالة اعتماد الكلِّيَّات الكنديَّة لن تعتمد كلِّيَّة الحقوق بجامعة ترينيتي ويسترن (</a:t>
            </a:r>
            <a:r>
              <a:rPr kumimoji="1" lang="en-US" sz="1800" kern="1200" dirty="0">
                <a:solidFill>
                  <a:schemeClr val="tx1"/>
                </a:solidFill>
                <a:effectLst/>
                <a:latin typeface="Arial" pitchFamily="-108" charset="0"/>
                <a:ea typeface="ＭＳ Ｐゴシック" pitchFamily="-110" charset="-128"/>
                <a:cs typeface="ＭＳ Ｐゴシック" pitchFamily="-110" charset="-128"/>
              </a:rPr>
              <a:t>Trinity Western University </a:t>
            </a:r>
            <a:r>
              <a:rPr lang="ar-JO" sz="1800" b="0" i="0" u="none" strike="noStrike" dirty="0">
                <a:solidFill>
                  <a:srgbClr val="000000"/>
                </a:solidFill>
                <a:effectLst/>
                <a:latin typeface="Arial" panose="020B0604020202020204" pitchFamily="34" charset="0"/>
              </a:rPr>
              <a:t>) ما لم يوافقوا على المِثْليَّة الجنسيَّة- وهكذا، لا يوجد مزيدٌ من المحامين المحافظين ممَّن يحصلون على التدريب في القانون في كندا!</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كما قدَّم مجلس فيرجينيا العقاريُّ في الآونة الأخيرة شكوى ضدَّ امرأةٍ مسيحيَّةٍ تعمل في مهنة "سمسارة عقارات" كانت تضع آياتٍ من الكتاب المقدَّس على موقعها الإلكترونيِّ على الإنترنت.</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كيف ستبقى أمينًا لتكون تلميذاً (تابعاً) للمسيح؟ كيف ستواصل النمو؟</a:t>
            </a:r>
            <a:endParaRPr lang="ar-JO" b="0" dirty="0">
              <a:effectLst/>
            </a:endParaRPr>
          </a:p>
          <a:p>
            <a:br>
              <a:rPr lang="ar-JO" dirty="0"/>
            </a:br>
            <a:endParaRPr lang="en-US" dirty="0"/>
          </a:p>
        </p:txBody>
      </p:sp>
    </p:spTree>
    <p:extLst>
      <p:ext uri="{BB962C8B-B14F-4D97-AF65-F5344CB8AC3E}">
        <p14:creationId xmlns:p14="http://schemas.microsoft.com/office/powerpoint/2010/main" val="76078934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a:p>
            <a:pPr rtl="1"/>
            <a:endParaRPr lang="en-US" dirty="0"/>
          </a:p>
        </p:txBody>
      </p:sp>
    </p:spTree>
    <p:extLst>
      <p:ext uri="{BB962C8B-B14F-4D97-AF65-F5344CB8AC3E}">
        <p14:creationId xmlns:p14="http://schemas.microsoft.com/office/powerpoint/2010/main" val="397399224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kumimoji="1" lang="en-US" sz="1200" kern="1200" dirty="0">
                <a:solidFill>
                  <a:schemeClr val="tx1"/>
                </a:solidFill>
                <a:effectLst/>
                <a:latin typeface="Arial" pitchFamily="-108" charset="0"/>
                <a:ea typeface="ＭＳ Ｐゴシック" pitchFamily="-110" charset="-128"/>
                <a:cs typeface="ＭＳ Ｐゴシック" pitchFamily="-110" charset="-128"/>
              </a:rPr>
              <a:t>Roman believers were being tested to death, so they asked Mark to record the example of Jesus. He did so, giving us the Gospel of Mark.</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6833987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2" name="Shape 4492"/>
          <p:cNvSpPr>
            <a:spLocks noGrp="1" noRot="1" noChangeAspect="1"/>
          </p:cNvSpPr>
          <p:nvPr>
            <p:ph type="sldImg"/>
          </p:nvPr>
        </p:nvSpPr>
        <p:spPr>
          <a:prstGeom prst="rect">
            <a:avLst/>
          </a:prstGeom>
        </p:spPr>
        <p:txBody>
          <a:bodyPr/>
          <a:lstStyle/>
          <a:p>
            <a:endParaRPr/>
          </a:p>
        </p:txBody>
      </p:sp>
      <p:sp>
        <p:nvSpPr>
          <p:cNvPr id="4493" name="Shape 4493"/>
          <p:cNvSpPr>
            <a:spLocks noGrp="1"/>
          </p:cNvSpPr>
          <p:nvPr>
            <p:ph type="body" sz="quarter" idx="1"/>
          </p:nvPr>
        </p:nvSpPr>
        <p:spPr>
          <a:prstGeom prst="rect">
            <a:avLst/>
          </a:prstGeom>
        </p:spPr>
        <p:txBody>
          <a:bodyPr/>
          <a:lstStyle/>
          <a:p>
            <a:pPr algn="r" rtl="1"/>
            <a:r>
              <a:rPr lang="ar-JO" dirty="0"/>
              <a:t>مع أنَّ </a:t>
            </a:r>
            <a:r>
              <a:rPr dirty="0" err="1"/>
              <a:t>معظمنا</a:t>
            </a:r>
            <a:r>
              <a:rPr dirty="0"/>
              <a:t> </a:t>
            </a:r>
            <a:r>
              <a:rPr dirty="0" err="1"/>
              <a:t>لم</a:t>
            </a:r>
            <a:r>
              <a:rPr dirty="0"/>
              <a:t> </a:t>
            </a:r>
            <a:r>
              <a:rPr lang="ar-JO" dirty="0"/>
              <a:t>يحدثْ معه أن ا</a:t>
            </a:r>
            <a:r>
              <a:rPr dirty="0" err="1"/>
              <a:t>حترق</a:t>
            </a:r>
            <a:r>
              <a:rPr dirty="0"/>
              <a:t> </a:t>
            </a:r>
            <a:r>
              <a:rPr dirty="0" err="1"/>
              <a:t>منزله</a:t>
            </a:r>
            <a:r>
              <a:rPr lang="ar-JO" dirty="0"/>
              <a:t> بسبب إيمانه</a:t>
            </a:r>
            <a:r>
              <a:rPr dirty="0"/>
              <a:t>، </a:t>
            </a:r>
            <a:r>
              <a:rPr lang="ar-JO" dirty="0"/>
              <a:t>فإنَّنا</a:t>
            </a:r>
            <a:r>
              <a:rPr dirty="0"/>
              <a:t> </a:t>
            </a:r>
            <a:r>
              <a:rPr dirty="0" err="1"/>
              <a:t>قد</a:t>
            </a:r>
            <a:r>
              <a:rPr dirty="0"/>
              <a:t> </a:t>
            </a:r>
            <a:r>
              <a:rPr dirty="0" err="1"/>
              <a:t>نعرف</a:t>
            </a:r>
            <a:r>
              <a:rPr dirty="0"/>
              <a:t> </a:t>
            </a:r>
            <a:r>
              <a:rPr lang="ar-JO" dirty="0"/>
              <a:t>بعض المعرفة</a:t>
            </a:r>
            <a:r>
              <a:rPr dirty="0"/>
              <a:t> </a:t>
            </a:r>
            <a:r>
              <a:rPr dirty="0" err="1"/>
              <a:t>عن</a:t>
            </a:r>
            <a:r>
              <a:rPr dirty="0"/>
              <a:t> </a:t>
            </a:r>
            <a:r>
              <a:rPr lang="ar-JO" dirty="0"/>
              <a:t>ال</a:t>
            </a:r>
            <a:r>
              <a:rPr dirty="0" err="1"/>
              <a:t>تكلفة</a:t>
            </a:r>
            <a:r>
              <a:rPr dirty="0"/>
              <a:t> </a:t>
            </a:r>
            <a:r>
              <a:rPr lang="ar-JO" dirty="0"/>
              <a:t>التي تتطلَّبها حقيقة كوننا</a:t>
            </a:r>
            <a:r>
              <a:rPr dirty="0"/>
              <a:t> </a:t>
            </a:r>
            <a:r>
              <a:rPr lang="ar-JO" dirty="0"/>
              <a:t>تلاميذ. بدأَتْ قصتي عندما كان عمري 13سنة، حيث </a:t>
            </a:r>
            <a:r>
              <a:rPr dirty="0" err="1"/>
              <a:t>كنت</a:t>
            </a:r>
            <a:r>
              <a:rPr lang="ar-JO" dirty="0"/>
              <a:t>ُ</a:t>
            </a:r>
            <a:r>
              <a:rPr dirty="0"/>
              <a:t> </a:t>
            </a:r>
            <a:r>
              <a:rPr dirty="0" err="1"/>
              <a:t>أو</a:t>
            </a:r>
            <a:r>
              <a:rPr lang="ar-JO" dirty="0"/>
              <a:t>َّ</a:t>
            </a:r>
            <a:r>
              <a:rPr dirty="0"/>
              <a:t>ل م</a:t>
            </a:r>
            <a:r>
              <a:rPr lang="ar-JO" dirty="0"/>
              <a:t>َ</a:t>
            </a:r>
            <a:r>
              <a:rPr dirty="0"/>
              <a:t>ن </a:t>
            </a:r>
            <a:r>
              <a:rPr lang="ar-JO" dirty="0"/>
              <a:t>وضع ثقته في</a:t>
            </a:r>
            <a:r>
              <a:rPr dirty="0"/>
              <a:t> </a:t>
            </a:r>
            <a:r>
              <a:rPr dirty="0" err="1"/>
              <a:t>المسيح</a:t>
            </a:r>
            <a:r>
              <a:rPr dirty="0"/>
              <a:t> </a:t>
            </a:r>
            <a:r>
              <a:rPr lang="ar-JO" dirty="0"/>
              <a:t>من</a:t>
            </a:r>
            <a:r>
              <a:rPr dirty="0"/>
              <a:t> </a:t>
            </a:r>
            <a:r>
              <a:rPr dirty="0" err="1"/>
              <a:t>عائلت</a:t>
            </a:r>
            <a:r>
              <a:rPr lang="ar-JO" dirty="0"/>
              <a:t>ي.</a:t>
            </a:r>
            <a:r>
              <a:rPr dirty="0"/>
              <a:t> </a:t>
            </a:r>
            <a:r>
              <a:rPr dirty="0" err="1"/>
              <a:t>كنا</a:t>
            </a:r>
            <a:r>
              <a:rPr dirty="0"/>
              <a:t> </a:t>
            </a:r>
            <a:r>
              <a:rPr dirty="0" err="1"/>
              <a:t>نعيش</a:t>
            </a:r>
            <a:r>
              <a:rPr dirty="0"/>
              <a:t> </a:t>
            </a:r>
            <a:r>
              <a:rPr dirty="0" err="1"/>
              <a:t>في</a:t>
            </a:r>
            <a:r>
              <a:rPr dirty="0"/>
              <a:t> </a:t>
            </a:r>
            <a:r>
              <a:rPr dirty="0" err="1"/>
              <a:t>ثاني</a:t>
            </a:r>
            <a:r>
              <a:rPr dirty="0"/>
              <a:t> </a:t>
            </a:r>
            <a:r>
              <a:rPr dirty="0" err="1"/>
              <a:t>أغنى</a:t>
            </a:r>
            <a:r>
              <a:rPr dirty="0"/>
              <a:t> </a:t>
            </a:r>
            <a:r>
              <a:rPr dirty="0" err="1"/>
              <a:t>جزء</a:t>
            </a:r>
            <a:r>
              <a:rPr dirty="0"/>
              <a:t> </a:t>
            </a:r>
            <a:r>
              <a:rPr dirty="0" err="1"/>
              <a:t>من</a:t>
            </a:r>
            <a:r>
              <a:rPr dirty="0"/>
              <a:t> </a:t>
            </a:r>
            <a:r>
              <a:rPr dirty="0" err="1"/>
              <a:t>المدينة</a:t>
            </a:r>
            <a:r>
              <a:rPr dirty="0"/>
              <a:t> </a:t>
            </a:r>
            <a:r>
              <a:rPr lang="ar-JO" dirty="0"/>
              <a:t>في</a:t>
            </a:r>
            <a:r>
              <a:rPr dirty="0"/>
              <a:t> </a:t>
            </a:r>
            <a:r>
              <a:rPr dirty="0" err="1"/>
              <a:t>منزل</a:t>
            </a:r>
            <a:r>
              <a:rPr dirty="0"/>
              <a:t> </a:t>
            </a:r>
            <a:r>
              <a:rPr dirty="0" err="1"/>
              <a:t>جميل</a:t>
            </a:r>
            <a:r>
              <a:rPr dirty="0"/>
              <a:t>. </a:t>
            </a:r>
            <a:r>
              <a:rPr dirty="0" err="1"/>
              <a:t>كان</a:t>
            </a:r>
            <a:r>
              <a:rPr dirty="0"/>
              <a:t> </a:t>
            </a:r>
            <a:r>
              <a:rPr dirty="0" err="1"/>
              <a:t>لدينا</a:t>
            </a:r>
            <a:r>
              <a:rPr dirty="0"/>
              <a:t> </a:t>
            </a:r>
            <a:r>
              <a:rPr dirty="0" err="1"/>
              <a:t>كرفان</a:t>
            </a:r>
            <a:r>
              <a:rPr lang="ar-JO" dirty="0"/>
              <a:t> مخصَّص لقضاء أوقات العُطَل والإجازات</a:t>
            </a:r>
            <a:r>
              <a:rPr dirty="0"/>
              <a:t>، </a:t>
            </a:r>
            <a:r>
              <a:rPr lang="ar-JO" dirty="0"/>
              <a:t>و</a:t>
            </a:r>
            <a:r>
              <a:rPr lang="en-US" dirty="0"/>
              <a:t>7</a:t>
            </a:r>
            <a:r>
              <a:rPr lang="ar-JO" dirty="0"/>
              <a:t> </a:t>
            </a:r>
            <a:r>
              <a:rPr dirty="0" err="1"/>
              <a:t>سيارات</a:t>
            </a:r>
            <a:r>
              <a:rPr dirty="0"/>
              <a:t>، </a:t>
            </a:r>
            <a:r>
              <a:rPr dirty="0" err="1"/>
              <a:t>وزورقان</a:t>
            </a:r>
            <a:r>
              <a:rPr lang="ar-JO" dirty="0"/>
              <a:t>.</a:t>
            </a:r>
            <a:r>
              <a:rPr dirty="0"/>
              <a:t> </a:t>
            </a:r>
            <a:r>
              <a:rPr dirty="0" err="1"/>
              <a:t>وكن</a:t>
            </a:r>
            <a:r>
              <a:rPr lang="ar-JO" dirty="0"/>
              <a:t>َّ</a:t>
            </a:r>
            <a:r>
              <a:rPr dirty="0"/>
              <a:t>ا </a:t>
            </a:r>
            <a:r>
              <a:rPr lang="ar-JO" dirty="0"/>
              <a:t>بؤساء مع أنَّنا امتلكنا كل هذه الممتلكات. ورغبةً منِّي في إكرام إرادة</a:t>
            </a:r>
            <a:r>
              <a:rPr dirty="0"/>
              <a:t> </a:t>
            </a:r>
            <a:r>
              <a:rPr lang="ar-JO" dirty="0"/>
              <a:t>أهلي.</a:t>
            </a:r>
            <a:r>
              <a:rPr dirty="0"/>
              <a:t> </a:t>
            </a:r>
            <a:r>
              <a:rPr dirty="0" err="1"/>
              <a:t>وافق</a:t>
            </a:r>
            <a:r>
              <a:rPr lang="ar-JO" dirty="0"/>
              <a:t>ْ</a:t>
            </a:r>
            <a:r>
              <a:rPr dirty="0"/>
              <a:t>ت</a:t>
            </a:r>
            <a:r>
              <a:rPr lang="ar-JO" dirty="0"/>
              <a:t>ُ</a:t>
            </a:r>
            <a:r>
              <a:rPr dirty="0"/>
              <a:t> </a:t>
            </a:r>
            <a:r>
              <a:rPr dirty="0" err="1"/>
              <a:t>على</a:t>
            </a:r>
            <a:r>
              <a:rPr dirty="0"/>
              <a:t> </a:t>
            </a:r>
            <a:r>
              <a:rPr dirty="0" err="1"/>
              <a:t>التخصص</a:t>
            </a:r>
            <a:r>
              <a:rPr dirty="0"/>
              <a:t> </a:t>
            </a:r>
            <a:r>
              <a:rPr dirty="0" err="1"/>
              <a:t>في</a:t>
            </a:r>
            <a:r>
              <a:rPr dirty="0"/>
              <a:t> </a:t>
            </a:r>
            <a:r>
              <a:rPr lang="ar-JO" dirty="0"/>
              <a:t>دراسة </a:t>
            </a:r>
            <a:r>
              <a:rPr dirty="0" err="1"/>
              <a:t>إدارة</a:t>
            </a:r>
            <a:r>
              <a:rPr dirty="0"/>
              <a:t> </a:t>
            </a:r>
            <a:r>
              <a:rPr dirty="0" err="1"/>
              <a:t>الأعمال</a:t>
            </a:r>
            <a:r>
              <a:rPr dirty="0"/>
              <a:t> </a:t>
            </a:r>
            <a:r>
              <a:rPr dirty="0" err="1"/>
              <a:t>في</a:t>
            </a:r>
            <a:r>
              <a:rPr dirty="0"/>
              <a:t> </a:t>
            </a:r>
            <a:r>
              <a:rPr dirty="0" err="1"/>
              <a:t>الجامعة</a:t>
            </a:r>
            <a:r>
              <a:rPr dirty="0"/>
              <a:t>، </a:t>
            </a:r>
            <a:r>
              <a:rPr dirty="0" err="1"/>
              <a:t>لكن</a:t>
            </a:r>
            <a:r>
              <a:rPr lang="ar-JO" dirty="0"/>
              <a:t>َّ</a:t>
            </a:r>
            <a:r>
              <a:rPr dirty="0"/>
              <a:t> </a:t>
            </a:r>
            <a:r>
              <a:rPr dirty="0" err="1"/>
              <a:t>الله</a:t>
            </a:r>
            <a:r>
              <a:rPr dirty="0"/>
              <a:t> </a:t>
            </a:r>
            <a:r>
              <a:rPr lang="ar-JO" dirty="0"/>
              <a:t>ا</a:t>
            </a:r>
            <a:r>
              <a:rPr dirty="0" err="1"/>
              <a:t>متلك</a:t>
            </a:r>
            <a:r>
              <a:rPr dirty="0"/>
              <a:t> </a:t>
            </a:r>
            <a:r>
              <a:rPr dirty="0" err="1"/>
              <a:t>قلب</a:t>
            </a:r>
            <a:r>
              <a:rPr lang="ar-JO" dirty="0"/>
              <a:t>ي. </a:t>
            </a:r>
            <a:r>
              <a:rPr dirty="0" err="1"/>
              <a:t>غادر</a:t>
            </a:r>
            <a:r>
              <a:rPr lang="ar-JO" dirty="0"/>
              <a:t>ْ</a:t>
            </a:r>
            <a:r>
              <a:rPr dirty="0"/>
              <a:t>ت</a:t>
            </a:r>
            <a:r>
              <a:rPr lang="ar-JO" dirty="0"/>
              <a:t>ُ</a:t>
            </a:r>
            <a:r>
              <a:rPr dirty="0"/>
              <a:t> </a:t>
            </a:r>
            <a:r>
              <a:rPr dirty="0" err="1"/>
              <a:t>المنزل</a:t>
            </a:r>
            <a:r>
              <a:rPr dirty="0"/>
              <a:t> </a:t>
            </a:r>
            <a:r>
              <a:rPr lang="ar-JO" dirty="0"/>
              <a:t>بعد تخرُّجي بساعتين </a:t>
            </a:r>
            <a:r>
              <a:rPr dirty="0" err="1"/>
              <a:t>لأصبح</a:t>
            </a:r>
            <a:r>
              <a:rPr dirty="0"/>
              <a:t> م</a:t>
            </a:r>
            <a:r>
              <a:rPr lang="ar-JO" dirty="0"/>
              <a:t>ُ</a:t>
            </a:r>
            <a:r>
              <a:rPr dirty="0" err="1"/>
              <a:t>رس</a:t>
            </a:r>
            <a:r>
              <a:rPr lang="ar-JO" dirty="0"/>
              <a:t>َ</a:t>
            </a:r>
            <a:r>
              <a:rPr dirty="0" err="1"/>
              <a:t>لاً</a:t>
            </a:r>
            <a:r>
              <a:rPr dirty="0"/>
              <a:t>.</a:t>
            </a:r>
            <a:r>
              <a:rPr lang="ar-JO" dirty="0"/>
              <a:t> </a:t>
            </a:r>
            <a:r>
              <a:rPr dirty="0" err="1"/>
              <a:t>أت</a:t>
            </a:r>
            <a:r>
              <a:rPr lang="ar-JO" dirty="0"/>
              <a:t>َ</a:t>
            </a:r>
            <a:r>
              <a:rPr dirty="0"/>
              <a:t>ذ</a:t>
            </a:r>
            <a:r>
              <a:rPr lang="ar-JO" dirty="0"/>
              <a:t>َ</a:t>
            </a:r>
            <a:r>
              <a:rPr dirty="0"/>
              <a:t>ك</a:t>
            </a:r>
            <a:r>
              <a:rPr lang="ar-JO" dirty="0"/>
              <a:t>َّ</a:t>
            </a:r>
            <a:r>
              <a:rPr dirty="0"/>
              <a:t>ر</a:t>
            </a:r>
            <a:r>
              <a:rPr lang="ar-JO" dirty="0"/>
              <a:t>ُ</a:t>
            </a:r>
            <a:r>
              <a:rPr dirty="0"/>
              <a:t> </a:t>
            </a:r>
            <a:r>
              <a:rPr dirty="0" err="1"/>
              <a:t>والدتي</a:t>
            </a:r>
            <a:r>
              <a:rPr dirty="0"/>
              <a:t> </a:t>
            </a:r>
            <a:r>
              <a:rPr dirty="0" err="1"/>
              <a:t>تقول</a:t>
            </a:r>
            <a:r>
              <a:rPr dirty="0"/>
              <a:t> </a:t>
            </a:r>
            <a:r>
              <a:rPr lang="ar-JO" dirty="0"/>
              <a:t>وهي في حالةٍ من اليأس: </a:t>
            </a:r>
            <a:r>
              <a:rPr lang="en-US" dirty="0"/>
              <a:t>"</a:t>
            </a:r>
            <a:r>
              <a:rPr dirty="0" err="1"/>
              <a:t>لا</a:t>
            </a:r>
            <a:r>
              <a:rPr dirty="0"/>
              <a:t> </a:t>
            </a:r>
            <a:r>
              <a:rPr dirty="0" err="1"/>
              <a:t>أستطيع</a:t>
            </a:r>
            <a:r>
              <a:rPr dirty="0"/>
              <a:t> </a:t>
            </a:r>
            <a:r>
              <a:rPr dirty="0" err="1"/>
              <a:t>أن</a:t>
            </a:r>
            <a:r>
              <a:rPr dirty="0"/>
              <a:t> </a:t>
            </a:r>
            <a:r>
              <a:rPr dirty="0" err="1"/>
              <a:t>أصدق</a:t>
            </a:r>
            <a:r>
              <a:rPr dirty="0"/>
              <a:t> </a:t>
            </a:r>
            <a:r>
              <a:rPr dirty="0" err="1"/>
              <a:t>أن</a:t>
            </a:r>
            <a:r>
              <a:rPr dirty="0"/>
              <a:t> </a:t>
            </a:r>
            <a:r>
              <a:rPr dirty="0" err="1"/>
              <a:t>ابني</a:t>
            </a:r>
            <a:r>
              <a:rPr dirty="0"/>
              <a:t> </a:t>
            </a:r>
            <a:r>
              <a:rPr dirty="0" err="1"/>
              <a:t>سيتخرج</a:t>
            </a:r>
            <a:r>
              <a:rPr dirty="0"/>
              <a:t> </a:t>
            </a:r>
            <a:r>
              <a:rPr dirty="0" err="1"/>
              <a:t>بمرتبة</a:t>
            </a:r>
            <a:r>
              <a:rPr dirty="0"/>
              <a:t> </a:t>
            </a:r>
            <a:r>
              <a:rPr dirty="0" err="1"/>
              <a:t>الشرف</a:t>
            </a:r>
            <a:r>
              <a:rPr dirty="0"/>
              <a:t> </a:t>
            </a:r>
            <a:r>
              <a:rPr dirty="0" err="1"/>
              <a:t>من</a:t>
            </a:r>
            <a:r>
              <a:rPr dirty="0"/>
              <a:t> </a:t>
            </a:r>
            <a:r>
              <a:rPr dirty="0" err="1"/>
              <a:t>كلية</a:t>
            </a:r>
            <a:r>
              <a:rPr dirty="0"/>
              <a:t> </a:t>
            </a:r>
            <a:r>
              <a:rPr dirty="0" err="1"/>
              <a:t>إدارة</a:t>
            </a:r>
            <a:r>
              <a:rPr dirty="0"/>
              <a:t> </a:t>
            </a:r>
            <a:r>
              <a:rPr dirty="0" err="1"/>
              <a:t>الأعمال</a:t>
            </a:r>
            <a:r>
              <a:rPr dirty="0"/>
              <a:t> </a:t>
            </a:r>
            <a:r>
              <a:rPr dirty="0" err="1"/>
              <a:t>ويذهب</a:t>
            </a:r>
            <a:r>
              <a:rPr dirty="0"/>
              <a:t> </a:t>
            </a:r>
            <a:r>
              <a:rPr dirty="0" err="1"/>
              <a:t>للتسول</a:t>
            </a:r>
            <a:r>
              <a:rPr dirty="0"/>
              <a:t> </a:t>
            </a:r>
            <a:r>
              <a:rPr dirty="0" err="1"/>
              <a:t>من</a:t>
            </a:r>
            <a:r>
              <a:rPr dirty="0"/>
              <a:t> </a:t>
            </a:r>
            <a:r>
              <a:rPr dirty="0" err="1"/>
              <a:t>أجل</a:t>
            </a:r>
            <a:r>
              <a:rPr dirty="0"/>
              <a:t> </a:t>
            </a:r>
            <a:r>
              <a:rPr dirty="0" err="1"/>
              <a:t>المال</a:t>
            </a:r>
            <a:r>
              <a:rPr dirty="0"/>
              <a:t>!”</a:t>
            </a:r>
          </a:p>
          <a:p>
            <a:pPr algn="r" rtl="1"/>
            <a:r>
              <a:rPr dirty="0" err="1"/>
              <a:t>ترك</a:t>
            </a:r>
            <a:r>
              <a:rPr lang="ar-JO" dirty="0"/>
              <a:t> والداي موضوع</a:t>
            </a:r>
            <a:r>
              <a:rPr dirty="0"/>
              <a:t> </a:t>
            </a:r>
            <a:r>
              <a:rPr dirty="0" err="1"/>
              <a:t>اختيار</a:t>
            </a:r>
            <a:r>
              <a:rPr dirty="0"/>
              <a:t> </a:t>
            </a:r>
            <a:r>
              <a:rPr dirty="0" err="1"/>
              <a:t>المهنة</a:t>
            </a:r>
            <a:r>
              <a:rPr dirty="0"/>
              <a:t> </a:t>
            </a:r>
            <a:r>
              <a:rPr dirty="0" err="1"/>
              <a:t>لي</a:t>
            </a:r>
            <a:r>
              <a:rPr dirty="0"/>
              <a:t>، </a:t>
            </a:r>
            <a:r>
              <a:rPr dirty="0" err="1"/>
              <a:t>لكن</a:t>
            </a:r>
            <a:r>
              <a:rPr lang="ar-JO" dirty="0"/>
              <a:t>َّ</a:t>
            </a:r>
            <a:r>
              <a:rPr dirty="0"/>
              <a:t> </a:t>
            </a:r>
            <a:r>
              <a:rPr dirty="0" err="1"/>
              <a:t>كنيستي</a:t>
            </a:r>
            <a:r>
              <a:rPr dirty="0"/>
              <a:t> </a:t>
            </a:r>
            <a:r>
              <a:rPr dirty="0" err="1"/>
              <a:t>شعر</a:t>
            </a:r>
            <a:r>
              <a:rPr lang="ar-JO" dirty="0"/>
              <a:t>َ</a:t>
            </a:r>
            <a:r>
              <a:rPr dirty="0"/>
              <a:t>ت</a:t>
            </a:r>
            <a:r>
              <a:rPr lang="ar-JO" dirty="0"/>
              <a:t>ْ</a:t>
            </a:r>
            <a:r>
              <a:rPr dirty="0"/>
              <a:t> </a:t>
            </a:r>
            <a:r>
              <a:rPr lang="ar-JO" dirty="0"/>
              <a:t>َّب</a:t>
            </a:r>
            <a:r>
              <a:rPr dirty="0" err="1"/>
              <a:t>أنه</a:t>
            </a:r>
            <a:r>
              <a:rPr dirty="0"/>
              <a:t> </a:t>
            </a:r>
            <a:r>
              <a:rPr dirty="0" err="1"/>
              <a:t>يجب</a:t>
            </a:r>
            <a:r>
              <a:rPr dirty="0"/>
              <a:t> </a:t>
            </a:r>
            <a:r>
              <a:rPr dirty="0" err="1"/>
              <a:t>أن</a:t>
            </a:r>
            <a:r>
              <a:rPr dirty="0"/>
              <a:t> </a:t>
            </a:r>
            <a:r>
              <a:rPr dirty="0" err="1"/>
              <a:t>أبدأ</a:t>
            </a:r>
            <a:r>
              <a:rPr dirty="0"/>
              <a:t> </a:t>
            </a:r>
            <a:r>
              <a:rPr dirty="0" err="1"/>
              <a:t>العمل</a:t>
            </a:r>
            <a:r>
              <a:rPr lang="ar-JO" dirty="0"/>
              <a:t> وفقًا لتحصيلي العلمي</a:t>
            </a:r>
            <a:r>
              <a:rPr lang="en-US" dirty="0"/>
              <a:t>-</a:t>
            </a:r>
            <a:r>
              <a:rPr lang="ar-JO" dirty="0"/>
              <a:t> ل</a:t>
            </a:r>
            <a:r>
              <a:rPr dirty="0" err="1"/>
              <a:t>ذلك</a:t>
            </a:r>
            <a:r>
              <a:rPr dirty="0"/>
              <a:t> </a:t>
            </a:r>
            <a:r>
              <a:rPr dirty="0" err="1"/>
              <a:t>عندما</a:t>
            </a:r>
            <a:r>
              <a:rPr dirty="0"/>
              <a:t> </a:t>
            </a:r>
            <a:r>
              <a:rPr lang="ar-JO" dirty="0"/>
              <a:t>ذهبْتُ</a:t>
            </a:r>
            <a:r>
              <a:rPr dirty="0"/>
              <a:t> </a:t>
            </a:r>
            <a:r>
              <a:rPr dirty="0" err="1"/>
              <a:t>إلى</a:t>
            </a:r>
            <a:r>
              <a:rPr lang="ar-JO" dirty="0"/>
              <a:t> قارَّة</a:t>
            </a:r>
            <a:r>
              <a:rPr dirty="0"/>
              <a:t> </a:t>
            </a:r>
            <a:r>
              <a:rPr lang="ar-JO" dirty="0"/>
              <a:t>آ</a:t>
            </a:r>
            <a:r>
              <a:rPr dirty="0" err="1"/>
              <a:t>سيا</a:t>
            </a:r>
            <a:r>
              <a:rPr dirty="0"/>
              <a:t>، </a:t>
            </a:r>
            <a:r>
              <a:rPr dirty="0" err="1"/>
              <a:t>رفض</a:t>
            </a:r>
            <a:r>
              <a:rPr lang="ar-JO" dirty="0"/>
              <a:t>َ</a:t>
            </a:r>
            <a:r>
              <a:rPr dirty="0"/>
              <a:t>ت</a:t>
            </a:r>
            <a:r>
              <a:rPr lang="ar-JO" dirty="0"/>
              <a:t>ْ</a:t>
            </a:r>
            <a:r>
              <a:rPr dirty="0"/>
              <a:t> </a:t>
            </a:r>
            <a:r>
              <a:rPr dirty="0" err="1"/>
              <a:t>كنيستي</a:t>
            </a:r>
            <a:r>
              <a:rPr dirty="0"/>
              <a:t> </a:t>
            </a:r>
            <a:r>
              <a:rPr lang="ar-JO" dirty="0"/>
              <a:t>أن ت</a:t>
            </a:r>
            <a:r>
              <a:rPr dirty="0" err="1"/>
              <a:t>دعم</a:t>
            </a:r>
            <a:r>
              <a:rPr lang="ar-JO" dirty="0"/>
              <a:t>ن</a:t>
            </a:r>
            <a:r>
              <a:rPr dirty="0"/>
              <a:t>ي </a:t>
            </a:r>
            <a:r>
              <a:rPr lang="ar-JO" dirty="0"/>
              <a:t>ماليًّا </a:t>
            </a:r>
            <a:r>
              <a:rPr dirty="0" err="1"/>
              <a:t>وطلب</a:t>
            </a:r>
            <a:r>
              <a:rPr lang="ar-JO" dirty="0"/>
              <a:t>َ</a:t>
            </a:r>
            <a:r>
              <a:rPr dirty="0"/>
              <a:t>ت</a:t>
            </a:r>
            <a:r>
              <a:rPr lang="ar-JO" dirty="0"/>
              <a:t>ْ</a:t>
            </a:r>
            <a:r>
              <a:rPr dirty="0"/>
              <a:t> </a:t>
            </a:r>
            <a:r>
              <a:rPr dirty="0" err="1"/>
              <a:t>من</a:t>
            </a:r>
            <a:r>
              <a:rPr dirty="0"/>
              <a:t> </a:t>
            </a:r>
            <a:r>
              <a:rPr dirty="0" err="1"/>
              <a:t>الأعضاء</a:t>
            </a:r>
            <a:r>
              <a:rPr dirty="0"/>
              <a:t> </a:t>
            </a:r>
            <a:r>
              <a:rPr dirty="0" err="1"/>
              <a:t>عدم</a:t>
            </a:r>
            <a:r>
              <a:rPr dirty="0"/>
              <a:t> </a:t>
            </a:r>
            <a:r>
              <a:rPr dirty="0" err="1"/>
              <a:t>القيام</a:t>
            </a:r>
            <a:r>
              <a:rPr dirty="0"/>
              <a:t> </a:t>
            </a:r>
            <a:r>
              <a:rPr dirty="0" err="1"/>
              <a:t>بذلك</a:t>
            </a:r>
            <a:r>
              <a:rPr dirty="0"/>
              <a:t> </a:t>
            </a:r>
            <a:r>
              <a:rPr dirty="0" err="1"/>
              <a:t>أيضًا</a:t>
            </a:r>
            <a:r>
              <a:rPr lang="en-US" dirty="0"/>
              <a:t>.</a:t>
            </a:r>
            <a:r>
              <a:rPr lang="ar-JO" dirty="0"/>
              <a:t> </a:t>
            </a:r>
            <a:r>
              <a:rPr dirty="0" err="1"/>
              <a:t>لم</a:t>
            </a:r>
            <a:r>
              <a:rPr dirty="0"/>
              <a:t> </a:t>
            </a:r>
            <a:r>
              <a:rPr dirty="0" err="1"/>
              <a:t>أشعر</a:t>
            </a:r>
            <a:r>
              <a:rPr dirty="0"/>
              <a:t> </a:t>
            </a:r>
            <a:r>
              <a:rPr dirty="0" err="1"/>
              <a:t>قط</a:t>
            </a:r>
            <a:r>
              <a:rPr dirty="0"/>
              <a:t> </a:t>
            </a:r>
            <a:r>
              <a:rPr dirty="0" err="1"/>
              <a:t>بالوحد</a:t>
            </a:r>
            <a:r>
              <a:rPr lang="ar-JO" dirty="0"/>
              <a:t>ة مثلما شعرْتُ في ذلك الوقت</a:t>
            </a:r>
            <a:r>
              <a:rPr lang="en-US" dirty="0"/>
              <a:t>.</a:t>
            </a:r>
            <a:r>
              <a:rPr lang="ar-JO" dirty="0"/>
              <a:t> </a:t>
            </a:r>
            <a:r>
              <a:rPr dirty="0" err="1"/>
              <a:t>هل</a:t>
            </a:r>
            <a:r>
              <a:rPr dirty="0"/>
              <a:t> </a:t>
            </a:r>
            <a:r>
              <a:rPr dirty="0" err="1"/>
              <a:t>هذا</a:t>
            </a:r>
            <a:r>
              <a:rPr dirty="0"/>
              <a:t> </a:t>
            </a:r>
            <a:r>
              <a:rPr dirty="0" err="1"/>
              <a:t>ما</a:t>
            </a:r>
            <a:r>
              <a:rPr dirty="0"/>
              <a:t> </a:t>
            </a:r>
            <a:r>
              <a:rPr dirty="0" err="1"/>
              <a:t>يعنيه</a:t>
            </a:r>
            <a:r>
              <a:rPr dirty="0"/>
              <a:t> </a:t>
            </a:r>
            <a:r>
              <a:rPr lang="ar-JO" dirty="0"/>
              <a:t>حقّاً </a:t>
            </a:r>
            <a:r>
              <a:rPr dirty="0" err="1"/>
              <a:t>أن</a:t>
            </a:r>
            <a:r>
              <a:rPr dirty="0"/>
              <a:t> </a:t>
            </a:r>
            <a:r>
              <a:rPr dirty="0" err="1"/>
              <a:t>تكون</a:t>
            </a:r>
            <a:r>
              <a:rPr dirty="0"/>
              <a:t> </a:t>
            </a:r>
            <a:r>
              <a:rPr dirty="0" err="1"/>
              <a:t>تلميذا</a:t>
            </a:r>
            <a:r>
              <a:rPr lang="en-US" dirty="0" err="1"/>
              <a:t>ً</a:t>
            </a:r>
            <a:r>
              <a:rPr lang="ar-JO" dirty="0"/>
              <a:t>- شخصًا </a:t>
            </a:r>
            <a:r>
              <a:rPr dirty="0" err="1"/>
              <a:t>من</a:t>
            </a:r>
            <a:r>
              <a:rPr dirty="0"/>
              <a:t> </a:t>
            </a:r>
            <a:r>
              <a:rPr dirty="0" err="1"/>
              <a:t>أتباع</a:t>
            </a:r>
            <a:r>
              <a:rPr dirty="0"/>
              <a:t> </a:t>
            </a:r>
            <a:r>
              <a:rPr dirty="0" err="1"/>
              <a:t>يسوع</a:t>
            </a:r>
            <a:r>
              <a:rPr dirty="0"/>
              <a:t>؟</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3900067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E5EC5C-E7B1-3249-B14C-ADA7F7F43AC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280578" name="Rectangle 1026"/>
          <p:cNvSpPr>
            <a:spLocks noGrp="1" noRot="1" noChangeAspect="1" noChangeArrowheads="1" noTextEdit="1"/>
          </p:cNvSpPr>
          <p:nvPr>
            <p:ph type="sldImg"/>
          </p:nvPr>
        </p:nvSpPr>
        <p:spPr>
          <a:solidFill>
            <a:srgbClr val="FFFFFF"/>
          </a:solidFill>
          <a:ln/>
        </p:spPr>
      </p:sp>
      <p:sp>
        <p:nvSpPr>
          <p:cNvPr id="28057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6212225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1"/>
            <a:r>
              <a:rPr lang="ar-JO" dirty="0"/>
              <a:t>كان مرقس الشخص المناسب للكتابة عن التلمذة بسبب الفشل المتكرر في جوانب عدَّة من حياته، وهي جوانب احتاج أن يتعامل معها ويتغلَّب عليها.</a:t>
            </a:r>
            <a:endParaRPr lang="en-US" dirty="0"/>
          </a:p>
        </p:txBody>
      </p:sp>
    </p:spTree>
    <p:extLst>
      <p:ext uri="{BB962C8B-B14F-4D97-AF65-F5344CB8AC3E}">
        <p14:creationId xmlns:p14="http://schemas.microsoft.com/office/powerpoint/2010/main" val="146443703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p:txBody>
      </p:sp>
    </p:spTree>
    <p:extLst>
      <p:ext uri="{BB962C8B-B14F-4D97-AF65-F5344CB8AC3E}">
        <p14:creationId xmlns:p14="http://schemas.microsoft.com/office/powerpoint/2010/main" val="394679411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5" name="Shape 5155"/>
          <p:cNvSpPr>
            <a:spLocks noGrp="1" noRot="1" noChangeAspect="1"/>
          </p:cNvSpPr>
          <p:nvPr>
            <p:ph type="sldImg"/>
          </p:nvPr>
        </p:nvSpPr>
        <p:spPr>
          <a:prstGeom prst="rect">
            <a:avLst/>
          </a:prstGeom>
        </p:spPr>
        <p:txBody>
          <a:bodyPr/>
          <a:lstStyle/>
          <a:p>
            <a:endParaRPr/>
          </a:p>
        </p:txBody>
      </p:sp>
      <p:sp>
        <p:nvSpPr>
          <p:cNvPr id="5156" name="Shape 5156"/>
          <p:cNvSpPr>
            <a:spLocks noGrp="1"/>
          </p:cNvSpPr>
          <p:nvPr>
            <p:ph type="body" sz="quarter" idx="1"/>
          </p:nvPr>
        </p:nvSpPr>
        <p:spPr>
          <a:prstGeom prst="rect">
            <a:avLst/>
          </a:prstGeom>
        </p:spPr>
        <p:txBody>
          <a:bodyPr/>
          <a:lstStyle/>
          <a:p>
            <a:pPr rtl="1"/>
            <a:r>
              <a:rPr lang="ar-JO" dirty="0"/>
              <a:t>لكي نتعلَّم الكيفية التي تكون بها تلميذًا في يومنا هذا، سنرى ما يجب </a:t>
            </a:r>
            <a:r>
              <a:rPr lang="ar-JO" sz="1400" b="1" dirty="0"/>
              <a:t>ألَّا</a:t>
            </a:r>
            <a:r>
              <a:rPr lang="ar-JO" dirty="0"/>
              <a:t> نفعله، وما يجب </a:t>
            </a:r>
            <a:r>
              <a:rPr lang="ar-JO" sz="1400" b="1" dirty="0"/>
              <a:t>أن</a:t>
            </a:r>
            <a:r>
              <a:rPr lang="ar-JO" dirty="0"/>
              <a:t> نفعله (وهما أمران)، </a:t>
            </a:r>
            <a:r>
              <a:rPr lang="ar-JO" b="0" dirty="0"/>
              <a:t>و</a:t>
            </a:r>
            <a:r>
              <a:rPr lang="ar-JO" b="1" dirty="0"/>
              <a:t>النتيجة</a:t>
            </a:r>
            <a:r>
              <a:rPr lang="ar-JO" dirty="0"/>
              <a:t>.</a:t>
            </a:r>
          </a:p>
          <a:p>
            <a:pPr rtl="1"/>
            <a:r>
              <a:rPr lang="ar-JO" dirty="0"/>
              <a:t>أولاً: ما هو الأمر الذي يجب </a:t>
            </a:r>
            <a:r>
              <a:rPr lang="ar-JO" b="1" dirty="0"/>
              <a:t>ألَّا</a:t>
            </a:r>
            <a:r>
              <a:rPr lang="ar-JO" dirty="0"/>
              <a:t> نفعله؟</a:t>
            </a:r>
            <a:endParaRPr dirty="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a:p>
        </p:txBody>
      </p:sp>
      <p:sp>
        <p:nvSpPr>
          <p:cNvPr id="4522" name="Shape 4522"/>
          <p:cNvSpPr>
            <a:spLocks noGrp="1"/>
          </p:cNvSpPr>
          <p:nvPr>
            <p:ph type="body" sz="quarter" idx="1"/>
          </p:nvPr>
        </p:nvSpPr>
        <p:spPr>
          <a:prstGeom prst="rect">
            <a:avLst/>
          </a:prstGeom>
        </p:spPr>
        <p:txBody>
          <a:bodyPr/>
          <a:lstStyle/>
          <a:p>
            <a:pPr rtl="1"/>
            <a:r>
              <a:rPr lang="ar-JO" dirty="0"/>
              <a:t>اعملْ على التشبُّه بتواضع ذلك "</a:t>
            </a:r>
            <a:r>
              <a:rPr lang="ar-JO" b="1" dirty="0"/>
              <a:t>العبد المتألِّم</a:t>
            </a:r>
            <a:r>
              <a:rPr lang="ar-JO" dirty="0"/>
              <a:t>" رغم كونه الله والمسيَّا (مرقس 1: 1-13).</a:t>
            </a:r>
            <a:endParaRPr dirty="0"/>
          </a:p>
        </p:txBody>
      </p:sp>
    </p:spTree>
    <p:extLst>
      <p:ext uri="{BB962C8B-B14F-4D97-AF65-F5344CB8AC3E}">
        <p14:creationId xmlns:p14="http://schemas.microsoft.com/office/powerpoint/2010/main" val="64612232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2" name="Shape 5172"/>
          <p:cNvSpPr>
            <a:spLocks noGrp="1" noRot="1" noChangeAspect="1"/>
          </p:cNvSpPr>
          <p:nvPr>
            <p:ph type="sldImg"/>
          </p:nvPr>
        </p:nvSpPr>
        <p:spPr>
          <a:prstGeom prst="rect">
            <a:avLst/>
          </a:prstGeom>
        </p:spPr>
        <p:txBody>
          <a:bodyPr/>
          <a:lstStyle/>
          <a:p>
            <a:endParaRPr/>
          </a:p>
        </p:txBody>
      </p:sp>
      <p:sp>
        <p:nvSpPr>
          <p:cNvPr id="5173" name="Shape 5173"/>
          <p:cNvSpPr>
            <a:spLocks noGrp="1"/>
          </p:cNvSpPr>
          <p:nvPr>
            <p:ph type="body" sz="quarter" idx="1"/>
          </p:nvPr>
        </p:nvSpPr>
        <p:spPr>
          <a:prstGeom prst="rect">
            <a:avLst/>
          </a:prstGeom>
        </p:spPr>
        <p:txBody>
          <a:bodyPr/>
          <a:lstStyle/>
          <a:p>
            <a:pPr rtl="1"/>
            <a:r>
              <a:rPr lang="ar-JO" dirty="0"/>
              <a:t>يسوع هو السُلْطة العليا- ملك إسرائيل والله نفسه (مرقس 1: 1)</a:t>
            </a:r>
            <a:endParaRPr dirty="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Isaiah 40 serves as the primary background to John the Baptist. God comforts his people despite telling of their coming exile—and he does so by promising a voice from the wilderness, not from the temple.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9941834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a:p>
            <a:pPr rtl="1"/>
            <a:endParaRPr lang="en-US" dirty="0"/>
          </a:p>
        </p:txBody>
      </p:sp>
    </p:spTree>
    <p:extLst>
      <p:ext uri="{BB962C8B-B14F-4D97-AF65-F5344CB8AC3E}">
        <p14:creationId xmlns:p14="http://schemas.microsoft.com/office/powerpoint/2010/main" val="397399224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Also, instead of going to the people to preach in their cities, John's audiences had to do the hard work of traveling to the Judean wilderness. They seem even to believe in some sort of reincarnation of famous OT figures, based on their questions.</a:t>
            </a:r>
          </a:p>
        </p:txBody>
      </p:sp>
    </p:spTree>
    <p:extLst>
      <p:ext uri="{BB962C8B-B14F-4D97-AF65-F5344CB8AC3E}">
        <p14:creationId xmlns:p14="http://schemas.microsoft.com/office/powerpoint/2010/main" val="113374838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77</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latin typeface="Arial" pitchFamily="-108" charset="0"/>
                <a:ea typeface="ＭＳ Ｐゴシック" pitchFamily="-110" charset="-128"/>
                <a:cs typeface="ＭＳ Ｐゴシック" pitchFamily="-110" charset="-128"/>
              </a:rPr>
              <a:t>خدم يوحنا المعمدان بتواضع لأنَّه كان يؤمن بأنَّ يسوع هو أعظم رجل في الوجود (مرقس 1: 2-8).</a:t>
            </a:r>
            <a:endParaRPr lang="en-US" dirty="0">
              <a:cs typeface="+mn-cs"/>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latin typeface="Arial" pitchFamily="-108" charset="0"/>
                <a:ea typeface="ＭＳ Ｐゴシック" pitchFamily="-110" charset="-128"/>
                <a:cs typeface="ＭＳ Ｐゴシック" pitchFamily="-110" charset="-128"/>
              </a:rPr>
              <a:t>خدم يوحنا المعمدان بتواضع لأنَّه كان يؤمن بأنَّ يسوع هو أعظم رجل في الوجود (مرقس 1: 2-8).</a:t>
            </a:r>
            <a:endParaRPr lang="en-US" dirty="0">
              <a:cs typeface="+mn-cs"/>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latin typeface="Arial" pitchFamily="-108" charset="0"/>
                <a:ea typeface="ＭＳ Ｐゴシック" pitchFamily="-110" charset="-128"/>
                <a:cs typeface="ＭＳ Ｐゴシック" pitchFamily="-110" charset="-128"/>
              </a:rPr>
              <a:t>تلقَّى يسوعُ المديحَ من الله نفسه في معموديَّته (مرقس 1: 9-11).</a:t>
            </a:r>
            <a:endParaRPr lang="en-US" dirty="0">
              <a:cs typeface="+mn-cs"/>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1" lang="ar-JO" sz="1200" kern="1200" dirty="0">
                <a:solidFill>
                  <a:schemeClr val="tx1"/>
                </a:solidFill>
                <a:effectLst/>
                <a:latin typeface="Arial" pitchFamily="-108" charset="0"/>
                <a:ea typeface="ＭＳ Ｐゴシック" pitchFamily="-110" charset="-128"/>
                <a:cs typeface="ＭＳ Ｐゴシック" pitchFamily="-110" charset="-128"/>
              </a:rPr>
              <a:t>تلقَّى يسوعُ الخدمة من الملائكة في أثناء تجربة الشيطان له في البرية (مرقس 1: 12-13).</a:t>
            </a:r>
            <a:endParaRPr lang="en-US" dirty="0">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Arial"/>
                <a:sym typeface="Arial"/>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a:sym typeface="Arial"/>
            </a:endParaRPr>
          </a:p>
        </p:txBody>
      </p:sp>
    </p:spTree>
    <p:extLst>
      <p:ext uri="{BB962C8B-B14F-4D97-AF65-F5344CB8AC3E}">
        <p14:creationId xmlns:p14="http://schemas.microsoft.com/office/powerpoint/2010/main" val="102274465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6" name="Shape 5336"/>
          <p:cNvSpPr>
            <a:spLocks noGrp="1" noRot="1" noChangeAspect="1"/>
          </p:cNvSpPr>
          <p:nvPr>
            <p:ph type="sldImg"/>
          </p:nvPr>
        </p:nvSpPr>
        <p:spPr>
          <a:prstGeom prst="rect">
            <a:avLst/>
          </a:prstGeom>
        </p:spPr>
        <p:txBody>
          <a:bodyPr/>
          <a:lstStyle/>
          <a:p>
            <a:endParaRPr/>
          </a:p>
        </p:txBody>
      </p:sp>
      <p:sp>
        <p:nvSpPr>
          <p:cNvPr id="5337" name="Shape 5337"/>
          <p:cNvSpPr>
            <a:spLocks noGrp="1"/>
          </p:cNvSpPr>
          <p:nvPr>
            <p:ph type="body" sz="quarter" idx="1"/>
          </p:nvPr>
        </p:nvSpPr>
        <p:spPr>
          <a:prstGeom prst="rect">
            <a:avLst/>
          </a:prstGeom>
        </p:spPr>
        <p:txBody>
          <a:bodyPr/>
          <a:lstStyle/>
          <a:p>
            <a:r>
              <a:t>When Jesus came down from the mountainside </a:t>
            </a:r>
          </a:p>
          <a:p>
            <a:r>
              <a:t>large crowds followed Him. </a:t>
            </a:r>
          </a:p>
          <a:p>
            <a:r>
              <a:t>________</a:t>
            </a:r>
          </a:p>
          <a:p>
            <a:pPr algn="r" rtl="1">
              <a:defRPr/>
            </a:pPr>
            <a:r>
              <a:rPr>
                <a:latin typeface="ＭＳ Ｐゴシック"/>
                <a:ea typeface="ＭＳ Ｐゴシック"/>
                <a:cs typeface="ＭＳ Ｐゴシック"/>
                <a:sym typeface="ＭＳ Ｐゴシック"/>
              </a:rPr>
              <a:t>عندما نزل الرب يسوع من الجبل تبعه جمع كثير</a:t>
            </a:r>
            <a:r>
              <a:t>. </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0" name="Shape 5340"/>
          <p:cNvSpPr>
            <a:spLocks noGrp="1" noRot="1" noChangeAspect="1"/>
          </p:cNvSpPr>
          <p:nvPr>
            <p:ph type="sldImg"/>
          </p:nvPr>
        </p:nvSpPr>
        <p:spPr>
          <a:prstGeom prst="rect">
            <a:avLst/>
          </a:prstGeom>
        </p:spPr>
        <p:txBody>
          <a:bodyPr/>
          <a:lstStyle/>
          <a:p>
            <a:endParaRPr/>
          </a:p>
        </p:txBody>
      </p:sp>
      <p:sp>
        <p:nvSpPr>
          <p:cNvPr id="5341" name="Shape 5341"/>
          <p:cNvSpPr>
            <a:spLocks noGrp="1"/>
          </p:cNvSpPr>
          <p:nvPr>
            <p:ph type="body" sz="quarter" idx="1"/>
          </p:nvPr>
        </p:nvSpPr>
        <p:spPr>
          <a:prstGeom prst="rect">
            <a:avLst/>
          </a:prstGeom>
        </p:spPr>
        <p:txBody>
          <a:bodyPr/>
          <a:lstStyle/>
          <a:p>
            <a:r>
              <a:t>Jesus was moving in and around the local towns. </a:t>
            </a:r>
          </a:p>
          <a:p>
            <a:r>
              <a:t>________</a:t>
            </a:r>
          </a:p>
          <a:p>
            <a:pPr algn="r" rtl="1">
              <a:defRPr/>
            </a:pPr>
            <a:r>
              <a:rPr>
                <a:latin typeface="ＭＳ Ｐゴシック"/>
                <a:ea typeface="ＭＳ Ｐゴシック"/>
                <a:cs typeface="ＭＳ Ｐゴシック"/>
                <a:sym typeface="ＭＳ Ｐゴシック"/>
              </a:rPr>
              <a:t>وكان يتنقل بين مدن المنطقة وما حولها</a:t>
            </a:r>
            <a:r>
              <a:t>. </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4" name="Shape 5344"/>
          <p:cNvSpPr>
            <a:spLocks noGrp="1" noRot="1" noChangeAspect="1"/>
          </p:cNvSpPr>
          <p:nvPr>
            <p:ph type="sldImg"/>
          </p:nvPr>
        </p:nvSpPr>
        <p:spPr>
          <a:prstGeom prst="rect">
            <a:avLst/>
          </a:prstGeom>
        </p:spPr>
        <p:txBody>
          <a:bodyPr/>
          <a:lstStyle/>
          <a:p>
            <a:endParaRPr/>
          </a:p>
        </p:txBody>
      </p:sp>
      <p:sp>
        <p:nvSpPr>
          <p:cNvPr id="5345" name="Shape 5345"/>
          <p:cNvSpPr>
            <a:spLocks noGrp="1"/>
          </p:cNvSpPr>
          <p:nvPr>
            <p:ph type="body" sz="quarter" idx="1"/>
          </p:nvPr>
        </p:nvSpPr>
        <p:spPr>
          <a:prstGeom prst="rect">
            <a:avLst/>
          </a:prstGeom>
        </p:spPr>
        <p:txBody>
          <a:bodyPr/>
          <a:lstStyle/>
          <a:p>
            <a:r>
              <a:t>There was a man suffering from leprosy all </a:t>
            </a:r>
          </a:p>
          <a:p>
            <a:r>
              <a:t>over his body. Those with leprosy had to keep away from everyone, even their family, so as not to pass on this terrible disease to them. </a:t>
            </a:r>
          </a:p>
          <a:p>
            <a:r>
              <a:t>___________</a:t>
            </a:r>
          </a:p>
          <a:p>
            <a:pPr algn="r" rtl="1">
              <a:defRPr/>
            </a:pPr>
            <a:r>
              <a:rPr>
                <a:latin typeface="ＭＳ Ｐゴシック"/>
                <a:ea typeface="ＭＳ Ｐゴシック"/>
                <a:cs typeface="ＭＳ Ｐゴシック"/>
                <a:sym typeface="ＭＳ Ｐゴシック"/>
              </a:rPr>
              <a:t>وكان يوجد رجل مصاب بالبرص</a:t>
            </a:r>
            <a:r>
              <a:t>. </a:t>
            </a:r>
            <a:r>
              <a:rPr>
                <a:latin typeface="ＭＳ Ｐゴシック"/>
                <a:ea typeface="ＭＳ Ｐゴシック"/>
                <a:cs typeface="ＭＳ Ｐゴシック"/>
                <a:sym typeface="ＭＳ Ｐゴシック"/>
              </a:rPr>
              <a:t>وكان يجب على </a:t>
            </a:r>
          </a:p>
          <a:p>
            <a:pPr algn="r" rtl="1">
              <a:defRPr/>
            </a:pPr>
            <a:r>
              <a:rPr>
                <a:latin typeface="ＭＳ Ｐゴシック"/>
                <a:ea typeface="ＭＳ Ｐゴシック"/>
                <a:cs typeface="ＭＳ Ｐゴシック"/>
                <a:sym typeface="ＭＳ Ｐゴシック"/>
              </a:rPr>
              <a:t>المصابين بالبرص أن يبتعدوا عن الجميع حتى عن عائلتهم حتى لا تنتقل عدوى المرض إليهم</a:t>
            </a:r>
            <a:r>
              <a:t>. </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74212557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8" name="Shape 5348"/>
          <p:cNvSpPr>
            <a:spLocks noGrp="1" noRot="1" noChangeAspect="1"/>
          </p:cNvSpPr>
          <p:nvPr>
            <p:ph type="sldImg"/>
          </p:nvPr>
        </p:nvSpPr>
        <p:spPr>
          <a:prstGeom prst="rect">
            <a:avLst/>
          </a:prstGeom>
        </p:spPr>
        <p:txBody>
          <a:bodyPr/>
          <a:lstStyle/>
          <a:p>
            <a:endParaRPr/>
          </a:p>
        </p:txBody>
      </p:sp>
      <p:sp>
        <p:nvSpPr>
          <p:cNvPr id="5349" name="Shape 5349"/>
          <p:cNvSpPr>
            <a:spLocks noGrp="1"/>
          </p:cNvSpPr>
          <p:nvPr>
            <p:ph type="body" sz="quarter" idx="1"/>
          </p:nvPr>
        </p:nvSpPr>
        <p:spPr>
          <a:prstGeom prst="rect">
            <a:avLst/>
          </a:prstGeom>
        </p:spPr>
        <p:txBody>
          <a:bodyPr/>
          <a:lstStyle/>
          <a:p>
            <a:r>
              <a:t>No one wanted to touch a person with leprosy. It </a:t>
            </a:r>
          </a:p>
          <a:p>
            <a:r>
              <a:t>was a contagious disease that caused discoloration and lumps on the skin and, in severe cases, disfigurement and deformities. </a:t>
            </a:r>
          </a:p>
          <a:p>
            <a:pPr algn="r" rtl="1">
              <a:defRPr/>
            </a:pPr>
            <a:r>
              <a:rPr>
                <a:latin typeface="ＭＳ Ｐゴシック"/>
                <a:ea typeface="ＭＳ Ｐゴシック"/>
                <a:cs typeface="ＭＳ Ｐゴシック"/>
                <a:sym typeface="ＭＳ Ｐゴシック"/>
              </a:rPr>
              <a:t>ـــــــــ</a:t>
            </a:r>
          </a:p>
          <a:p>
            <a:pPr algn="r" rtl="1">
              <a:defRPr/>
            </a:pPr>
            <a:r>
              <a:rPr>
                <a:latin typeface="ＭＳ Ｐゴシック"/>
                <a:ea typeface="ＭＳ Ｐゴシック"/>
                <a:cs typeface="ＭＳ Ｐゴシック"/>
                <a:sym typeface="ＭＳ Ｐゴシック"/>
              </a:rPr>
              <a:t>ولا يريد أحدًا</a:t>
            </a:r>
            <a:r>
              <a:t> </a:t>
            </a:r>
            <a:r>
              <a:rPr>
                <a:latin typeface="ＭＳ Ｐゴシック"/>
                <a:ea typeface="ＭＳ Ｐゴシック"/>
                <a:cs typeface="ＭＳ Ｐゴシック"/>
                <a:sym typeface="ＭＳ Ｐゴシック"/>
              </a:rPr>
              <a:t>أن يلمس شخصًا مصاب بالبرص</a:t>
            </a:r>
            <a:r>
              <a:t>. </a:t>
            </a:r>
            <a:r>
              <a:rPr>
                <a:latin typeface="ＭＳ Ｐゴシック"/>
                <a:ea typeface="ＭＳ Ｐゴシック"/>
                <a:cs typeface="ＭＳ Ｐゴシック"/>
                <a:sym typeface="ＭＳ Ｐゴシック"/>
              </a:rPr>
              <a:t>لأنه كان </a:t>
            </a:r>
          </a:p>
          <a:p>
            <a:pPr algn="r" rtl="1">
              <a:defRPr/>
            </a:pPr>
            <a:r>
              <a:rPr>
                <a:latin typeface="ＭＳ Ｐゴシック"/>
                <a:ea typeface="ＭＳ Ｐゴシック"/>
                <a:cs typeface="ＭＳ Ｐゴシック"/>
                <a:sym typeface="ＭＳ Ｐゴシック"/>
              </a:rPr>
              <a:t>مرضًا معديًا يتسبب في تغير لون الجلد وتورمه، ويسبب تشوه الجلد في حالات المرض الشديدة</a:t>
            </a:r>
            <a:r>
              <a:t>. </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2" name="Shape 5352"/>
          <p:cNvSpPr>
            <a:spLocks noGrp="1" noRot="1" noChangeAspect="1"/>
          </p:cNvSpPr>
          <p:nvPr>
            <p:ph type="sldImg"/>
          </p:nvPr>
        </p:nvSpPr>
        <p:spPr>
          <a:prstGeom prst="rect">
            <a:avLst/>
          </a:prstGeom>
        </p:spPr>
        <p:txBody>
          <a:bodyPr/>
          <a:lstStyle/>
          <a:p>
            <a:endParaRPr/>
          </a:p>
        </p:txBody>
      </p:sp>
      <p:sp>
        <p:nvSpPr>
          <p:cNvPr id="5353" name="Shape 5353"/>
          <p:cNvSpPr>
            <a:spLocks noGrp="1"/>
          </p:cNvSpPr>
          <p:nvPr>
            <p:ph type="body" sz="quarter" idx="1"/>
          </p:nvPr>
        </p:nvSpPr>
        <p:spPr>
          <a:prstGeom prst="rect">
            <a:avLst/>
          </a:prstGeom>
        </p:spPr>
        <p:txBody>
          <a:bodyPr/>
          <a:lstStyle/>
          <a:p>
            <a:r>
              <a:t>When this man heard that Jesus was nearby, he made his way to see Him. People with leprosy were meant to shout that they were ‘unclean’ to warn others to keep away. </a:t>
            </a:r>
          </a:p>
          <a:p>
            <a:pPr algn="r" rtl="1">
              <a:defRPr/>
            </a:pPr>
            <a:r>
              <a:rPr>
                <a:latin typeface="ＭＳ Ｐゴシック"/>
                <a:ea typeface="ＭＳ Ｐゴシック"/>
                <a:cs typeface="ＭＳ Ｐゴシック"/>
                <a:sym typeface="ＭＳ Ｐゴシック"/>
              </a:rPr>
              <a:t>ــــــــــ</a:t>
            </a:r>
          </a:p>
          <a:p>
            <a:pPr algn="r" rtl="1">
              <a:defRPr/>
            </a:pPr>
            <a:r>
              <a:t>.</a:t>
            </a:r>
            <a:r>
              <a:rPr>
                <a:latin typeface="ＭＳ Ｐゴシック"/>
                <a:ea typeface="ＭＳ Ｐゴシック"/>
                <a:cs typeface="ＭＳ Ｐゴシック"/>
                <a:sym typeface="ＭＳ Ｐゴシック"/>
              </a:rPr>
              <a:t>وعندما سمع هذا الرجل بأن الرب يسوع في مكان قريب </a:t>
            </a:r>
          </a:p>
          <a:p>
            <a:pPr algn="r" rtl="1">
              <a:defRPr/>
            </a:pPr>
            <a:r>
              <a:rPr>
                <a:latin typeface="ＭＳ Ｐゴシック"/>
                <a:ea typeface="ＭＳ Ｐゴシック"/>
                <a:cs typeface="ＭＳ Ｐゴシック"/>
                <a:sym typeface="ＭＳ Ｐゴシック"/>
              </a:rPr>
              <a:t>ذهب إليه</a:t>
            </a:r>
            <a:r>
              <a:t>. </a:t>
            </a:r>
            <a:r>
              <a:rPr>
                <a:latin typeface="ＭＳ Ｐゴシック"/>
                <a:ea typeface="ＭＳ Ｐゴシック"/>
                <a:cs typeface="ＭＳ Ｐゴシック"/>
                <a:sym typeface="ＭＳ Ｐゴシック"/>
              </a:rPr>
              <a:t>وكان يجب على المصابين بالبرص أن يصيحوا </a:t>
            </a:r>
            <a:r>
              <a:t>"</a:t>
            </a:r>
            <a:r>
              <a:rPr>
                <a:latin typeface="ＭＳ Ｐゴシック"/>
                <a:ea typeface="ＭＳ Ｐゴシック"/>
                <a:cs typeface="ＭＳ Ｐゴシック"/>
                <a:sym typeface="ＭＳ Ｐゴシック"/>
              </a:rPr>
              <a:t>نجس</a:t>
            </a:r>
            <a:r>
              <a:t>" </a:t>
            </a:r>
            <a:r>
              <a:rPr>
                <a:latin typeface="ＭＳ Ｐゴシック"/>
                <a:ea typeface="ＭＳ Ｐゴシック"/>
                <a:cs typeface="ＭＳ Ｐゴシック"/>
                <a:sym typeface="ＭＳ Ｐゴシック"/>
              </a:rPr>
              <a:t>لكي يحذروا الناس من الاقتراب إليهم</a:t>
            </a:r>
            <a:r>
              <a:t> </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6" name="Shape 5356"/>
          <p:cNvSpPr>
            <a:spLocks noGrp="1" noRot="1" noChangeAspect="1"/>
          </p:cNvSpPr>
          <p:nvPr>
            <p:ph type="sldImg"/>
          </p:nvPr>
        </p:nvSpPr>
        <p:spPr>
          <a:prstGeom prst="rect">
            <a:avLst/>
          </a:prstGeom>
        </p:spPr>
        <p:txBody>
          <a:bodyPr/>
          <a:lstStyle/>
          <a:p>
            <a:endParaRPr/>
          </a:p>
        </p:txBody>
      </p:sp>
      <p:sp>
        <p:nvSpPr>
          <p:cNvPr id="5357" name="Shape 5357"/>
          <p:cNvSpPr>
            <a:spLocks noGrp="1"/>
          </p:cNvSpPr>
          <p:nvPr>
            <p:ph type="body" sz="quarter" idx="1"/>
          </p:nvPr>
        </p:nvSpPr>
        <p:spPr>
          <a:prstGeom prst="rect">
            <a:avLst/>
          </a:prstGeom>
        </p:spPr>
        <p:txBody>
          <a:bodyPr/>
          <a:lstStyle/>
          <a:p>
            <a:r>
              <a:t>The man went up to Jesus and knelt down before Him. Jesus did not move away. He begged Jesus, ‘Lord, if you are willing, you can make me clean.’ </a:t>
            </a:r>
          </a:p>
          <a:p>
            <a:pPr algn="r" rtl="1">
              <a:defRPr/>
            </a:pPr>
            <a:r>
              <a:rPr>
                <a:latin typeface="ＭＳ Ｐゴシック"/>
                <a:ea typeface="ＭＳ Ｐゴシック"/>
                <a:cs typeface="ＭＳ Ｐゴシック"/>
                <a:sym typeface="ＭＳ Ｐゴシック"/>
              </a:rPr>
              <a:t>ــــــــ</a:t>
            </a:r>
          </a:p>
          <a:p>
            <a:pPr algn="r" rtl="1">
              <a:defRPr/>
            </a:pPr>
            <a:r>
              <a:rPr>
                <a:latin typeface="ＭＳ Ｐゴシック"/>
                <a:ea typeface="ＭＳ Ｐゴシック"/>
                <a:cs typeface="ＭＳ Ｐゴシック"/>
                <a:sym typeface="ＭＳ Ｐゴシック"/>
              </a:rPr>
              <a:t>ولكنه ذهب إلى الرب يسوع </a:t>
            </a:r>
          </a:p>
          <a:p>
            <a:pPr algn="r" rtl="1">
              <a:defRPr/>
            </a:pPr>
            <a:r>
              <a:rPr>
                <a:latin typeface="ＭＳ Ｐゴシック"/>
                <a:ea typeface="ＭＳ Ｐゴシック"/>
                <a:cs typeface="ＭＳ Ｐゴシック"/>
                <a:sym typeface="ＭＳ Ｐゴシック"/>
              </a:rPr>
              <a:t>وركع أمامه ولم يبتعد الرب يسوع عنه</a:t>
            </a:r>
            <a:r>
              <a:t>. </a:t>
            </a:r>
            <a:r>
              <a:rPr>
                <a:latin typeface="ＭＳ Ｐゴシック"/>
                <a:ea typeface="ＭＳ Ｐゴシック"/>
                <a:cs typeface="ＭＳ Ｐゴシック"/>
                <a:sym typeface="ＭＳ Ｐゴシック"/>
              </a:rPr>
              <a:t>وترجي الرب يسوع قائلاً </a:t>
            </a:r>
            <a:r>
              <a:t>«</a:t>
            </a:r>
            <a:r>
              <a:rPr>
                <a:latin typeface="ＭＳ Ｐゴシック"/>
                <a:ea typeface="ＭＳ Ｐゴシック"/>
                <a:cs typeface="ＭＳ Ｐゴシック"/>
                <a:sym typeface="ＭＳ Ｐゴシック"/>
              </a:rPr>
              <a:t>يَا سَيَّدُ، إن كُنْتَ تُرِيدُ، فَأَنْتَ قَادِرِ أَنْ تُطَهَّرَنَي</a:t>
            </a:r>
            <a:r>
              <a:t>!« </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0" name="Shape 5360"/>
          <p:cNvSpPr>
            <a:spLocks noGrp="1" noRot="1" noChangeAspect="1"/>
          </p:cNvSpPr>
          <p:nvPr>
            <p:ph type="sldImg"/>
          </p:nvPr>
        </p:nvSpPr>
        <p:spPr>
          <a:prstGeom prst="rect">
            <a:avLst/>
          </a:prstGeom>
        </p:spPr>
        <p:txBody>
          <a:bodyPr/>
          <a:lstStyle/>
          <a:p>
            <a:endParaRPr/>
          </a:p>
        </p:txBody>
      </p:sp>
      <p:sp>
        <p:nvSpPr>
          <p:cNvPr id="5361" name="Shape 5361"/>
          <p:cNvSpPr>
            <a:spLocks noGrp="1"/>
          </p:cNvSpPr>
          <p:nvPr>
            <p:ph type="body" sz="quarter" idx="1"/>
          </p:nvPr>
        </p:nvSpPr>
        <p:spPr>
          <a:prstGeom prst="rect">
            <a:avLst/>
          </a:prstGeom>
        </p:spPr>
        <p:txBody>
          <a:bodyPr/>
          <a:lstStyle/>
          <a:p>
            <a:r>
              <a:t>Jesus did something no- one was expecting Him to do. He reached out and touched the man with leprosy. </a:t>
            </a:r>
          </a:p>
          <a:p>
            <a:pPr algn="r" rtl="1">
              <a:defRPr/>
            </a:pPr>
            <a:r>
              <a:rPr>
                <a:latin typeface="ＭＳ Ｐゴシック"/>
                <a:ea typeface="ＭＳ Ｐゴシック"/>
                <a:cs typeface="ＭＳ Ｐゴシック"/>
                <a:sym typeface="ＭＳ Ｐゴシック"/>
              </a:rPr>
              <a:t>ــــــــ</a:t>
            </a:r>
          </a:p>
          <a:p>
            <a:pPr algn="r" rtl="1">
              <a:defRPr/>
            </a:pPr>
            <a:r>
              <a:rPr>
                <a:latin typeface="ＭＳ Ｐゴシック"/>
                <a:ea typeface="ＭＳ Ｐゴシック"/>
                <a:cs typeface="ＭＳ Ｐゴシック"/>
                <a:sym typeface="ＭＳ Ｐゴシック"/>
              </a:rPr>
              <a:t>وفعل الرب يسوع شيىًا لا يتوقعه أحد فقد اقترب من </a:t>
            </a:r>
          </a:p>
          <a:p>
            <a:pPr algn="r" rtl="1">
              <a:defRPr/>
            </a:pPr>
            <a:r>
              <a:rPr>
                <a:latin typeface="ＭＳ Ｐゴシック"/>
                <a:ea typeface="ＭＳ Ｐゴシック"/>
                <a:cs typeface="ＭＳ Ｐゴシック"/>
                <a:sym typeface="ＭＳ Ｐゴシック"/>
              </a:rPr>
              <a:t>الرجل الأبرص ولمسه </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4" name="Shape 5364"/>
          <p:cNvSpPr>
            <a:spLocks noGrp="1" noRot="1" noChangeAspect="1"/>
          </p:cNvSpPr>
          <p:nvPr>
            <p:ph type="sldImg"/>
          </p:nvPr>
        </p:nvSpPr>
        <p:spPr>
          <a:prstGeom prst="rect">
            <a:avLst/>
          </a:prstGeom>
        </p:spPr>
        <p:txBody>
          <a:bodyPr/>
          <a:lstStyle/>
          <a:p>
            <a:endParaRPr/>
          </a:p>
        </p:txBody>
      </p:sp>
      <p:sp>
        <p:nvSpPr>
          <p:cNvPr id="5365" name="Shape 5365"/>
          <p:cNvSpPr>
            <a:spLocks noGrp="1"/>
          </p:cNvSpPr>
          <p:nvPr>
            <p:ph type="body" sz="quarter" idx="1"/>
          </p:nvPr>
        </p:nvSpPr>
        <p:spPr>
          <a:prstGeom prst="rect">
            <a:avLst/>
          </a:prstGeom>
        </p:spPr>
        <p:txBody>
          <a:bodyPr/>
          <a:lstStyle/>
          <a:p>
            <a:r>
              <a:t>‘I am willing,’ Jesus said. ‘Be clean!’ </a:t>
            </a:r>
          </a:p>
          <a:p>
            <a:pPr rtl="1">
              <a:defRPr/>
            </a:pPr>
            <a:r>
              <a:rPr>
                <a:latin typeface="ＭＳ Ｐゴシック"/>
                <a:ea typeface="ＭＳ Ｐゴシック"/>
                <a:cs typeface="ＭＳ Ｐゴシック"/>
                <a:sym typeface="ＭＳ Ｐゴシック"/>
              </a:rPr>
              <a:t>ـــــــــ</a:t>
            </a:r>
          </a:p>
          <a:p>
            <a:pPr algn="r" rtl="1">
              <a:defRPr/>
            </a:pPr>
            <a:r>
              <a:rPr>
                <a:latin typeface="ＭＳ Ｐゴシック"/>
                <a:ea typeface="ＭＳ Ｐゴシック"/>
                <a:cs typeface="ＭＳ Ｐゴシック"/>
                <a:sym typeface="ＭＳ Ｐゴシック"/>
              </a:rPr>
              <a:t>وَقَالَ</a:t>
            </a:r>
            <a:r>
              <a:t>: «</a:t>
            </a:r>
            <a:r>
              <a:rPr>
                <a:latin typeface="ＭＳ Ｐゴシック"/>
                <a:ea typeface="ＭＳ Ｐゴシック"/>
                <a:cs typeface="ＭＳ Ｐゴシック"/>
                <a:sym typeface="ＭＳ Ｐゴシック"/>
              </a:rPr>
              <a:t>أُرِيدُ، فَاطْهُرْ</a:t>
            </a:r>
            <a:r>
              <a:t>!» </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8" name="Shape 5368"/>
          <p:cNvSpPr>
            <a:spLocks noGrp="1" noRot="1" noChangeAspect="1"/>
          </p:cNvSpPr>
          <p:nvPr>
            <p:ph type="sldImg"/>
          </p:nvPr>
        </p:nvSpPr>
        <p:spPr>
          <a:prstGeom prst="rect">
            <a:avLst/>
          </a:prstGeom>
        </p:spPr>
        <p:txBody>
          <a:bodyPr/>
          <a:lstStyle/>
          <a:p>
            <a:endParaRPr/>
          </a:p>
        </p:txBody>
      </p:sp>
      <p:sp>
        <p:nvSpPr>
          <p:cNvPr id="5369" name="Shape 5369"/>
          <p:cNvSpPr>
            <a:spLocks noGrp="1"/>
          </p:cNvSpPr>
          <p:nvPr>
            <p:ph type="body" sz="quarter" idx="1"/>
          </p:nvPr>
        </p:nvSpPr>
        <p:spPr>
          <a:prstGeom prst="rect">
            <a:avLst/>
          </a:prstGeom>
        </p:spPr>
        <p:txBody>
          <a:bodyPr/>
          <a:lstStyle/>
          <a:p>
            <a:r>
              <a:t>Immediately the leprosy left the man. He was healed.</a:t>
            </a:r>
          </a:p>
          <a:p>
            <a:pPr rtl="1">
              <a:defRPr/>
            </a:pPr>
            <a:r>
              <a:rPr>
                <a:latin typeface="ＭＳ Ｐゴシック"/>
                <a:ea typeface="ＭＳ Ｐゴシック"/>
                <a:cs typeface="ＭＳ Ｐゴシック"/>
                <a:sym typeface="ＭＳ Ｐゴシック"/>
              </a:rPr>
              <a:t>ــــــــــ</a:t>
            </a:r>
          </a:p>
          <a:p>
            <a:pPr algn="r" rtl="1">
              <a:defRPr/>
            </a:pPr>
            <a:r>
              <a:t> </a:t>
            </a:r>
            <a:r>
              <a:rPr>
                <a:latin typeface="ＭＳ Ｐゴシック"/>
                <a:ea typeface="ＭＳ Ｐゴシック"/>
                <a:cs typeface="ＭＳ Ｐゴシック"/>
                <a:sym typeface="ＭＳ Ｐゴシック"/>
              </a:rPr>
              <a:t>وفورًا ترك البرص الرجل</a:t>
            </a:r>
            <a:r>
              <a:t>. </a:t>
            </a:r>
            <a:r>
              <a:rPr>
                <a:latin typeface="ＭＳ Ｐゴシック"/>
                <a:ea typeface="ＭＳ Ｐゴシック"/>
                <a:cs typeface="ＭＳ Ｐゴシック"/>
                <a:sym typeface="ＭＳ Ｐゴシック"/>
              </a:rPr>
              <a:t>وشفى</a:t>
            </a:r>
            <a:r>
              <a:t>. </a:t>
            </a:r>
          </a:p>
          <a:p>
            <a:pPr algn="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2" name="Shape 5372"/>
          <p:cNvSpPr>
            <a:spLocks noGrp="1" noRot="1" noChangeAspect="1"/>
          </p:cNvSpPr>
          <p:nvPr>
            <p:ph type="sldImg"/>
          </p:nvPr>
        </p:nvSpPr>
        <p:spPr>
          <a:prstGeom prst="rect">
            <a:avLst/>
          </a:prstGeom>
        </p:spPr>
        <p:txBody>
          <a:bodyPr/>
          <a:lstStyle/>
          <a:p>
            <a:endParaRPr/>
          </a:p>
        </p:txBody>
      </p:sp>
      <p:sp>
        <p:nvSpPr>
          <p:cNvPr id="5373" name="Shape 5373"/>
          <p:cNvSpPr>
            <a:spLocks noGrp="1"/>
          </p:cNvSpPr>
          <p:nvPr>
            <p:ph type="body" sz="quarter" idx="1"/>
          </p:nvPr>
        </p:nvSpPr>
        <p:spPr>
          <a:prstGeom prst="rect">
            <a:avLst/>
          </a:prstGeom>
        </p:spPr>
        <p:txBody>
          <a:bodyPr/>
          <a:lstStyle/>
          <a:p>
            <a:r>
              <a:t>Jesus told him not to tell anyone what had happened but go and be examined by a Jewish priest. ‘Offer the sacrifice Moses’ law requires for lepers who are healed,’ he said. ‘This will prove to everyone that you are well.’ </a:t>
            </a:r>
          </a:p>
          <a:p>
            <a:pPr rtl="1">
              <a:defRPr/>
            </a:pPr>
            <a:r>
              <a:rPr>
                <a:latin typeface="ＭＳ Ｐゴシック"/>
                <a:ea typeface="ＭＳ Ｐゴシック"/>
                <a:cs typeface="ＭＳ Ｐゴシック"/>
                <a:sym typeface="ＭＳ Ｐゴシック"/>
              </a:rPr>
              <a:t>ــــــــ</a:t>
            </a:r>
          </a:p>
          <a:p>
            <a:pPr algn="r" rtl="1">
              <a:defRPr/>
            </a:pPr>
            <a:r>
              <a:rPr>
                <a:latin typeface="ＭＳ Ｐゴシック"/>
                <a:ea typeface="ＭＳ Ｐゴシック"/>
                <a:cs typeface="ＭＳ Ｐゴシック"/>
                <a:sym typeface="ＭＳ Ｐゴシック"/>
              </a:rPr>
              <a:t>فَقَالَ لَهُ يَسُوعُ</a:t>
            </a:r>
            <a:r>
              <a:t>: «</a:t>
            </a:r>
            <a:r>
              <a:rPr>
                <a:latin typeface="ＭＳ Ｐゴシック"/>
                <a:ea typeface="ＭＳ Ｐゴシック"/>
                <a:cs typeface="ＭＳ Ｐゴシック"/>
                <a:sym typeface="ＭＳ Ｐゴシック"/>
              </a:rPr>
              <a:t>انْظُرْ أَنْ لاَ تَقُولَ لأَحَدٍ</a:t>
            </a:r>
            <a:r>
              <a:t>. </a:t>
            </a:r>
            <a:r>
              <a:rPr>
                <a:latin typeface="ＭＳ Ｐゴシック"/>
                <a:ea typeface="ＭＳ Ｐゴシック"/>
                <a:cs typeface="ＭＳ Ｐゴシック"/>
                <a:sym typeface="ＭＳ Ｐゴシック"/>
              </a:rPr>
              <a:t>بَلِ اذْهَبْ أَرِ نَفْسَكَ لِلْكَاهِنِ وَقَدَّمِ الْقُرْبَانَ الَّذِي أَمَرَ بِهِ مُوسَى شَهَادَةً لَهُمْ</a:t>
            </a:r>
            <a:r>
              <a:t>».</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6" name="Shape 5376"/>
          <p:cNvSpPr>
            <a:spLocks noGrp="1" noRot="1" noChangeAspect="1"/>
          </p:cNvSpPr>
          <p:nvPr>
            <p:ph type="sldImg"/>
          </p:nvPr>
        </p:nvSpPr>
        <p:spPr>
          <a:prstGeom prst="rect">
            <a:avLst/>
          </a:prstGeom>
        </p:spPr>
        <p:txBody>
          <a:bodyPr/>
          <a:lstStyle/>
          <a:p>
            <a:endParaRPr/>
          </a:p>
        </p:txBody>
      </p:sp>
      <p:sp>
        <p:nvSpPr>
          <p:cNvPr id="5377" name="Shape 5377"/>
          <p:cNvSpPr>
            <a:spLocks noGrp="1"/>
          </p:cNvSpPr>
          <p:nvPr>
            <p:ph type="body" sz="quarter" idx="1"/>
          </p:nvPr>
        </p:nvSpPr>
        <p:spPr>
          <a:prstGeom prst="rect">
            <a:avLst/>
          </a:prstGeom>
        </p:spPr>
        <p:txBody>
          <a:bodyPr/>
          <a:lstStyle/>
          <a:p>
            <a:r>
              <a:t>However the report of Jesus’ power spread even faster and vast crowds came to hear Him preach and to be healed of their diseases (Luke 5:15). </a:t>
            </a:r>
          </a:p>
          <a:p>
            <a:r>
              <a:t>______</a:t>
            </a:r>
          </a:p>
          <a:p>
            <a:pPr algn="r" rtl="1">
              <a:defRPr b="1"/>
            </a:pPr>
            <a:r>
              <a:rPr b="0">
                <a:latin typeface="ＭＳ Ｐゴシック"/>
                <a:ea typeface="ＭＳ Ｐゴシック"/>
                <a:cs typeface="ＭＳ Ｐゴシック"/>
                <a:sym typeface="ＭＳ Ｐゴシック"/>
              </a:rPr>
              <a:t>لوقا ٥ </a:t>
            </a:r>
            <a:r>
              <a:t>: </a:t>
            </a:r>
            <a:r>
              <a:rPr b="0">
                <a:latin typeface="ＭＳ Ｐゴシック"/>
                <a:ea typeface="ＭＳ Ｐゴシック"/>
                <a:cs typeface="ＭＳ Ｐゴシック"/>
                <a:sym typeface="ＭＳ Ｐゴシック"/>
              </a:rPr>
              <a:t>١٥</a:t>
            </a:r>
          </a:p>
          <a:p>
            <a:pPr algn="r" rtl="1">
              <a:defRPr/>
            </a:pPr>
            <a:r>
              <a:rPr>
                <a:latin typeface="ＭＳ Ｐゴシック"/>
                <a:ea typeface="ＭＳ Ｐゴシック"/>
                <a:cs typeface="ＭＳ Ｐゴシック"/>
                <a:sym typeface="ＭＳ Ｐゴシック"/>
              </a:rPr>
              <a:t>١٥ فَذَاعَ الْخَبَرُ عَنْهُ أَكْثَرَ</a:t>
            </a:r>
            <a:r>
              <a:t>. </a:t>
            </a:r>
            <a:r>
              <a:rPr>
                <a:latin typeface="ＭＳ Ｐゴシック"/>
                <a:ea typeface="ＭＳ Ｐゴシック"/>
                <a:cs typeface="ＭＳ Ｐゴシック"/>
                <a:sym typeface="ＭＳ Ｐゴシック"/>
              </a:rPr>
              <a:t>فَاجْتَمَعَ جُمُوعٌ كَثِيرَةٌ لِكَيْ يَسْمَعُوا وَيُشْفَوْا بِهِ مِنْ أَمْرَاضِهِمْ</a:t>
            </a:r>
            <a:r>
              <a:t>. </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80" name="Shape 5380"/>
          <p:cNvSpPr>
            <a:spLocks noGrp="1" noRot="1" noChangeAspect="1"/>
          </p:cNvSpPr>
          <p:nvPr>
            <p:ph type="sldImg"/>
          </p:nvPr>
        </p:nvSpPr>
        <p:spPr>
          <a:prstGeom prst="rect">
            <a:avLst/>
          </a:prstGeom>
        </p:spPr>
        <p:txBody>
          <a:bodyPr/>
          <a:lstStyle/>
          <a:p>
            <a:endParaRPr/>
          </a:p>
        </p:txBody>
      </p:sp>
      <p:sp>
        <p:nvSpPr>
          <p:cNvPr id="5381" name="Shape 5381"/>
          <p:cNvSpPr>
            <a:spLocks noGrp="1"/>
          </p:cNvSpPr>
          <p:nvPr>
            <p:ph type="body" sz="quarter" idx="1"/>
          </p:nvPr>
        </p:nvSpPr>
        <p:spPr>
          <a:prstGeom prst="rect">
            <a:avLst/>
          </a:prstGeom>
        </p:spPr>
        <p:txBody>
          <a:bodyPr/>
          <a:lstStyle/>
          <a:p>
            <a:r>
              <a:t>“So, Jesus often withdrew from the crowds and went into the wilderness to be alone and pray” (Luke 5:16). </a:t>
            </a:r>
          </a:p>
          <a:p>
            <a:r>
              <a:t>_____</a:t>
            </a:r>
          </a:p>
          <a:p>
            <a:pPr algn="r" rtl="1">
              <a:defRPr b="1"/>
            </a:pPr>
            <a:r>
              <a:rPr b="0">
                <a:latin typeface="ＭＳ Ｐゴシック"/>
                <a:ea typeface="ＭＳ Ｐゴシック"/>
                <a:cs typeface="ＭＳ Ｐゴシック"/>
                <a:sym typeface="ＭＳ Ｐゴシック"/>
              </a:rPr>
              <a:t>لوقا ٥ </a:t>
            </a:r>
            <a:r>
              <a:t>: </a:t>
            </a:r>
            <a:r>
              <a:rPr b="0">
                <a:latin typeface="ＭＳ Ｐゴシック"/>
                <a:ea typeface="ＭＳ Ｐゴシック"/>
                <a:cs typeface="ＭＳ Ｐゴシック"/>
                <a:sym typeface="ＭＳ Ｐゴシック"/>
              </a:rPr>
              <a:t>١٦</a:t>
            </a:r>
          </a:p>
          <a:p>
            <a:pPr algn="r" rtl="1">
              <a:defRPr/>
            </a:pPr>
            <a:r>
              <a:rPr>
                <a:latin typeface="ＭＳ Ｐゴシック"/>
                <a:ea typeface="ＭＳ Ｐゴシック"/>
                <a:cs typeface="ＭＳ Ｐゴシック"/>
                <a:sym typeface="ＭＳ Ｐゴシック"/>
              </a:rPr>
              <a:t>١٦ وَأَمَّا هُوَ فَكَانَ يَعْتَزِلُ فِي الْبَرَارِي وَيُصَلِّي</a:t>
            </a:r>
            <a:r>
              <a:t>. </a:t>
            </a:r>
          </a:p>
          <a:p>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94085578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a:p>
        </p:txBody>
      </p:sp>
      <p:sp>
        <p:nvSpPr>
          <p:cNvPr id="4522" name="Shape 4522"/>
          <p:cNvSpPr>
            <a:spLocks noGrp="1"/>
          </p:cNvSpPr>
          <p:nvPr>
            <p:ph type="body" sz="quarter" idx="1"/>
          </p:nvPr>
        </p:nvSpPr>
        <p:spPr>
          <a:prstGeom prst="rect">
            <a:avLst/>
          </a:prstGeom>
        </p:spPr>
        <p:txBody>
          <a:bodyPr/>
          <a:lstStyle/>
          <a:p>
            <a:pPr rtl="1"/>
            <a:r>
              <a:rPr dirty="0" err="1"/>
              <a:t>سوف</a:t>
            </a:r>
            <a:r>
              <a:rPr dirty="0"/>
              <a:t> </a:t>
            </a:r>
            <a:r>
              <a:rPr dirty="0" err="1"/>
              <a:t>نختبر</a:t>
            </a:r>
            <a:r>
              <a:rPr dirty="0"/>
              <a:t> </a:t>
            </a:r>
            <a:r>
              <a:rPr dirty="0" err="1"/>
              <a:t>ال</a:t>
            </a:r>
            <a:r>
              <a:rPr lang="ar-JO" dirty="0"/>
              <a:t>ا</a:t>
            </a:r>
            <a:r>
              <a:rPr dirty="0" err="1"/>
              <a:t>نتصار</a:t>
            </a:r>
            <a:r>
              <a:rPr dirty="0"/>
              <a:t> </a:t>
            </a:r>
            <a:r>
              <a:rPr dirty="0" err="1"/>
              <a:t>على</a:t>
            </a:r>
            <a:r>
              <a:rPr dirty="0"/>
              <a:t> </a:t>
            </a:r>
            <a:r>
              <a:rPr dirty="0" err="1"/>
              <a:t>الموت</a:t>
            </a:r>
            <a:r>
              <a:rPr dirty="0"/>
              <a:t> </a:t>
            </a:r>
            <a:r>
              <a:rPr lang="ar-JO" dirty="0"/>
              <a:t>تماماً </a:t>
            </a:r>
            <a:r>
              <a:rPr dirty="0" err="1"/>
              <a:t>كما</a:t>
            </a:r>
            <a:r>
              <a:rPr dirty="0"/>
              <a:t> </a:t>
            </a:r>
            <a:r>
              <a:rPr dirty="0" err="1"/>
              <a:t>قام</a:t>
            </a:r>
            <a:r>
              <a:rPr dirty="0"/>
              <a:t> </a:t>
            </a:r>
            <a:r>
              <a:rPr dirty="0" err="1"/>
              <a:t>المسيح</a:t>
            </a:r>
            <a:r>
              <a:rPr dirty="0"/>
              <a:t> </a:t>
            </a:r>
            <a:r>
              <a:rPr dirty="0" err="1"/>
              <a:t>من</a:t>
            </a:r>
            <a:r>
              <a:rPr dirty="0"/>
              <a:t> </a:t>
            </a:r>
            <a:r>
              <a:rPr dirty="0" err="1"/>
              <a:t>بين</a:t>
            </a:r>
            <a:r>
              <a:rPr dirty="0"/>
              <a:t> </a:t>
            </a:r>
            <a:r>
              <a:rPr dirty="0" err="1"/>
              <a:t>الأموات</a:t>
            </a:r>
            <a:r>
              <a:rPr dirty="0"/>
              <a:t> </a:t>
            </a:r>
            <a:r>
              <a:rPr lang="ar-JO" dirty="0"/>
              <a:t>بوصفه ال</a:t>
            </a:r>
            <a:r>
              <a:rPr dirty="0" err="1"/>
              <a:t>مسي</a:t>
            </a:r>
            <a:r>
              <a:rPr lang="ar-JO" dirty="0"/>
              <a:t>َّا</a:t>
            </a:r>
            <a:r>
              <a:rPr dirty="0"/>
              <a:t> و</a:t>
            </a:r>
            <a:r>
              <a:rPr lang="ar-JO" dirty="0"/>
              <a:t>الله</a:t>
            </a:r>
            <a:r>
              <a:rPr dirty="0"/>
              <a:t>  </a:t>
            </a:r>
            <a:r>
              <a:rPr lang="ar-JO" dirty="0"/>
              <a:t>(م</a:t>
            </a:r>
            <a:r>
              <a:rPr dirty="0" err="1"/>
              <a:t>رقس</a:t>
            </a:r>
            <a:r>
              <a:rPr lang="ar-JO" dirty="0"/>
              <a:t>، الأصحاح </a:t>
            </a:r>
            <a:r>
              <a:rPr dirty="0"/>
              <a:t> ١٦</a:t>
            </a:r>
            <a:r>
              <a:rPr lang="ar-JO" dirty="0"/>
              <a:t>)</a:t>
            </a:r>
            <a:endParaRPr dirty="0"/>
          </a:p>
        </p:txBody>
      </p:sp>
    </p:spTree>
    <p:extLst>
      <p:ext uri="{BB962C8B-B14F-4D97-AF65-F5344CB8AC3E}">
        <p14:creationId xmlns:p14="http://schemas.microsoft.com/office/powerpoint/2010/main" val="10031766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charset="0"/>
                <a:ea typeface="ＭＳ Ｐゴシック" charset="0"/>
                <a:cs typeface="ＭＳ Ｐゴシック" charset="0"/>
              </a:rPr>
              <a:t>It is sad that Einstein did not follow his admiration for Jesus to its logical conclusion—to place his faith in Christ.</a:t>
            </a:r>
          </a:p>
          <a:p>
            <a:r>
              <a:rPr lang="en-US" dirty="0">
                <a:latin typeface="Arial" charset="0"/>
                <a:ea typeface="ＭＳ Ｐゴシック" charset="0"/>
                <a:cs typeface="ＭＳ Ｐゴシック" charset="0"/>
              </a:rPr>
              <a:t>________</a:t>
            </a:r>
          </a:p>
          <a:p>
            <a:pPr algn="l" rtl="0" latinLnBrk="0">
              <a:spcBef>
                <a:spcPts val="400"/>
              </a:spcBef>
            </a:pPr>
            <a:r>
              <a:rPr lang="en-US" dirty="0"/>
              <a:t>Common-420</a:t>
            </a:r>
          </a:p>
          <a:p>
            <a:pPr algn="l" rtl="0" latinLnBrk="0">
              <a:spcBef>
                <a:spcPts val="400"/>
              </a:spcBef>
            </a:pPr>
            <a:r>
              <a:rPr lang="en-US" dirty="0"/>
              <a:t>OS-21-Ecclesiastes-291</a:t>
            </a:r>
          </a:p>
          <a:p>
            <a:pPr algn="l" rtl="0" latinLnBrk="0">
              <a:spcBef>
                <a:spcPts val="400"/>
              </a:spcBef>
            </a:pPr>
            <a:r>
              <a:rPr lang="en-US"/>
              <a:t>NS-02-Mark1-8-slide 22, 133</a:t>
            </a:r>
          </a:p>
          <a:p>
            <a:pPr algn="l" rtl="0" latinLnBrk="0">
              <a:spcBef>
                <a:spcPts val="400"/>
              </a:spcBef>
            </a:pPr>
            <a:endParaRPr lang="en-US" dirty="0"/>
          </a:p>
        </p:txBody>
      </p:sp>
    </p:spTree>
    <p:extLst>
      <p:ext uri="{BB962C8B-B14F-4D97-AF65-F5344CB8AC3E}">
        <p14:creationId xmlns:p14="http://schemas.microsoft.com/office/powerpoint/2010/main" val="331628913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ما الذي يتطلَّبه الأمر منك لكي تتبع المسيح حقَّاً عندما يكون معظم الناس حولك يُعارِضون يسوع؟</a:t>
            </a:r>
            <a:endParaRPr lang="en-US" dirty="0"/>
          </a:p>
          <a:p>
            <a:endParaRPr lang="en-US" dirty="0"/>
          </a:p>
          <a:p>
            <a:endParaRPr lang="en-US" dirty="0"/>
          </a:p>
          <a:p>
            <a:endParaRPr lang="en-US" dirty="0"/>
          </a:p>
        </p:txBody>
      </p:sp>
    </p:spTree>
    <p:extLst>
      <p:ext uri="{BB962C8B-B14F-4D97-AF65-F5344CB8AC3E}">
        <p14:creationId xmlns:p14="http://schemas.microsoft.com/office/powerpoint/2010/main" val="120434297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a:p>
        </p:txBody>
      </p:sp>
      <p:sp>
        <p:nvSpPr>
          <p:cNvPr id="4522" name="Shape 4522"/>
          <p:cNvSpPr>
            <a:spLocks noGrp="1"/>
          </p:cNvSpPr>
          <p:nvPr>
            <p:ph type="body" sz="quarter" idx="1"/>
          </p:nvPr>
        </p:nvSpPr>
        <p:spPr>
          <a:prstGeom prst="rect">
            <a:avLst/>
          </a:prstGeom>
        </p:spPr>
        <p:txBody>
          <a:bodyPr/>
          <a:lstStyle/>
          <a:p>
            <a:pPr rtl="1"/>
            <a:r>
              <a:rPr lang="ar-JO" dirty="0"/>
              <a:t>ساعِدِ الآخَرين رغم المعارضة، وهذه هي الكيفية التي عاش بها يسوع وعلَّمنا أن نعيشه وفقها (مرقس 1: 14- 10: 52).</a:t>
            </a:r>
          </a:p>
        </p:txBody>
      </p:sp>
    </p:spTree>
    <p:extLst>
      <p:ext uri="{BB962C8B-B14F-4D97-AF65-F5344CB8AC3E}">
        <p14:creationId xmlns:p14="http://schemas.microsoft.com/office/powerpoint/2010/main" val="361703110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rtl="1"/>
            <a:r>
              <a:rPr lang="ar-JO" dirty="0"/>
              <a:t>أبدى يسوع اهتمامه واعتناءه بالناس بإعلانه عن الملكوت الذي يُحرِّرهم من الخطية بواسطة التوبة (مرقس 1: 14-15).</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Arial"/>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rtl="1"/>
            <a:r>
              <a:rPr lang="ar-JO" dirty="0"/>
              <a:t>أبدى يسوع اهتمامه واعتناءه بالناس بتوجيهه الدعوة لتلاميذه ليعيشوا حياةً هادفة (مرقس 1: 16-20).</a:t>
            </a:r>
          </a:p>
        </p:txBody>
      </p:sp>
    </p:spTree>
    <p:extLst>
      <p:ext uri="{BB962C8B-B14F-4D97-AF65-F5344CB8AC3E}">
        <p14:creationId xmlns:p14="http://schemas.microsoft.com/office/powerpoint/2010/main" val="48949365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rtl="1"/>
            <a:r>
              <a:rPr lang="ar-JO" dirty="0"/>
              <a:t>استخدم يسوع سلطانه بأن شفى أبرصًا ومفلوجًا مُنهَكَيْن ليُظهِر لأتباعه عناية الخادم بالآخَرين (مرقس 1: 40- 2: 12).</a:t>
            </a: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rtl="1"/>
            <a:r>
              <a:rPr lang="ar-JO" dirty="0"/>
              <a:t>عارض القادةُ الدينيون اليهود يسوعَ في البداية بسبب أمور مختلفة (مرقس 2: 13- 3: 35).</a:t>
            </a:r>
          </a:p>
        </p:txBody>
      </p:sp>
    </p:spTree>
    <p:extLst>
      <p:ext uri="{BB962C8B-B14F-4D97-AF65-F5344CB8AC3E}">
        <p14:creationId xmlns:p14="http://schemas.microsoft.com/office/powerpoint/2010/main" val="355309697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67420172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E65E13-9B34-2E45-81D3-F863642B161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LC-03-Opposition-34</a:t>
            </a:r>
          </a:p>
          <a:p>
            <a:r>
              <a:rPr lang="en-US" dirty="0">
                <a:latin typeface="Times New Roman" charset="0"/>
                <a:ea typeface="ＭＳ Ｐゴシック" charset="0"/>
                <a:cs typeface="ＭＳ Ｐゴシック" charset="0"/>
              </a:rPr>
              <a:t>NS-02-Mark1-9-slide 233</a:t>
            </a:r>
          </a:p>
          <a:p>
            <a:r>
              <a:rPr lang="en-US" dirty="0">
                <a:latin typeface="Times New Roman" charset="0"/>
                <a:ea typeface="ＭＳ Ｐゴシック" charset="0"/>
                <a:cs typeface="ＭＳ Ｐゴシック" charset="0"/>
              </a:rPr>
              <a:t>NS-20-James-49</a:t>
            </a:r>
          </a:p>
          <a:p>
            <a:r>
              <a:rPr lang="en-US" dirty="0">
                <a:latin typeface="Times New Roman" charset="0"/>
                <a:ea typeface="ＭＳ Ｐゴシック" charset="0"/>
                <a:cs typeface="ＭＳ Ｐゴシック" charset="0"/>
              </a:rPr>
              <a:t>NS-26-Jude 74</a:t>
            </a:r>
          </a:p>
        </p:txBody>
      </p:sp>
    </p:spTree>
    <p:extLst>
      <p:ext uri="{BB962C8B-B14F-4D97-AF65-F5344CB8AC3E}">
        <p14:creationId xmlns:p14="http://schemas.microsoft.com/office/powerpoint/2010/main" val="100448580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 name="Shape 5632"/>
          <p:cNvSpPr>
            <a:spLocks noGrp="1" noRot="1" noChangeAspect="1"/>
          </p:cNvSpPr>
          <p:nvPr>
            <p:ph type="sldImg"/>
          </p:nvPr>
        </p:nvSpPr>
        <p:spPr>
          <a:prstGeom prst="rect">
            <a:avLst/>
          </a:prstGeom>
        </p:spPr>
        <p:txBody>
          <a:bodyPr/>
          <a:lstStyle/>
          <a:p>
            <a:endParaRPr/>
          </a:p>
        </p:txBody>
      </p:sp>
      <p:sp>
        <p:nvSpPr>
          <p:cNvPr id="5633" name="Shape 5633"/>
          <p:cNvSpPr>
            <a:spLocks noGrp="1"/>
          </p:cNvSpPr>
          <p:nvPr>
            <p:ph type="body" sz="quarter" idx="1"/>
          </p:nvPr>
        </p:nvSpPr>
        <p:spPr>
          <a:prstGeom prst="rect">
            <a:avLst/>
          </a:prstGeom>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استجاب المسيح للمعارضة بسرد أمثال عن حالة الجمود التي يعاني منها أولئك الذين يرفضونه، وذلك بالتباين مع النمو الحاصل في ملكوته (مرقس 4: 1- 34).</a:t>
            </a:r>
            <a:endParaRPr dirty="0"/>
          </a:p>
          <a:p>
            <a:r>
              <a:rPr dirty="0"/>
              <a:t>CR-09-Creation Evangelism-64</a:t>
            </a:r>
            <a:endParaRPr lang="en-US" dirty="0"/>
          </a:p>
          <a:p>
            <a:r>
              <a:rPr lang="en-US" dirty="0"/>
              <a:t>BE-02-Mark-45</a:t>
            </a:r>
          </a:p>
          <a:p>
            <a:r>
              <a:rPr lang="en-US" dirty="0"/>
              <a:t>NS-02-Mark1-9-slide 187</a:t>
            </a: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3900067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1" name="Shape 5661"/>
          <p:cNvSpPr>
            <a:spLocks noGrp="1" noRot="1" noChangeAspect="1"/>
          </p:cNvSpPr>
          <p:nvPr>
            <p:ph type="sldImg"/>
          </p:nvPr>
        </p:nvSpPr>
        <p:spPr>
          <a:prstGeom prst="rect">
            <a:avLst/>
          </a:prstGeom>
        </p:spPr>
        <p:txBody>
          <a:bodyPr/>
          <a:lstStyle/>
          <a:p>
            <a:endParaRPr/>
          </a:p>
        </p:txBody>
      </p:sp>
      <p:sp>
        <p:nvSpPr>
          <p:cNvPr id="5662" name="Shape 5662"/>
          <p:cNvSpPr>
            <a:spLocks noGrp="1"/>
          </p:cNvSpPr>
          <p:nvPr>
            <p:ph type="body" sz="quarter" idx="1"/>
          </p:nvPr>
        </p:nvSpPr>
        <p:spPr>
          <a:prstGeom prst="rect">
            <a:avLst/>
          </a:prstGeom>
        </p:spPr>
        <p:txBody>
          <a:bodyPr/>
          <a:lstStyle/>
          <a:p>
            <a:r>
              <a:t>Verse 9 echoes the language of Gen. 9:10-16.  There is nothing on Day 3, when God made dry land, to link this description with creation week.</a:t>
            </a: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rtl="1" eaLnBrk="1" fontAlgn="auto" latinLnBrk="0" hangingPunct="1">
              <a:lnSpc>
                <a:spcPct val="100000"/>
              </a:lnSpc>
              <a:spcBef>
                <a:spcPts val="400"/>
              </a:spcBef>
              <a:spcAft>
                <a:spcPts val="0"/>
              </a:spcAft>
              <a:buClrTx/>
              <a:buSzTx/>
              <a:buFontTx/>
              <a:buNone/>
              <a:tabLst/>
              <a:defRPr/>
            </a:pPr>
            <a:r>
              <a:rPr lang="ar-JO" dirty="0"/>
              <a:t>أظهرَتْ معجزاتُ المسيح أنَّه هو المسيَّا رغم المعارضة التي واجهها من قادة اليهود (مرقس 4: 35- 5: 43).</a:t>
            </a:r>
          </a:p>
          <a:p>
            <a:endParaRPr lang="en-US" dirty="0"/>
          </a:p>
        </p:txBody>
      </p:sp>
    </p:spTree>
    <p:extLst>
      <p:ext uri="{BB962C8B-B14F-4D97-AF65-F5344CB8AC3E}">
        <p14:creationId xmlns:p14="http://schemas.microsoft.com/office/powerpoint/2010/main" val="136472440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E65E13-9B34-2E45-81D3-F863642B161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LC-03-Opposition-34</a:t>
            </a:r>
          </a:p>
          <a:p>
            <a:r>
              <a:rPr lang="en-US" dirty="0">
                <a:latin typeface="Times New Roman" charset="0"/>
                <a:ea typeface="ＭＳ Ｐゴシック" charset="0"/>
                <a:cs typeface="ＭＳ Ｐゴシック" charset="0"/>
              </a:rPr>
              <a:t>NS-02-Mark1-9-slide 233</a:t>
            </a:r>
          </a:p>
          <a:p>
            <a:r>
              <a:rPr lang="en-US" dirty="0">
                <a:latin typeface="Times New Roman" charset="0"/>
                <a:ea typeface="ＭＳ Ｐゴシック" charset="0"/>
                <a:cs typeface="ＭＳ Ｐゴシック" charset="0"/>
              </a:rPr>
              <a:t>NS-20-James-49</a:t>
            </a:r>
          </a:p>
          <a:p>
            <a:r>
              <a:rPr lang="en-US" dirty="0">
                <a:latin typeface="Times New Roman" charset="0"/>
                <a:ea typeface="ＭＳ Ｐゴシック" charset="0"/>
                <a:cs typeface="ＭＳ Ｐゴシック" charset="0"/>
              </a:rPr>
              <a:t>NS-26-Jude 74</a:t>
            </a:r>
          </a:p>
        </p:txBody>
      </p:sp>
    </p:spTree>
    <p:extLst>
      <p:ext uri="{BB962C8B-B14F-4D97-AF65-F5344CB8AC3E}">
        <p14:creationId xmlns:p14="http://schemas.microsoft.com/office/powerpoint/2010/main" val="286809560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rtl="1">
              <a:defRPr/>
            </a:pPr>
            <a:r>
              <a:rPr lang="ar-JO" sz="1200" b="0" kern="0" dirty="0">
                <a:solidFill>
                  <a:srgbClr val="FFFFFF"/>
                </a:solidFill>
                <a:effectLst>
                  <a:glow rad="127000">
                    <a:srgbClr val="000000"/>
                  </a:glow>
                </a:effectLst>
                <a:latin typeface="Traditional Arabic" panose="02020603050405020304" pitchFamily="18" charset="-78"/>
                <a:ea typeface="ＭＳ Ｐゴシック" charset="0"/>
                <a:cs typeface="Traditional Arabic" panose="02020603050405020304" pitchFamily="18" charset="-78"/>
              </a:rPr>
              <a:t>عارض هيرودسُ يسوعَ، لكنَّ يسوع أكَّد شرعيَّة شخصه بواسطة ثلاث معجزات </a:t>
            </a:r>
            <a:r>
              <a:rPr lang="ar-JO" sz="1100" b="0" kern="0" dirty="0">
                <a:solidFill>
                  <a:srgbClr val="FFFFFF"/>
                </a:solidFill>
                <a:effectLst>
                  <a:glow rad="127000">
                    <a:srgbClr val="000000"/>
                  </a:glow>
                </a:effectLst>
                <a:latin typeface="Traditional Arabic" panose="02020603050405020304" pitchFamily="18" charset="-78"/>
                <a:ea typeface="ＭＳ Ｐゴシック" charset="0"/>
                <a:cs typeface="Traditional Arabic" panose="02020603050405020304" pitchFamily="18" charset="-78"/>
              </a:rPr>
              <a:t>(مرقس 6: 14-56).</a:t>
            </a:r>
            <a:endParaRPr lang="en-SG" sz="1100" b="0" kern="0" dirty="0">
              <a:solidFill>
                <a:srgbClr val="FFFFFF"/>
              </a:solidFill>
              <a:effectLst>
                <a:glow rad="127000">
                  <a:srgbClr val="000000"/>
                </a:glow>
              </a:effectLst>
              <a:latin typeface="Traditional Arabic" panose="02020603050405020304" pitchFamily="18" charset="-78"/>
              <a:ea typeface="ＭＳ Ｐゴシック" charset="0"/>
              <a:cs typeface="Traditional Arabic" panose="02020603050405020304" pitchFamily="18" charset="-78"/>
            </a:endParaRPr>
          </a:p>
        </p:txBody>
      </p:sp>
      <p:sp>
        <p:nvSpPr>
          <p:cNvPr id="4" name="Slide Number Placeholder 3"/>
          <p:cNvSpPr>
            <a:spLocks noGrp="1"/>
          </p:cNvSpPr>
          <p:nvPr>
            <p:ph type="sldNum" sz="quarter" idx="5"/>
          </p:nvPr>
        </p:nvSpPr>
        <p:spPr/>
        <p:txBody>
          <a:bodyPr/>
          <a:lstStyle/>
          <a:p>
            <a:pPr marL="0" marR="0" lvl="0" indent="0" algn="l" defTabSz="914400" rtl="0" eaLnBrk="1" fontAlgn="auto" latinLnBrk="0" hangingPunct="0">
              <a:lnSpc>
                <a:spcPct val="100000"/>
              </a:lnSpc>
              <a:spcBef>
                <a:spcPts val="0"/>
              </a:spcBef>
              <a:spcAft>
                <a:spcPts val="0"/>
              </a:spcAft>
              <a:buClrTx/>
              <a:buSzTx/>
              <a:buFontTx/>
              <a:buNone/>
              <a:tabLst/>
              <a:defRPr/>
            </a:pPr>
            <a:fld id="{0671D5D7-22FA-DB49-A832-8B67EDBC9BC2}" type="slidenum">
              <a:rPr kumimoji="0" lang="en-US" sz="2400" b="0" i="0" u="none" strike="noStrike" kern="0" cap="none" spc="0" normalizeH="0" baseline="0" noProof="0" smtClean="0">
                <a:ln>
                  <a:noFill/>
                </a:ln>
                <a:solidFill>
                  <a:srgbClr val="8383AD"/>
                </a:solidFill>
                <a:effectLst/>
                <a:uLnTx/>
                <a:uFillTx/>
                <a:latin typeface="Arial"/>
                <a:cs typeface="Arial"/>
                <a:sym typeface="Arial"/>
              </a:rPr>
              <a:pPr marL="0" marR="0" lvl="0" indent="0" algn="l" defTabSz="914400" rtl="0" eaLnBrk="1" fontAlgn="auto" latinLnBrk="0" hangingPunct="0">
                <a:lnSpc>
                  <a:spcPct val="100000"/>
                </a:lnSpc>
                <a:spcBef>
                  <a:spcPts val="0"/>
                </a:spcBef>
                <a:spcAft>
                  <a:spcPts val="0"/>
                </a:spcAft>
                <a:buClrTx/>
                <a:buSzTx/>
                <a:buFontTx/>
                <a:buNone/>
                <a:tabLst/>
                <a:defRPr/>
              </a:pPr>
              <a:t>236</a:t>
            </a:fld>
            <a:endParaRPr kumimoji="0" lang="en-US" sz="2400" b="0" i="0" u="none" strike="noStrike" kern="0" cap="none" spc="0" normalizeH="0" baseline="0" noProof="0">
              <a:ln>
                <a:noFill/>
              </a:ln>
              <a:solidFill>
                <a:srgbClr val="8383AD"/>
              </a:solidFill>
              <a:effectLst/>
              <a:uLnTx/>
              <a:uFillTx/>
              <a:latin typeface="Arial"/>
              <a:cs typeface="Arial"/>
              <a:sym typeface="Arial"/>
            </a:endParaRPr>
          </a:p>
        </p:txBody>
      </p:sp>
    </p:spTree>
    <p:extLst>
      <p:ext uri="{BB962C8B-B14F-4D97-AF65-F5344CB8AC3E}">
        <p14:creationId xmlns:p14="http://schemas.microsoft.com/office/powerpoint/2010/main" val="301903354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_________</a:t>
            </a:r>
          </a:p>
          <a:p>
            <a:r>
              <a:rPr lang="en-US" dirty="0"/>
              <a:t>Common-486</a:t>
            </a:r>
          </a:p>
          <a:p>
            <a:r>
              <a:rPr lang="en-US" dirty="0"/>
              <a:t>NS-01-Matt1-14-slide 477</a:t>
            </a:r>
          </a:p>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256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25414520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09">
              <a:defRPr/>
            </a:pPr>
            <a:endParaRPr lang="en-US">
              <a:cs typeface="+mn-cs"/>
            </a:endParaRPr>
          </a:p>
        </p:txBody>
      </p:sp>
    </p:spTree>
    <p:extLst>
      <p:ext uri="{BB962C8B-B14F-4D97-AF65-F5344CB8AC3E}">
        <p14:creationId xmlns:p14="http://schemas.microsoft.com/office/powerpoint/2010/main" val="39420977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OP Arabic OT Preaching</a:t>
            </a:r>
          </a:p>
        </p:txBody>
      </p:sp>
    </p:spTree>
    <p:extLst>
      <p:ext uri="{BB962C8B-B14F-4D97-AF65-F5344CB8AC3E}">
        <p14:creationId xmlns:p14="http://schemas.microsoft.com/office/powerpoint/2010/main" val="11884575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6" name="Shape 6106"/>
          <p:cNvSpPr>
            <a:spLocks noGrp="1" noRot="1" noChangeAspect="1"/>
          </p:cNvSpPr>
          <p:nvPr>
            <p:ph type="sldImg"/>
          </p:nvPr>
        </p:nvSpPr>
        <p:spPr>
          <a:prstGeom prst="rect">
            <a:avLst/>
          </a:prstGeom>
        </p:spPr>
        <p:txBody>
          <a:bodyPr/>
          <a:lstStyle/>
          <a:p>
            <a:endParaRPr/>
          </a:p>
        </p:txBody>
      </p:sp>
      <p:sp>
        <p:nvSpPr>
          <p:cNvPr id="6107" name="Shape 6107"/>
          <p:cNvSpPr>
            <a:spLocks noGrp="1"/>
          </p:cNvSpPr>
          <p:nvPr>
            <p:ph type="body" sz="quarter" idx="1"/>
          </p:nvPr>
        </p:nvSpPr>
        <p:spPr>
          <a:prstGeom prst="rect">
            <a:avLst/>
          </a:prstGeom>
        </p:spPr>
        <p:txBody>
          <a:bodyPr/>
          <a:lstStyle>
            <a:lvl1pPr>
              <a:defRPr>
                <a:solidFill>
                  <a:srgbClr val="FFFFFF"/>
                </a:solidFill>
              </a:defRPr>
            </a:lvl1pPr>
          </a:lstStyle>
          <a:p>
            <a:r>
              <a:t>NT Survey (ns) Arabic</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charset="0"/>
                <a:ea typeface="ＭＳ Ｐゴシック" charset="0"/>
                <a:cs typeface="ＭＳ Ｐゴシック" charset="0"/>
              </a:rPr>
              <a:t>It is sad that Einstein did not follow his admiration for Jesus to its logical conclusion—to place his faith in Christ.</a:t>
            </a:r>
          </a:p>
          <a:p>
            <a:r>
              <a:rPr lang="en-US" dirty="0">
                <a:latin typeface="Arial" charset="0"/>
                <a:ea typeface="ＭＳ Ｐゴシック" charset="0"/>
                <a:cs typeface="ＭＳ Ｐゴシック" charset="0"/>
              </a:rPr>
              <a:t>________</a:t>
            </a:r>
          </a:p>
          <a:p>
            <a:pPr algn="l" rtl="0" latinLnBrk="0">
              <a:spcBef>
                <a:spcPts val="400"/>
              </a:spcBef>
            </a:pPr>
            <a:r>
              <a:rPr lang="en-US" dirty="0"/>
              <a:t>Common-420</a:t>
            </a:r>
          </a:p>
          <a:p>
            <a:pPr algn="l" rtl="0" latinLnBrk="0">
              <a:spcBef>
                <a:spcPts val="400"/>
              </a:spcBef>
            </a:pPr>
            <a:r>
              <a:rPr lang="en-US" dirty="0"/>
              <a:t>OS-21-Ecclesiastes-291</a:t>
            </a:r>
          </a:p>
          <a:p>
            <a:pPr algn="l" rtl="0" latinLnBrk="0">
              <a:spcBef>
                <a:spcPts val="400"/>
              </a:spcBef>
            </a:pPr>
            <a:r>
              <a:rPr lang="en-US" dirty="0"/>
              <a:t>NS-02-Mark1-8-slide 22, 133</a:t>
            </a:r>
          </a:p>
        </p:txBody>
      </p:sp>
    </p:spTree>
    <p:extLst>
      <p:ext uri="{BB962C8B-B14F-4D97-AF65-F5344CB8AC3E}">
        <p14:creationId xmlns:p14="http://schemas.microsoft.com/office/powerpoint/2010/main" val="331628913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5" name="Shape 4615"/>
          <p:cNvSpPr>
            <a:spLocks noGrp="1" noRot="1" noChangeAspect="1"/>
          </p:cNvSpPr>
          <p:nvPr>
            <p:ph type="sldImg"/>
          </p:nvPr>
        </p:nvSpPr>
        <p:spPr>
          <a:prstGeom prst="rect">
            <a:avLst/>
          </a:prstGeom>
        </p:spPr>
        <p:txBody>
          <a:bodyPr/>
          <a:lstStyle/>
          <a:p>
            <a:endParaRPr/>
          </a:p>
        </p:txBody>
      </p:sp>
      <p:sp>
        <p:nvSpPr>
          <p:cNvPr id="4616" name="Shape 4616"/>
          <p:cNvSpPr>
            <a:spLocks noGrp="1"/>
          </p:cNvSpPr>
          <p:nvPr>
            <p:ph type="body" sz="quarter" idx="1"/>
          </p:nvPr>
        </p:nvSpPr>
        <p:spPr>
          <a:prstGeom prst="rect">
            <a:avLst/>
          </a:prstGeom>
        </p:spPr>
        <p:txBody>
          <a:bodyPr/>
          <a:lstStyle/>
          <a:p>
            <a:pPr>
              <a:defRPr>
                <a:latin typeface="Times Roman"/>
                <a:ea typeface="Times Roman"/>
                <a:cs typeface="Times Roman"/>
                <a:sym typeface="Times Roman"/>
              </a:defRPr>
            </a:pPr>
            <a:r>
              <a:t>Now comes that word that's a strange one to many...</a:t>
            </a:r>
          </a:p>
          <a:p>
            <a:pPr>
              <a:defRPr>
                <a:latin typeface="Times Roman"/>
                <a:ea typeface="Times Roman"/>
                <a:cs typeface="Times Roman"/>
                <a:sym typeface="Times Roman"/>
              </a:defRPr>
            </a:pPr>
            <a:r>
              <a:t>////	SYNOPTIC…meaning…</a:t>
            </a:r>
          </a:p>
          <a:p>
            <a:pPr>
              <a:defRPr>
                <a:latin typeface="Times Roman"/>
                <a:ea typeface="Times Roman"/>
                <a:cs typeface="Times Roman"/>
                <a:sym typeface="Times Roman"/>
              </a:defRPr>
            </a:pPr>
            <a:r>
              <a:t>////	… "TO SEE TOGETHER"…add these words to that triangle shape on your study help.</a:t>
            </a:r>
          </a:p>
          <a:p>
            <a:pPr>
              <a:defRPr>
                <a:latin typeface="Times Roman"/>
                <a:ea typeface="Times Roman"/>
                <a:cs typeface="Times Roman"/>
                <a:sym typeface="Times Roman"/>
              </a:defRPr>
            </a:pPr>
            <a:r>
              <a:t>////	It is a term from Greek roots that means seeing a group of things together... from the same general perspective.  One word that, again, helps organize and categorize the enormous factual base that makes up our Bible.</a:t>
            </a:r>
          </a:p>
          <a:p>
            <a:pPr>
              <a:defRPr>
                <a:latin typeface="Times Roman"/>
                <a:ea typeface="Times Roman"/>
                <a:cs typeface="Times Roman"/>
                <a:sym typeface="Times Roman"/>
              </a:defRPr>
            </a:pPr>
            <a:r>
              <a:t>_________</a:t>
            </a:r>
          </a:p>
          <a:p>
            <a:pPr>
              <a:spcBef>
                <a:spcPts val="0"/>
              </a:spcBef>
            </a:pPr>
            <a:r>
              <a:t>NS-00-NT Introduction-20</a:t>
            </a:r>
          </a:p>
          <a:p>
            <a:pPr>
              <a:spcBef>
                <a:spcPts val="0"/>
              </a:spcBef>
            </a:pPr>
            <a:r>
              <a:t>NS-02-Mark1-8-slide 27</a:t>
            </a: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0.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1.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1.xml"/></Relationships>
</file>

<file path=ppt/slideLayouts/_rels/slideLayout13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52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2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2.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1.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2.xml"/></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2.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18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185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5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5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5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5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6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3.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23.xml"/></Relationships>
</file>

<file path=ppt/slideLayouts/_rels/slideLayout20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20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20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20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20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20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8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0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Master" Target="../slideMasters/slideMaster19.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9.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p>
            <a:r>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p>
            <a:r>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65"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6727893"/>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4198285"/>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a:solidFill>
                  <a:srgbClr val="000000"/>
                </a:solidFill>
              </a:defRPr>
            </a:lvl1pPr>
          </a:lstStyle>
          <a:p>
            <a:r>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p>
            <a:pPr marL="0" indent="0" defTabSz="321326" rtl="0">
              <a:spcBef>
                <a:spcPts val="500"/>
              </a:spcBef>
              <a:buSzTx/>
              <a:buNone/>
              <a:defRPr sz="1000">
                <a:solidFill>
                  <a:srgbClr val="000000"/>
                </a:solidFill>
              </a:defRPr>
            </a:pPr>
            <a:endParaRPr/>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5806803"/>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a:solidFill>
                  <a:srgbClr val="000000"/>
                </a:solidFill>
              </a:defRPr>
            </a:lvl1pPr>
          </a:lstStyle>
          <a:p>
            <a:r>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p>
            <a:endParaRPr/>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a:solidFill>
                  <a:srgbClr val="000000"/>
                </a:solidFill>
              </a:defRPr>
            </a:lvl1pPr>
            <a:lvl2pPr marL="0" indent="321326" defTabSz="321326">
              <a:spcBef>
                <a:spcPts val="500"/>
              </a:spcBef>
              <a:buSzTx/>
              <a:buNone/>
              <a:defRPr sz="1000">
                <a:solidFill>
                  <a:srgbClr val="000000"/>
                </a:solidFill>
              </a:defRPr>
            </a:lvl2pPr>
            <a:lvl3pPr marL="0" indent="642653" defTabSz="321326">
              <a:spcBef>
                <a:spcPts val="500"/>
              </a:spcBef>
              <a:buSzTx/>
              <a:buNone/>
              <a:defRPr sz="1000">
                <a:solidFill>
                  <a:srgbClr val="000000"/>
                </a:solidFill>
              </a:defRPr>
            </a:lvl3pPr>
            <a:lvl4pPr marL="0" indent="963981" defTabSz="321326">
              <a:spcBef>
                <a:spcPts val="500"/>
              </a:spcBef>
              <a:buSzTx/>
              <a:buNone/>
              <a:defRPr sz="1000">
                <a:solidFill>
                  <a:srgbClr val="000000"/>
                </a:solidFill>
              </a:defRPr>
            </a:lvl4pPr>
            <a:lvl5pPr marL="0" indent="1285307" defTabSz="321326">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2503543"/>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74055685"/>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0">
                <a:solidFill>
                  <a:srgbClr val="000000"/>
                </a:solidFill>
              </a:defRPr>
            </a:lvl1pPr>
          </a:lstStyle>
          <a:p>
            <a:r>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85523861"/>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82539334"/>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cap="all">
                <a:solidFill>
                  <a:srgbClr val="000000"/>
                </a:solidFill>
              </a:defRPr>
            </a:lvl1pPr>
          </a:lstStyle>
          <a:p>
            <a:r>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a:solidFill>
                  <a:srgbClr val="000000"/>
                </a:solidFill>
              </a:defRPr>
            </a:lvl1pPr>
            <a:lvl2pPr marL="0" indent="321503" defTabSz="321503">
              <a:spcBef>
                <a:spcPts val="500"/>
              </a:spcBef>
              <a:buSzTx/>
              <a:buNone/>
              <a:defRPr sz="1400">
                <a:solidFill>
                  <a:srgbClr val="000000"/>
                </a:solidFill>
              </a:defRPr>
            </a:lvl2pPr>
            <a:lvl3pPr marL="0" indent="643006" defTabSz="321503">
              <a:spcBef>
                <a:spcPts val="500"/>
              </a:spcBef>
              <a:buSzTx/>
              <a:buNone/>
              <a:defRPr sz="1400">
                <a:solidFill>
                  <a:srgbClr val="000000"/>
                </a:solidFill>
              </a:defRPr>
            </a:lvl3pPr>
            <a:lvl4pPr marL="0" indent="964508" defTabSz="321503">
              <a:spcBef>
                <a:spcPts val="500"/>
              </a:spcBef>
              <a:buSzTx/>
              <a:buNone/>
              <a:defRPr sz="1400">
                <a:solidFill>
                  <a:srgbClr val="000000"/>
                </a:solidFill>
              </a:defRPr>
            </a:lvl4pPr>
            <a:lvl5pPr marL="0" indent="1286012" defTabSz="321503">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9203642"/>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a:solidFill>
                  <a:srgbClr val="000000"/>
                </a:solidFill>
              </a:defRPr>
            </a:lvl1pPr>
            <a:lvl2pPr marL="241126" indent="80376" defTabSz="321503">
              <a:spcBef>
                <a:spcPts val="500"/>
              </a:spcBef>
              <a:buSzTx/>
              <a:buNone/>
              <a:defRPr sz="2000">
                <a:solidFill>
                  <a:srgbClr val="000000"/>
                </a:solidFill>
              </a:defRPr>
            </a:lvl2pPr>
            <a:lvl3pPr marL="241126" indent="401879" defTabSz="321503">
              <a:spcBef>
                <a:spcPts val="500"/>
              </a:spcBef>
              <a:buSzTx/>
              <a:buNone/>
              <a:defRPr sz="2000">
                <a:solidFill>
                  <a:srgbClr val="000000"/>
                </a:solidFill>
              </a:defRPr>
            </a:lvl3pPr>
            <a:lvl4pPr marL="241126" indent="723381" defTabSz="321503">
              <a:spcBef>
                <a:spcPts val="500"/>
              </a:spcBef>
              <a:buSzTx/>
              <a:buNone/>
              <a:defRPr sz="2000">
                <a:solidFill>
                  <a:srgbClr val="000000"/>
                </a:solidFill>
              </a:defRPr>
            </a:lvl4pPr>
            <a:lvl5pPr marL="241126" indent="1044885" defTabSz="321503">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5075101"/>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a:solidFill>
                  <a:srgbClr val="000000"/>
                </a:solidFill>
              </a:defRPr>
            </a:lvl1pPr>
            <a:lvl2pPr marL="0" indent="321503" defTabSz="321503">
              <a:spcBef>
                <a:spcPts val="500"/>
              </a:spcBef>
              <a:buSzTx/>
              <a:buNone/>
              <a:defRPr sz="1700" b="1">
                <a:solidFill>
                  <a:srgbClr val="000000"/>
                </a:solidFill>
              </a:defRPr>
            </a:lvl2pPr>
            <a:lvl3pPr marL="0" indent="643006" defTabSz="321503">
              <a:spcBef>
                <a:spcPts val="500"/>
              </a:spcBef>
              <a:buSzTx/>
              <a:buNone/>
              <a:defRPr sz="1700" b="1">
                <a:solidFill>
                  <a:srgbClr val="000000"/>
                </a:solidFill>
              </a:defRPr>
            </a:lvl3pPr>
            <a:lvl4pPr marL="0" indent="964508" defTabSz="321503">
              <a:spcBef>
                <a:spcPts val="500"/>
              </a:spcBef>
              <a:buSzTx/>
              <a:buNone/>
              <a:defRPr sz="1700" b="1">
                <a:solidFill>
                  <a:srgbClr val="000000"/>
                </a:solidFill>
              </a:defRPr>
            </a:lvl4pPr>
            <a:lvl5pPr marL="0" indent="1286012" defTabSz="321503">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p>
            <a:pPr marL="0" indent="0" defTabSz="321503" rtl="0">
              <a:spcBef>
                <a:spcPts val="500"/>
              </a:spcBef>
              <a:buSzTx/>
              <a:buNone/>
              <a:defRPr sz="1700" b="1">
                <a:solidFill>
                  <a:srgbClr val="000000"/>
                </a:solidFill>
              </a:defRPr>
            </a:pPr>
            <a:endParaRPr/>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1479735"/>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74"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04789384"/>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a:solidFill>
                  <a:srgbClr val="000000"/>
                </a:solidFill>
              </a:defRPr>
            </a:lvl1pPr>
          </a:lstStyle>
          <a:p>
            <a:r>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p>
            <a:pPr marL="0" indent="0" defTabSz="321503" rtl="0">
              <a:spcBef>
                <a:spcPts val="500"/>
              </a:spcBef>
              <a:buSzTx/>
              <a:buNone/>
              <a:defRPr sz="1000">
                <a:solidFill>
                  <a:srgbClr val="000000"/>
                </a:solidFill>
              </a:defRPr>
            </a:pPr>
            <a:endParaRPr/>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6071490"/>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a:solidFill>
                  <a:srgbClr val="000000"/>
                </a:solidFill>
              </a:defRPr>
            </a:lvl1pPr>
          </a:lstStyle>
          <a:p>
            <a:r>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p>
            <a:endParaRPr/>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a:solidFill>
                  <a:srgbClr val="000000"/>
                </a:solidFill>
              </a:defRPr>
            </a:lvl1pPr>
            <a:lvl2pPr marL="0" indent="321503" defTabSz="321503">
              <a:spcBef>
                <a:spcPts val="500"/>
              </a:spcBef>
              <a:buSzTx/>
              <a:buNone/>
              <a:defRPr sz="1000">
                <a:solidFill>
                  <a:srgbClr val="000000"/>
                </a:solidFill>
              </a:defRPr>
            </a:lvl2pPr>
            <a:lvl3pPr marL="0" indent="643006" defTabSz="321503">
              <a:spcBef>
                <a:spcPts val="500"/>
              </a:spcBef>
              <a:buSzTx/>
              <a:buNone/>
              <a:defRPr sz="1000">
                <a:solidFill>
                  <a:srgbClr val="000000"/>
                </a:solidFill>
              </a:defRPr>
            </a:lvl3pPr>
            <a:lvl4pPr marL="0" indent="964508" defTabSz="321503">
              <a:spcBef>
                <a:spcPts val="500"/>
              </a:spcBef>
              <a:buSzTx/>
              <a:buNone/>
              <a:defRPr sz="1000">
                <a:solidFill>
                  <a:srgbClr val="000000"/>
                </a:solidFill>
              </a:defRPr>
            </a:lvl4pPr>
            <a:lvl5pPr marL="0" indent="1286012" defTabSz="321503">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2572696"/>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7657998"/>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0">
                <a:solidFill>
                  <a:srgbClr val="000000"/>
                </a:solidFill>
              </a:defRPr>
            </a:lvl1pPr>
          </a:lstStyle>
          <a:p>
            <a:r>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2904630"/>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p>
            <a:r>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lvl1pPr>
            <a:lvl2pPr marL="783771" indent="-326571" algn="ctr"/>
            <a:lvl3pPr marL="1219200" indent="-304800" algn="ctr"/>
            <a:lvl4pPr marL="1737360" indent="-365760" algn="ctr"/>
            <a:lvl5pPr marL="2194560" indent="-365760" algn="ctr"/>
          </a:lstStyle>
          <a:p>
            <a:r>
              <a:t>Body Level One</a:t>
            </a:r>
          </a:p>
          <a:p>
            <a:pPr lvl="1"/>
            <a:r>
              <a:t>Body Level Two</a:t>
            </a:r>
          </a:p>
          <a:p>
            <a:pPr lvl="2"/>
            <a:r>
              <a:t>Body Level Three</a:t>
            </a:r>
          </a:p>
          <a:p>
            <a:pPr lvl="3"/>
            <a:r>
              <a:t>Body Level Four</a:t>
            </a:r>
          </a:p>
          <a:p>
            <a:pPr lvl="4"/>
            <a:r>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266668269"/>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p>
            <a:r>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233930408"/>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cap="all"/>
            </a:lvl1pPr>
          </a:lstStyle>
          <a:p>
            <a:r>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57069029"/>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p>
            <a:r>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965283509"/>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p>
            <a:r>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pPr>
            <a:endParaRPr/>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325653793"/>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a:lvl1pPr>
          </a:lstStyle>
          <a:p>
            <a:r>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584"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02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p>
            <a:r>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977635556"/>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a:lvl1pPr>
          </a:lstStyle>
          <a:p>
            <a:r>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pPr>
            <a:endParaRPr/>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593272206"/>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a:lvl1pPr>
          </a:lstStyle>
          <a:p>
            <a:r>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044079849"/>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p>
            <a:r>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54898542"/>
      </p:ext>
    </p:extLst>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p>
            <a:r>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613235974"/>
      </p:ext>
    </p:extLst>
  </p:cSld>
  <p:clrMapOvr>
    <a:masterClrMapping/>
  </p:clrMapOvr>
  <p:transitio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75436269"/>
      </p:ext>
    </p:extLst>
  </p:cSld>
  <p:clrMapOvr>
    <a:masterClrMapping/>
  </p:clrMapOvr>
  <p:transitio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lvl1pPr>
          </a:lstStyle>
          <a:p>
            <a:r>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FFFFFF"/>
                </a:solidFill>
              </a:defRPr>
            </a:lvl1pPr>
            <a:lvl2pPr marL="0" indent="457200">
              <a:spcBef>
                <a:spcPts val="400"/>
              </a:spcBef>
              <a:buSzTx/>
              <a:buNone/>
              <a:defRPr sz="2000">
                <a:solidFill>
                  <a:srgbClr val="FFFFFF"/>
                </a:solidFill>
              </a:defRPr>
            </a:lvl2pPr>
            <a:lvl3pPr marL="0" indent="914400">
              <a:spcBef>
                <a:spcPts val="400"/>
              </a:spcBef>
              <a:buSzTx/>
              <a:buNone/>
              <a:defRPr sz="2000">
                <a:solidFill>
                  <a:srgbClr val="FFFFFF"/>
                </a:solidFill>
              </a:defRPr>
            </a:lvl3pPr>
            <a:lvl4pPr marL="0" indent="1371600">
              <a:spcBef>
                <a:spcPts val="400"/>
              </a:spcBef>
              <a:buSzTx/>
              <a:buNone/>
              <a:defRPr sz="2000">
                <a:solidFill>
                  <a:srgbClr val="FFFFFF"/>
                </a:solidFill>
              </a:defRPr>
            </a:lvl4pPr>
            <a:lvl5pPr marL="0" indent="1828800">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968803"/>
      </p:ext>
    </p:extLst>
  </p:cSld>
  <p:clrMapOvr>
    <a:masterClrMapping/>
  </p:clrMapOvr>
  <p:transitio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a:solidFill>
                  <a:srgbClr val="FFFFFF"/>
                </a:solidFill>
              </a:defRPr>
            </a:lvl1pPr>
            <a:lvl2pPr marL="790575" indent="-333375">
              <a:spcBef>
                <a:spcPts val="600"/>
              </a:spcBef>
              <a:buSzPct val="100000"/>
              <a:buChar char="–"/>
              <a:defRPr sz="2800">
                <a:solidFill>
                  <a:srgbClr val="FFFFFF"/>
                </a:solidFill>
              </a:defRPr>
            </a:lvl2pPr>
            <a:lvl3pPr marL="1234439" indent="-320039">
              <a:spcBef>
                <a:spcPts val="600"/>
              </a:spcBef>
              <a:buSzPct val="100000"/>
              <a:buChar char="•"/>
              <a:defRPr sz="2800">
                <a:solidFill>
                  <a:srgbClr val="FFFFFF"/>
                </a:solidFill>
              </a:defRPr>
            </a:lvl3pPr>
            <a:lvl4pPr marL="1727200" indent="-355600">
              <a:spcBef>
                <a:spcPts val="600"/>
              </a:spcBef>
              <a:buSzPct val="100000"/>
              <a:buChar char="–"/>
              <a:defRPr sz="2800">
                <a:solidFill>
                  <a:srgbClr val="FFFFFF"/>
                </a:solidFill>
              </a:defRPr>
            </a:lvl4pPr>
            <a:lvl5pPr marL="2184400" indent="-355600">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8168705"/>
      </p:ext>
    </p:extLst>
  </p:cSld>
  <p:clrMapOvr>
    <a:masterClrMapping/>
  </p:clrMapOvr>
  <p:transitio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lvl1pPr>
          </a:lstStyle>
          <a:p>
            <a:r>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FFFFFF"/>
                </a:solidFill>
              </a:defRPr>
            </a:lvl1pPr>
            <a:lvl2pPr marL="0" indent="457200">
              <a:spcBef>
                <a:spcPts val="500"/>
              </a:spcBef>
              <a:buSzTx/>
              <a:buNone/>
              <a:defRPr sz="2400" b="1">
                <a:solidFill>
                  <a:srgbClr val="FFFFFF"/>
                </a:solidFill>
              </a:defRPr>
            </a:lvl2pPr>
            <a:lvl3pPr marL="0" indent="914400">
              <a:spcBef>
                <a:spcPts val="500"/>
              </a:spcBef>
              <a:buSzTx/>
              <a:buNone/>
              <a:defRPr sz="2400" b="1">
                <a:solidFill>
                  <a:srgbClr val="FFFFFF"/>
                </a:solidFill>
              </a:defRPr>
            </a:lvl3pPr>
            <a:lvl4pPr marL="0" indent="1371600">
              <a:spcBef>
                <a:spcPts val="500"/>
              </a:spcBef>
              <a:buSzTx/>
              <a:buNone/>
              <a:defRPr sz="2400" b="1">
                <a:solidFill>
                  <a:srgbClr val="FFFFFF"/>
                </a:solidFill>
              </a:defRPr>
            </a:lvl4pPr>
            <a:lvl5pPr marL="0" indent="1828800">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FFFFFF"/>
                </a:solidFill>
              </a:defRPr>
            </a:pPr>
            <a:endParaRPr/>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5152154"/>
      </p:ext>
    </p:extLst>
  </p:cSld>
  <p:clrMapOvr>
    <a:masterClrMapping/>
  </p:clrMapOvr>
  <p:transitio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2133839"/>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92"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lvl1pPr>
          </a:lstStyle>
          <a:p>
            <a:r>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FFFFFF"/>
                </a:solidFill>
              </a:defRPr>
            </a:pPr>
            <a:endParaRPr/>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44986109"/>
      </p:ext>
    </p:extLst>
  </p:cSld>
  <p:clrMapOvr>
    <a:masterClrMapping/>
  </p:clrMapOvr>
  <p:transitio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lvl1pPr>
          </a:lstStyle>
          <a:p>
            <a:r>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FFFFFF"/>
                </a:solidFill>
              </a:defRPr>
            </a:lvl1pPr>
            <a:lvl2pPr marL="0" indent="457200">
              <a:spcBef>
                <a:spcPts val="300"/>
              </a:spcBef>
              <a:buSzTx/>
              <a:buNone/>
              <a:defRPr sz="1400">
                <a:solidFill>
                  <a:srgbClr val="FFFFFF"/>
                </a:solidFill>
              </a:defRPr>
            </a:lvl2pPr>
            <a:lvl3pPr marL="0" indent="914400">
              <a:spcBef>
                <a:spcPts val="300"/>
              </a:spcBef>
              <a:buSzTx/>
              <a:buNone/>
              <a:defRPr sz="1400">
                <a:solidFill>
                  <a:srgbClr val="FFFFFF"/>
                </a:solidFill>
              </a:defRPr>
            </a:lvl3pPr>
            <a:lvl4pPr marL="0" indent="1371600">
              <a:spcBef>
                <a:spcPts val="300"/>
              </a:spcBef>
              <a:buSzTx/>
              <a:buNone/>
              <a:defRPr sz="1400">
                <a:solidFill>
                  <a:srgbClr val="FFFFFF"/>
                </a:solidFill>
              </a:defRPr>
            </a:lvl4pPr>
            <a:lvl5pPr marL="0" indent="1828800">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114320"/>
      </p:ext>
    </p:extLst>
  </p:cSld>
  <p:clrMapOvr>
    <a:masterClrMapping/>
  </p:clrMapOvr>
  <p:transitio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8906711"/>
      </p:ext>
    </p:extLst>
  </p:cSld>
  <p:clrMapOvr>
    <a:masterClrMapping/>
  </p:clrMapOvr>
  <p:transitio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0"/>
            </a:lvl1pPr>
          </a:lstStyle>
          <a:p>
            <a:r>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1315319"/>
      </p:ext>
    </p:extLst>
  </p:cSld>
  <p:clrMapOvr>
    <a:masterClrMapping/>
  </p:clrMapOvr>
  <p:transition spd="med"/>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8286958"/>
      </p:ext>
    </p:extLst>
  </p:cSld>
  <p:clrMapOvr>
    <a:masterClrMapping/>
  </p:clrMapOvr>
  <p:transition spd="med"/>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1222712"/>
      </p:ext>
    </p:extLst>
  </p:cSld>
  <p:clrMapOvr>
    <a:masterClrMapping/>
  </p:clrMapOvr>
  <p:transition spd="med"/>
</p:sldLayout>
</file>

<file path=ppt/slideLayouts/slideLayout103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56977228"/>
      </p:ext>
    </p:extLst>
  </p:cSld>
  <p:clrMapOvr>
    <a:masterClrMapping/>
  </p:clrMapOvr>
  <p:transition spd="med"/>
</p:sldLayout>
</file>

<file path=ppt/slideLayouts/slideLayout103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46798821"/>
      </p:ext>
    </p:extLst>
  </p:cSld>
  <p:clrMapOvr>
    <a:masterClrMapping/>
  </p:clrMapOvr>
  <p:transition spd="med"/>
</p:sldLayout>
</file>

<file path=ppt/slideLayouts/slideLayout103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33781266"/>
      </p:ext>
    </p:extLst>
  </p:cSld>
  <p:clrMapOvr>
    <a:masterClrMapping/>
  </p:clrMapOvr>
  <p:transition spd="med"/>
</p:sldLayout>
</file>

<file path=ppt/slideLayouts/slideLayout103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8382107"/>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126198066"/>
      </p:ext>
    </p:extLst>
  </p:cSld>
  <p:clrMapOvr>
    <a:masterClrMapping/>
  </p:clrMapOvr>
  <p:transition spd="med"/>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32467940"/>
      </p:ext>
    </p:extLst>
  </p:cSld>
  <p:clrMapOvr>
    <a:masterClrMapping/>
  </p:clrMapOvr>
  <p:transition spd="med"/>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50307957"/>
      </p:ext>
    </p:extLst>
  </p:cSld>
  <p:clrMapOvr>
    <a:masterClrMapping/>
  </p:clrMapOvr>
  <p:transition spd="med"/>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63274523"/>
      </p:ext>
    </p:extLst>
  </p:cSld>
  <p:clrMapOvr>
    <a:masterClrMapping/>
  </p:clrMapOvr>
  <p:transition spd="med"/>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20104049"/>
      </p:ext>
    </p:extLst>
  </p:cSld>
  <p:clrMapOvr>
    <a:masterClrMapping/>
  </p:clrMapOvr>
  <p:transition spd="med"/>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6829240"/>
      </p:ext>
    </p:extLst>
  </p:cSld>
  <p:clrMapOvr>
    <a:masterClrMapping/>
  </p:clrMapOvr>
  <p:transition spd="med"/>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13"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103436363"/>
      </p:ext>
    </p:extLst>
  </p:cSld>
  <p:clrMapOvr>
    <a:masterClrMapping/>
  </p:clrMapOvr>
  <p:transition spd="med"/>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lvl1pPr>
          </a:lstStyle>
          <a:p>
            <a:r>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defRPr>
            </a:lvl1pPr>
            <a:lvl2pPr marL="0" indent="457200">
              <a:spcBef>
                <a:spcPts val="400"/>
              </a:spcBef>
              <a:buSzTx/>
              <a:buNone/>
              <a:defRPr sz="2000">
                <a:solidFill>
                  <a:srgbClr val="000000"/>
                </a:solidFill>
              </a:defRPr>
            </a:lvl2pPr>
            <a:lvl3pPr marL="0" indent="914400">
              <a:spcBef>
                <a:spcPts val="400"/>
              </a:spcBef>
              <a:buSzTx/>
              <a:buNone/>
              <a:defRPr sz="2000">
                <a:solidFill>
                  <a:srgbClr val="000000"/>
                </a:solidFill>
              </a:defRPr>
            </a:lvl3pPr>
            <a:lvl4pPr marL="0" indent="1371600">
              <a:spcBef>
                <a:spcPts val="400"/>
              </a:spcBef>
              <a:buSzTx/>
              <a:buNone/>
              <a:defRPr sz="2000">
                <a:solidFill>
                  <a:srgbClr val="000000"/>
                </a:solidFill>
              </a:defRPr>
            </a:lvl4pPr>
            <a:lvl5pPr marL="0" indent="182880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22"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825100441"/>
      </p:ext>
    </p:extLst>
  </p:cSld>
  <p:clrMapOvr>
    <a:masterClrMapping/>
  </p:clrMapOvr>
  <p:transition spd="med"/>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defRPr>
            </a:lvl1pPr>
            <a:lvl2pPr marL="790575" indent="-333375">
              <a:spcBef>
                <a:spcPts val="600"/>
              </a:spcBef>
              <a:buSzPct val="100000"/>
              <a:buChar char="–"/>
              <a:defRPr sz="2800">
                <a:solidFill>
                  <a:srgbClr val="000000"/>
                </a:solidFill>
              </a:defRPr>
            </a:lvl2pPr>
            <a:lvl3pPr marL="1234439" indent="-320039">
              <a:spcBef>
                <a:spcPts val="600"/>
              </a:spcBef>
              <a:buSzPct val="100000"/>
              <a:buChar char="•"/>
              <a:defRPr sz="2800">
                <a:solidFill>
                  <a:srgbClr val="000000"/>
                </a:solidFill>
              </a:defRPr>
            </a:lvl3pPr>
            <a:lvl4pPr marL="1727200" indent="-355600">
              <a:spcBef>
                <a:spcPts val="600"/>
              </a:spcBef>
              <a:buSzPct val="100000"/>
              <a:buChar char="–"/>
              <a:defRPr sz="2800">
                <a:solidFill>
                  <a:srgbClr val="000000"/>
                </a:solidFill>
              </a:defRPr>
            </a:lvl4pPr>
            <a:lvl5pPr marL="2184400" indent="-355600">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31"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811497562"/>
      </p:ext>
    </p:extLst>
  </p:cSld>
  <p:clrMapOvr>
    <a:masterClrMapping/>
  </p:clrMapOvr>
  <p:transition spd="med"/>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a:lvl1pPr>
          </a:lstStyle>
          <a:p>
            <a:r>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defRPr>
            </a:lvl1pPr>
            <a:lvl2pPr marL="0" indent="457200">
              <a:spcBef>
                <a:spcPts val="500"/>
              </a:spcBef>
              <a:buSzTx/>
              <a:buNone/>
              <a:defRPr sz="2400" b="1">
                <a:solidFill>
                  <a:srgbClr val="000000"/>
                </a:solidFill>
              </a:defRPr>
            </a:lvl2pPr>
            <a:lvl3pPr marL="0" indent="914400">
              <a:spcBef>
                <a:spcPts val="500"/>
              </a:spcBef>
              <a:buSzTx/>
              <a:buNone/>
              <a:defRPr sz="2400" b="1">
                <a:solidFill>
                  <a:srgbClr val="000000"/>
                </a:solidFill>
              </a:defRPr>
            </a:lvl3pPr>
            <a:lvl4pPr marL="0" indent="1371600">
              <a:spcBef>
                <a:spcPts val="500"/>
              </a:spcBef>
              <a:buSzTx/>
              <a:buNone/>
              <a:defRPr sz="2400" b="1">
                <a:solidFill>
                  <a:srgbClr val="000000"/>
                </a:solidFill>
              </a:defRPr>
            </a:lvl4pPr>
            <a:lvl5pPr marL="0" indent="182880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defRPr>
            </a:pPr>
            <a:endParaRPr/>
          </a:p>
        </p:txBody>
      </p:sp>
      <p:sp>
        <p:nvSpPr>
          <p:cNvPr id="2741"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016482546"/>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60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05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49"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636513671"/>
      </p:ext>
    </p:extLst>
  </p:cSld>
  <p:clrMapOvr>
    <a:masterClrMapping/>
  </p:clrMapOvr>
  <p:transition spd="med"/>
</p:sldLayout>
</file>

<file path=ppt/slideLayouts/slideLayout105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206928377"/>
      </p:ext>
    </p:extLst>
  </p:cSld>
  <p:clrMapOvr>
    <a:masterClrMapping/>
  </p:clrMapOvr>
  <p:transition spd="med"/>
</p:sldLayout>
</file>

<file path=ppt/slideLayouts/slideLayout105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lvl1pPr>
          </a:lstStyle>
          <a:p>
            <a:r>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defRPr>
            </a:pPr>
            <a:endParaRPr/>
          </a:p>
        </p:txBody>
      </p:sp>
      <p:sp>
        <p:nvSpPr>
          <p:cNvPr id="2766"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933212056"/>
      </p:ext>
    </p:extLst>
  </p:cSld>
  <p:clrMapOvr>
    <a:masterClrMapping/>
  </p:clrMapOvr>
  <p:transition spd="med"/>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lvl1pPr>
          </a:lstStyle>
          <a:p>
            <a:r>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defRPr>
            </a:lvl1pPr>
            <a:lvl2pPr marL="0" indent="457200">
              <a:spcBef>
                <a:spcPts val="300"/>
              </a:spcBef>
              <a:buSzTx/>
              <a:buNone/>
              <a:defRPr sz="1400">
                <a:solidFill>
                  <a:srgbClr val="000000"/>
                </a:solidFill>
              </a:defRPr>
            </a:lvl2pPr>
            <a:lvl3pPr marL="0" indent="914400">
              <a:spcBef>
                <a:spcPts val="300"/>
              </a:spcBef>
              <a:buSzTx/>
              <a:buNone/>
              <a:defRPr sz="1400">
                <a:solidFill>
                  <a:srgbClr val="000000"/>
                </a:solidFill>
              </a:defRPr>
            </a:lvl3pPr>
            <a:lvl4pPr marL="0" indent="1371600">
              <a:spcBef>
                <a:spcPts val="300"/>
              </a:spcBef>
              <a:buSzTx/>
              <a:buNone/>
              <a:defRPr sz="1400">
                <a:solidFill>
                  <a:srgbClr val="000000"/>
                </a:solidFill>
              </a:defRPr>
            </a:lvl4pPr>
            <a:lvl5pPr marL="0" indent="182880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76"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108341872"/>
      </p:ext>
    </p:extLst>
  </p:cSld>
  <p:clrMapOvr>
    <a:masterClrMapping/>
  </p:clrMapOvr>
  <p:transition spd="med"/>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85"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831469871"/>
      </p:ext>
    </p:extLst>
  </p:cSld>
  <p:clrMapOvr>
    <a:masterClrMapping/>
  </p:clrMapOvr>
  <p:transition spd="med"/>
</p:sldLayout>
</file>

<file path=ppt/slideLayouts/slideLayout105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a:lvl1pPr>
          </a:lstStyle>
          <a:p>
            <a:r>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94"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730587979"/>
      </p:ext>
    </p:extLst>
  </p:cSld>
  <p:clrMapOvr>
    <a:masterClrMapping/>
  </p:clrMapOvr>
  <p:transition spd="med"/>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a:lvl1pPr>
          </a:lstStyle>
          <a:p>
            <a:r>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a:solidFill>
                  <a:srgbClr val="000000"/>
                </a:solidFill>
              </a:defRPr>
            </a:lvl1pPr>
            <a:lvl2pPr marL="783459" indent="-326443" algn="ctr">
              <a:buSzPct val="100000"/>
              <a:buChar char="–"/>
              <a:defRPr>
                <a:solidFill>
                  <a:srgbClr val="000000"/>
                </a:solidFill>
              </a:defRPr>
            </a:lvl2pPr>
            <a:lvl3pPr marL="1218714" indent="-304679" algn="ctr">
              <a:buSzPct val="100000"/>
              <a:buChar char="•"/>
              <a:defRPr>
                <a:solidFill>
                  <a:srgbClr val="000000"/>
                </a:solidFill>
              </a:defRPr>
            </a:lvl3pPr>
            <a:lvl4pPr marL="1736672" indent="-365616" algn="ctr">
              <a:buSzPct val="100000"/>
              <a:buChar char="–"/>
              <a:defRPr>
                <a:solidFill>
                  <a:srgbClr val="000000"/>
                </a:solidFill>
              </a:defRPr>
            </a:lvl4pPr>
            <a:lvl5pPr marL="2193689" indent="-365616" algn="ct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03"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540076172"/>
      </p:ext>
    </p:extLst>
  </p:cSld>
  <p:clrMapOvr>
    <a:masterClrMapping/>
  </p:clrMapOvr>
  <p:transition spd="med"/>
</p:sldLayout>
</file>

<file path=ppt/slideLayouts/slideLayout105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12"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738230126"/>
      </p:ext>
    </p:extLst>
  </p:cSld>
  <p:clrMapOvr>
    <a:masterClrMapping/>
  </p:clrMapOvr>
  <p:transition spd="med"/>
</p:sldLayout>
</file>

<file path=ppt/slideLayouts/slideLayout105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cap="all"/>
            </a:lvl1pPr>
          </a:lstStyle>
          <a:p>
            <a:r>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a:solidFill>
                  <a:srgbClr val="000000"/>
                </a:solidFill>
              </a:defRPr>
            </a:lvl1pPr>
            <a:lvl2pPr marL="0" indent="457020">
              <a:spcBef>
                <a:spcPts val="400"/>
              </a:spcBef>
              <a:buSzTx/>
              <a:buNone/>
              <a:defRPr sz="2000">
                <a:solidFill>
                  <a:srgbClr val="000000"/>
                </a:solidFill>
              </a:defRPr>
            </a:lvl2pPr>
            <a:lvl3pPr marL="0" indent="914040">
              <a:spcBef>
                <a:spcPts val="400"/>
              </a:spcBef>
              <a:buSzTx/>
              <a:buNone/>
              <a:defRPr sz="2000">
                <a:solidFill>
                  <a:srgbClr val="000000"/>
                </a:solidFill>
              </a:defRPr>
            </a:lvl3pPr>
            <a:lvl4pPr marL="0" indent="1371056">
              <a:spcBef>
                <a:spcPts val="400"/>
              </a:spcBef>
              <a:buSzTx/>
              <a:buNone/>
              <a:defRPr sz="2000">
                <a:solidFill>
                  <a:srgbClr val="000000"/>
                </a:solidFill>
              </a:defRPr>
            </a:lvl4pPr>
            <a:lvl5pPr marL="0" indent="182808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21"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530046187"/>
      </p:ext>
    </p:extLst>
  </p:cSld>
  <p:clrMapOvr>
    <a:masterClrMapping/>
  </p:clrMapOvr>
  <p:transition spd="med"/>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a:solidFill>
                  <a:srgbClr val="000000"/>
                </a:solidFill>
              </a:defRPr>
            </a:lvl1pPr>
            <a:lvl2pPr marL="790260" indent="-333244">
              <a:spcBef>
                <a:spcPts val="600"/>
              </a:spcBef>
              <a:buSzPct val="100000"/>
              <a:buChar char="–"/>
              <a:defRPr sz="2800">
                <a:solidFill>
                  <a:srgbClr val="000000"/>
                </a:solidFill>
              </a:defRPr>
            </a:lvl2pPr>
            <a:lvl3pPr marL="1233949" indent="-319913">
              <a:spcBef>
                <a:spcPts val="600"/>
              </a:spcBef>
              <a:buSzPct val="100000"/>
              <a:buChar char="•"/>
              <a:defRPr sz="2800">
                <a:solidFill>
                  <a:srgbClr val="000000"/>
                </a:solidFill>
              </a:defRPr>
            </a:lvl3pPr>
            <a:lvl4pPr marL="1726515" indent="-355459">
              <a:spcBef>
                <a:spcPts val="600"/>
              </a:spcBef>
              <a:buSzPct val="100000"/>
              <a:buChar char="–"/>
              <a:defRPr sz="2800">
                <a:solidFill>
                  <a:srgbClr val="000000"/>
                </a:solidFill>
              </a:defRPr>
            </a:lvl4pPr>
            <a:lvl5pPr marL="2183533" indent="-355460">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30"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044472093"/>
      </p:ext>
    </p:extLst>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1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06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a:lvl1pPr>
          </a:lstStyle>
          <a:p>
            <a:r>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a:solidFill>
                  <a:srgbClr val="000000"/>
                </a:solidFill>
              </a:defRPr>
            </a:lvl1pPr>
            <a:lvl2pPr marL="0" indent="457020">
              <a:spcBef>
                <a:spcPts val="500"/>
              </a:spcBef>
              <a:buSzTx/>
              <a:buNone/>
              <a:defRPr sz="2400" b="1">
                <a:solidFill>
                  <a:srgbClr val="000000"/>
                </a:solidFill>
              </a:defRPr>
            </a:lvl2pPr>
            <a:lvl3pPr marL="0" indent="914040">
              <a:spcBef>
                <a:spcPts val="500"/>
              </a:spcBef>
              <a:buSzTx/>
              <a:buNone/>
              <a:defRPr sz="2400" b="1">
                <a:solidFill>
                  <a:srgbClr val="000000"/>
                </a:solidFill>
              </a:defRPr>
            </a:lvl3pPr>
            <a:lvl4pPr marL="0" indent="1371056">
              <a:spcBef>
                <a:spcPts val="500"/>
              </a:spcBef>
              <a:buSzTx/>
              <a:buNone/>
              <a:defRPr sz="2400" b="1">
                <a:solidFill>
                  <a:srgbClr val="000000"/>
                </a:solidFill>
              </a:defRPr>
            </a:lvl4pPr>
            <a:lvl5pPr marL="0" indent="182808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rtl="0">
              <a:spcBef>
                <a:spcPts val="500"/>
              </a:spcBef>
              <a:buSzTx/>
              <a:buNone/>
              <a:defRPr sz="2400" b="1">
                <a:solidFill>
                  <a:srgbClr val="000000"/>
                </a:solidFill>
              </a:defRPr>
            </a:pPr>
            <a:endParaRPr/>
          </a:p>
        </p:txBody>
      </p:sp>
      <p:sp>
        <p:nvSpPr>
          <p:cNvPr id="2840"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953711434"/>
      </p:ext>
    </p:extLst>
  </p:cSld>
  <p:clrMapOvr>
    <a:masterClrMapping/>
  </p:clrMapOvr>
  <p:transition spd="med"/>
</p:sldLayout>
</file>

<file path=ppt/slideLayouts/slideLayout106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48"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350036379"/>
      </p:ext>
    </p:extLst>
  </p:cSld>
  <p:clrMapOvr>
    <a:masterClrMapping/>
  </p:clrMapOvr>
  <p:transition spd="med"/>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394366757"/>
      </p:ext>
    </p:extLst>
  </p:cSld>
  <p:clrMapOvr>
    <a:masterClrMapping/>
  </p:clrMapOvr>
  <p:transition spd="med"/>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a:lvl1pPr>
          </a:lstStyle>
          <a:p>
            <a:r>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rtl="0">
              <a:spcBef>
                <a:spcPts val="300"/>
              </a:spcBef>
              <a:buSzTx/>
              <a:buNone/>
              <a:defRPr sz="1400">
                <a:solidFill>
                  <a:srgbClr val="000000"/>
                </a:solidFill>
              </a:defRPr>
            </a:pPr>
            <a:endParaRPr/>
          </a:p>
        </p:txBody>
      </p:sp>
      <p:sp>
        <p:nvSpPr>
          <p:cNvPr id="2865"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918599081"/>
      </p:ext>
    </p:extLst>
  </p:cSld>
  <p:clrMapOvr>
    <a:masterClrMapping/>
  </p:clrMapOvr>
  <p:transition spd="med"/>
</p:sldLayout>
</file>

<file path=ppt/slideLayouts/slideLayout106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a:lvl1pPr>
          </a:lstStyle>
          <a:p>
            <a:r>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a:solidFill>
                  <a:srgbClr val="000000"/>
                </a:solidFill>
              </a:defRPr>
            </a:lvl1pPr>
            <a:lvl2pPr marL="0" indent="457020">
              <a:spcBef>
                <a:spcPts val="300"/>
              </a:spcBef>
              <a:buSzTx/>
              <a:buNone/>
              <a:defRPr sz="1400">
                <a:solidFill>
                  <a:srgbClr val="000000"/>
                </a:solidFill>
              </a:defRPr>
            </a:lvl2pPr>
            <a:lvl3pPr marL="0" indent="914040">
              <a:spcBef>
                <a:spcPts val="300"/>
              </a:spcBef>
              <a:buSzTx/>
              <a:buNone/>
              <a:defRPr sz="1400">
                <a:solidFill>
                  <a:srgbClr val="000000"/>
                </a:solidFill>
              </a:defRPr>
            </a:lvl3pPr>
            <a:lvl4pPr marL="0" indent="1371056">
              <a:spcBef>
                <a:spcPts val="300"/>
              </a:spcBef>
              <a:buSzTx/>
              <a:buNone/>
              <a:defRPr sz="1400">
                <a:solidFill>
                  <a:srgbClr val="000000"/>
                </a:solidFill>
              </a:defRPr>
            </a:lvl4pPr>
            <a:lvl5pPr marL="0" indent="182808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75"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836366777"/>
      </p:ext>
    </p:extLst>
  </p:cSld>
  <p:clrMapOvr>
    <a:masterClrMapping/>
  </p:clrMapOvr>
  <p:transition spd="med"/>
</p:sldLayout>
</file>

<file path=ppt/slideLayouts/slideLayout106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84"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025476105"/>
      </p:ext>
    </p:extLst>
  </p:cSld>
  <p:clrMapOvr>
    <a:masterClrMapping/>
  </p:clrMapOvr>
  <p:transition spd="med"/>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a:lvl1pPr>
          </a:lstStyle>
          <a:p>
            <a:r>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93"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686220585"/>
      </p:ext>
    </p:extLst>
  </p:cSld>
  <p:clrMapOvr>
    <a:masterClrMapping/>
  </p:clrMapOvr>
  <p:transition spd="med"/>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11"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78783242"/>
      </p:ext>
    </p:extLst>
  </p:cSld>
  <p:clrMapOvr>
    <a:masterClrMapping/>
  </p:clrMapOvr>
  <p:transition spd="med"/>
</p:sldLayout>
</file>

<file path=ppt/slideLayouts/slideLayout106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cap="all"/>
            </a:lvl1pPr>
          </a:lstStyle>
          <a:p>
            <a:r>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a:solidFill>
                  <a:srgbClr val="000000"/>
                </a:solidFill>
              </a:defRPr>
            </a:lvl1pPr>
            <a:lvl2pPr marL="0" indent="457131">
              <a:spcBef>
                <a:spcPts val="400"/>
              </a:spcBef>
              <a:buSzTx/>
              <a:buNone/>
              <a:defRPr sz="2000">
                <a:solidFill>
                  <a:srgbClr val="000000"/>
                </a:solidFill>
              </a:defRPr>
            </a:lvl2pPr>
            <a:lvl3pPr marL="0" indent="914265">
              <a:spcBef>
                <a:spcPts val="400"/>
              </a:spcBef>
              <a:buSzTx/>
              <a:buNone/>
              <a:defRPr sz="2000">
                <a:solidFill>
                  <a:srgbClr val="000000"/>
                </a:solidFill>
              </a:defRPr>
            </a:lvl3pPr>
            <a:lvl4pPr marL="0" indent="1371396">
              <a:spcBef>
                <a:spcPts val="400"/>
              </a:spcBef>
              <a:buSzTx/>
              <a:buNone/>
              <a:defRPr sz="2000">
                <a:solidFill>
                  <a:srgbClr val="000000"/>
                </a:solidFill>
              </a:defRPr>
            </a:lvl4pPr>
            <a:lvl5pPr marL="0" indent="182853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20"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959703580"/>
      </p:ext>
    </p:extLst>
  </p:cSld>
  <p:clrMapOvr>
    <a:masterClrMapping/>
  </p:clrMapOvr>
  <p:transition spd="med"/>
</p:sldLayout>
</file>

<file path=ppt/slideLayouts/slideLayout106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a:solidFill>
                  <a:srgbClr val="000000"/>
                </a:solidFill>
              </a:defRPr>
            </a:lvl1pPr>
            <a:lvl2pPr marL="790456" indent="-333325">
              <a:spcBef>
                <a:spcPts val="600"/>
              </a:spcBef>
              <a:buSzPct val="100000"/>
              <a:buChar char="–"/>
              <a:defRPr sz="2800">
                <a:solidFill>
                  <a:srgbClr val="000000"/>
                </a:solidFill>
              </a:defRPr>
            </a:lvl2pPr>
            <a:lvl3pPr marL="1234255" indent="-319993">
              <a:spcBef>
                <a:spcPts val="600"/>
              </a:spcBef>
              <a:buSzPct val="100000"/>
              <a:buChar char="•"/>
              <a:defRPr sz="2800">
                <a:solidFill>
                  <a:srgbClr val="000000"/>
                </a:solidFill>
              </a:defRPr>
            </a:lvl3pPr>
            <a:lvl4pPr marL="1726942" indent="-355548">
              <a:spcBef>
                <a:spcPts val="600"/>
              </a:spcBef>
              <a:buSzPct val="100000"/>
              <a:buChar char="–"/>
              <a:defRPr sz="2800">
                <a:solidFill>
                  <a:srgbClr val="000000"/>
                </a:solidFill>
              </a:defRPr>
            </a:lvl4pPr>
            <a:lvl5pPr marL="2184075" indent="-355548">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29"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829790297"/>
      </p:ext>
    </p:extLst>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2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07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a:lvl1pPr>
          </a:lstStyle>
          <a:p>
            <a:r>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a:solidFill>
                  <a:srgbClr val="000000"/>
                </a:solidFill>
              </a:defRPr>
            </a:lvl1pPr>
            <a:lvl2pPr marL="0" indent="457131">
              <a:spcBef>
                <a:spcPts val="500"/>
              </a:spcBef>
              <a:buSzTx/>
              <a:buNone/>
              <a:defRPr sz="2400" b="1">
                <a:solidFill>
                  <a:srgbClr val="000000"/>
                </a:solidFill>
              </a:defRPr>
            </a:lvl2pPr>
            <a:lvl3pPr marL="0" indent="914265">
              <a:spcBef>
                <a:spcPts val="500"/>
              </a:spcBef>
              <a:buSzTx/>
              <a:buNone/>
              <a:defRPr sz="2400" b="1">
                <a:solidFill>
                  <a:srgbClr val="000000"/>
                </a:solidFill>
              </a:defRPr>
            </a:lvl3pPr>
            <a:lvl4pPr marL="0" indent="1371396">
              <a:spcBef>
                <a:spcPts val="500"/>
              </a:spcBef>
              <a:buSzTx/>
              <a:buNone/>
              <a:defRPr sz="2400" b="1">
                <a:solidFill>
                  <a:srgbClr val="000000"/>
                </a:solidFill>
              </a:defRPr>
            </a:lvl4pPr>
            <a:lvl5pPr marL="0" indent="182853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p>
            <a:pPr marL="0" indent="0" rtl="0">
              <a:spcBef>
                <a:spcPts val="500"/>
              </a:spcBef>
              <a:buSzTx/>
              <a:buNone/>
              <a:defRPr sz="2400" b="1">
                <a:solidFill>
                  <a:srgbClr val="000000"/>
                </a:solidFill>
              </a:defRPr>
            </a:pPr>
            <a:endParaRPr/>
          </a:p>
        </p:txBody>
      </p:sp>
      <p:sp>
        <p:nvSpPr>
          <p:cNvPr id="2939"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557039085"/>
      </p:ext>
    </p:extLst>
  </p:cSld>
  <p:clrMapOvr>
    <a:masterClrMapping/>
  </p:clrMapOvr>
  <p:transition spd="med"/>
</p:sldLayout>
</file>

<file path=ppt/slideLayouts/slideLayout107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47"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763871498"/>
      </p:ext>
    </p:extLst>
  </p:cSld>
  <p:clrMapOvr>
    <a:masterClrMapping/>
  </p:clrMapOvr>
  <p:transition spd="med"/>
</p:sldLayout>
</file>

<file path=ppt/slideLayouts/slideLayout107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a:lvl1pPr>
          </a:lstStyle>
          <a:p>
            <a:r>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p>
            <a:pPr marL="0" indent="0" rtl="0">
              <a:spcBef>
                <a:spcPts val="300"/>
              </a:spcBef>
              <a:buSzTx/>
              <a:buNone/>
              <a:defRPr sz="1400">
                <a:solidFill>
                  <a:srgbClr val="000000"/>
                </a:solidFill>
              </a:defRPr>
            </a:pPr>
            <a:endParaRPr/>
          </a:p>
        </p:txBody>
      </p:sp>
      <p:sp>
        <p:nvSpPr>
          <p:cNvPr id="2964"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766662621"/>
      </p:ext>
    </p:extLst>
  </p:cSld>
  <p:clrMapOvr>
    <a:masterClrMapping/>
  </p:clrMapOvr>
  <p:transition spd="med"/>
</p:sldLayout>
</file>

<file path=ppt/slideLayouts/slideLayout107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a:lvl1pPr>
          </a:lstStyle>
          <a:p>
            <a:r>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a:solidFill>
                  <a:srgbClr val="000000"/>
                </a:solidFill>
              </a:defRPr>
            </a:lvl1pPr>
            <a:lvl2pPr marL="0" indent="457131">
              <a:spcBef>
                <a:spcPts val="300"/>
              </a:spcBef>
              <a:buSzTx/>
              <a:buNone/>
              <a:defRPr sz="1400">
                <a:solidFill>
                  <a:srgbClr val="000000"/>
                </a:solidFill>
              </a:defRPr>
            </a:lvl2pPr>
            <a:lvl3pPr marL="0" indent="914265">
              <a:spcBef>
                <a:spcPts val="300"/>
              </a:spcBef>
              <a:buSzTx/>
              <a:buNone/>
              <a:defRPr sz="1400">
                <a:solidFill>
                  <a:srgbClr val="000000"/>
                </a:solidFill>
              </a:defRPr>
            </a:lvl3pPr>
            <a:lvl4pPr marL="0" indent="1371396">
              <a:spcBef>
                <a:spcPts val="300"/>
              </a:spcBef>
              <a:buSzTx/>
              <a:buNone/>
              <a:defRPr sz="1400">
                <a:solidFill>
                  <a:srgbClr val="000000"/>
                </a:solidFill>
              </a:defRPr>
            </a:lvl4pPr>
            <a:lvl5pPr marL="0" indent="182853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74"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296510489"/>
      </p:ext>
    </p:extLst>
  </p:cSld>
  <p:clrMapOvr>
    <a:masterClrMapping/>
  </p:clrMapOvr>
  <p:transition spd="med"/>
</p:sldLayout>
</file>

<file path=ppt/slideLayouts/slideLayout107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83"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700995641"/>
      </p:ext>
    </p:extLst>
  </p:cSld>
  <p:clrMapOvr>
    <a:masterClrMapping/>
  </p:clrMapOvr>
  <p:transition spd="med"/>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a:lvl1pPr>
          </a:lstStyle>
          <a:p>
            <a:r>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92"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846445513"/>
      </p:ext>
    </p:extLst>
  </p:cSld>
  <p:clrMapOvr>
    <a:masterClrMapping/>
  </p:clrMapOvr>
  <p:transition spd="med"/>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6017695"/>
      </p:ext>
    </p:extLst>
  </p:cSld>
  <p:clrMapOvr>
    <a:masterClrMapping/>
  </p:clrMapOvr>
  <p:transition spd="med"/>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cap="all">
                <a:solidFill>
                  <a:srgbClr val="000000"/>
                </a:solidFill>
              </a:defRPr>
            </a:lvl1pPr>
          </a:lstStyle>
          <a:p>
            <a:r>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a:solidFill>
                  <a:srgbClr val="000000"/>
                </a:solidFill>
              </a:defRPr>
            </a:lvl1pPr>
            <a:lvl2pPr marL="0" indent="321454" defTabSz="321454">
              <a:spcBef>
                <a:spcPts val="500"/>
              </a:spcBef>
              <a:buSzTx/>
              <a:buNone/>
              <a:defRPr sz="1400">
                <a:solidFill>
                  <a:srgbClr val="000000"/>
                </a:solidFill>
              </a:defRPr>
            </a:lvl2pPr>
            <a:lvl3pPr marL="0" indent="642909" defTabSz="321454">
              <a:spcBef>
                <a:spcPts val="500"/>
              </a:spcBef>
              <a:buSzTx/>
              <a:buNone/>
              <a:defRPr sz="1400">
                <a:solidFill>
                  <a:srgbClr val="000000"/>
                </a:solidFill>
              </a:defRPr>
            </a:lvl3pPr>
            <a:lvl4pPr marL="0" indent="964364" defTabSz="321454">
              <a:spcBef>
                <a:spcPts val="500"/>
              </a:spcBef>
              <a:buSzTx/>
              <a:buNone/>
              <a:defRPr sz="1400">
                <a:solidFill>
                  <a:srgbClr val="000000"/>
                </a:solidFill>
              </a:defRPr>
            </a:lvl4pPr>
            <a:lvl5pPr marL="0" indent="1285819" defTabSz="321454">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9839692"/>
      </p:ext>
    </p:extLst>
  </p:cSld>
  <p:clrMapOvr>
    <a:masterClrMapping/>
  </p:clrMapOvr>
  <p:transition spd="med"/>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a:solidFill>
                  <a:srgbClr val="000000"/>
                </a:solidFill>
              </a:defRPr>
            </a:lvl1pPr>
            <a:lvl2pPr marL="241091" indent="80363" defTabSz="321454">
              <a:spcBef>
                <a:spcPts val="500"/>
              </a:spcBef>
              <a:buSzTx/>
              <a:buNone/>
              <a:defRPr sz="2000">
                <a:solidFill>
                  <a:srgbClr val="000000"/>
                </a:solidFill>
              </a:defRPr>
            </a:lvl2pPr>
            <a:lvl3pPr marL="241091" indent="401818" defTabSz="321454">
              <a:spcBef>
                <a:spcPts val="500"/>
              </a:spcBef>
              <a:buSzTx/>
              <a:buNone/>
              <a:defRPr sz="2000">
                <a:solidFill>
                  <a:srgbClr val="000000"/>
                </a:solidFill>
              </a:defRPr>
            </a:lvl3pPr>
            <a:lvl4pPr marL="241091" indent="723275" defTabSz="321454">
              <a:spcBef>
                <a:spcPts val="500"/>
              </a:spcBef>
              <a:buSzTx/>
              <a:buNone/>
              <a:defRPr sz="2000">
                <a:solidFill>
                  <a:srgbClr val="000000"/>
                </a:solidFill>
              </a:defRPr>
            </a:lvl4pPr>
            <a:lvl5pPr marL="241091" indent="1044730" defTabSz="321454">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3681867"/>
      </p:ext>
    </p:extLst>
  </p:cSld>
  <p:clrMapOvr>
    <a:masterClrMapping/>
  </p:clrMapOvr>
  <p:transition spd="med"/>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a:solidFill>
                  <a:srgbClr val="000000"/>
                </a:solidFill>
              </a:defRPr>
            </a:lvl1pPr>
            <a:lvl2pPr marL="0" indent="321454" defTabSz="321454">
              <a:spcBef>
                <a:spcPts val="500"/>
              </a:spcBef>
              <a:buSzTx/>
              <a:buNone/>
              <a:defRPr sz="1700" b="1">
                <a:solidFill>
                  <a:srgbClr val="000000"/>
                </a:solidFill>
              </a:defRPr>
            </a:lvl2pPr>
            <a:lvl3pPr marL="0" indent="642909" defTabSz="321454">
              <a:spcBef>
                <a:spcPts val="500"/>
              </a:spcBef>
              <a:buSzTx/>
              <a:buNone/>
              <a:defRPr sz="1700" b="1">
                <a:solidFill>
                  <a:srgbClr val="000000"/>
                </a:solidFill>
              </a:defRPr>
            </a:lvl3pPr>
            <a:lvl4pPr marL="0" indent="964364" defTabSz="321454">
              <a:spcBef>
                <a:spcPts val="500"/>
              </a:spcBef>
              <a:buSzTx/>
              <a:buNone/>
              <a:defRPr sz="1700" b="1">
                <a:solidFill>
                  <a:srgbClr val="000000"/>
                </a:solidFill>
              </a:defRPr>
            </a:lvl4pPr>
            <a:lvl5pPr marL="0" indent="1285819" defTabSz="321454">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p>
            <a:pPr marL="0" indent="0" defTabSz="321454" rtl="0">
              <a:spcBef>
                <a:spcPts val="500"/>
              </a:spcBef>
              <a:buSzTx/>
              <a:buNone/>
              <a:defRPr sz="1700" b="1">
                <a:solidFill>
                  <a:srgbClr val="000000"/>
                </a:solidFill>
              </a:defRPr>
            </a:pPr>
            <a:endParaRPr/>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2753942"/>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a:lvl1pPr>
          </a:lstStyle>
          <a:p>
            <a:r>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37"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9085834"/>
      </p:ext>
    </p:extLst>
  </p:cSld>
  <p:clrMapOvr>
    <a:masterClrMapping/>
  </p:clrMapOvr>
  <p:transition spd="med"/>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575468"/>
      </p:ext>
    </p:extLst>
  </p:cSld>
  <p:clrMapOvr>
    <a:masterClrMapping/>
  </p:clrMapOvr>
  <p:transition spd="med"/>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a:solidFill>
                  <a:srgbClr val="000000"/>
                </a:solidFill>
              </a:defRPr>
            </a:lvl1pPr>
          </a:lstStyle>
          <a:p>
            <a:r>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p>
            <a:pPr marL="0" indent="0" defTabSz="321454" rtl="0">
              <a:spcBef>
                <a:spcPts val="500"/>
              </a:spcBef>
              <a:buSzTx/>
              <a:buNone/>
              <a:defRPr sz="1000">
                <a:solidFill>
                  <a:srgbClr val="000000"/>
                </a:solidFill>
              </a:defRPr>
            </a:pPr>
            <a:endParaRPr/>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7524665"/>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a:solidFill>
                  <a:srgbClr val="000000"/>
                </a:solidFill>
              </a:defRPr>
            </a:lvl1pPr>
          </a:lstStyle>
          <a:p>
            <a:r>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p>
            <a:endParaRPr/>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a:solidFill>
                  <a:srgbClr val="000000"/>
                </a:solidFill>
              </a:defRPr>
            </a:lvl1pPr>
            <a:lvl2pPr marL="0" indent="321454" defTabSz="321454">
              <a:spcBef>
                <a:spcPts val="500"/>
              </a:spcBef>
              <a:buSzTx/>
              <a:buNone/>
              <a:defRPr sz="1000">
                <a:solidFill>
                  <a:srgbClr val="000000"/>
                </a:solidFill>
              </a:defRPr>
            </a:lvl2pPr>
            <a:lvl3pPr marL="0" indent="642909" defTabSz="321454">
              <a:spcBef>
                <a:spcPts val="500"/>
              </a:spcBef>
              <a:buSzTx/>
              <a:buNone/>
              <a:defRPr sz="1000">
                <a:solidFill>
                  <a:srgbClr val="000000"/>
                </a:solidFill>
              </a:defRPr>
            </a:lvl3pPr>
            <a:lvl4pPr marL="0" indent="964364" defTabSz="321454">
              <a:spcBef>
                <a:spcPts val="500"/>
              </a:spcBef>
              <a:buSzTx/>
              <a:buNone/>
              <a:defRPr sz="1000">
                <a:solidFill>
                  <a:srgbClr val="000000"/>
                </a:solidFill>
              </a:defRPr>
            </a:lvl4pPr>
            <a:lvl5pPr marL="0" indent="1285819" defTabSz="321454">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3305610"/>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0808224"/>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0">
                <a:solidFill>
                  <a:srgbClr val="000000"/>
                </a:solidFill>
              </a:defRPr>
            </a:lvl1pPr>
          </a:lstStyle>
          <a:p>
            <a:r>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9173349"/>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20577035"/>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38121037"/>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3378194"/>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112147357"/>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55"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94047169"/>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52827797"/>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11536562"/>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14691338"/>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89932745"/>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5951841"/>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91284833"/>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15473200"/>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91877106"/>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56500575"/>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64"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67720605"/>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769072075"/>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99848077"/>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807337616"/>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63243721"/>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lvl1pPr>
          </a:lstStyle>
          <a:p>
            <a:r>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FFFFFF"/>
                </a:solidFill>
              </a:defRPr>
            </a:lvl1pPr>
            <a:lvl2pPr marL="0" indent="457200" algn="ctr">
              <a:buSzTx/>
              <a:buNone/>
              <a:defRPr>
                <a:solidFill>
                  <a:srgbClr val="FFFFFF"/>
                </a:solidFill>
              </a:defRPr>
            </a:lvl2pPr>
            <a:lvl3pPr marL="0" indent="914400" algn="ctr">
              <a:buSzTx/>
              <a:buNone/>
              <a:defRPr>
                <a:solidFill>
                  <a:srgbClr val="FFFFFF"/>
                </a:solidFill>
              </a:defRPr>
            </a:lvl3pPr>
            <a:lvl4pPr marL="0" indent="1371600" algn="ctr">
              <a:buSzTx/>
              <a:buNone/>
              <a:defRPr>
                <a:solidFill>
                  <a:srgbClr val="FFFFFF"/>
                </a:solidFill>
              </a:defRPr>
            </a:lvl4pPr>
            <a:lvl5pPr marL="0" indent="1828800" algn="ctr">
              <a:buSzTx/>
              <a:buNone/>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0890451"/>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3579096"/>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lvl1pPr>
          </a:lstStyle>
          <a:p>
            <a:r>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FFFFFF"/>
                </a:solidFill>
              </a:defRPr>
            </a:lvl1pPr>
            <a:lvl2pPr marL="0" indent="457200">
              <a:spcBef>
                <a:spcPts val="400"/>
              </a:spcBef>
              <a:buSzTx/>
              <a:buNone/>
              <a:defRPr sz="2000">
                <a:solidFill>
                  <a:srgbClr val="FFFFFF"/>
                </a:solidFill>
              </a:defRPr>
            </a:lvl2pPr>
            <a:lvl3pPr marL="0" indent="914400">
              <a:spcBef>
                <a:spcPts val="400"/>
              </a:spcBef>
              <a:buSzTx/>
              <a:buNone/>
              <a:defRPr sz="2000">
                <a:solidFill>
                  <a:srgbClr val="FFFFFF"/>
                </a:solidFill>
              </a:defRPr>
            </a:lvl3pPr>
            <a:lvl4pPr marL="0" indent="1371600">
              <a:spcBef>
                <a:spcPts val="400"/>
              </a:spcBef>
              <a:buSzTx/>
              <a:buNone/>
              <a:defRPr sz="2000">
                <a:solidFill>
                  <a:srgbClr val="FFFFFF"/>
                </a:solidFill>
              </a:defRPr>
            </a:lvl4pPr>
            <a:lvl5pPr marL="0" indent="1828800">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1729905"/>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a:solidFill>
                  <a:srgbClr val="FFFFFF"/>
                </a:solidFill>
              </a:defRPr>
            </a:lvl1pPr>
            <a:lvl2pPr marL="790575" indent="-333375">
              <a:spcBef>
                <a:spcPts val="600"/>
              </a:spcBef>
              <a:buSzPct val="100000"/>
              <a:buChar char="–"/>
              <a:defRPr sz="2800">
                <a:solidFill>
                  <a:srgbClr val="FFFFFF"/>
                </a:solidFill>
              </a:defRPr>
            </a:lvl2pPr>
            <a:lvl3pPr marL="1234439" indent="-320039">
              <a:spcBef>
                <a:spcPts val="600"/>
              </a:spcBef>
              <a:buSzPct val="100000"/>
              <a:buChar char="•"/>
              <a:defRPr sz="2800">
                <a:solidFill>
                  <a:srgbClr val="FFFFFF"/>
                </a:solidFill>
              </a:defRPr>
            </a:lvl3pPr>
            <a:lvl4pPr marL="1727200" indent="-355600">
              <a:spcBef>
                <a:spcPts val="600"/>
              </a:spcBef>
              <a:buSzPct val="100000"/>
              <a:buChar char="–"/>
              <a:defRPr sz="2800">
                <a:solidFill>
                  <a:srgbClr val="FFFFFF"/>
                </a:solidFill>
              </a:defRPr>
            </a:lvl4pPr>
            <a:lvl5pPr marL="2184400" indent="-355600">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4868725"/>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lvl1pPr>
          </a:lstStyle>
          <a:p>
            <a:r>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FFFFFF"/>
                </a:solidFill>
              </a:defRPr>
            </a:lvl1pPr>
            <a:lvl2pPr marL="0" indent="457200">
              <a:spcBef>
                <a:spcPts val="500"/>
              </a:spcBef>
              <a:buSzTx/>
              <a:buNone/>
              <a:defRPr sz="2400" b="1">
                <a:solidFill>
                  <a:srgbClr val="FFFFFF"/>
                </a:solidFill>
              </a:defRPr>
            </a:lvl2pPr>
            <a:lvl3pPr marL="0" indent="914400">
              <a:spcBef>
                <a:spcPts val="500"/>
              </a:spcBef>
              <a:buSzTx/>
              <a:buNone/>
              <a:defRPr sz="2400" b="1">
                <a:solidFill>
                  <a:srgbClr val="FFFFFF"/>
                </a:solidFill>
              </a:defRPr>
            </a:lvl3pPr>
            <a:lvl4pPr marL="0" indent="1371600">
              <a:spcBef>
                <a:spcPts val="500"/>
              </a:spcBef>
              <a:buSzTx/>
              <a:buNone/>
              <a:defRPr sz="2400" b="1">
                <a:solidFill>
                  <a:srgbClr val="FFFFFF"/>
                </a:solidFill>
              </a:defRPr>
            </a:lvl4pPr>
            <a:lvl5pPr marL="0" indent="1828800">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FFFFFF"/>
                </a:solidFill>
              </a:defRPr>
            </a:pPr>
            <a:endParaRPr/>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4736125"/>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73"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543714"/>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18662130"/>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lvl1pPr>
          </a:lstStyle>
          <a:p>
            <a:r>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FFFFFF"/>
                </a:solidFill>
              </a:defRPr>
            </a:pPr>
            <a:endParaRPr/>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6136452"/>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lvl1pPr>
          </a:lstStyle>
          <a:p>
            <a:r>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FFFFFF"/>
                </a:solidFill>
              </a:defRPr>
            </a:lvl1pPr>
            <a:lvl2pPr marL="0" indent="457200">
              <a:spcBef>
                <a:spcPts val="300"/>
              </a:spcBef>
              <a:buSzTx/>
              <a:buNone/>
              <a:defRPr sz="1400">
                <a:solidFill>
                  <a:srgbClr val="FFFFFF"/>
                </a:solidFill>
              </a:defRPr>
            </a:lvl2pPr>
            <a:lvl3pPr marL="0" indent="914400">
              <a:spcBef>
                <a:spcPts val="300"/>
              </a:spcBef>
              <a:buSzTx/>
              <a:buNone/>
              <a:defRPr sz="1400">
                <a:solidFill>
                  <a:srgbClr val="FFFFFF"/>
                </a:solidFill>
              </a:defRPr>
            </a:lvl3pPr>
            <a:lvl4pPr marL="0" indent="1371600">
              <a:spcBef>
                <a:spcPts val="300"/>
              </a:spcBef>
              <a:buSzTx/>
              <a:buNone/>
              <a:defRPr sz="1400">
                <a:solidFill>
                  <a:srgbClr val="FFFFFF"/>
                </a:solidFill>
              </a:defRPr>
            </a:lvl4pPr>
            <a:lvl5pPr marL="0" indent="1828800">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5380312"/>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1320443"/>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0"/>
            </a:lvl1pPr>
          </a:lstStyle>
          <a:p>
            <a:r>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8772951"/>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64870305"/>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27142653"/>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0">
                <a:solidFill>
                  <a:srgbClr val="000000"/>
                </a:solidFill>
              </a:defRPr>
            </a:lvl1pPr>
          </a:lstStyle>
          <a:p>
            <a:r>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a:solidFill>
                  <a:srgbClr val="000000"/>
                </a:solidFill>
              </a:defRPr>
            </a:lvl1pPr>
            <a:lvl2pPr marL="0" indent="321503" algn="ctr" defTabSz="321503">
              <a:spcBef>
                <a:spcPts val="500"/>
              </a:spcBef>
              <a:buSzTx/>
              <a:buNone/>
              <a:defRPr sz="1600">
                <a:solidFill>
                  <a:srgbClr val="000000"/>
                </a:solidFill>
              </a:defRPr>
            </a:lvl2pPr>
            <a:lvl3pPr marL="0" indent="643006" algn="ctr" defTabSz="321503">
              <a:spcBef>
                <a:spcPts val="500"/>
              </a:spcBef>
              <a:buSzTx/>
              <a:buNone/>
              <a:defRPr sz="1600">
                <a:solidFill>
                  <a:srgbClr val="000000"/>
                </a:solidFill>
              </a:defRPr>
            </a:lvl3pPr>
            <a:lvl4pPr marL="0" indent="964508" algn="ctr" defTabSz="321503">
              <a:spcBef>
                <a:spcPts val="500"/>
              </a:spcBef>
              <a:buSzTx/>
              <a:buNone/>
              <a:defRPr sz="1600">
                <a:solidFill>
                  <a:srgbClr val="000000"/>
                </a:solidFill>
              </a:defRPr>
            </a:lvl4pPr>
            <a:lvl5pPr marL="0" indent="1286012" algn="ctr" defTabSz="321503">
              <a:spcBef>
                <a:spcPts val="500"/>
              </a:spcBef>
              <a:buSzTx/>
              <a:buNone/>
              <a:defRPr sz="16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3031677"/>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6034818"/>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a:lvl1pPr>
          </a:lstStyle>
          <a:p>
            <a:r>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683"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0">
                <a:solidFill>
                  <a:srgbClr val="000000"/>
                </a:solidFill>
              </a:defRPr>
            </a:lvl1pPr>
          </a:lstStyle>
          <a:p>
            <a:r>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a:solidFill>
                  <a:srgbClr val="000000"/>
                </a:solidFill>
              </a:defRPr>
            </a:lvl1pPr>
            <a:lvl2pPr marL="0" indent="321503" defTabSz="321503">
              <a:spcBef>
                <a:spcPts val="500"/>
              </a:spcBef>
              <a:buSzTx/>
              <a:buNone/>
              <a:defRPr sz="1600">
                <a:solidFill>
                  <a:srgbClr val="000000"/>
                </a:solidFill>
              </a:defRPr>
            </a:lvl2pPr>
            <a:lvl3pPr marL="0" indent="643006" defTabSz="321503">
              <a:spcBef>
                <a:spcPts val="500"/>
              </a:spcBef>
              <a:buSzTx/>
              <a:buNone/>
              <a:defRPr sz="1600">
                <a:solidFill>
                  <a:srgbClr val="000000"/>
                </a:solidFill>
              </a:defRPr>
            </a:lvl3pPr>
            <a:lvl4pPr marL="0" indent="964508" defTabSz="321503">
              <a:spcBef>
                <a:spcPts val="500"/>
              </a:spcBef>
              <a:buSzTx/>
              <a:buNone/>
              <a:defRPr sz="1600">
                <a:solidFill>
                  <a:srgbClr val="000000"/>
                </a:solidFill>
              </a:defRPr>
            </a:lvl4pPr>
            <a:lvl5pPr marL="0" indent="1286012" defTabSz="321503">
              <a:spcBef>
                <a:spcPts val="500"/>
              </a:spcBef>
              <a:buSzTx/>
              <a:buNone/>
              <a:defRPr sz="16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1624374"/>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8604365"/>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a:solidFill>
                  <a:srgbClr val="000000"/>
                </a:solidFill>
              </a:defRPr>
            </a:lvl1pPr>
            <a:lvl2pPr marL="0" indent="321503" defTabSz="321503">
              <a:spcBef>
                <a:spcPts val="500"/>
              </a:spcBef>
              <a:buSzTx/>
              <a:buNone/>
              <a:defRPr sz="1600" b="1">
                <a:solidFill>
                  <a:srgbClr val="000000"/>
                </a:solidFill>
              </a:defRPr>
            </a:lvl2pPr>
            <a:lvl3pPr marL="0" indent="643006" defTabSz="321503">
              <a:spcBef>
                <a:spcPts val="500"/>
              </a:spcBef>
              <a:buSzTx/>
              <a:buNone/>
              <a:defRPr sz="1600" b="1">
                <a:solidFill>
                  <a:srgbClr val="000000"/>
                </a:solidFill>
              </a:defRPr>
            </a:lvl3pPr>
            <a:lvl4pPr marL="0" indent="964508" defTabSz="321503">
              <a:spcBef>
                <a:spcPts val="500"/>
              </a:spcBef>
              <a:buSzTx/>
              <a:buNone/>
              <a:defRPr sz="1600" b="1">
                <a:solidFill>
                  <a:srgbClr val="000000"/>
                </a:solidFill>
              </a:defRPr>
            </a:lvl4pPr>
            <a:lvl5pPr marL="0" indent="1286012" defTabSz="321503">
              <a:spcBef>
                <a:spcPts val="500"/>
              </a:spcBef>
              <a:buSzTx/>
              <a:buNone/>
              <a:defRPr sz="16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p>
            <a:pPr marL="0" indent="0" defTabSz="321503" rtl="0">
              <a:spcBef>
                <a:spcPts val="500"/>
              </a:spcBef>
              <a:buSzTx/>
              <a:buNone/>
              <a:defRPr sz="1600" b="1">
                <a:solidFill>
                  <a:srgbClr val="000000"/>
                </a:solidFill>
              </a:defRPr>
            </a:pPr>
            <a:endParaRPr/>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1127060"/>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1619221"/>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0">
                <a:solidFill>
                  <a:srgbClr val="000000"/>
                </a:solidFill>
              </a:defRPr>
            </a:lvl1pPr>
          </a:lstStyle>
          <a:p>
            <a:r>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p>
            <a:pPr marL="0" indent="0" defTabSz="321503" rtl="0">
              <a:spcBef>
                <a:spcPts val="500"/>
              </a:spcBef>
              <a:buSzTx/>
              <a:buNone/>
              <a:defRPr sz="1100">
                <a:solidFill>
                  <a:srgbClr val="000000"/>
                </a:solidFill>
              </a:defRPr>
            </a:pPr>
            <a:endParaRPr/>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9663469"/>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0">
                <a:solidFill>
                  <a:srgbClr val="000000"/>
                </a:solidFill>
              </a:defRPr>
            </a:lvl1pPr>
          </a:lstStyle>
          <a:p>
            <a:r>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p>
            <a:endParaRPr/>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a:solidFill>
                  <a:srgbClr val="000000"/>
                </a:solidFill>
              </a:defRPr>
            </a:lvl1pPr>
            <a:lvl2pPr marL="0" indent="321503" defTabSz="321503">
              <a:spcBef>
                <a:spcPts val="500"/>
              </a:spcBef>
              <a:buSzTx/>
              <a:buNone/>
              <a:defRPr sz="1100">
                <a:solidFill>
                  <a:srgbClr val="000000"/>
                </a:solidFill>
              </a:defRPr>
            </a:lvl2pPr>
            <a:lvl3pPr marL="0" indent="643006" defTabSz="321503">
              <a:spcBef>
                <a:spcPts val="500"/>
              </a:spcBef>
              <a:buSzTx/>
              <a:buNone/>
              <a:defRPr sz="1100">
                <a:solidFill>
                  <a:srgbClr val="000000"/>
                </a:solidFill>
              </a:defRPr>
            </a:lvl3pPr>
            <a:lvl4pPr marL="0" indent="964508" defTabSz="321503">
              <a:spcBef>
                <a:spcPts val="500"/>
              </a:spcBef>
              <a:buSzTx/>
              <a:buNone/>
              <a:defRPr sz="1100">
                <a:solidFill>
                  <a:srgbClr val="000000"/>
                </a:solidFill>
              </a:defRPr>
            </a:lvl4pPr>
            <a:lvl5pPr marL="0" indent="1286012" defTabSz="321503">
              <a:spcBef>
                <a:spcPts val="500"/>
              </a:spcBef>
              <a:buSzTx/>
              <a:buNone/>
              <a:defRPr sz="11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1436648"/>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4213524"/>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0">
                <a:solidFill>
                  <a:srgbClr val="000000"/>
                </a:solidFill>
              </a:defRPr>
            </a:lvl1pPr>
          </a:lstStyle>
          <a:p>
            <a:r>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4255254"/>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a:solidFill>
                  <a:srgbClr val="F8F8EF"/>
                </a:solidFill>
                <a:effectLst>
                  <a:outerShdw blurRad="38100" dist="38100" dir="2700000" rotWithShape="0">
                    <a:srgbClr val="000000">
                      <a:alpha val="43137"/>
                    </a:srgbClr>
                  </a:outerShdw>
                </a:effectLst>
              </a:defRPr>
            </a:lvl1pPr>
            <a:lvl2pPr marL="0" indent="456725" algn="ctr">
              <a:buSzTx/>
              <a:buNone/>
              <a:defRPr>
                <a:solidFill>
                  <a:srgbClr val="F8F8EF"/>
                </a:solidFill>
                <a:effectLst>
                  <a:outerShdw blurRad="38100" dist="38100" dir="2700000" rotWithShape="0">
                    <a:srgbClr val="000000">
                      <a:alpha val="43137"/>
                    </a:srgbClr>
                  </a:outerShdw>
                </a:effectLst>
              </a:defRPr>
            </a:lvl2pPr>
            <a:lvl3pPr marL="0" indent="913454" algn="ctr">
              <a:buSzTx/>
              <a:buNone/>
              <a:defRPr>
                <a:solidFill>
                  <a:srgbClr val="F8F8EF"/>
                </a:solidFill>
                <a:effectLst>
                  <a:outerShdw blurRad="38100" dist="38100" dir="2700000" rotWithShape="0">
                    <a:srgbClr val="000000">
                      <a:alpha val="43137"/>
                    </a:srgbClr>
                  </a:outerShdw>
                </a:effectLst>
              </a:defRPr>
            </a:lvl3pPr>
            <a:lvl4pPr marL="0" indent="1370171" algn="ctr">
              <a:buSzTx/>
              <a:buNone/>
              <a:defRPr>
                <a:solidFill>
                  <a:srgbClr val="F8F8EF"/>
                </a:solidFill>
                <a:effectLst>
                  <a:outerShdw blurRad="38100" dist="38100" dir="2700000" rotWithShape="0">
                    <a:srgbClr val="000000">
                      <a:alpha val="43137"/>
                    </a:srgbClr>
                  </a:outerShdw>
                </a:effectLst>
              </a:defRPr>
            </a:lvl4pPr>
            <a:lvl5pPr marL="0" indent="1826907" algn="ctr">
              <a:buSzTx/>
              <a:buNone/>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4337557"/>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20905100"/>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91"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cap="all">
                <a:solidFill>
                  <a:srgbClr val="F8F8EF"/>
                </a:solidFill>
                <a:effectLst>
                  <a:outerShdw blurRad="38100" dist="38100" dir="2700000" rotWithShape="0">
                    <a:srgbClr val="000000">
                      <a:alpha val="43137"/>
                    </a:srgbClr>
                  </a:outerShdw>
                </a:effectLst>
              </a:defRPr>
            </a:lvl1pPr>
          </a:lstStyle>
          <a:p>
            <a:r>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a:solidFill>
                  <a:srgbClr val="F8F8EF"/>
                </a:solidFill>
                <a:effectLst>
                  <a:outerShdw blurRad="38100" dist="38100" dir="2700000" rotWithShape="0">
                    <a:srgbClr val="000000">
                      <a:alpha val="43137"/>
                    </a:srgbClr>
                  </a:outerShdw>
                </a:effectLst>
              </a:defRPr>
            </a:lvl1pPr>
            <a:lvl2pPr marL="0" indent="456725">
              <a:spcBef>
                <a:spcPts val="400"/>
              </a:spcBef>
              <a:buSzTx/>
              <a:buNone/>
              <a:defRPr sz="2000">
                <a:solidFill>
                  <a:srgbClr val="F8F8EF"/>
                </a:solidFill>
                <a:effectLst>
                  <a:outerShdw blurRad="38100" dist="38100" dir="2700000" rotWithShape="0">
                    <a:srgbClr val="000000">
                      <a:alpha val="43137"/>
                    </a:srgbClr>
                  </a:outerShdw>
                </a:effectLst>
              </a:defRPr>
            </a:lvl2pPr>
            <a:lvl3pPr marL="0" indent="913454">
              <a:spcBef>
                <a:spcPts val="400"/>
              </a:spcBef>
              <a:buSzTx/>
              <a:buNone/>
              <a:defRPr sz="2000">
                <a:solidFill>
                  <a:srgbClr val="F8F8EF"/>
                </a:solidFill>
                <a:effectLst>
                  <a:outerShdw blurRad="38100" dist="38100" dir="2700000" rotWithShape="0">
                    <a:srgbClr val="000000">
                      <a:alpha val="43137"/>
                    </a:srgbClr>
                  </a:outerShdw>
                </a:effectLst>
              </a:defRPr>
            </a:lvl3pPr>
            <a:lvl4pPr marL="0" indent="1370171">
              <a:spcBef>
                <a:spcPts val="400"/>
              </a:spcBef>
              <a:buSzTx/>
              <a:buNone/>
              <a:defRPr sz="2000">
                <a:solidFill>
                  <a:srgbClr val="F8F8EF"/>
                </a:solidFill>
                <a:effectLst>
                  <a:outerShdw blurRad="38100" dist="38100" dir="2700000" rotWithShape="0">
                    <a:srgbClr val="000000">
                      <a:alpha val="43137"/>
                    </a:srgbClr>
                  </a:outerShdw>
                </a:effectLst>
              </a:defRPr>
            </a:lvl4pPr>
            <a:lvl5pPr marL="0" indent="1826907">
              <a:spcBef>
                <a:spcPts val="400"/>
              </a:spcBef>
              <a:buSzTx/>
              <a:buNone/>
              <a:defRPr sz="20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5267401"/>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a:solidFill>
                  <a:srgbClr val="F8F8EF"/>
                </a:solidFill>
                <a:effectLst>
                  <a:outerShdw blurRad="38100" dist="38100" dir="2700000" rotWithShape="0">
                    <a:srgbClr val="000000">
                      <a:alpha val="43137"/>
                    </a:srgbClr>
                  </a:outerShdw>
                </a:effectLst>
              </a:defRPr>
            </a:lvl1pPr>
            <a:lvl2pPr marL="789750" indent="-333032">
              <a:spcBef>
                <a:spcPts val="600"/>
              </a:spcBef>
              <a:buSzPct val="100000"/>
              <a:buChar char="–"/>
              <a:defRPr sz="2800">
                <a:solidFill>
                  <a:srgbClr val="F8F8EF"/>
                </a:solidFill>
                <a:effectLst>
                  <a:outerShdw blurRad="38100" dist="38100" dir="2700000" rotWithShape="0">
                    <a:srgbClr val="000000">
                      <a:alpha val="43137"/>
                    </a:srgbClr>
                  </a:outerShdw>
                </a:effectLst>
              </a:defRPr>
            </a:lvl2pPr>
            <a:lvl3pPr marL="1233151" indent="-319708">
              <a:spcBef>
                <a:spcPts val="600"/>
              </a:spcBef>
              <a:buSzPct val="100000"/>
              <a:buChar char="•"/>
              <a:defRPr sz="2800">
                <a:solidFill>
                  <a:srgbClr val="F8F8EF"/>
                </a:solidFill>
                <a:effectLst>
                  <a:outerShdw blurRad="38100" dist="38100" dir="2700000" rotWithShape="0">
                    <a:srgbClr val="000000">
                      <a:alpha val="43137"/>
                    </a:srgbClr>
                  </a:outerShdw>
                </a:effectLst>
              </a:defRPr>
            </a:lvl3pPr>
            <a:lvl4pPr marL="1725405" indent="-355231">
              <a:spcBef>
                <a:spcPts val="600"/>
              </a:spcBef>
              <a:buSzPct val="100000"/>
              <a:buChar char="–"/>
              <a:defRPr sz="2800">
                <a:solidFill>
                  <a:srgbClr val="F8F8EF"/>
                </a:solidFill>
                <a:effectLst>
                  <a:outerShdw blurRad="38100" dist="38100" dir="2700000" rotWithShape="0">
                    <a:srgbClr val="000000">
                      <a:alpha val="43137"/>
                    </a:srgbClr>
                  </a:outerShdw>
                </a:effectLst>
              </a:defRPr>
            </a:lvl4pPr>
            <a:lvl5pPr marL="2182126" indent="-355231">
              <a:spcBef>
                <a:spcPts val="600"/>
              </a:spcBef>
              <a:buChar char="»"/>
              <a:defRPr sz="28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9836281"/>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a:solidFill>
                  <a:srgbClr val="F8F8EF"/>
                </a:solidFill>
                <a:effectLst>
                  <a:outerShdw blurRad="38100" dist="38100" dir="2700000" rotWithShape="0">
                    <a:srgbClr val="000000">
                      <a:alpha val="43137"/>
                    </a:srgbClr>
                  </a:outerShdw>
                </a:effectLst>
              </a:defRPr>
            </a:lvl1pPr>
            <a:lvl2pPr marL="0" indent="456725">
              <a:spcBef>
                <a:spcPts val="500"/>
              </a:spcBef>
              <a:buSzTx/>
              <a:buNone/>
              <a:defRPr sz="2400" b="1">
                <a:solidFill>
                  <a:srgbClr val="F8F8EF"/>
                </a:solidFill>
                <a:effectLst>
                  <a:outerShdw blurRad="38100" dist="38100" dir="2700000" rotWithShape="0">
                    <a:srgbClr val="000000">
                      <a:alpha val="43137"/>
                    </a:srgbClr>
                  </a:outerShdw>
                </a:effectLst>
              </a:defRPr>
            </a:lvl2pPr>
            <a:lvl3pPr marL="0" indent="913454">
              <a:spcBef>
                <a:spcPts val="500"/>
              </a:spcBef>
              <a:buSzTx/>
              <a:buNone/>
              <a:defRPr sz="2400" b="1">
                <a:solidFill>
                  <a:srgbClr val="F8F8EF"/>
                </a:solidFill>
                <a:effectLst>
                  <a:outerShdw blurRad="38100" dist="38100" dir="2700000" rotWithShape="0">
                    <a:srgbClr val="000000">
                      <a:alpha val="43137"/>
                    </a:srgbClr>
                  </a:outerShdw>
                </a:effectLst>
              </a:defRPr>
            </a:lvl3pPr>
            <a:lvl4pPr marL="0" indent="1370171">
              <a:spcBef>
                <a:spcPts val="500"/>
              </a:spcBef>
              <a:buSzTx/>
              <a:buNone/>
              <a:defRPr sz="2400" b="1">
                <a:solidFill>
                  <a:srgbClr val="F8F8EF"/>
                </a:solidFill>
                <a:effectLst>
                  <a:outerShdw blurRad="38100" dist="38100" dir="2700000" rotWithShape="0">
                    <a:srgbClr val="000000">
                      <a:alpha val="43137"/>
                    </a:srgbClr>
                  </a:outerShdw>
                </a:effectLst>
              </a:defRPr>
            </a:lvl4pPr>
            <a:lvl5pPr marL="0" indent="1826907">
              <a:spcBef>
                <a:spcPts val="500"/>
              </a:spcBef>
              <a:buSzTx/>
              <a:buNone/>
              <a:defRPr sz="2400" b="1">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898925"/>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0360214"/>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5703543"/>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a:solidFill>
                  <a:srgbClr val="F8F8EF"/>
                </a:solidFill>
                <a:effectLst>
                  <a:outerShdw blurRad="38100" dist="38100" dir="2700000" rotWithShape="0">
                    <a:srgbClr val="000000">
                      <a:alpha val="43137"/>
                    </a:srgbClr>
                  </a:outerShdw>
                </a:effectLst>
              </a:defRPr>
            </a:lvl1pPr>
            <a:lvl2pPr marL="0" indent="456725">
              <a:spcBef>
                <a:spcPts val="300"/>
              </a:spcBef>
              <a:buSzTx/>
              <a:buNone/>
              <a:defRPr sz="1400">
                <a:solidFill>
                  <a:srgbClr val="F8F8EF"/>
                </a:solidFill>
                <a:effectLst>
                  <a:outerShdw blurRad="38100" dist="38100" dir="2700000" rotWithShape="0">
                    <a:srgbClr val="000000">
                      <a:alpha val="43137"/>
                    </a:srgbClr>
                  </a:outerShdw>
                </a:effectLst>
              </a:defRPr>
            </a:lvl2pPr>
            <a:lvl3pPr marL="0" indent="913454">
              <a:spcBef>
                <a:spcPts val="300"/>
              </a:spcBef>
              <a:buSzTx/>
              <a:buNone/>
              <a:defRPr sz="1400">
                <a:solidFill>
                  <a:srgbClr val="F8F8EF"/>
                </a:solidFill>
                <a:effectLst>
                  <a:outerShdw blurRad="38100" dist="38100" dir="2700000" rotWithShape="0">
                    <a:srgbClr val="000000">
                      <a:alpha val="43137"/>
                    </a:srgbClr>
                  </a:outerShdw>
                </a:effectLst>
              </a:defRPr>
            </a:lvl3pPr>
            <a:lvl4pPr marL="0" indent="1370171">
              <a:spcBef>
                <a:spcPts val="300"/>
              </a:spcBef>
              <a:buSzTx/>
              <a:buNone/>
              <a:defRPr sz="1400">
                <a:solidFill>
                  <a:srgbClr val="F8F8EF"/>
                </a:solidFill>
                <a:effectLst>
                  <a:outerShdw blurRad="38100" dist="38100" dir="2700000" rotWithShape="0">
                    <a:srgbClr val="000000">
                      <a:alpha val="43137"/>
                    </a:srgbClr>
                  </a:outerShdw>
                </a:effectLst>
              </a:defRPr>
            </a:lvl4pPr>
            <a:lvl5pPr marL="0" indent="1826907">
              <a:spcBef>
                <a:spcPts val="300"/>
              </a:spcBef>
              <a:buSzTx/>
              <a:buNone/>
              <a:defRPr sz="14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5076315"/>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89433759"/>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5787463"/>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78002715"/>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39"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610277658"/>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69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cap="all">
                <a:effectLst>
                  <a:outerShdw blurRad="38100" dist="38100" dir="2700000" rotWithShape="0">
                    <a:srgbClr val="000000"/>
                  </a:outerShdw>
                </a:effectLst>
              </a:defRPr>
            </a:lvl1pPr>
          </a:lstStyle>
          <a:p>
            <a:r>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a:solidFill>
                  <a:srgbClr val="FFFFFF"/>
                </a:solidFill>
                <a:effectLst>
                  <a:outerShdw blurRad="38100" dist="38100" dir="2700000" rotWithShape="0">
                    <a:srgbClr val="000000"/>
                  </a:outerShdw>
                </a:effectLst>
              </a:defRPr>
            </a:lvl1pPr>
            <a:lvl2pPr marL="0" indent="457150">
              <a:spcBef>
                <a:spcPts val="400"/>
              </a:spcBef>
              <a:buSzTx/>
              <a:buNone/>
              <a:defRPr sz="2000">
                <a:solidFill>
                  <a:srgbClr val="FFFFFF"/>
                </a:solidFill>
                <a:effectLst>
                  <a:outerShdw blurRad="38100" dist="38100" dir="2700000" rotWithShape="0">
                    <a:srgbClr val="000000"/>
                  </a:outerShdw>
                </a:effectLst>
              </a:defRPr>
            </a:lvl2pPr>
            <a:lvl3pPr marL="0" indent="914300">
              <a:spcBef>
                <a:spcPts val="400"/>
              </a:spcBef>
              <a:buSzTx/>
              <a:buNone/>
              <a:defRPr sz="2000">
                <a:solidFill>
                  <a:srgbClr val="FFFFFF"/>
                </a:solidFill>
                <a:effectLst>
                  <a:outerShdw blurRad="38100" dist="38100" dir="2700000" rotWithShape="0">
                    <a:srgbClr val="000000"/>
                  </a:outerShdw>
                </a:effectLst>
              </a:defRPr>
            </a:lvl3pPr>
            <a:lvl4pPr marL="0" indent="1371450">
              <a:spcBef>
                <a:spcPts val="400"/>
              </a:spcBef>
              <a:buSzTx/>
              <a:buNone/>
              <a:defRPr sz="2000">
                <a:solidFill>
                  <a:srgbClr val="FFFFFF"/>
                </a:solidFill>
                <a:effectLst>
                  <a:outerShdw blurRad="38100" dist="38100" dir="2700000" rotWithShape="0">
                    <a:srgbClr val="000000"/>
                  </a:outerShdw>
                </a:effectLst>
              </a:defRPr>
            </a:lvl4pPr>
            <a:lvl5pPr marL="0" indent="1828600">
              <a:spcBef>
                <a:spcPts val="400"/>
              </a:spcBef>
              <a:buSzTx/>
              <a:buNone/>
              <a:defRPr sz="2000">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56"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871738415"/>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a:solidFill>
                  <a:srgbClr val="FFFFFF"/>
                </a:solidFill>
                <a:effectLst>
                  <a:outerShdw blurRad="38100" dist="38100" dir="2700000" rotWithShape="0">
                    <a:srgbClr val="000000"/>
                  </a:outerShdw>
                </a:effectLst>
              </a:defRPr>
            </a:lvl1pPr>
            <a:lvl2pPr marL="790488" indent="-333339">
              <a:spcBef>
                <a:spcPts val="600"/>
              </a:spcBef>
              <a:buClr>
                <a:srgbClr val="FFFFCC"/>
              </a:buClr>
              <a:buSzPct val="75000"/>
              <a:defRPr sz="2800">
                <a:solidFill>
                  <a:srgbClr val="FFFFFF"/>
                </a:solidFill>
                <a:effectLst>
                  <a:outerShdw blurRad="38100" dist="38100" dir="2700000" rotWithShape="0">
                    <a:srgbClr val="000000"/>
                  </a:outerShdw>
                </a:effectLst>
              </a:defRPr>
            </a:lvl2pPr>
            <a:lvl3pPr marL="1234304" indent="-320004">
              <a:spcBef>
                <a:spcPts val="600"/>
              </a:spcBef>
              <a:buClr>
                <a:srgbClr val="FFFFCC"/>
              </a:buClr>
              <a:buSzPct val="75000"/>
              <a:defRPr sz="2800">
                <a:solidFill>
                  <a:srgbClr val="FFFFFF"/>
                </a:solidFill>
                <a:effectLst>
                  <a:outerShdw blurRad="38100" dist="38100" dir="2700000" rotWithShape="0">
                    <a:srgbClr val="000000"/>
                  </a:outerShdw>
                </a:effectLst>
              </a:defRPr>
            </a:lvl3pPr>
            <a:lvl4pPr marL="1727011" indent="-355561">
              <a:spcBef>
                <a:spcPts val="600"/>
              </a:spcBef>
              <a:buClr>
                <a:srgbClr val="FFFFCC"/>
              </a:buClr>
              <a:buSzPct val="75000"/>
              <a:defRPr sz="2800">
                <a:solidFill>
                  <a:srgbClr val="FFFFFF"/>
                </a:solidFill>
                <a:effectLst>
                  <a:outerShdw blurRad="38100" dist="38100" dir="2700000" rotWithShape="0">
                    <a:srgbClr val="000000"/>
                  </a:outerShdw>
                </a:effectLst>
              </a:defRPr>
            </a:lvl4pPr>
            <a:lvl5pPr marL="2184161" indent="-355561">
              <a:spcBef>
                <a:spcPts val="600"/>
              </a:spcBef>
              <a:buClr>
                <a:srgbClr val="FFFFCC"/>
              </a:buClr>
              <a:buSzPct val="75000"/>
              <a:buChar char="●"/>
              <a:defRPr sz="2800">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73"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994233002"/>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a:solidFill>
                  <a:srgbClr val="FFFFFF"/>
                </a:solidFill>
                <a:effectLst>
                  <a:outerShdw blurRad="38100" dist="38100" dir="2700000" rotWithShape="0">
                    <a:srgbClr val="000000"/>
                  </a:outerShdw>
                </a:effectLst>
              </a:defRPr>
            </a:lvl1pPr>
            <a:lvl2pPr marL="0" indent="457150">
              <a:spcBef>
                <a:spcPts val="500"/>
              </a:spcBef>
              <a:buSzTx/>
              <a:buNone/>
              <a:defRPr sz="2400" b="1">
                <a:solidFill>
                  <a:srgbClr val="FFFFFF"/>
                </a:solidFill>
                <a:effectLst>
                  <a:outerShdw blurRad="38100" dist="38100" dir="2700000" rotWithShape="0">
                    <a:srgbClr val="000000"/>
                  </a:outerShdw>
                </a:effectLst>
              </a:defRPr>
            </a:lvl2pPr>
            <a:lvl3pPr marL="0" indent="914300">
              <a:spcBef>
                <a:spcPts val="500"/>
              </a:spcBef>
              <a:buSzTx/>
              <a:buNone/>
              <a:defRPr sz="2400" b="1">
                <a:solidFill>
                  <a:srgbClr val="FFFFFF"/>
                </a:solidFill>
                <a:effectLst>
                  <a:outerShdw blurRad="38100" dist="38100" dir="2700000" rotWithShape="0">
                    <a:srgbClr val="000000"/>
                  </a:outerShdw>
                </a:effectLst>
              </a:defRPr>
            </a:lvl3pPr>
            <a:lvl4pPr marL="0" indent="1371450">
              <a:spcBef>
                <a:spcPts val="500"/>
              </a:spcBef>
              <a:buSzTx/>
              <a:buNone/>
              <a:defRPr sz="2400" b="1">
                <a:solidFill>
                  <a:srgbClr val="FFFFFF"/>
                </a:solidFill>
                <a:effectLst>
                  <a:outerShdw blurRad="38100" dist="38100" dir="2700000" rotWithShape="0">
                    <a:srgbClr val="000000"/>
                  </a:outerShdw>
                </a:effectLst>
              </a:defRPr>
            </a:lvl4pPr>
            <a:lvl5pPr marL="0" indent="1828600">
              <a:spcBef>
                <a:spcPts val="500"/>
              </a:spcBef>
              <a:buSzTx/>
              <a:buNone/>
              <a:defRPr sz="2400" b="1">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a:p>
        </p:txBody>
      </p:sp>
      <p:sp>
        <p:nvSpPr>
          <p:cNvPr id="3691"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706964719"/>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707"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284872721"/>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83797997"/>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a:effectLst>
                  <a:outerShdw blurRad="38100" dist="38100" dir="2700000" rotWithShape="0">
                    <a:srgbClr val="000000"/>
                  </a:outerShdw>
                </a:effectLst>
              </a:defRPr>
            </a:lvl1pPr>
          </a:lstStyle>
          <a:p>
            <a:r>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p>
            <a:pPr marL="0" indent="0" rtl="0">
              <a:spcBef>
                <a:spcPts val="300"/>
              </a:spcBef>
              <a:buSzTx/>
              <a:buNone/>
              <a:defRPr sz="1400">
                <a:solidFill>
                  <a:srgbClr val="FFFFFF"/>
                </a:solidFill>
                <a:effectLst>
                  <a:outerShdw blurRad="38100" dist="38100" dir="2700000" rotWithShape="0">
                    <a:srgbClr val="000000"/>
                  </a:outerShdw>
                </a:effectLst>
              </a:defRPr>
            </a:pPr>
            <a:endParaRPr/>
          </a:p>
        </p:txBody>
      </p:sp>
      <p:sp>
        <p:nvSpPr>
          <p:cNvPr id="3740"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600021966"/>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a:effectLst>
                  <a:outerShdw blurRad="38100" dist="38100" dir="2700000" rotWithShape="0">
                    <a:srgbClr val="000000"/>
                  </a:outerShdw>
                </a:effectLst>
              </a:defRPr>
            </a:lvl1pPr>
          </a:lstStyle>
          <a:p>
            <a:r>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a:solidFill>
                  <a:srgbClr val="FFFFFF"/>
                </a:solidFill>
                <a:effectLst>
                  <a:outerShdw blurRad="38100" dist="38100" dir="2700000" rotWithShape="0">
                    <a:srgbClr val="000000"/>
                  </a:outerShdw>
                </a:effectLst>
              </a:defRPr>
            </a:lvl1pPr>
            <a:lvl2pPr marL="0" indent="457150">
              <a:spcBef>
                <a:spcPts val="300"/>
              </a:spcBef>
              <a:buSzTx/>
              <a:buNone/>
              <a:defRPr sz="1400">
                <a:solidFill>
                  <a:srgbClr val="FFFFFF"/>
                </a:solidFill>
                <a:effectLst>
                  <a:outerShdw blurRad="38100" dist="38100" dir="2700000" rotWithShape="0">
                    <a:srgbClr val="000000"/>
                  </a:outerShdw>
                </a:effectLst>
              </a:defRPr>
            </a:lvl2pPr>
            <a:lvl3pPr marL="0" indent="914300">
              <a:spcBef>
                <a:spcPts val="300"/>
              </a:spcBef>
              <a:buSzTx/>
              <a:buNone/>
              <a:defRPr sz="1400">
                <a:solidFill>
                  <a:srgbClr val="FFFFFF"/>
                </a:solidFill>
                <a:effectLst>
                  <a:outerShdw blurRad="38100" dist="38100" dir="2700000" rotWithShape="0">
                    <a:srgbClr val="000000"/>
                  </a:outerShdw>
                </a:effectLst>
              </a:defRPr>
            </a:lvl3pPr>
            <a:lvl4pPr marL="0" indent="1371450">
              <a:spcBef>
                <a:spcPts val="300"/>
              </a:spcBef>
              <a:buSzTx/>
              <a:buNone/>
              <a:defRPr sz="1400">
                <a:solidFill>
                  <a:srgbClr val="FFFFFF"/>
                </a:solidFill>
                <a:effectLst>
                  <a:outerShdw blurRad="38100" dist="38100" dir="2700000" rotWithShape="0">
                    <a:srgbClr val="000000"/>
                  </a:outerShdw>
                </a:effectLst>
              </a:defRPr>
            </a:lvl4pPr>
            <a:lvl5pPr marL="0" indent="1828600">
              <a:spcBef>
                <a:spcPts val="300"/>
              </a:spcBef>
              <a:buSzTx/>
              <a:buNone/>
              <a:defRPr sz="1400">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58"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153181290"/>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75"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907997654"/>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0">
                <a:effectLst>
                  <a:outerShdw blurRad="38100" dist="38100" dir="2700000" rotWithShape="0">
                    <a:srgbClr val="000000"/>
                  </a:outerShdw>
                </a:effectLst>
              </a:defRPr>
            </a:lvl1pPr>
          </a:lstStyle>
          <a:p>
            <a:r>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92"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183684036"/>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0">
                <a:solidFill>
                  <a:srgbClr val="B2B2B2"/>
                </a:solidFill>
              </a:defRPr>
            </a:lvl1pPr>
          </a:lstStyle>
          <a:p>
            <a:r>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a:solidFill>
                  <a:srgbClr val="FFFFFF"/>
                </a:solidFill>
                <a:effectLst>
                  <a:outerShdw blurRad="38100" dist="38100" dir="2700000" rotWithShape="0">
                    <a:srgbClr val="010199"/>
                  </a:outerShdw>
                </a:effectLst>
              </a:defRPr>
            </a:lvl1pPr>
            <a:lvl2pPr marL="783220" indent="-326340">
              <a:buClr>
                <a:srgbClr val="FFFFCC"/>
              </a:buClr>
              <a:buSzPct val="75000"/>
              <a:defRPr>
                <a:solidFill>
                  <a:srgbClr val="FFFFFF"/>
                </a:solidFill>
                <a:effectLst>
                  <a:outerShdw blurRad="38100" dist="38100" dir="2700000" rotWithShape="0">
                    <a:srgbClr val="010199"/>
                  </a:outerShdw>
                </a:effectLst>
              </a:defRPr>
            </a:lvl2pPr>
            <a:lvl3pPr marL="1218345" indent="-304585">
              <a:buClr>
                <a:srgbClr val="FFFFCC"/>
              </a:buClr>
              <a:buSzPct val="75000"/>
              <a:defRPr>
                <a:solidFill>
                  <a:srgbClr val="FFFFFF"/>
                </a:solidFill>
                <a:effectLst>
                  <a:outerShdw blurRad="38100" dist="38100" dir="2700000" rotWithShape="0">
                    <a:srgbClr val="010199"/>
                  </a:outerShdw>
                </a:effectLst>
              </a:defRPr>
            </a:lvl3pPr>
            <a:lvl4pPr marL="1736140" indent="-365502">
              <a:buClr>
                <a:srgbClr val="FFFFCC"/>
              </a:buClr>
              <a:buSzPct val="75000"/>
              <a:defRPr>
                <a:solidFill>
                  <a:srgbClr val="FFFFFF"/>
                </a:solidFill>
                <a:effectLst>
                  <a:outerShdw blurRad="38100" dist="38100" dir="2700000" rotWithShape="0">
                    <a:srgbClr val="010199"/>
                  </a:outerShdw>
                </a:effectLst>
              </a:defRPr>
            </a:lvl4pPr>
            <a:lvl5pPr marL="2193020" indent="-365502">
              <a:buClr>
                <a:srgbClr val="FFFFCC"/>
              </a:buClr>
              <a:buSzPct val="75000"/>
              <a:buChar char="●"/>
              <a:defRPr>
                <a:solidFill>
                  <a:srgbClr val="FFFFFF"/>
                </a:solidFill>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01" name="Slide Number"/>
          <p:cNvSpPr txBox="1">
            <a:spLocks noGrp="1"/>
          </p:cNvSpPr>
          <p:nvPr>
            <p:ph type="sldNum" sz="quarter" idx="2"/>
          </p:nvPr>
        </p:nvSpPr>
        <p:spPr>
          <a:xfrm>
            <a:off x="8441461" y="6248400"/>
            <a:ext cx="245340" cy="226922"/>
          </a:xfrm>
          <a:prstGeom prst="rect">
            <a:avLst/>
          </a:prstGeom>
        </p:spPr>
        <p:txBody>
          <a:bodyPr lIns="45687" tIns="45687" rIns="45687" bIns="45687" anchor="t"/>
          <a:lstStyle>
            <a:lvl1pPr>
              <a:defRPr sz="1000">
                <a:solidFill>
                  <a:srgbClr val="FFFFFF"/>
                </a:solidFill>
                <a:effectLst>
                  <a:outerShdw blurRad="38100" dist="38100" dir="2700000" rotWithShape="0">
                    <a:srgbClr val="010199"/>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025628258"/>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70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0">
                <a:solidFill>
                  <a:srgbClr val="B2B2B2"/>
                </a:solidFill>
              </a:defRPr>
            </a:lvl1pPr>
          </a:lstStyle>
          <a:p>
            <a:r>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a:solidFill>
                  <a:srgbClr val="FFFFFF"/>
                </a:solidFill>
                <a:effectLst>
                  <a:outerShdw blurRad="38100" dist="38100" dir="2700000" rotWithShape="0">
                    <a:srgbClr val="010199"/>
                  </a:outerShdw>
                </a:effectLst>
              </a:defRPr>
            </a:lvl1pPr>
            <a:lvl2pPr marL="783220" indent="-326340">
              <a:buClr>
                <a:srgbClr val="FFFFCC"/>
              </a:buClr>
              <a:buSzPct val="75000"/>
              <a:defRPr>
                <a:solidFill>
                  <a:srgbClr val="FFFFFF"/>
                </a:solidFill>
                <a:effectLst>
                  <a:outerShdw blurRad="38100" dist="38100" dir="2700000" rotWithShape="0">
                    <a:srgbClr val="010199"/>
                  </a:outerShdw>
                </a:effectLst>
              </a:defRPr>
            </a:lvl2pPr>
            <a:lvl3pPr marL="1218345" indent="-304585">
              <a:buClr>
                <a:srgbClr val="FFFFCC"/>
              </a:buClr>
              <a:buSzPct val="75000"/>
              <a:defRPr>
                <a:solidFill>
                  <a:srgbClr val="FFFFFF"/>
                </a:solidFill>
                <a:effectLst>
                  <a:outerShdw blurRad="38100" dist="38100" dir="2700000" rotWithShape="0">
                    <a:srgbClr val="010199"/>
                  </a:outerShdw>
                </a:effectLst>
              </a:defRPr>
            </a:lvl3pPr>
            <a:lvl4pPr marL="1736140" indent="-365502">
              <a:buClr>
                <a:srgbClr val="FFFFCC"/>
              </a:buClr>
              <a:buSzPct val="75000"/>
              <a:defRPr>
                <a:solidFill>
                  <a:srgbClr val="FFFFFF"/>
                </a:solidFill>
                <a:effectLst>
                  <a:outerShdw blurRad="38100" dist="38100" dir="2700000" rotWithShape="0">
                    <a:srgbClr val="010199"/>
                  </a:outerShdw>
                </a:effectLst>
              </a:defRPr>
            </a:lvl4pPr>
            <a:lvl5pPr marL="2193020" indent="-365502">
              <a:buClr>
                <a:srgbClr val="FFFFCC"/>
              </a:buClr>
              <a:buSzPct val="75000"/>
              <a:buChar char="●"/>
              <a:defRPr>
                <a:solidFill>
                  <a:srgbClr val="FFFFFF"/>
                </a:solidFill>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18" name="Slide Number"/>
          <p:cNvSpPr txBox="1">
            <a:spLocks noGrp="1"/>
          </p:cNvSpPr>
          <p:nvPr>
            <p:ph type="sldNum" sz="quarter" idx="2"/>
          </p:nvPr>
        </p:nvSpPr>
        <p:spPr>
          <a:xfrm>
            <a:off x="8441461" y="6248400"/>
            <a:ext cx="245340" cy="226922"/>
          </a:xfrm>
          <a:prstGeom prst="rect">
            <a:avLst/>
          </a:prstGeom>
        </p:spPr>
        <p:txBody>
          <a:bodyPr lIns="45687" tIns="45687" rIns="45687" bIns="45687" anchor="t"/>
          <a:lstStyle>
            <a:lvl1pPr>
              <a:defRPr sz="1000">
                <a:solidFill>
                  <a:srgbClr val="FFFFFF"/>
                </a:solidFill>
                <a:effectLst>
                  <a:outerShdw blurRad="38100" dist="38100" dir="2700000" rotWithShape="0">
                    <a:srgbClr val="010199"/>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676918356"/>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F8F8EF"/>
                </a:solidFill>
                <a:effectLst>
                  <a:outerShdw blurRad="38100" dist="38100" dir="2700000" rotWithShape="0">
                    <a:srgbClr val="000000">
                      <a:alpha val="43137"/>
                    </a:srgbClr>
                  </a:outerShdw>
                </a:effectLst>
              </a:defRPr>
            </a:lvl1pPr>
            <a:lvl2pPr marL="0" indent="457200" algn="ctr">
              <a:buSzTx/>
              <a:buNone/>
              <a:defRPr>
                <a:solidFill>
                  <a:srgbClr val="F8F8EF"/>
                </a:solidFill>
                <a:effectLst>
                  <a:outerShdw blurRad="38100" dist="38100" dir="2700000" rotWithShape="0">
                    <a:srgbClr val="000000">
                      <a:alpha val="43137"/>
                    </a:srgbClr>
                  </a:outerShdw>
                </a:effectLst>
              </a:defRPr>
            </a:lvl2pPr>
            <a:lvl3pPr marL="0" indent="914400" algn="ctr">
              <a:buSzTx/>
              <a:buNone/>
              <a:defRPr>
                <a:solidFill>
                  <a:srgbClr val="F8F8EF"/>
                </a:solidFill>
                <a:effectLst>
                  <a:outerShdw blurRad="38100" dist="38100" dir="2700000" rotWithShape="0">
                    <a:srgbClr val="000000">
                      <a:alpha val="43137"/>
                    </a:srgbClr>
                  </a:outerShdw>
                </a:effectLst>
              </a:defRPr>
            </a:lvl3pPr>
            <a:lvl4pPr marL="0" indent="1371600" algn="ctr">
              <a:buSzTx/>
              <a:buNone/>
              <a:defRPr>
                <a:solidFill>
                  <a:srgbClr val="F8F8EF"/>
                </a:solidFill>
                <a:effectLst>
                  <a:outerShdw blurRad="38100" dist="38100" dir="2700000" rotWithShape="0">
                    <a:srgbClr val="000000">
                      <a:alpha val="43137"/>
                    </a:srgbClr>
                  </a:outerShdw>
                </a:effectLst>
              </a:defRPr>
            </a:lvl4pPr>
            <a:lvl5pPr marL="0" indent="1828800" algn="ctr">
              <a:buSzTx/>
              <a:buNone/>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3828303"/>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517749"/>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F8F8EF"/>
                </a:solidFill>
                <a:effectLst>
                  <a:outerShdw blurRad="38100" dist="38100" dir="2700000" rotWithShape="0">
                    <a:srgbClr val="000000">
                      <a:alpha val="43137"/>
                    </a:srgbClr>
                  </a:outerShdw>
                </a:effectLst>
              </a:defRPr>
            </a:lvl1pPr>
          </a:lstStyle>
          <a:p>
            <a:r>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F8F8EF"/>
                </a:solidFill>
                <a:effectLst>
                  <a:outerShdw blurRad="38100" dist="38100" dir="2700000" rotWithShape="0">
                    <a:srgbClr val="000000">
                      <a:alpha val="43137"/>
                    </a:srgbClr>
                  </a:outerShdw>
                </a:effectLst>
              </a:defRPr>
            </a:lvl1pPr>
            <a:lvl2pPr marL="0" indent="457200">
              <a:spcBef>
                <a:spcPts val="400"/>
              </a:spcBef>
              <a:buSzTx/>
              <a:buNone/>
              <a:defRPr sz="2000">
                <a:solidFill>
                  <a:srgbClr val="F8F8EF"/>
                </a:solidFill>
                <a:effectLst>
                  <a:outerShdw blurRad="38100" dist="38100" dir="2700000" rotWithShape="0">
                    <a:srgbClr val="000000">
                      <a:alpha val="43137"/>
                    </a:srgbClr>
                  </a:outerShdw>
                </a:effectLst>
              </a:defRPr>
            </a:lvl2pPr>
            <a:lvl3pPr marL="0" indent="914400">
              <a:spcBef>
                <a:spcPts val="400"/>
              </a:spcBef>
              <a:buSzTx/>
              <a:buNone/>
              <a:defRPr sz="2000">
                <a:solidFill>
                  <a:srgbClr val="F8F8EF"/>
                </a:solidFill>
                <a:effectLst>
                  <a:outerShdw blurRad="38100" dist="38100" dir="2700000" rotWithShape="0">
                    <a:srgbClr val="000000">
                      <a:alpha val="43137"/>
                    </a:srgbClr>
                  </a:outerShdw>
                </a:effectLst>
              </a:defRPr>
            </a:lvl3pPr>
            <a:lvl4pPr marL="0" indent="1371600">
              <a:spcBef>
                <a:spcPts val="400"/>
              </a:spcBef>
              <a:buSzTx/>
              <a:buNone/>
              <a:defRPr sz="2000">
                <a:solidFill>
                  <a:srgbClr val="F8F8EF"/>
                </a:solidFill>
                <a:effectLst>
                  <a:outerShdw blurRad="38100" dist="38100" dir="2700000" rotWithShape="0">
                    <a:srgbClr val="000000">
                      <a:alpha val="43137"/>
                    </a:srgbClr>
                  </a:outerShdw>
                </a:effectLst>
              </a:defRPr>
            </a:lvl4pPr>
            <a:lvl5pPr marL="0" indent="1828800">
              <a:spcBef>
                <a:spcPts val="400"/>
              </a:spcBef>
              <a:buSzTx/>
              <a:buNone/>
              <a:defRPr sz="20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17385825"/>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F8F8EF"/>
                </a:solidFill>
                <a:effectLst>
                  <a:outerShdw blurRad="38100" dist="38100" dir="2700000" rotWithShape="0">
                    <a:srgbClr val="000000">
                      <a:alpha val="43137"/>
                    </a:srgbClr>
                  </a:outerShdw>
                </a:effectLst>
              </a:defRPr>
            </a:lvl1pPr>
            <a:lvl2pPr marL="790575" indent="-333375">
              <a:spcBef>
                <a:spcPts val="600"/>
              </a:spcBef>
              <a:buSzPct val="100000"/>
              <a:buChar char="–"/>
              <a:defRPr sz="2800">
                <a:solidFill>
                  <a:srgbClr val="F8F8EF"/>
                </a:solidFill>
                <a:effectLst>
                  <a:outerShdw blurRad="38100" dist="38100" dir="2700000" rotWithShape="0">
                    <a:srgbClr val="000000">
                      <a:alpha val="43137"/>
                    </a:srgbClr>
                  </a:outerShdw>
                </a:effectLst>
              </a:defRPr>
            </a:lvl2pPr>
            <a:lvl3pPr marL="1234439" indent="-320039">
              <a:spcBef>
                <a:spcPts val="600"/>
              </a:spcBef>
              <a:buSzPct val="100000"/>
              <a:buChar char="•"/>
              <a:defRPr sz="2800">
                <a:solidFill>
                  <a:srgbClr val="F8F8EF"/>
                </a:solidFill>
                <a:effectLst>
                  <a:outerShdw blurRad="38100" dist="38100" dir="2700000" rotWithShape="0">
                    <a:srgbClr val="000000">
                      <a:alpha val="43137"/>
                    </a:srgbClr>
                  </a:outerShdw>
                </a:effectLst>
              </a:defRPr>
            </a:lvl3pPr>
            <a:lvl4pPr marL="1727200" indent="-355600">
              <a:spcBef>
                <a:spcPts val="600"/>
              </a:spcBef>
              <a:buSzPct val="100000"/>
              <a:buChar char="–"/>
              <a:defRPr sz="2800">
                <a:solidFill>
                  <a:srgbClr val="F8F8EF"/>
                </a:solidFill>
                <a:effectLst>
                  <a:outerShdw blurRad="38100" dist="38100" dir="2700000" rotWithShape="0">
                    <a:srgbClr val="000000">
                      <a:alpha val="43137"/>
                    </a:srgbClr>
                  </a:outerShdw>
                </a:effectLst>
              </a:defRPr>
            </a:lvl4pPr>
            <a:lvl5pPr marL="2184400" indent="-355600">
              <a:spcBef>
                <a:spcPts val="600"/>
              </a:spcBef>
              <a:buChar char="»"/>
              <a:defRPr sz="28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17180243"/>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F8F8EF"/>
                </a:solidFill>
                <a:effectLst>
                  <a:outerShdw blurRad="38100" dist="38100" dir="2700000" rotWithShape="0">
                    <a:srgbClr val="000000">
                      <a:alpha val="43137"/>
                    </a:srgbClr>
                  </a:outerShdw>
                </a:effectLst>
              </a:defRPr>
            </a:lvl1pPr>
            <a:lvl2pPr marL="0" indent="457200">
              <a:spcBef>
                <a:spcPts val="500"/>
              </a:spcBef>
              <a:buSzTx/>
              <a:buNone/>
              <a:defRPr sz="2400" b="1">
                <a:solidFill>
                  <a:srgbClr val="F8F8EF"/>
                </a:solidFill>
                <a:effectLst>
                  <a:outerShdw blurRad="38100" dist="38100" dir="2700000" rotWithShape="0">
                    <a:srgbClr val="000000">
                      <a:alpha val="43137"/>
                    </a:srgbClr>
                  </a:outerShdw>
                </a:effectLst>
              </a:defRPr>
            </a:lvl2pPr>
            <a:lvl3pPr marL="0" indent="914400">
              <a:spcBef>
                <a:spcPts val="500"/>
              </a:spcBef>
              <a:buSzTx/>
              <a:buNone/>
              <a:defRPr sz="2400" b="1">
                <a:solidFill>
                  <a:srgbClr val="F8F8EF"/>
                </a:solidFill>
                <a:effectLst>
                  <a:outerShdw blurRad="38100" dist="38100" dir="2700000" rotWithShape="0">
                    <a:srgbClr val="000000">
                      <a:alpha val="43137"/>
                    </a:srgbClr>
                  </a:outerShdw>
                </a:effectLst>
              </a:defRPr>
            </a:lvl3pPr>
            <a:lvl4pPr marL="0" indent="1371600">
              <a:spcBef>
                <a:spcPts val="500"/>
              </a:spcBef>
              <a:buSzTx/>
              <a:buNone/>
              <a:defRPr sz="2400" b="1">
                <a:solidFill>
                  <a:srgbClr val="F8F8EF"/>
                </a:solidFill>
                <a:effectLst>
                  <a:outerShdw blurRad="38100" dist="38100" dir="2700000" rotWithShape="0">
                    <a:srgbClr val="000000">
                      <a:alpha val="43137"/>
                    </a:srgbClr>
                  </a:outerShdw>
                </a:effectLst>
              </a:defRPr>
            </a:lvl4pPr>
            <a:lvl5pPr marL="0" indent="1828800">
              <a:spcBef>
                <a:spcPts val="500"/>
              </a:spcBef>
              <a:buSzTx/>
              <a:buNone/>
              <a:defRPr sz="2400" b="1">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8839397"/>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1217091"/>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4703127"/>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6253050"/>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F8F8EF"/>
                </a:solidFill>
                <a:effectLst>
                  <a:outerShdw blurRad="38100" dist="38100" dir="2700000" rotWithShape="0">
                    <a:srgbClr val="000000">
                      <a:alpha val="43137"/>
                    </a:srgbClr>
                  </a:outerShdw>
                </a:effectLst>
              </a:defRPr>
            </a:lvl1pPr>
            <a:lvl2pPr marL="0" indent="457200">
              <a:spcBef>
                <a:spcPts val="300"/>
              </a:spcBef>
              <a:buSzTx/>
              <a:buNone/>
              <a:defRPr sz="1400">
                <a:solidFill>
                  <a:srgbClr val="F8F8EF"/>
                </a:solidFill>
                <a:effectLst>
                  <a:outerShdw blurRad="38100" dist="38100" dir="2700000" rotWithShape="0">
                    <a:srgbClr val="000000">
                      <a:alpha val="43137"/>
                    </a:srgbClr>
                  </a:outerShdw>
                </a:effectLst>
              </a:defRPr>
            </a:lvl2pPr>
            <a:lvl3pPr marL="0" indent="914400">
              <a:spcBef>
                <a:spcPts val="300"/>
              </a:spcBef>
              <a:buSzTx/>
              <a:buNone/>
              <a:defRPr sz="1400">
                <a:solidFill>
                  <a:srgbClr val="F8F8EF"/>
                </a:solidFill>
                <a:effectLst>
                  <a:outerShdw blurRad="38100" dist="38100" dir="2700000" rotWithShape="0">
                    <a:srgbClr val="000000">
                      <a:alpha val="43137"/>
                    </a:srgbClr>
                  </a:outerShdw>
                </a:effectLst>
              </a:defRPr>
            </a:lvl3pPr>
            <a:lvl4pPr marL="0" indent="1371600">
              <a:spcBef>
                <a:spcPts val="300"/>
              </a:spcBef>
              <a:buSzTx/>
              <a:buNone/>
              <a:defRPr sz="1400">
                <a:solidFill>
                  <a:srgbClr val="F8F8EF"/>
                </a:solidFill>
                <a:effectLst>
                  <a:outerShdw blurRad="38100" dist="38100" dir="2700000" rotWithShape="0">
                    <a:srgbClr val="000000">
                      <a:alpha val="43137"/>
                    </a:srgbClr>
                  </a:outerShdw>
                </a:effectLst>
              </a:defRPr>
            </a:lvl4pPr>
            <a:lvl5pPr marL="0" indent="1828800">
              <a:spcBef>
                <a:spcPts val="300"/>
              </a:spcBef>
              <a:buSzTx/>
              <a:buNone/>
              <a:defRPr sz="14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1713101"/>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1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6861418"/>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5719231"/>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679851"/>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29919033"/>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cap="all">
                <a:solidFill>
                  <a:srgbClr val="000000"/>
                </a:solidFill>
              </a:defRPr>
            </a:lvl1pPr>
          </a:lstStyle>
          <a:p>
            <a:r>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a:solidFill>
                  <a:srgbClr val="000000"/>
                </a:solidFill>
              </a:defRPr>
            </a:lvl1pPr>
            <a:lvl2pPr marL="0" indent="321311" defTabSz="321311">
              <a:spcBef>
                <a:spcPts val="500"/>
              </a:spcBef>
              <a:buSzTx/>
              <a:buNone/>
              <a:defRPr sz="1400">
                <a:solidFill>
                  <a:srgbClr val="000000"/>
                </a:solidFill>
              </a:defRPr>
            </a:lvl2pPr>
            <a:lvl3pPr marL="0" indent="642622" defTabSz="321311">
              <a:spcBef>
                <a:spcPts val="500"/>
              </a:spcBef>
              <a:buSzTx/>
              <a:buNone/>
              <a:defRPr sz="1400">
                <a:solidFill>
                  <a:srgbClr val="000000"/>
                </a:solidFill>
              </a:defRPr>
            </a:lvl3pPr>
            <a:lvl4pPr marL="0" indent="963933" defTabSz="321311">
              <a:spcBef>
                <a:spcPts val="500"/>
              </a:spcBef>
              <a:buSzTx/>
              <a:buNone/>
              <a:defRPr sz="1400">
                <a:solidFill>
                  <a:srgbClr val="000000"/>
                </a:solidFill>
              </a:defRPr>
            </a:lvl4pPr>
            <a:lvl5pPr marL="0" indent="1285244" defTabSz="321311">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206761"/>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a:solidFill>
                  <a:srgbClr val="000000"/>
                </a:solidFill>
              </a:defRPr>
            </a:lvl1pPr>
            <a:lvl2pPr marL="240982" indent="80328" defTabSz="321311">
              <a:spcBef>
                <a:spcPts val="500"/>
              </a:spcBef>
              <a:buSzTx/>
              <a:buNone/>
              <a:defRPr sz="2000">
                <a:solidFill>
                  <a:srgbClr val="000000"/>
                </a:solidFill>
              </a:defRPr>
            </a:lvl2pPr>
            <a:lvl3pPr marL="240982" indent="401639" defTabSz="321311">
              <a:spcBef>
                <a:spcPts val="500"/>
              </a:spcBef>
              <a:buSzTx/>
              <a:buNone/>
              <a:defRPr sz="2000">
                <a:solidFill>
                  <a:srgbClr val="000000"/>
                </a:solidFill>
              </a:defRPr>
            </a:lvl3pPr>
            <a:lvl4pPr marL="240982" indent="722952" defTabSz="321311">
              <a:spcBef>
                <a:spcPts val="500"/>
              </a:spcBef>
              <a:buSzTx/>
              <a:buNone/>
              <a:defRPr sz="2000">
                <a:solidFill>
                  <a:srgbClr val="000000"/>
                </a:solidFill>
              </a:defRPr>
            </a:lvl4pPr>
            <a:lvl5pPr marL="240982" indent="1044267" defTabSz="321311">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8312062"/>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a:solidFill>
                  <a:srgbClr val="000000"/>
                </a:solidFill>
              </a:defRPr>
            </a:lvl1pPr>
            <a:lvl2pPr marL="0" indent="321311" defTabSz="321311">
              <a:spcBef>
                <a:spcPts val="500"/>
              </a:spcBef>
              <a:buSzTx/>
              <a:buNone/>
              <a:defRPr sz="1700" b="1">
                <a:solidFill>
                  <a:srgbClr val="000000"/>
                </a:solidFill>
              </a:defRPr>
            </a:lvl2pPr>
            <a:lvl3pPr marL="0" indent="642622" defTabSz="321311">
              <a:spcBef>
                <a:spcPts val="500"/>
              </a:spcBef>
              <a:buSzTx/>
              <a:buNone/>
              <a:defRPr sz="1700" b="1">
                <a:solidFill>
                  <a:srgbClr val="000000"/>
                </a:solidFill>
              </a:defRPr>
            </a:lvl3pPr>
            <a:lvl4pPr marL="0" indent="963933" defTabSz="321311">
              <a:spcBef>
                <a:spcPts val="500"/>
              </a:spcBef>
              <a:buSzTx/>
              <a:buNone/>
              <a:defRPr sz="1700" b="1">
                <a:solidFill>
                  <a:srgbClr val="000000"/>
                </a:solidFill>
              </a:defRPr>
            </a:lvl4pPr>
            <a:lvl5pPr marL="0" indent="1285244" defTabSz="321311">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p>
            <a:pPr marL="0" indent="0" defTabSz="321311" rtl="0">
              <a:spcBef>
                <a:spcPts val="500"/>
              </a:spcBef>
              <a:buSzTx/>
              <a:buNone/>
              <a:defRPr sz="1700" b="1">
                <a:solidFill>
                  <a:srgbClr val="000000"/>
                </a:solidFill>
              </a:defRPr>
            </a:pPr>
            <a:endParaRPr/>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2772048"/>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8286064"/>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96230612"/>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a:solidFill>
                  <a:srgbClr val="000000"/>
                </a:solidFill>
              </a:defRPr>
            </a:lvl1pPr>
          </a:lstStyle>
          <a:p>
            <a:r>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p>
            <a:pPr marL="0" indent="0" defTabSz="321311" rtl="0">
              <a:spcBef>
                <a:spcPts val="500"/>
              </a:spcBef>
              <a:buSzTx/>
              <a:buNone/>
              <a:defRPr sz="1000">
                <a:solidFill>
                  <a:srgbClr val="000000"/>
                </a:solidFill>
              </a:defRPr>
            </a:pPr>
            <a:endParaRPr/>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8114562"/>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27"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a:solidFill>
                  <a:srgbClr val="000000"/>
                </a:solidFill>
              </a:defRPr>
            </a:lvl1pPr>
          </a:lstStyle>
          <a:p>
            <a:r>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p>
            <a:endParaRPr/>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a:solidFill>
                  <a:srgbClr val="000000"/>
                </a:solidFill>
              </a:defRPr>
            </a:lvl1pPr>
            <a:lvl2pPr marL="0" indent="321311" defTabSz="321311">
              <a:spcBef>
                <a:spcPts val="500"/>
              </a:spcBef>
              <a:buSzTx/>
              <a:buNone/>
              <a:defRPr sz="1000">
                <a:solidFill>
                  <a:srgbClr val="000000"/>
                </a:solidFill>
              </a:defRPr>
            </a:lvl2pPr>
            <a:lvl3pPr marL="0" indent="642622" defTabSz="321311">
              <a:spcBef>
                <a:spcPts val="500"/>
              </a:spcBef>
              <a:buSzTx/>
              <a:buNone/>
              <a:defRPr sz="1000">
                <a:solidFill>
                  <a:srgbClr val="000000"/>
                </a:solidFill>
              </a:defRPr>
            </a:lvl3pPr>
            <a:lvl4pPr marL="0" indent="963933" defTabSz="321311">
              <a:spcBef>
                <a:spcPts val="500"/>
              </a:spcBef>
              <a:buSzTx/>
              <a:buNone/>
              <a:defRPr sz="1000">
                <a:solidFill>
                  <a:srgbClr val="000000"/>
                </a:solidFill>
              </a:defRPr>
            </a:lvl4pPr>
            <a:lvl5pPr marL="0" indent="1285244" defTabSz="321311">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706162"/>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40752666"/>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0">
                <a:solidFill>
                  <a:srgbClr val="000000"/>
                </a:solidFill>
              </a:defRPr>
            </a:lvl1pPr>
          </a:lstStyle>
          <a:p>
            <a:r>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9015239"/>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0"/>
            </a:lvl1pPr>
          </a:lstStyle>
          <a:p>
            <a:r>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a:solidFill>
                  <a:srgbClr val="FFFFFF"/>
                </a:solidFill>
              </a:defRPr>
            </a:lvl1pPr>
            <a:lvl2pPr marL="783220" indent="-326340" algn="ctr">
              <a:buSzPct val="100000"/>
              <a:buChar char="–"/>
              <a:defRPr>
                <a:solidFill>
                  <a:srgbClr val="FFFFFF"/>
                </a:solidFill>
              </a:defRPr>
            </a:lvl2pPr>
            <a:lvl3pPr marL="1218345" indent="-304585" algn="ctr">
              <a:buSzPct val="100000"/>
              <a:buChar char="•"/>
              <a:defRPr>
                <a:solidFill>
                  <a:srgbClr val="FFFFFF"/>
                </a:solidFill>
              </a:defRPr>
            </a:lvl3pPr>
            <a:lvl4pPr marL="1736140" indent="-365502" algn="ctr">
              <a:buSzPct val="100000"/>
              <a:buChar char="–"/>
              <a:defRPr>
                <a:solidFill>
                  <a:srgbClr val="FFFFFF"/>
                </a:solidFill>
              </a:defRPr>
            </a:lvl4pPr>
            <a:lvl5pPr marL="2193020" indent="-365502" algn="ct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1278924"/>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9061752"/>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cap="all"/>
            </a:lvl1pPr>
          </a:lstStyle>
          <a:p>
            <a:r>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a:solidFill>
                  <a:srgbClr val="FFFFFF"/>
                </a:solidFill>
              </a:defRPr>
            </a:lvl1pPr>
            <a:lvl2pPr marL="0" indent="456880">
              <a:spcBef>
                <a:spcPts val="400"/>
              </a:spcBef>
              <a:buSzTx/>
              <a:buNone/>
              <a:defRPr sz="2000">
                <a:solidFill>
                  <a:srgbClr val="FFFFFF"/>
                </a:solidFill>
              </a:defRPr>
            </a:lvl2pPr>
            <a:lvl3pPr marL="0" indent="913757">
              <a:spcBef>
                <a:spcPts val="400"/>
              </a:spcBef>
              <a:buSzTx/>
              <a:buNone/>
              <a:defRPr sz="2000">
                <a:solidFill>
                  <a:srgbClr val="FFFFFF"/>
                </a:solidFill>
              </a:defRPr>
            </a:lvl3pPr>
            <a:lvl4pPr marL="0" indent="1370639">
              <a:spcBef>
                <a:spcPts val="400"/>
              </a:spcBef>
              <a:buSzTx/>
              <a:buNone/>
              <a:defRPr sz="2000">
                <a:solidFill>
                  <a:srgbClr val="FFFFFF"/>
                </a:solidFill>
              </a:defRPr>
            </a:lvl4pPr>
            <a:lvl5pPr marL="0" indent="1827516">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086682"/>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a:solidFill>
                  <a:srgbClr val="FFFFFF"/>
                </a:solidFill>
              </a:defRPr>
            </a:lvl1pPr>
            <a:lvl2pPr marL="790019" indent="-333139">
              <a:spcBef>
                <a:spcPts val="600"/>
              </a:spcBef>
              <a:buSzPct val="100000"/>
              <a:buChar char="–"/>
              <a:defRPr sz="2800">
                <a:solidFill>
                  <a:srgbClr val="FFFFFF"/>
                </a:solidFill>
              </a:defRPr>
            </a:lvl2pPr>
            <a:lvl3pPr marL="1233574" indent="-319814">
              <a:spcBef>
                <a:spcPts val="600"/>
              </a:spcBef>
              <a:buSzPct val="100000"/>
              <a:buChar char="•"/>
              <a:defRPr sz="2800">
                <a:solidFill>
                  <a:srgbClr val="FFFFFF"/>
                </a:solidFill>
              </a:defRPr>
            </a:lvl3pPr>
            <a:lvl4pPr marL="1725987" indent="-355349">
              <a:spcBef>
                <a:spcPts val="600"/>
              </a:spcBef>
              <a:buSzPct val="100000"/>
              <a:buChar char="–"/>
              <a:defRPr sz="2800">
                <a:solidFill>
                  <a:srgbClr val="FFFFFF"/>
                </a:solidFill>
              </a:defRPr>
            </a:lvl4pPr>
            <a:lvl5pPr marL="2182867" indent="-355349">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1637340"/>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0"/>
            </a:lvl1pPr>
          </a:lstStyle>
          <a:p>
            <a:r>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a:solidFill>
                  <a:srgbClr val="FFFFFF"/>
                </a:solidFill>
              </a:defRPr>
            </a:lvl1pPr>
            <a:lvl2pPr marL="0" indent="456880">
              <a:spcBef>
                <a:spcPts val="500"/>
              </a:spcBef>
              <a:buSzTx/>
              <a:buNone/>
              <a:defRPr sz="2400" b="1">
                <a:solidFill>
                  <a:srgbClr val="FFFFFF"/>
                </a:solidFill>
              </a:defRPr>
            </a:lvl2pPr>
            <a:lvl3pPr marL="0" indent="913757">
              <a:spcBef>
                <a:spcPts val="500"/>
              </a:spcBef>
              <a:buSzTx/>
              <a:buNone/>
              <a:defRPr sz="2400" b="1">
                <a:solidFill>
                  <a:srgbClr val="FFFFFF"/>
                </a:solidFill>
              </a:defRPr>
            </a:lvl3pPr>
            <a:lvl4pPr marL="0" indent="1370639">
              <a:spcBef>
                <a:spcPts val="500"/>
              </a:spcBef>
              <a:buSzTx/>
              <a:buNone/>
              <a:defRPr sz="2400" b="1">
                <a:solidFill>
                  <a:srgbClr val="FFFFFF"/>
                </a:solidFill>
              </a:defRPr>
            </a:lvl4pPr>
            <a:lvl5pPr marL="0" indent="1827516">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p>
            <a:pPr marL="0" indent="0" rtl="0">
              <a:spcBef>
                <a:spcPts val="500"/>
              </a:spcBef>
              <a:buSzTx/>
              <a:buNone/>
              <a:defRPr sz="2400" b="1">
                <a:solidFill>
                  <a:srgbClr val="FFFFFF"/>
                </a:solidFill>
              </a:defRPr>
            </a:pPr>
            <a:endParaRPr/>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8982699"/>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0248889"/>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0916975"/>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a:lvl1pPr>
          </a:lstStyle>
          <a:p>
            <a:r>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36"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18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a:lvl1pPr>
          </a:lstStyle>
          <a:p>
            <a:r>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p>
            <a:pPr marL="0" indent="0" rtl="0">
              <a:spcBef>
                <a:spcPts val="300"/>
              </a:spcBef>
              <a:buSzTx/>
              <a:buNone/>
              <a:defRPr sz="1400">
                <a:solidFill>
                  <a:srgbClr val="FFFFFF"/>
                </a:solidFill>
              </a:defRPr>
            </a:pPr>
            <a:endParaRPr/>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8899621"/>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a:lvl1pPr>
          </a:lstStyle>
          <a:p>
            <a:r>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a:solidFill>
                  <a:srgbClr val="FFFFFF"/>
                </a:solidFill>
              </a:defRPr>
            </a:lvl1pPr>
            <a:lvl2pPr marL="0" indent="456880">
              <a:spcBef>
                <a:spcPts val="300"/>
              </a:spcBef>
              <a:buSzTx/>
              <a:buNone/>
              <a:defRPr sz="1400">
                <a:solidFill>
                  <a:srgbClr val="FFFFFF"/>
                </a:solidFill>
              </a:defRPr>
            </a:lvl2pPr>
            <a:lvl3pPr marL="0" indent="913757">
              <a:spcBef>
                <a:spcPts val="300"/>
              </a:spcBef>
              <a:buSzTx/>
              <a:buNone/>
              <a:defRPr sz="1400">
                <a:solidFill>
                  <a:srgbClr val="FFFFFF"/>
                </a:solidFill>
              </a:defRPr>
            </a:lvl3pPr>
            <a:lvl4pPr marL="0" indent="1370639">
              <a:spcBef>
                <a:spcPts val="300"/>
              </a:spcBef>
              <a:buSzTx/>
              <a:buNone/>
              <a:defRPr sz="1400">
                <a:solidFill>
                  <a:srgbClr val="FFFFFF"/>
                </a:solidFill>
              </a:defRPr>
            </a:lvl4pPr>
            <a:lvl5pPr marL="0" indent="1827516">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05716948"/>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6738811"/>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0"/>
            </a:lvl1pPr>
          </a:lstStyle>
          <a:p>
            <a:r>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159416"/>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0"/>
            </a:lvl1pPr>
          </a:lstStyle>
          <a:p>
            <a:r>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428056"/>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p>
            <a:r>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04342907"/>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cap="all"/>
            </a:lvl1pPr>
          </a:lstStyle>
          <a:p>
            <a:r>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lvl1pPr>
            <a:lvl2pPr marL="0" indent="456342">
              <a:spcBef>
                <a:spcPts val="400"/>
              </a:spcBef>
              <a:buSzTx/>
              <a:buNone/>
              <a:defRPr sz="2000"/>
            </a:lvl2pPr>
            <a:lvl3pPr marL="0" indent="912690">
              <a:spcBef>
                <a:spcPts val="400"/>
              </a:spcBef>
              <a:buSzTx/>
              <a:buNone/>
              <a:defRPr sz="2000"/>
            </a:lvl3pPr>
            <a:lvl4pPr marL="0" indent="1369015">
              <a:spcBef>
                <a:spcPts val="400"/>
              </a:spcBef>
              <a:buSzTx/>
              <a:buNone/>
              <a:defRPr sz="2000"/>
            </a:lvl4pPr>
            <a:lvl5pPr marL="0" indent="1825374">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47864513"/>
      </p:ext>
    </p:extLst>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p>
            <a:r>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a:lvl1pPr>
            <a:lvl2pPr marL="789082" indent="-332754">
              <a:spcBef>
                <a:spcPts val="600"/>
              </a:spcBef>
              <a:defRPr sz="2800"/>
            </a:lvl2pPr>
            <a:lvl3pPr marL="1232107" indent="-319440">
              <a:spcBef>
                <a:spcPts val="600"/>
              </a:spcBef>
              <a:defRPr sz="2800"/>
            </a:lvl3pPr>
            <a:lvl4pPr marL="1723956" indent="-354934">
              <a:spcBef>
                <a:spcPts val="600"/>
              </a:spcBef>
              <a:defRPr sz="2800"/>
            </a:lvl4pPr>
            <a:lvl5pPr marL="2180286" indent="-354934">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51969758"/>
      </p:ext>
    </p:extLst>
  </p:cSld>
  <p:clrMapOvr>
    <a:masterClrMapping/>
  </p:clrMapOvr>
  <p:transition spd="med"/>
</p:sldLayout>
</file>

<file path=ppt/slideLayouts/slideLayout118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6342">
              <a:spcBef>
                <a:spcPts val="500"/>
              </a:spcBef>
              <a:buSzTx/>
              <a:buNone/>
              <a:defRPr sz="2400" b="1"/>
            </a:lvl2pPr>
            <a:lvl3pPr marL="0" indent="912690">
              <a:spcBef>
                <a:spcPts val="500"/>
              </a:spcBef>
              <a:buSzTx/>
              <a:buNone/>
              <a:defRPr sz="2400" b="1"/>
            </a:lvl3pPr>
            <a:lvl4pPr marL="0" indent="1369015">
              <a:spcBef>
                <a:spcPts val="500"/>
              </a:spcBef>
              <a:buSzTx/>
              <a:buNone/>
              <a:defRPr sz="2400" b="1"/>
            </a:lvl4pPr>
            <a:lvl5pPr marL="0" indent="1825374">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pPr>
            <a:endParaRPr/>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30094025"/>
      </p:ext>
    </p:extLst>
  </p:cSld>
  <p:clrMapOvr>
    <a:masterClrMapping/>
  </p:clrMapOvr>
  <p:transition spd="med"/>
</p:sldLayout>
</file>

<file path=ppt/slideLayouts/slideLayout118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p>
            <a:r>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36740023"/>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a:solidFill>
                  <a:srgbClr val="000000"/>
                </a:solidFill>
              </a:defRPr>
            </a:lvl1pPr>
            <a:lvl2pPr marL="0" indent="321022" algn="ctr" defTabSz="321022">
              <a:spcBef>
                <a:spcPts val="500"/>
              </a:spcBef>
              <a:buSzTx/>
              <a:buNone/>
              <a:defRPr sz="2300">
                <a:solidFill>
                  <a:srgbClr val="000000"/>
                </a:solidFill>
              </a:defRPr>
            </a:lvl2pPr>
            <a:lvl3pPr marL="0" indent="642045" algn="ctr" defTabSz="321022">
              <a:spcBef>
                <a:spcPts val="500"/>
              </a:spcBef>
              <a:buSzTx/>
              <a:buNone/>
              <a:defRPr sz="2300">
                <a:solidFill>
                  <a:srgbClr val="000000"/>
                </a:solidFill>
              </a:defRPr>
            </a:lvl3pPr>
            <a:lvl4pPr marL="0" indent="963070" algn="ctr" defTabSz="321022">
              <a:spcBef>
                <a:spcPts val="500"/>
              </a:spcBef>
              <a:buSzTx/>
              <a:buNone/>
              <a:defRPr sz="2300">
                <a:solidFill>
                  <a:srgbClr val="000000"/>
                </a:solidFill>
              </a:defRPr>
            </a:lvl4pPr>
            <a:lvl5pPr marL="0" indent="1284091" algn="ctr"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19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73078909"/>
      </p:ext>
    </p:extLst>
  </p:cSld>
  <p:clrMapOvr>
    <a:masterClrMapping/>
  </p:clrMapOvr>
  <p:transition spd="med"/>
</p:sldLayout>
</file>

<file path=ppt/slideLayouts/slideLayout119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a:lvl1pPr>
          </a:lstStyle>
          <a:p>
            <a:r>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pPr>
            <a:endParaRPr/>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51570939"/>
      </p:ext>
    </p:extLst>
  </p:cSld>
  <p:clrMapOvr>
    <a:masterClrMapping/>
  </p:clrMapOvr>
  <p:transition spd="med"/>
</p:sldLayout>
</file>

<file path=ppt/slideLayouts/slideLayout119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a:lvl1pPr>
          </a:lstStyle>
          <a:p>
            <a:r>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6342">
              <a:spcBef>
                <a:spcPts val="300"/>
              </a:spcBef>
              <a:buSzTx/>
              <a:buNone/>
              <a:defRPr sz="1400"/>
            </a:lvl2pPr>
            <a:lvl3pPr marL="0" indent="912690">
              <a:spcBef>
                <a:spcPts val="300"/>
              </a:spcBef>
              <a:buSzTx/>
              <a:buNone/>
              <a:defRPr sz="1400"/>
            </a:lvl3pPr>
            <a:lvl4pPr marL="0" indent="1369015">
              <a:spcBef>
                <a:spcPts val="300"/>
              </a:spcBef>
              <a:buSzTx/>
              <a:buNone/>
              <a:defRPr sz="1400"/>
            </a:lvl4pPr>
            <a:lvl5pPr marL="0" indent="1825374">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72018913"/>
      </p:ext>
    </p:extLst>
  </p:cSld>
  <p:clrMapOvr>
    <a:masterClrMapping/>
  </p:clrMapOvr>
  <p:transition spd="med"/>
</p:sldLayout>
</file>

<file path=ppt/slideLayouts/slideLayout119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p>
            <a:r>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15914587"/>
      </p:ext>
    </p:extLst>
  </p:cSld>
  <p:clrMapOvr>
    <a:masterClrMapping/>
  </p:clrMapOvr>
  <p:transition spd="med"/>
</p:sldLayout>
</file>

<file path=ppt/slideLayouts/slideLayout119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p>
            <a:r>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80383360"/>
      </p:ext>
    </p:extLst>
  </p:cSld>
  <p:clrMapOvr>
    <a:masterClrMapping/>
  </p:clrMapOvr>
  <p:transition spd="med"/>
</p:sldLayout>
</file>

<file path=ppt/slideLayouts/slideLayout119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0150195"/>
      </p:ext>
    </p:extLst>
  </p:cSld>
  <p:clrMapOvr>
    <a:masterClrMapping/>
  </p:clrMapOvr>
  <p:transition spd="med"/>
</p:sldLayout>
</file>

<file path=ppt/slideLayouts/slideLayout119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967264105"/>
      </p:ext>
    </p:extLst>
  </p:cSld>
  <p:clrMapOvr>
    <a:masterClrMapping/>
  </p:clrMapOvr>
  <p:transition spd="med"/>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878176509"/>
      </p:ext>
    </p:extLst>
  </p:cSld>
  <p:clrMapOvr>
    <a:masterClrMapping/>
  </p:clrMapOvr>
  <p:transition spd="med"/>
</p:sldLayout>
</file>

<file path=ppt/slideLayouts/slideLayout119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797621295"/>
      </p:ext>
    </p:extLst>
  </p:cSld>
  <p:clrMapOvr>
    <a:masterClrMapping/>
  </p:clrMapOvr>
  <p:transition spd="med"/>
</p:sldLayout>
</file>

<file path=ppt/slideLayouts/slideLayout119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14605878"/>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x">
  <p:cSld name="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42154127"/>
      </p:ext>
    </p:extLst>
  </p:cSld>
  <p:clrMapOvr>
    <a:masterClrMapping/>
  </p:clrMapOvr>
  <p:transition spd="med"/>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601415146"/>
      </p:ext>
    </p:extLst>
  </p:cSld>
  <p:clrMapOvr>
    <a:masterClrMapping/>
  </p:clrMapOvr>
  <p:transition spd="med"/>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276857330"/>
      </p:ext>
    </p:extLst>
  </p:cSld>
  <p:clrMapOvr>
    <a:masterClrMapping/>
  </p:clrMapOvr>
  <p:transition spd="med"/>
</p:sldLayout>
</file>

<file path=ppt/slideLayouts/slideLayout120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p>
            <a:endParaRPr/>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09450453"/>
      </p:ext>
    </p:extLst>
  </p:cSld>
  <p:clrMapOvr>
    <a:masterClrMapping/>
  </p:clrMapOvr>
  <p:transition spd="med"/>
</p:sldLayout>
</file>

<file path=ppt/slideLayouts/slideLayout120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1506690"/>
      </p:ext>
    </p:extLst>
  </p:cSld>
  <p:clrMapOvr>
    <a:masterClrMapping/>
  </p:clrMapOvr>
  <p:transition spd="med"/>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05047716"/>
      </p:ext>
    </p:extLst>
  </p:cSld>
  <p:clrMapOvr>
    <a:masterClrMapping/>
  </p:clrMapOvr>
  <p:transition spd="med"/>
</p:sldLayout>
</file>

<file path=ppt/slideLayouts/slideLayout120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43293312"/>
      </p:ext>
    </p:extLst>
  </p:cSld>
  <p:clrMapOvr>
    <a:masterClrMapping/>
  </p:clrMapOvr>
  <p:transition spd="med"/>
</p:sldLayout>
</file>

<file path=ppt/slideLayouts/slideLayout120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76223196"/>
      </p:ext>
    </p:extLst>
  </p:cSld>
  <p:clrMapOvr>
    <a:masterClrMapping/>
  </p:clrMapOvr>
  <p:transition spd="med"/>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98607475"/>
      </p:ext>
    </p:extLst>
  </p:cSld>
  <p:clrMapOvr>
    <a:masterClrMapping/>
  </p:clrMapOvr>
  <p:transition spd="med"/>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82930678"/>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cap="all">
                <a:solidFill>
                  <a:srgbClr val="000000"/>
                </a:solidFill>
              </a:defRPr>
            </a:lvl1pPr>
          </a:lstStyle>
          <a:p>
            <a:r>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a:solidFill>
                  <a:srgbClr val="000000"/>
                </a:solidFill>
              </a:defRPr>
            </a:lvl1pPr>
            <a:lvl2pPr marL="0" indent="321022" defTabSz="321022">
              <a:spcBef>
                <a:spcPts val="500"/>
              </a:spcBef>
              <a:buSzTx/>
              <a:buNone/>
              <a:defRPr sz="1400">
                <a:solidFill>
                  <a:srgbClr val="000000"/>
                </a:solidFill>
              </a:defRPr>
            </a:lvl2pPr>
            <a:lvl3pPr marL="0" indent="642045" defTabSz="321022">
              <a:spcBef>
                <a:spcPts val="500"/>
              </a:spcBef>
              <a:buSzTx/>
              <a:buNone/>
              <a:defRPr sz="1400">
                <a:solidFill>
                  <a:srgbClr val="000000"/>
                </a:solidFill>
              </a:defRPr>
            </a:lvl3pPr>
            <a:lvl4pPr marL="0" indent="963070" defTabSz="321022">
              <a:spcBef>
                <a:spcPts val="500"/>
              </a:spcBef>
              <a:buSzTx/>
              <a:buNone/>
              <a:defRPr sz="1400">
                <a:solidFill>
                  <a:srgbClr val="000000"/>
                </a:solidFill>
              </a:defRPr>
            </a:lvl4pPr>
            <a:lvl5pPr marL="0" indent="1284091" defTabSz="321022">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017137688"/>
      </p:ext>
    </p:extLst>
  </p:cSld>
  <p:clrMapOvr>
    <a:masterClrMapping/>
  </p:clrMapOvr>
  <p:transition spd="med"/>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3599822"/>
      </p:ext>
    </p:extLst>
  </p:cSld>
  <p:clrMapOvr>
    <a:masterClrMapping/>
  </p:clrMapOvr>
  <p:transition spd="med"/>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58905875"/>
      </p:ext>
    </p:extLst>
  </p:cSld>
  <p:clrMapOvr>
    <a:masterClrMapping/>
  </p:clrMapOvr>
  <p:transition spd="med"/>
</p:sldLayout>
</file>

<file path=ppt/slideLayouts/slideLayout121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40266393"/>
      </p:ext>
    </p:extLst>
  </p:cSld>
  <p:clrMapOvr>
    <a:masterClrMapping/>
  </p:clrMapOvr>
  <p:transition spd="med"/>
</p:sldLayout>
</file>

<file path=ppt/slideLayouts/slideLayout121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71703830"/>
      </p:ext>
    </p:extLst>
  </p:cSld>
  <p:clrMapOvr>
    <a:masterClrMapping/>
  </p:clrMapOvr>
  <p:transition spd="med"/>
</p:sldLayout>
</file>

<file path=ppt/slideLayouts/slideLayout121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03216752"/>
      </p:ext>
    </p:extLst>
  </p:cSld>
  <p:clrMapOvr>
    <a:masterClrMapping/>
  </p:clrMapOvr>
  <p:transition spd="med"/>
</p:sldLayout>
</file>

<file path=ppt/slideLayouts/slideLayout121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079344"/>
      </p:ext>
    </p:extLst>
  </p:cSld>
  <p:clrMapOvr>
    <a:masterClrMapping/>
  </p:clrMapOvr>
  <p:transition spd="med"/>
</p:sldLayout>
</file>

<file path=ppt/slideLayouts/slideLayout121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cap="all">
                <a:solidFill>
                  <a:srgbClr val="4460EE"/>
                </a:solidFill>
              </a:defRPr>
            </a:lvl1pPr>
          </a:lstStyle>
          <a:p>
            <a:r>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3256013"/>
      </p:ext>
    </p:extLst>
  </p:cSld>
  <p:clrMapOvr>
    <a:masterClrMapping/>
  </p:clrMapOvr>
  <p:transition spd="med"/>
</p:sldLayout>
</file>

<file path=ppt/slideLayouts/slideLayout121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8772820"/>
      </p:ext>
    </p:extLst>
  </p:cSld>
  <p:clrMapOvr>
    <a:masterClrMapping/>
  </p:clrMapOvr>
  <p:transition spd="med"/>
</p:sldLayout>
</file>

<file path=ppt/slideLayouts/slideLayout121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2891200"/>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a:solidFill>
                  <a:srgbClr val="000000"/>
                </a:solidFill>
              </a:defRPr>
            </a:lvl1pPr>
            <a:lvl2pPr marL="240766" indent="80256" defTabSz="321022">
              <a:spcBef>
                <a:spcPts val="500"/>
              </a:spcBef>
              <a:buSzTx/>
              <a:buNone/>
              <a:defRPr sz="2000">
                <a:solidFill>
                  <a:srgbClr val="000000"/>
                </a:solidFill>
              </a:defRPr>
            </a:lvl2pPr>
            <a:lvl3pPr marL="240766" indent="401280" defTabSz="321022">
              <a:spcBef>
                <a:spcPts val="500"/>
              </a:spcBef>
              <a:buSzTx/>
              <a:buNone/>
              <a:defRPr sz="2000">
                <a:solidFill>
                  <a:srgbClr val="000000"/>
                </a:solidFill>
              </a:defRPr>
            </a:lvl3pPr>
            <a:lvl4pPr marL="240766" indent="722306" defTabSz="321022">
              <a:spcBef>
                <a:spcPts val="500"/>
              </a:spcBef>
              <a:buSzTx/>
              <a:buNone/>
              <a:defRPr sz="2000">
                <a:solidFill>
                  <a:srgbClr val="000000"/>
                </a:solidFill>
              </a:defRPr>
            </a:lvl4pPr>
            <a:lvl5pPr marL="240766" indent="1043340" defTabSz="321022">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2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6772370"/>
      </p:ext>
    </p:extLst>
  </p:cSld>
  <p:clrMapOvr>
    <a:masterClrMapping/>
  </p:clrMapOvr>
  <p:transition spd="med"/>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8530707"/>
      </p:ext>
    </p:extLst>
  </p:cSld>
  <p:clrMapOvr>
    <a:masterClrMapping/>
  </p:clrMapOvr>
  <p:transition spd="med"/>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a:solidFill>
                  <a:srgbClr val="4460EE"/>
                </a:solidFill>
              </a:defRPr>
            </a:lvl1pPr>
          </a:lstStyle>
          <a:p>
            <a:r>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0116285"/>
      </p:ext>
    </p:extLst>
  </p:cSld>
  <p:clrMapOvr>
    <a:masterClrMapping/>
  </p:clrMapOvr>
  <p:transition spd="med"/>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a:solidFill>
                  <a:srgbClr val="4460EE"/>
                </a:solidFill>
              </a:defRPr>
            </a:lvl1pPr>
          </a:lstStyle>
          <a:p>
            <a:r>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7186524"/>
      </p:ext>
    </p:extLst>
  </p:cSld>
  <p:clrMapOvr>
    <a:masterClrMapping/>
  </p:clrMapOvr>
  <p:transition spd="med"/>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5751017"/>
      </p:ext>
    </p:extLst>
  </p:cSld>
  <p:clrMapOvr>
    <a:masterClrMapping/>
  </p:clrMapOvr>
  <p:transition spd="med"/>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a:solidFill>
                  <a:srgbClr val="4460EE"/>
                </a:solidFill>
              </a:defRPr>
            </a:lvl1pPr>
          </a:lstStyle>
          <a:p>
            <a:r>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8292374"/>
      </p:ext>
    </p:extLst>
  </p:cSld>
  <p:clrMapOvr>
    <a:masterClrMapping/>
  </p:clrMapOvr>
  <p:transition spd="med"/>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0"/>
            </a:lvl1pPr>
          </a:lstStyle>
          <a:p>
            <a:r>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FFFFFF"/>
                </a:solidFill>
              </a:defRPr>
            </a:lvl1pPr>
            <a:lvl2pPr algn="ctr">
              <a:buSzPct val="100000"/>
              <a:buChar char="–"/>
              <a:defRPr>
                <a:solidFill>
                  <a:srgbClr val="FFFFFF"/>
                </a:solidFill>
              </a:defRPr>
            </a:lvl2pPr>
            <a:lvl3pPr algn="ctr">
              <a:buSzPct val="100000"/>
              <a:buChar char="•"/>
              <a:defRPr>
                <a:solidFill>
                  <a:srgbClr val="FFFFFF"/>
                </a:solidFill>
              </a:defRPr>
            </a:lvl3pPr>
            <a:lvl4pPr algn="ctr">
              <a:buSzPct val="100000"/>
              <a:buChar char="–"/>
              <a:defRPr>
                <a:solidFill>
                  <a:srgbClr val="FFFFFF"/>
                </a:solidFill>
              </a:defRPr>
            </a:lvl4pPr>
            <a:lvl5pPr algn="ct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7642080"/>
      </p:ext>
    </p:extLst>
  </p:cSld>
  <p:clrMapOvr>
    <a:masterClrMapping/>
  </p:clrMapOvr>
  <p:transition spd="med"/>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5022033"/>
      </p:ext>
    </p:extLst>
  </p:cSld>
  <p:clrMapOvr>
    <a:masterClrMapping/>
  </p:clrMapOvr>
  <p:transition spd="med"/>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defRPr>
            </a:lvl1pPr>
            <a:lvl2pPr marL="0" indent="456342">
              <a:spcBef>
                <a:spcPts val="400"/>
              </a:spcBef>
              <a:buSzTx/>
              <a:buNone/>
              <a:defRPr sz="2000">
                <a:solidFill>
                  <a:srgbClr val="FFFFFF"/>
                </a:solidFill>
              </a:defRPr>
            </a:lvl2pPr>
            <a:lvl3pPr marL="0" indent="912690">
              <a:spcBef>
                <a:spcPts val="400"/>
              </a:spcBef>
              <a:buSzTx/>
              <a:buNone/>
              <a:defRPr sz="2000">
                <a:solidFill>
                  <a:srgbClr val="FFFFFF"/>
                </a:solidFill>
              </a:defRPr>
            </a:lvl3pPr>
            <a:lvl4pPr marL="0" indent="1369015">
              <a:spcBef>
                <a:spcPts val="400"/>
              </a:spcBef>
              <a:buSzTx/>
              <a:buNone/>
              <a:defRPr sz="2000">
                <a:solidFill>
                  <a:srgbClr val="FFFFFF"/>
                </a:solidFill>
              </a:defRPr>
            </a:lvl4pPr>
            <a:lvl5pPr marL="0" indent="1825374">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4837912"/>
      </p:ext>
    </p:extLst>
  </p:cSld>
  <p:clrMapOvr>
    <a:masterClrMapping/>
  </p:clrMapOvr>
  <p:transition spd="med"/>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FFFFFF"/>
                </a:solidFill>
              </a:defRPr>
            </a:lvl1pPr>
            <a:lvl2pPr marL="789082" indent="-332754">
              <a:spcBef>
                <a:spcPts val="600"/>
              </a:spcBef>
              <a:buSzPct val="100000"/>
              <a:buChar char="–"/>
              <a:defRPr sz="2800">
                <a:solidFill>
                  <a:srgbClr val="FFFFFF"/>
                </a:solidFill>
              </a:defRPr>
            </a:lvl2pPr>
            <a:lvl3pPr marL="1232107" indent="-319440">
              <a:spcBef>
                <a:spcPts val="600"/>
              </a:spcBef>
              <a:buSzPct val="100000"/>
              <a:buChar char="•"/>
              <a:defRPr sz="2800">
                <a:solidFill>
                  <a:srgbClr val="FFFFFF"/>
                </a:solidFill>
              </a:defRPr>
            </a:lvl3pPr>
            <a:lvl4pPr marL="1723956" indent="-354934">
              <a:spcBef>
                <a:spcPts val="600"/>
              </a:spcBef>
              <a:buSzPct val="100000"/>
              <a:buChar char="–"/>
              <a:defRPr sz="2800">
                <a:solidFill>
                  <a:srgbClr val="FFFFFF"/>
                </a:solidFill>
              </a:defRPr>
            </a:lvl4pPr>
            <a:lvl5pPr marL="2180286" indent="-354934">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6832353"/>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a:solidFill>
                  <a:srgbClr val="000000"/>
                </a:solidFill>
              </a:defRPr>
            </a:lvl1pPr>
            <a:lvl2pPr marL="0" indent="321022" defTabSz="321022">
              <a:spcBef>
                <a:spcPts val="500"/>
              </a:spcBef>
              <a:buSzTx/>
              <a:buNone/>
              <a:defRPr sz="1700" b="1">
                <a:solidFill>
                  <a:srgbClr val="000000"/>
                </a:solidFill>
              </a:defRPr>
            </a:lvl2pPr>
            <a:lvl3pPr marL="0" indent="642045" defTabSz="321022">
              <a:spcBef>
                <a:spcPts val="500"/>
              </a:spcBef>
              <a:buSzTx/>
              <a:buNone/>
              <a:defRPr sz="1700" b="1">
                <a:solidFill>
                  <a:srgbClr val="000000"/>
                </a:solidFill>
              </a:defRPr>
            </a:lvl3pPr>
            <a:lvl4pPr marL="0" indent="963070" defTabSz="321022">
              <a:spcBef>
                <a:spcPts val="500"/>
              </a:spcBef>
              <a:buSzTx/>
              <a:buNone/>
              <a:defRPr sz="1700" b="1">
                <a:solidFill>
                  <a:srgbClr val="000000"/>
                </a:solidFill>
              </a:defRPr>
            </a:lvl4pPr>
            <a:lvl5pPr marL="0" indent="1284091" defTabSz="321022">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p>
            <a:pPr marL="0" indent="0" defTabSz="321022" rtl="0">
              <a:spcBef>
                <a:spcPts val="500"/>
              </a:spcBef>
              <a:buSzTx/>
              <a:buNone/>
              <a:defRPr sz="1700" b="1">
                <a:solidFill>
                  <a:srgbClr val="000000"/>
                </a:solidFill>
              </a:defRPr>
            </a:pPr>
            <a:endParaRPr/>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0"/>
            </a:lvl1pPr>
          </a:lstStyle>
          <a:p>
            <a:r>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defRPr>
            </a:lvl1pPr>
            <a:lvl2pPr marL="0" indent="456342">
              <a:spcBef>
                <a:spcPts val="500"/>
              </a:spcBef>
              <a:buSzTx/>
              <a:buNone/>
              <a:defRPr sz="2400" b="1">
                <a:solidFill>
                  <a:srgbClr val="FFFFFF"/>
                </a:solidFill>
              </a:defRPr>
            </a:lvl2pPr>
            <a:lvl3pPr marL="0" indent="912690">
              <a:spcBef>
                <a:spcPts val="500"/>
              </a:spcBef>
              <a:buSzTx/>
              <a:buNone/>
              <a:defRPr sz="2400" b="1">
                <a:solidFill>
                  <a:srgbClr val="FFFFFF"/>
                </a:solidFill>
              </a:defRPr>
            </a:lvl3pPr>
            <a:lvl4pPr marL="0" indent="1369015">
              <a:spcBef>
                <a:spcPts val="500"/>
              </a:spcBef>
              <a:buSzTx/>
              <a:buNone/>
              <a:defRPr sz="2400" b="1">
                <a:solidFill>
                  <a:srgbClr val="FFFFFF"/>
                </a:solidFill>
              </a:defRPr>
            </a:lvl4pPr>
            <a:lvl5pPr marL="0" indent="1825374">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defRPr>
            </a:pPr>
            <a:endParaRPr/>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5619144"/>
      </p:ext>
    </p:extLst>
  </p:cSld>
  <p:clrMapOvr>
    <a:masterClrMapping/>
  </p:clrMapOvr>
  <p:transition spd="med"/>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159793"/>
      </p:ext>
    </p:extLst>
  </p:cSld>
  <p:clrMapOvr>
    <a:masterClrMapping/>
  </p:clrMapOvr>
  <p:transition spd="med"/>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1741402"/>
      </p:ext>
    </p:extLst>
  </p:cSld>
  <p:clrMapOvr>
    <a:masterClrMapping/>
  </p:clrMapOvr>
  <p:transition spd="med"/>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82874325"/>
      </p:ext>
    </p:extLst>
  </p:cSld>
  <p:clrMapOvr>
    <a:masterClrMapping/>
  </p:clrMapOvr>
  <p:transition spd="med"/>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defRPr>
            </a:pPr>
            <a:endParaRPr/>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80819718"/>
      </p:ext>
    </p:extLst>
  </p:cSld>
  <p:clrMapOvr>
    <a:masterClrMapping/>
  </p:clrMapOvr>
  <p:transition spd="med"/>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defRPr>
            </a:lvl1pPr>
            <a:lvl2pPr marL="0" indent="456342">
              <a:spcBef>
                <a:spcPts val="300"/>
              </a:spcBef>
              <a:buSzTx/>
              <a:buNone/>
              <a:defRPr sz="1400">
                <a:solidFill>
                  <a:srgbClr val="FFFFFF"/>
                </a:solidFill>
              </a:defRPr>
            </a:lvl2pPr>
            <a:lvl3pPr marL="0" indent="912690">
              <a:spcBef>
                <a:spcPts val="300"/>
              </a:spcBef>
              <a:buSzTx/>
              <a:buNone/>
              <a:defRPr sz="1400">
                <a:solidFill>
                  <a:srgbClr val="FFFFFF"/>
                </a:solidFill>
              </a:defRPr>
            </a:lvl3pPr>
            <a:lvl4pPr marL="0" indent="1369015">
              <a:spcBef>
                <a:spcPts val="300"/>
              </a:spcBef>
              <a:buSzTx/>
              <a:buNone/>
              <a:defRPr sz="1400">
                <a:solidFill>
                  <a:srgbClr val="FFFFFF"/>
                </a:solidFill>
              </a:defRPr>
            </a:lvl4pPr>
            <a:lvl5pPr marL="0" indent="1825374">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95226643"/>
      </p:ext>
    </p:extLst>
  </p:cSld>
  <p:clrMapOvr>
    <a:masterClrMapping/>
  </p:clrMapOvr>
  <p:transition spd="med"/>
</p:sldLayout>
</file>

<file path=ppt/slideLayouts/slideLayout123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4302553"/>
      </p:ext>
    </p:extLst>
  </p:cSld>
  <p:clrMapOvr>
    <a:masterClrMapping/>
  </p:clrMapOvr>
  <p:transition spd="med"/>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0"/>
            </a:lvl1pPr>
          </a:lstStyle>
          <a:p>
            <a:r>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8769575"/>
      </p:ext>
    </p:extLst>
  </p:cSld>
  <p:clrMapOvr>
    <a:masterClrMapping/>
  </p:clrMapOvr>
  <p:transition spd="med"/>
</p:sldLayout>
</file>

<file path=ppt/slideLayouts/slideLayout123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23"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53310966"/>
      </p:ext>
    </p:extLst>
  </p:cSld>
  <p:clrMapOvr>
    <a:masterClrMapping/>
  </p:clrMapOvr>
  <p:transition spd="med"/>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41"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49562224"/>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a:solidFill>
                  <a:srgbClr val="006666"/>
                </a:solidFill>
              </a:defRPr>
            </a:lvl1pPr>
            <a:lvl2pPr marL="789082" indent="-332754">
              <a:spcBef>
                <a:spcPts val="600"/>
              </a:spcBef>
              <a:buSzPct val="75000"/>
              <a:buChar char="–"/>
              <a:defRPr sz="2800">
                <a:solidFill>
                  <a:srgbClr val="006666"/>
                </a:solidFill>
              </a:defRPr>
            </a:lvl2pPr>
            <a:lvl3pPr marL="1232107" indent="-319440">
              <a:spcBef>
                <a:spcPts val="600"/>
              </a:spcBef>
              <a:buSzPct val="75000"/>
              <a:defRPr sz="2800">
                <a:solidFill>
                  <a:srgbClr val="006666"/>
                </a:solidFill>
              </a:defRPr>
            </a:lvl3pPr>
            <a:lvl4pPr marL="1723956" indent="-354934">
              <a:spcBef>
                <a:spcPts val="600"/>
              </a:spcBef>
              <a:buSzPct val="80000"/>
              <a:buChar char="–"/>
              <a:defRPr sz="2800">
                <a:solidFill>
                  <a:srgbClr val="006666"/>
                </a:solidFill>
              </a:defRPr>
            </a:lvl4pPr>
            <a:lvl5pPr marL="2180286" indent="-354934">
              <a:spcBef>
                <a:spcPts val="600"/>
              </a:spcBef>
              <a:buSzPct val="65000"/>
              <a:buChar char="●"/>
              <a:defRPr sz="2800">
                <a:solidFill>
                  <a:srgbClr val="006666"/>
                </a:solidFill>
              </a:defRPr>
            </a:lvl5pPr>
          </a:lstStyle>
          <a:p>
            <a:r>
              <a:t>Body Level One</a:t>
            </a:r>
          </a:p>
          <a:p>
            <a:pPr lvl="1"/>
            <a:r>
              <a:t>Body Level Two</a:t>
            </a:r>
          </a:p>
          <a:p>
            <a:pPr lvl="2"/>
            <a:r>
              <a:t>Body Level Three</a:t>
            </a:r>
          </a:p>
          <a:p>
            <a:pPr lvl="3"/>
            <a:r>
              <a:t>Body Level Four</a:t>
            </a:r>
          </a:p>
          <a:p>
            <a:pPr lvl="4"/>
            <a:r>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a:solidFill>
                  <a:srgbClr val="003366"/>
                </a:solidFill>
              </a:defRPr>
            </a:lvl1pPr>
          </a:lstStyle>
          <a:p>
            <a:r>
              <a:t>Title Text</a:t>
            </a:r>
          </a:p>
        </p:txBody>
      </p:sp>
      <p:sp>
        <p:nvSpPr>
          <p:cNvPr id="1056" name="Slide Number"/>
          <p:cNvSpPr txBox="1">
            <a:spLocks noGrp="1"/>
          </p:cNvSpPr>
          <p:nvPr>
            <p:ph type="sldNum" sz="quarter" idx="2"/>
          </p:nvPr>
        </p:nvSpPr>
        <p:spPr>
          <a:xfrm>
            <a:off x="9525" y="6374315"/>
            <a:ext cx="471247" cy="474160"/>
          </a:xfrm>
          <a:prstGeom prst="rect">
            <a:avLst/>
          </a:prstGeom>
        </p:spPr>
        <p:txBody>
          <a:bodyPr/>
          <a:lstStyle>
            <a:lvl1pPr algn="l">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122993148"/>
      </p:ext>
    </p:extLst>
  </p:cSld>
  <p:clrMapOvr>
    <a:masterClrMapping/>
  </p:clrMapOvr>
  <p:transition spd="med"/>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cap="all">
                <a:solidFill>
                  <a:srgbClr val="006666"/>
                </a:solidFill>
              </a:defRPr>
            </a:lvl1pPr>
          </a:lstStyle>
          <a:p>
            <a:r>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3366"/>
                </a:solidFill>
              </a:defRPr>
            </a:lvl1pPr>
            <a:lvl2pPr marL="0" indent="456342">
              <a:spcBef>
                <a:spcPts val="400"/>
              </a:spcBef>
              <a:buSzTx/>
              <a:buNone/>
              <a:defRPr sz="2000">
                <a:solidFill>
                  <a:srgbClr val="003366"/>
                </a:solidFill>
              </a:defRPr>
            </a:lvl2pPr>
            <a:lvl3pPr marL="0" indent="912690">
              <a:spcBef>
                <a:spcPts val="400"/>
              </a:spcBef>
              <a:buSzTx/>
              <a:buNone/>
              <a:defRPr sz="2000">
                <a:solidFill>
                  <a:srgbClr val="003366"/>
                </a:solidFill>
              </a:defRPr>
            </a:lvl3pPr>
            <a:lvl4pPr marL="0" indent="1369015">
              <a:spcBef>
                <a:spcPts val="400"/>
              </a:spcBef>
              <a:buSzTx/>
              <a:buNone/>
              <a:defRPr sz="2000">
                <a:solidFill>
                  <a:srgbClr val="003366"/>
                </a:solidFill>
              </a:defRPr>
            </a:lvl4pPr>
            <a:lvl5pPr marL="0" indent="1825374">
              <a:spcBef>
                <a:spcPts val="400"/>
              </a:spcBef>
              <a:buSzTx/>
              <a:buNone/>
              <a:defRPr sz="20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088"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88818370"/>
      </p:ext>
    </p:extLst>
  </p:cSld>
  <p:clrMapOvr>
    <a:masterClrMapping/>
  </p:clrMapOvr>
  <p:transition spd="med"/>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a:solidFill>
                  <a:srgbClr val="003366"/>
                </a:solidFill>
              </a:defRPr>
            </a:lvl1pPr>
            <a:lvl2pPr marL="789082" indent="-332754">
              <a:spcBef>
                <a:spcPts val="600"/>
              </a:spcBef>
              <a:buClr>
                <a:srgbClr val="003366"/>
              </a:buClr>
              <a:buSzPct val="75000"/>
              <a:buChar char="–"/>
              <a:defRPr sz="2800">
                <a:solidFill>
                  <a:srgbClr val="003366"/>
                </a:solidFill>
              </a:defRPr>
            </a:lvl2pPr>
            <a:lvl3pPr marL="1232107" indent="-319440">
              <a:spcBef>
                <a:spcPts val="600"/>
              </a:spcBef>
              <a:buClr>
                <a:srgbClr val="003366"/>
              </a:buClr>
              <a:buSzPct val="75000"/>
              <a:defRPr sz="2800">
                <a:solidFill>
                  <a:srgbClr val="003366"/>
                </a:solidFill>
              </a:defRPr>
            </a:lvl3pPr>
            <a:lvl4pPr marL="1723956" indent="-354934">
              <a:spcBef>
                <a:spcPts val="600"/>
              </a:spcBef>
              <a:buClr>
                <a:srgbClr val="003366"/>
              </a:buClr>
              <a:buSzPct val="80000"/>
              <a:buChar char="–"/>
              <a:defRPr sz="2800">
                <a:solidFill>
                  <a:srgbClr val="003366"/>
                </a:solidFill>
              </a:defRPr>
            </a:lvl4pPr>
            <a:lvl5pPr marL="2180286" indent="-354934">
              <a:spcBef>
                <a:spcPts val="600"/>
              </a:spcBef>
              <a:buClr>
                <a:srgbClr val="003366"/>
              </a:buClr>
              <a:buSzPct val="65000"/>
              <a:buChar char="●"/>
              <a:defRPr sz="28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04"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781438718"/>
      </p:ext>
    </p:extLst>
  </p:cSld>
  <p:clrMapOvr>
    <a:masterClrMapping/>
  </p:clrMapOvr>
  <p:transition spd="med"/>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3366"/>
                </a:solidFill>
              </a:defRPr>
            </a:lvl1pPr>
            <a:lvl2pPr marL="0" indent="456342">
              <a:spcBef>
                <a:spcPts val="500"/>
              </a:spcBef>
              <a:buSzTx/>
              <a:buNone/>
              <a:defRPr sz="2400" b="1">
                <a:solidFill>
                  <a:srgbClr val="003366"/>
                </a:solidFill>
              </a:defRPr>
            </a:lvl2pPr>
            <a:lvl3pPr marL="0" indent="912690">
              <a:spcBef>
                <a:spcPts val="500"/>
              </a:spcBef>
              <a:buSzTx/>
              <a:buNone/>
              <a:defRPr sz="2400" b="1">
                <a:solidFill>
                  <a:srgbClr val="003366"/>
                </a:solidFill>
              </a:defRPr>
            </a:lvl3pPr>
            <a:lvl4pPr marL="0" indent="1369015">
              <a:spcBef>
                <a:spcPts val="500"/>
              </a:spcBef>
              <a:buSzTx/>
              <a:buNone/>
              <a:defRPr sz="2400" b="1">
                <a:solidFill>
                  <a:srgbClr val="003366"/>
                </a:solidFill>
              </a:defRPr>
            </a:lvl4pPr>
            <a:lvl5pPr marL="0" indent="1825374">
              <a:spcBef>
                <a:spcPts val="500"/>
              </a:spcBef>
              <a:buSzTx/>
              <a:buNone/>
              <a:defRPr sz="2400" b="1">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3366"/>
                </a:solidFill>
              </a:defRPr>
            </a:pPr>
            <a:endParaRPr/>
          </a:p>
        </p:txBody>
      </p:sp>
      <p:sp>
        <p:nvSpPr>
          <p:cNvPr id="1121"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156637410"/>
      </p:ext>
    </p:extLst>
  </p:cSld>
  <p:clrMapOvr>
    <a:masterClrMapping/>
  </p:clrMapOvr>
  <p:transition spd="med"/>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36"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512386557"/>
      </p:ext>
    </p:extLst>
  </p:cSld>
  <p:clrMapOvr>
    <a:masterClrMapping/>
  </p:clrMapOvr>
  <p:transition spd="med"/>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925770746"/>
      </p:ext>
    </p:extLst>
  </p:cSld>
  <p:clrMapOvr>
    <a:masterClrMapping/>
  </p:clrMapOvr>
  <p:transition spd="med"/>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a:solidFill>
                  <a:srgbClr val="006666"/>
                </a:solidFill>
              </a:defRPr>
            </a:lvl1pPr>
          </a:lstStyle>
          <a:p>
            <a:r>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a:solidFill>
                  <a:srgbClr val="003366"/>
                </a:solidFill>
              </a:defRPr>
            </a:lvl1pPr>
            <a:lvl2pPr>
              <a:buClr>
                <a:srgbClr val="003366"/>
              </a:buClr>
              <a:buSzPct val="75000"/>
              <a:buChar char="–"/>
              <a:defRPr>
                <a:solidFill>
                  <a:srgbClr val="003366"/>
                </a:solidFill>
              </a:defRPr>
            </a:lvl2pPr>
            <a:lvl3pPr>
              <a:buClr>
                <a:srgbClr val="003366"/>
              </a:buClr>
              <a:buSzPct val="75000"/>
              <a:defRPr>
                <a:solidFill>
                  <a:srgbClr val="003366"/>
                </a:solidFill>
              </a:defRPr>
            </a:lvl3pPr>
            <a:lvl4pPr>
              <a:buClr>
                <a:srgbClr val="003366"/>
              </a:buClr>
              <a:buSzPct val="80000"/>
              <a:buChar char="–"/>
              <a:defRPr>
                <a:solidFill>
                  <a:srgbClr val="003366"/>
                </a:solidFill>
              </a:defRPr>
            </a:lvl4pPr>
            <a:lvl5pPr>
              <a:buClr>
                <a:srgbClr val="003366"/>
              </a:buClr>
              <a:buSzPct val="65000"/>
              <a:buChar char="●"/>
              <a:defRPr>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3366"/>
                </a:solidFill>
              </a:defRPr>
            </a:pPr>
            <a:endParaRPr/>
          </a:p>
        </p:txBody>
      </p:sp>
      <p:sp>
        <p:nvSpPr>
          <p:cNvPr id="1167"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111598211"/>
      </p:ext>
    </p:extLst>
  </p:cSld>
  <p:clrMapOvr>
    <a:masterClrMapping/>
  </p:clrMapOvr>
  <p:transition spd="med"/>
</p:sldLayout>
</file>

<file path=ppt/slideLayouts/slideLayout124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a:solidFill>
                  <a:srgbClr val="006666"/>
                </a:solidFill>
              </a:defRPr>
            </a:lvl1pPr>
          </a:lstStyle>
          <a:p>
            <a:r>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3366"/>
                </a:solidFill>
              </a:defRPr>
            </a:lvl1pPr>
            <a:lvl2pPr marL="0" indent="456342">
              <a:spcBef>
                <a:spcPts val="300"/>
              </a:spcBef>
              <a:buSzTx/>
              <a:buNone/>
              <a:defRPr sz="1400">
                <a:solidFill>
                  <a:srgbClr val="003366"/>
                </a:solidFill>
              </a:defRPr>
            </a:lvl2pPr>
            <a:lvl3pPr marL="0" indent="912690">
              <a:spcBef>
                <a:spcPts val="300"/>
              </a:spcBef>
              <a:buSzTx/>
              <a:buNone/>
              <a:defRPr sz="1400">
                <a:solidFill>
                  <a:srgbClr val="003366"/>
                </a:solidFill>
              </a:defRPr>
            </a:lvl3pPr>
            <a:lvl4pPr marL="0" indent="1369015">
              <a:spcBef>
                <a:spcPts val="300"/>
              </a:spcBef>
              <a:buSzTx/>
              <a:buNone/>
              <a:defRPr sz="1400">
                <a:solidFill>
                  <a:srgbClr val="003366"/>
                </a:solidFill>
              </a:defRPr>
            </a:lvl4pPr>
            <a:lvl5pPr marL="0" indent="1825374">
              <a:spcBef>
                <a:spcPts val="300"/>
              </a:spcBef>
              <a:buSzTx/>
              <a:buNone/>
              <a:defRPr sz="14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84"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125994964"/>
      </p:ext>
    </p:extLst>
  </p:cSld>
  <p:clrMapOvr>
    <a:masterClrMapping/>
  </p:clrMapOvr>
  <p:transition spd="med"/>
</p:sldLayout>
</file>

<file path=ppt/slideLayouts/slideLayout124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a:solidFill>
                  <a:srgbClr val="003366"/>
                </a:solidFill>
              </a:defRPr>
            </a:lvl1pPr>
            <a:lvl2pPr marL="789082" indent="-332754">
              <a:spcBef>
                <a:spcPts val="600"/>
              </a:spcBef>
              <a:buClr>
                <a:srgbClr val="003366"/>
              </a:buClr>
              <a:buSzPct val="75000"/>
              <a:buChar char="–"/>
              <a:defRPr sz="2800">
                <a:solidFill>
                  <a:srgbClr val="003366"/>
                </a:solidFill>
              </a:defRPr>
            </a:lvl2pPr>
            <a:lvl3pPr marL="1232107" indent="-319440">
              <a:spcBef>
                <a:spcPts val="600"/>
              </a:spcBef>
              <a:buClr>
                <a:srgbClr val="003366"/>
              </a:buClr>
              <a:buSzPct val="75000"/>
              <a:defRPr sz="2800">
                <a:solidFill>
                  <a:srgbClr val="003366"/>
                </a:solidFill>
              </a:defRPr>
            </a:lvl3pPr>
            <a:lvl4pPr marL="1723956" indent="-354934">
              <a:spcBef>
                <a:spcPts val="600"/>
              </a:spcBef>
              <a:buClr>
                <a:srgbClr val="003366"/>
              </a:buClr>
              <a:buSzPct val="80000"/>
              <a:buChar char="–"/>
              <a:defRPr sz="2800">
                <a:solidFill>
                  <a:srgbClr val="003366"/>
                </a:solidFill>
              </a:defRPr>
            </a:lvl4pPr>
            <a:lvl5pPr marL="2180286" indent="-354934">
              <a:spcBef>
                <a:spcPts val="600"/>
              </a:spcBef>
              <a:buClr>
                <a:srgbClr val="003366"/>
              </a:buClr>
              <a:buSzPct val="65000"/>
              <a:buChar char="●"/>
              <a:defRPr sz="28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200"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578833849"/>
      </p:ext>
    </p:extLst>
  </p:cSld>
  <p:clrMapOvr>
    <a:masterClrMapping/>
  </p:clrMapOvr>
  <p:transition spd="med"/>
</p:sldLayout>
</file>

<file path=ppt/slideLayouts/slideLayout124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a:solidFill>
                  <a:srgbClr val="006666"/>
                </a:solidFill>
              </a:defRPr>
            </a:lvl1pPr>
          </a:lstStyle>
          <a:p>
            <a:r>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a:solidFill>
                  <a:srgbClr val="003366"/>
                </a:solidFill>
              </a:defRPr>
            </a:lvl1pPr>
            <a:lvl2pPr marL="789082" indent="-332754">
              <a:spcBef>
                <a:spcPts val="600"/>
              </a:spcBef>
              <a:buClr>
                <a:srgbClr val="003366"/>
              </a:buClr>
              <a:buSzPct val="75000"/>
              <a:buChar char="–"/>
              <a:defRPr sz="2800">
                <a:solidFill>
                  <a:srgbClr val="003366"/>
                </a:solidFill>
              </a:defRPr>
            </a:lvl2pPr>
            <a:lvl3pPr marL="1232107" indent="-319440">
              <a:spcBef>
                <a:spcPts val="600"/>
              </a:spcBef>
              <a:buClr>
                <a:srgbClr val="003366"/>
              </a:buClr>
              <a:buSzPct val="75000"/>
              <a:defRPr sz="2800">
                <a:solidFill>
                  <a:srgbClr val="003366"/>
                </a:solidFill>
              </a:defRPr>
            </a:lvl3pPr>
            <a:lvl4pPr marL="1723956" indent="-354934">
              <a:spcBef>
                <a:spcPts val="600"/>
              </a:spcBef>
              <a:buClr>
                <a:srgbClr val="003366"/>
              </a:buClr>
              <a:buSzPct val="80000"/>
              <a:buChar char="–"/>
              <a:defRPr sz="2800">
                <a:solidFill>
                  <a:srgbClr val="003366"/>
                </a:solidFill>
              </a:defRPr>
            </a:lvl4pPr>
            <a:lvl5pPr marL="2180286" indent="-354934">
              <a:spcBef>
                <a:spcPts val="600"/>
              </a:spcBef>
              <a:buClr>
                <a:srgbClr val="003366"/>
              </a:buClr>
              <a:buSzPct val="65000"/>
              <a:buChar char="●"/>
              <a:defRPr sz="28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216"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513432588"/>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5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0">
                <a:solidFill>
                  <a:srgbClr val="000000"/>
                </a:solidFill>
              </a:defRPr>
            </a:lvl1pPr>
          </a:lstStyle>
          <a:p>
            <a:r>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000000"/>
                </a:solidFill>
              </a:defRPr>
            </a:lvl1pPr>
            <a:lvl2pPr marL="0" indent="456342" algn="ctr">
              <a:buSzTx/>
              <a:buNone/>
              <a:defRPr>
                <a:solidFill>
                  <a:srgbClr val="000000"/>
                </a:solidFill>
              </a:defRPr>
            </a:lvl2pPr>
            <a:lvl3pPr marL="0" indent="912690" algn="ctr">
              <a:buSzTx/>
              <a:buNone/>
              <a:defRPr>
                <a:solidFill>
                  <a:srgbClr val="000000"/>
                </a:solidFill>
              </a:defRPr>
            </a:lvl3pPr>
            <a:lvl4pPr marL="0" indent="1369015" algn="ctr">
              <a:buSzTx/>
              <a:buNone/>
              <a:defRPr>
                <a:solidFill>
                  <a:srgbClr val="000000"/>
                </a:solidFill>
              </a:defRPr>
            </a:lvl4pPr>
            <a:lvl5pPr marL="0" indent="1825374" algn="ctr">
              <a:buSzTx/>
              <a:buNone/>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8407908"/>
      </p:ext>
    </p:extLst>
  </p:cSld>
  <p:clrMapOvr>
    <a:masterClrMapping/>
  </p:clrMapOvr>
  <p:transition spd="med"/>
</p:sldLayout>
</file>

<file path=ppt/slideLayouts/slideLayout125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cap="all">
                <a:solidFill>
                  <a:srgbClr val="000000"/>
                </a:solidFill>
              </a:defRPr>
            </a:lvl1pPr>
          </a:lstStyle>
          <a:p>
            <a:r>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9287882"/>
      </p:ext>
    </p:extLst>
  </p:cSld>
  <p:clrMapOvr>
    <a:masterClrMapping/>
  </p:clrMapOvr>
  <p:transition spd="med"/>
</p:sldLayout>
</file>

<file path=ppt/slideLayouts/slideLayout125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6464616"/>
      </p:ext>
    </p:extLst>
  </p:cSld>
  <p:clrMapOvr>
    <a:masterClrMapping/>
  </p:clrMapOvr>
  <p:transition spd="med"/>
</p:sldLayout>
</file>

<file path=ppt/slideLayouts/slideLayout125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2307140"/>
      </p:ext>
    </p:extLst>
  </p:cSld>
  <p:clrMapOvr>
    <a:masterClrMapping/>
  </p:clrMapOvr>
  <p:transition spd="med"/>
</p:sldLayout>
</file>

<file path=ppt/slideLayouts/slideLayout125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848630"/>
      </p:ext>
    </p:extLst>
  </p:cSld>
  <p:clrMapOvr>
    <a:masterClrMapping/>
  </p:clrMapOvr>
  <p:transition spd="med"/>
</p:sldLayout>
</file>

<file path=ppt/slideLayouts/slideLayout125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805922"/>
      </p:ext>
    </p:extLst>
  </p:cSld>
  <p:clrMapOvr>
    <a:masterClrMapping/>
  </p:clrMapOvr>
  <p:transition spd="med"/>
</p:sldLayout>
</file>

<file path=ppt/slideLayouts/slideLayout125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a:solidFill>
                  <a:srgbClr val="000000"/>
                </a:solidFill>
              </a:defRPr>
            </a:lvl1pPr>
          </a:lstStyle>
          <a:p>
            <a:r>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08630578"/>
      </p:ext>
    </p:extLst>
  </p:cSld>
  <p:clrMapOvr>
    <a:masterClrMapping/>
  </p:clrMapOvr>
  <p:transition spd="med"/>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a:solidFill>
                  <a:srgbClr val="000000"/>
                </a:solidFill>
              </a:defRPr>
            </a:lvl1pPr>
          </a:lstStyle>
          <a:p>
            <a:r>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5697945"/>
      </p:ext>
    </p:extLst>
  </p:cSld>
  <p:clrMapOvr>
    <a:masterClrMapping/>
  </p:clrMapOvr>
  <p:transition spd="med"/>
</p:sldLayout>
</file>

<file path=ppt/slideLayouts/slideLayout125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9825186"/>
      </p:ext>
    </p:extLst>
  </p:cSld>
  <p:clrMapOvr>
    <a:masterClrMapping/>
  </p:clrMapOvr>
  <p:transition spd="med"/>
</p:sldLayout>
</file>

<file path=ppt/slideLayouts/slideLayout125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0">
                <a:solidFill>
                  <a:srgbClr val="000000"/>
                </a:solidFill>
              </a:defRPr>
            </a:lvl1pPr>
          </a:lstStyle>
          <a:p>
            <a:r>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6630409"/>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a:solidFill>
                  <a:srgbClr val="000000"/>
                </a:solidFill>
              </a:defRPr>
            </a:lvl1pPr>
          </a:lstStyle>
          <a:p>
            <a:r>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p>
            <a:pPr marL="0" indent="0" defTabSz="321022" rtl="0">
              <a:spcBef>
                <a:spcPts val="500"/>
              </a:spcBef>
              <a:buSzTx/>
              <a:buNone/>
              <a:defRPr sz="1000">
                <a:solidFill>
                  <a:srgbClr val="000000"/>
                </a:solidFill>
              </a:defRPr>
            </a:pPr>
            <a:endParaRPr/>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6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0"/>
            </a:lvl1pPr>
          </a:lstStyle>
          <a:p>
            <a:r>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FFFFFF"/>
                </a:solidFill>
              </a:defRPr>
            </a:lvl1pPr>
            <a:lvl2pPr marL="0" indent="456342" algn="ctr">
              <a:buSzTx/>
              <a:buNone/>
              <a:defRPr>
                <a:solidFill>
                  <a:srgbClr val="FFFFFF"/>
                </a:solidFill>
              </a:defRPr>
            </a:lvl2pPr>
            <a:lvl3pPr marL="0" indent="912690" algn="ctr">
              <a:buSzTx/>
              <a:buNone/>
              <a:defRPr>
                <a:solidFill>
                  <a:srgbClr val="FFFFFF"/>
                </a:solidFill>
              </a:defRPr>
            </a:lvl3pPr>
            <a:lvl4pPr marL="0" indent="1369015" algn="ctr">
              <a:buSzTx/>
              <a:buNone/>
              <a:defRPr>
                <a:solidFill>
                  <a:srgbClr val="FFFFFF"/>
                </a:solidFill>
              </a:defRPr>
            </a:lvl4pPr>
            <a:lvl5pPr marL="0" indent="1825374" algn="ctr">
              <a:buSzTx/>
              <a:buNone/>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0603284"/>
      </p:ext>
    </p:extLst>
  </p:cSld>
  <p:clrMapOvr>
    <a:masterClrMapping/>
  </p:clrMapOvr>
  <p:transition spd="med"/>
</p:sldLayout>
</file>

<file path=ppt/slideLayouts/slideLayout126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0773476"/>
      </p:ext>
    </p:extLst>
  </p:cSld>
  <p:clrMapOvr>
    <a:masterClrMapping/>
  </p:clrMapOvr>
  <p:transition spd="med"/>
</p:sldLayout>
</file>

<file path=ppt/slideLayouts/slideLayout126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defRPr>
            </a:lvl1pPr>
            <a:lvl2pPr marL="0" indent="456342">
              <a:spcBef>
                <a:spcPts val="400"/>
              </a:spcBef>
              <a:buSzTx/>
              <a:buNone/>
              <a:defRPr sz="2000">
                <a:solidFill>
                  <a:srgbClr val="FFFFFF"/>
                </a:solidFill>
              </a:defRPr>
            </a:lvl2pPr>
            <a:lvl3pPr marL="0" indent="912690">
              <a:spcBef>
                <a:spcPts val="400"/>
              </a:spcBef>
              <a:buSzTx/>
              <a:buNone/>
              <a:defRPr sz="2000">
                <a:solidFill>
                  <a:srgbClr val="FFFFFF"/>
                </a:solidFill>
              </a:defRPr>
            </a:lvl3pPr>
            <a:lvl4pPr marL="0" indent="1369015">
              <a:spcBef>
                <a:spcPts val="400"/>
              </a:spcBef>
              <a:buSzTx/>
              <a:buNone/>
              <a:defRPr sz="2000">
                <a:solidFill>
                  <a:srgbClr val="FFFFFF"/>
                </a:solidFill>
              </a:defRPr>
            </a:lvl4pPr>
            <a:lvl5pPr marL="0" indent="1825374">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3882481"/>
      </p:ext>
    </p:extLst>
  </p:cSld>
  <p:clrMapOvr>
    <a:masterClrMapping/>
  </p:clrMapOvr>
  <p:transition spd="med"/>
</p:sldLayout>
</file>

<file path=ppt/slideLayouts/slideLayout126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FFFFFF"/>
                </a:solidFill>
              </a:defRPr>
            </a:lvl1pPr>
            <a:lvl2pPr marL="789082" indent="-332754">
              <a:spcBef>
                <a:spcPts val="600"/>
              </a:spcBef>
              <a:buSzPct val="100000"/>
              <a:buChar char="–"/>
              <a:defRPr sz="2800">
                <a:solidFill>
                  <a:srgbClr val="FFFFFF"/>
                </a:solidFill>
              </a:defRPr>
            </a:lvl2pPr>
            <a:lvl3pPr marL="1232107" indent="-319440">
              <a:spcBef>
                <a:spcPts val="600"/>
              </a:spcBef>
              <a:buSzPct val="100000"/>
              <a:buChar char="•"/>
              <a:defRPr sz="2800">
                <a:solidFill>
                  <a:srgbClr val="FFFFFF"/>
                </a:solidFill>
              </a:defRPr>
            </a:lvl3pPr>
            <a:lvl4pPr marL="1723956" indent="-354934">
              <a:spcBef>
                <a:spcPts val="600"/>
              </a:spcBef>
              <a:buSzPct val="100000"/>
              <a:buChar char="–"/>
              <a:defRPr sz="2800">
                <a:solidFill>
                  <a:srgbClr val="FFFFFF"/>
                </a:solidFill>
              </a:defRPr>
            </a:lvl4pPr>
            <a:lvl5pPr marL="2180286" indent="-354934">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2918998"/>
      </p:ext>
    </p:extLst>
  </p:cSld>
  <p:clrMapOvr>
    <a:masterClrMapping/>
  </p:clrMapOvr>
  <p:transition spd="med"/>
</p:sldLayout>
</file>

<file path=ppt/slideLayouts/slideLayout126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0"/>
            </a:lvl1pPr>
          </a:lstStyle>
          <a:p>
            <a:r>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defRPr>
            </a:lvl1pPr>
            <a:lvl2pPr marL="0" indent="456342">
              <a:spcBef>
                <a:spcPts val="500"/>
              </a:spcBef>
              <a:buSzTx/>
              <a:buNone/>
              <a:defRPr sz="2400" b="1">
                <a:solidFill>
                  <a:srgbClr val="FFFFFF"/>
                </a:solidFill>
              </a:defRPr>
            </a:lvl2pPr>
            <a:lvl3pPr marL="0" indent="912690">
              <a:spcBef>
                <a:spcPts val="500"/>
              </a:spcBef>
              <a:buSzTx/>
              <a:buNone/>
              <a:defRPr sz="2400" b="1">
                <a:solidFill>
                  <a:srgbClr val="FFFFFF"/>
                </a:solidFill>
              </a:defRPr>
            </a:lvl3pPr>
            <a:lvl4pPr marL="0" indent="1369015">
              <a:spcBef>
                <a:spcPts val="500"/>
              </a:spcBef>
              <a:buSzTx/>
              <a:buNone/>
              <a:defRPr sz="2400" b="1">
                <a:solidFill>
                  <a:srgbClr val="FFFFFF"/>
                </a:solidFill>
              </a:defRPr>
            </a:lvl4pPr>
            <a:lvl5pPr marL="0" indent="1825374">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defRPr>
            </a:pPr>
            <a:endParaRPr/>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82523213"/>
      </p:ext>
    </p:extLst>
  </p:cSld>
  <p:clrMapOvr>
    <a:masterClrMapping/>
  </p:clrMapOvr>
  <p:transition spd="med"/>
</p:sldLayout>
</file>

<file path=ppt/slideLayouts/slideLayout126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8647448"/>
      </p:ext>
    </p:extLst>
  </p:cSld>
  <p:clrMapOvr>
    <a:masterClrMapping/>
  </p:clrMapOvr>
  <p:transition spd="med"/>
</p:sldLayout>
</file>

<file path=ppt/slideLayouts/slideLayout126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04679289"/>
      </p:ext>
    </p:extLst>
  </p:cSld>
  <p:clrMapOvr>
    <a:masterClrMapping/>
  </p:clrMapOvr>
  <p:transition spd="med"/>
</p:sldLayout>
</file>

<file path=ppt/slideLayouts/slideLayout126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defRPr>
            </a:pPr>
            <a:endParaRPr/>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3479869"/>
      </p:ext>
    </p:extLst>
  </p:cSld>
  <p:clrMapOvr>
    <a:masterClrMapping/>
  </p:clrMapOvr>
  <p:transition spd="med"/>
</p:sldLayout>
</file>

<file path=ppt/slideLayouts/slideLayout126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defRPr>
            </a:lvl1pPr>
            <a:lvl2pPr marL="0" indent="456342">
              <a:spcBef>
                <a:spcPts val="300"/>
              </a:spcBef>
              <a:buSzTx/>
              <a:buNone/>
              <a:defRPr sz="1400">
                <a:solidFill>
                  <a:srgbClr val="FFFFFF"/>
                </a:solidFill>
              </a:defRPr>
            </a:lvl2pPr>
            <a:lvl3pPr marL="0" indent="912690">
              <a:spcBef>
                <a:spcPts val="300"/>
              </a:spcBef>
              <a:buSzTx/>
              <a:buNone/>
              <a:defRPr sz="1400">
                <a:solidFill>
                  <a:srgbClr val="FFFFFF"/>
                </a:solidFill>
              </a:defRPr>
            </a:lvl3pPr>
            <a:lvl4pPr marL="0" indent="1369015">
              <a:spcBef>
                <a:spcPts val="300"/>
              </a:spcBef>
              <a:buSzTx/>
              <a:buNone/>
              <a:defRPr sz="1400">
                <a:solidFill>
                  <a:srgbClr val="FFFFFF"/>
                </a:solidFill>
              </a:defRPr>
            </a:lvl4pPr>
            <a:lvl5pPr marL="0" indent="1825374">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2009859"/>
      </p:ext>
    </p:extLst>
  </p:cSld>
  <p:clrMapOvr>
    <a:masterClrMapping/>
  </p:clrMapOvr>
  <p:transition spd="med"/>
</p:sldLayout>
</file>

<file path=ppt/slideLayouts/slideLayout126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1456776"/>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a:solidFill>
                  <a:srgbClr val="000000"/>
                </a:solidFill>
              </a:defRPr>
            </a:lvl1pPr>
          </a:lstStyle>
          <a:p>
            <a:r>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p>
            <a:endParaRPr/>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a:solidFill>
                  <a:srgbClr val="000000"/>
                </a:solidFill>
              </a:defRPr>
            </a:lvl1pPr>
            <a:lvl2pPr marL="0" indent="321022" defTabSz="321022">
              <a:spcBef>
                <a:spcPts val="500"/>
              </a:spcBef>
              <a:buSzTx/>
              <a:buNone/>
              <a:defRPr sz="1000">
                <a:solidFill>
                  <a:srgbClr val="000000"/>
                </a:solidFill>
              </a:defRPr>
            </a:lvl2pPr>
            <a:lvl3pPr marL="0" indent="642045" defTabSz="321022">
              <a:spcBef>
                <a:spcPts val="500"/>
              </a:spcBef>
              <a:buSzTx/>
              <a:buNone/>
              <a:defRPr sz="1000">
                <a:solidFill>
                  <a:srgbClr val="000000"/>
                </a:solidFill>
              </a:defRPr>
            </a:lvl3pPr>
            <a:lvl4pPr marL="0" indent="963070" defTabSz="321022">
              <a:spcBef>
                <a:spcPts val="500"/>
              </a:spcBef>
              <a:buSzTx/>
              <a:buNone/>
              <a:defRPr sz="1000">
                <a:solidFill>
                  <a:srgbClr val="000000"/>
                </a:solidFill>
              </a:defRPr>
            </a:lvl4pPr>
            <a:lvl5pPr marL="0" indent="1284091" defTabSz="321022">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7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0"/>
            </a:lvl1pPr>
          </a:lstStyle>
          <a:p>
            <a:r>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49870079"/>
      </p:ext>
    </p:extLst>
  </p:cSld>
  <p:clrMapOvr>
    <a:masterClrMapping/>
  </p:clrMapOvr>
  <p:transition spd="med"/>
</p:sldLayout>
</file>

<file path=ppt/slideLayouts/slideLayout127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6839343"/>
      </p:ext>
    </p:extLst>
  </p:cSld>
  <p:clrMapOvr>
    <a:masterClrMapping/>
  </p:clrMapOvr>
  <p:transition spd="med"/>
</p:sldLayout>
</file>

<file path=ppt/slideLayouts/slideLayout127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2767425"/>
      </p:ext>
    </p:extLst>
  </p:cSld>
  <p:clrMapOvr>
    <a:masterClrMapping/>
  </p:clrMapOvr>
  <p:transition spd="med"/>
</p:sldLayout>
</file>

<file path=ppt/slideLayouts/slideLayout127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a:lvl1pPr>
          </a:lstStyle>
          <a:p>
            <a:r>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000000"/>
                </a:solidFill>
              </a:defRPr>
            </a:lvl1pPr>
            <a:lvl2pPr algn="ctr">
              <a:buSzPct val="100000"/>
              <a:buChar char="–"/>
              <a:defRPr>
                <a:solidFill>
                  <a:srgbClr val="000000"/>
                </a:solidFill>
              </a:defRPr>
            </a:lvl2pPr>
            <a:lvl3pPr algn="ctr">
              <a:buSzPct val="100000"/>
              <a:buChar char="•"/>
              <a:defRPr>
                <a:solidFill>
                  <a:srgbClr val="000000"/>
                </a:solidFill>
              </a:defRPr>
            </a:lvl3pPr>
            <a:lvl4pPr algn="ctr">
              <a:buSzPct val="100000"/>
              <a:buChar char="–"/>
              <a:defRPr>
                <a:solidFill>
                  <a:srgbClr val="000000"/>
                </a:solidFill>
              </a:defRPr>
            </a:lvl4pPr>
            <a:lvl5pPr algn="ct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41"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148562837"/>
      </p:ext>
    </p:extLst>
  </p:cSld>
  <p:clrMapOvr>
    <a:masterClrMapping/>
  </p:clrMapOvr>
  <p:transition spd="med"/>
</p:sldLayout>
</file>

<file path=ppt/slideLayouts/slideLayout127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5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724318209"/>
      </p:ext>
    </p:extLst>
  </p:cSld>
  <p:clrMapOvr>
    <a:masterClrMapping/>
  </p:clrMapOvr>
  <p:transition spd="med"/>
</p:sldLayout>
</file>

<file path=ppt/slideLayouts/slideLayout127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5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238055403"/>
      </p:ext>
    </p:extLst>
  </p:cSld>
  <p:clrMapOvr>
    <a:masterClrMapping/>
  </p:clrMapOvr>
  <p:transition spd="med"/>
</p:sldLayout>
</file>

<file path=ppt/slideLayouts/slideLayout127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6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53249477"/>
      </p:ext>
    </p:extLst>
  </p:cSld>
  <p:clrMapOvr>
    <a:masterClrMapping/>
  </p:clrMapOvr>
  <p:transition spd="med"/>
</p:sldLayout>
</file>

<file path=ppt/slideLayouts/slideLayout127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a:lvl1pPr>
          </a:lstStyle>
          <a:p>
            <a:r>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47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504205345"/>
      </p:ext>
    </p:extLst>
  </p:cSld>
  <p:clrMapOvr>
    <a:masterClrMapping/>
  </p:clrMapOvr>
  <p:transition spd="med"/>
</p:sldLayout>
</file>

<file path=ppt/slideLayouts/slideLayout127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486"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06164995"/>
      </p:ext>
    </p:extLst>
  </p:cSld>
  <p:clrMapOvr>
    <a:masterClrMapping/>
  </p:clrMapOvr>
  <p:transition spd="med"/>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554482073"/>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8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381278899"/>
      </p:ext>
    </p:extLst>
  </p:cSld>
  <p:clrMapOvr>
    <a:masterClrMapping/>
  </p:clrMapOvr>
  <p:transition spd="med"/>
</p:sldLayout>
</file>

<file path=ppt/slideLayouts/slideLayout128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51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362175025"/>
      </p:ext>
    </p:extLst>
  </p:cSld>
  <p:clrMapOvr>
    <a:masterClrMapping/>
  </p:clrMapOvr>
  <p:transition spd="med"/>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2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274482727"/>
      </p:ext>
    </p:extLst>
  </p:cSld>
  <p:clrMapOvr>
    <a:masterClrMapping/>
  </p:clrMapOvr>
  <p:transition spd="med"/>
</p:sldLayout>
</file>

<file path=ppt/slideLayouts/slideLayout128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2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393884635"/>
      </p:ext>
    </p:extLst>
  </p:cSld>
  <p:clrMapOvr>
    <a:masterClrMapping/>
  </p:clrMapOvr>
  <p:transition spd="med"/>
</p:sldLayout>
</file>

<file path=ppt/slideLayouts/slideLayout128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a:lvl1pPr>
          </a:lstStyle>
          <a:p>
            <a:r>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3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664176361"/>
      </p:ext>
    </p:extLst>
  </p:cSld>
  <p:clrMapOvr>
    <a:masterClrMapping/>
  </p:clrMapOvr>
  <p:transition spd="med"/>
</p:sldLayout>
</file>

<file path=ppt/slideLayouts/slideLayout128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a:lvl1pPr>
          </a:lstStyle>
          <a:p>
            <a:r>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000000"/>
                </a:solidFill>
              </a:defRPr>
            </a:lvl1pPr>
            <a:lvl2pPr algn="ctr">
              <a:buSzPct val="100000"/>
              <a:buChar char="–"/>
              <a:defRPr>
                <a:solidFill>
                  <a:srgbClr val="000000"/>
                </a:solidFill>
              </a:defRPr>
            </a:lvl2pPr>
            <a:lvl3pPr algn="ctr">
              <a:buSzPct val="100000"/>
              <a:buChar char="•"/>
              <a:defRPr>
                <a:solidFill>
                  <a:srgbClr val="000000"/>
                </a:solidFill>
              </a:defRPr>
            </a:lvl3pPr>
            <a:lvl4pPr algn="ctr">
              <a:buSzPct val="100000"/>
              <a:buChar char="–"/>
              <a:defRPr>
                <a:solidFill>
                  <a:srgbClr val="000000"/>
                </a:solidFill>
              </a:defRPr>
            </a:lvl4pPr>
            <a:lvl5pPr algn="ct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47"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42356881"/>
      </p:ext>
    </p:extLst>
  </p:cSld>
  <p:clrMapOvr>
    <a:masterClrMapping/>
  </p:clrMapOvr>
  <p:transition spd="med"/>
</p:sldLayout>
</file>

<file path=ppt/slideLayouts/slideLayout128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56"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83634939"/>
      </p:ext>
    </p:extLst>
  </p:cSld>
  <p:clrMapOvr>
    <a:masterClrMapping/>
  </p:clrMapOvr>
  <p:transition spd="med"/>
</p:sldLayout>
</file>

<file path=ppt/slideLayouts/slideLayout128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65"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369027635"/>
      </p:ext>
    </p:extLst>
  </p:cSld>
  <p:clrMapOvr>
    <a:masterClrMapping/>
  </p:clrMapOvr>
  <p:transition spd="med"/>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74"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199129570"/>
      </p:ext>
    </p:extLst>
  </p:cSld>
  <p:clrMapOvr>
    <a:masterClrMapping/>
  </p:clrMapOvr>
  <p:transition spd="med"/>
</p:sldLayout>
</file>

<file path=ppt/slideLayouts/slideLayout128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a:lvl1pPr>
          </a:lstStyle>
          <a:p>
            <a:r>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584"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835414495"/>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0">
                <a:solidFill>
                  <a:srgbClr val="000000"/>
                </a:solidFill>
              </a:defRPr>
            </a:lvl1pPr>
          </a:lstStyle>
          <a:p>
            <a:r>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29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92"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725337731"/>
      </p:ext>
    </p:extLst>
  </p:cSld>
  <p:clrMapOvr>
    <a:masterClrMapping/>
  </p:clrMapOvr>
  <p:transition spd="med"/>
</p:sldLayout>
</file>

<file path=ppt/slideLayouts/slideLayout129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891108444"/>
      </p:ext>
    </p:extLst>
  </p:cSld>
  <p:clrMapOvr>
    <a:masterClrMapping/>
  </p:clrMapOvr>
  <p:transition spd="med"/>
</p:sldLayout>
</file>

<file path=ppt/slideLayouts/slideLayout129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60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814009650"/>
      </p:ext>
    </p:extLst>
  </p:cSld>
  <p:clrMapOvr>
    <a:masterClrMapping/>
  </p:clrMapOvr>
  <p:transition spd="med"/>
</p:sldLayout>
</file>

<file path=ppt/slideLayouts/slideLayout129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1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034456342"/>
      </p:ext>
    </p:extLst>
  </p:cSld>
  <p:clrMapOvr>
    <a:masterClrMapping/>
  </p:clrMapOvr>
  <p:transition spd="med"/>
</p:sldLayout>
</file>

<file path=ppt/slideLayouts/slideLayout129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2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405070433"/>
      </p:ext>
    </p:extLst>
  </p:cSld>
  <p:clrMapOvr>
    <a:masterClrMapping/>
  </p:clrMapOvr>
  <p:transition spd="med"/>
</p:sldLayout>
</file>

<file path=ppt/slideLayouts/slideLayout129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a:lvl1pPr>
          </a:lstStyle>
          <a:p>
            <a:r>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37"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189790277"/>
      </p:ext>
    </p:extLst>
  </p:cSld>
  <p:clrMapOvr>
    <a:masterClrMapping/>
  </p:clrMapOvr>
  <p:transition spd="med"/>
</p:sldLayout>
</file>

<file path=ppt/slideLayouts/slideLayout129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55"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198959483"/>
      </p:ext>
    </p:extLst>
  </p:cSld>
  <p:clrMapOvr>
    <a:masterClrMapping/>
  </p:clrMapOvr>
  <p:transition spd="med"/>
</p:sldLayout>
</file>

<file path=ppt/slideLayouts/slideLayout129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64"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263573941"/>
      </p:ext>
    </p:extLst>
  </p:cSld>
  <p:clrMapOvr>
    <a:masterClrMapping/>
  </p:clrMapOvr>
  <p:transition spd="med"/>
</p:sldLayout>
</file>

<file path=ppt/slideLayouts/slideLayout129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73"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521873702"/>
      </p:ext>
    </p:extLst>
  </p:cSld>
  <p:clrMapOvr>
    <a:masterClrMapping/>
  </p:clrMapOvr>
  <p:transition spd="med"/>
</p:sldLayout>
</file>

<file path=ppt/slideLayouts/slideLayout129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a:lvl1pPr>
          </a:lstStyle>
          <a:p>
            <a:r>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683"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46055929"/>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x">
  <p:cSld name="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53"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30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91"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980088012"/>
      </p:ext>
    </p:extLst>
  </p:cSld>
  <p:clrMapOvr>
    <a:masterClrMapping/>
  </p:clrMapOvr>
  <p:transition spd="med"/>
</p:sldLayout>
</file>

<file path=ppt/slideLayouts/slideLayout130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70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648073992"/>
      </p:ext>
    </p:extLst>
  </p:cSld>
  <p:clrMapOvr>
    <a:masterClrMapping/>
  </p:clrMapOvr>
  <p:transition spd="med"/>
</p:sldLayout>
</file>

<file path=ppt/slideLayouts/slideLayout130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1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9747247"/>
      </p:ext>
    </p:extLst>
  </p:cSld>
  <p:clrMapOvr>
    <a:masterClrMapping/>
  </p:clrMapOvr>
  <p:transition spd="med"/>
</p:sldLayout>
</file>

<file path=ppt/slideLayouts/slideLayout130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27"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594215957"/>
      </p:ext>
    </p:extLst>
  </p:cSld>
  <p:clrMapOvr>
    <a:masterClrMapping/>
  </p:clrMapOvr>
  <p:transition spd="med"/>
</p:sldLayout>
</file>

<file path=ppt/slideLayouts/slideLayout130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a:lvl1pPr>
          </a:lstStyle>
          <a:p>
            <a:r>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36"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018320241"/>
      </p:ext>
    </p:extLst>
  </p:cSld>
  <p:clrMapOvr>
    <a:masterClrMapping/>
  </p:clrMapOvr>
  <p:transition spd="med"/>
</p:sldLayout>
</file>

<file path=ppt/slideLayouts/slideLayout130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a:solidFill>
                  <a:srgbClr val="000000"/>
                </a:solidFill>
              </a:defRPr>
            </a:lvl1pPr>
            <a:lvl2pPr marL="0" indent="321022" algn="ctr" defTabSz="321022">
              <a:spcBef>
                <a:spcPts val="500"/>
              </a:spcBef>
              <a:buSzTx/>
              <a:buNone/>
              <a:defRPr sz="2300">
                <a:solidFill>
                  <a:srgbClr val="000000"/>
                </a:solidFill>
              </a:defRPr>
            </a:lvl2pPr>
            <a:lvl3pPr marL="0" indent="642045" algn="ctr" defTabSz="321022">
              <a:spcBef>
                <a:spcPts val="500"/>
              </a:spcBef>
              <a:buSzTx/>
              <a:buNone/>
              <a:defRPr sz="2300">
                <a:solidFill>
                  <a:srgbClr val="000000"/>
                </a:solidFill>
              </a:defRPr>
            </a:lvl3pPr>
            <a:lvl4pPr marL="0" indent="963070" algn="ctr" defTabSz="321022">
              <a:spcBef>
                <a:spcPts val="500"/>
              </a:spcBef>
              <a:buSzTx/>
              <a:buNone/>
              <a:defRPr sz="2300">
                <a:solidFill>
                  <a:srgbClr val="000000"/>
                </a:solidFill>
              </a:defRPr>
            </a:lvl4pPr>
            <a:lvl5pPr marL="0" indent="1284091" algn="ctr"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3761212"/>
      </p:ext>
    </p:extLst>
  </p:cSld>
  <p:clrMapOvr>
    <a:masterClrMapping/>
  </p:clrMapOvr>
  <p:transition spd="med"/>
</p:sldLayout>
</file>

<file path=ppt/slideLayouts/slideLayout130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6402047"/>
      </p:ext>
    </p:extLst>
  </p:cSld>
  <p:clrMapOvr>
    <a:masterClrMapping/>
  </p:clrMapOvr>
  <p:transition spd="med"/>
</p:sldLayout>
</file>

<file path=ppt/slideLayouts/slideLayout130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cap="all">
                <a:solidFill>
                  <a:srgbClr val="000000"/>
                </a:solidFill>
              </a:defRPr>
            </a:lvl1pPr>
          </a:lstStyle>
          <a:p>
            <a:r>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a:solidFill>
                  <a:srgbClr val="000000"/>
                </a:solidFill>
              </a:defRPr>
            </a:lvl1pPr>
            <a:lvl2pPr marL="0" indent="321022" defTabSz="321022">
              <a:spcBef>
                <a:spcPts val="500"/>
              </a:spcBef>
              <a:buSzTx/>
              <a:buNone/>
              <a:defRPr sz="1400">
                <a:solidFill>
                  <a:srgbClr val="000000"/>
                </a:solidFill>
              </a:defRPr>
            </a:lvl2pPr>
            <a:lvl3pPr marL="0" indent="642045" defTabSz="321022">
              <a:spcBef>
                <a:spcPts val="500"/>
              </a:spcBef>
              <a:buSzTx/>
              <a:buNone/>
              <a:defRPr sz="1400">
                <a:solidFill>
                  <a:srgbClr val="000000"/>
                </a:solidFill>
              </a:defRPr>
            </a:lvl3pPr>
            <a:lvl4pPr marL="0" indent="963070" defTabSz="321022">
              <a:spcBef>
                <a:spcPts val="500"/>
              </a:spcBef>
              <a:buSzTx/>
              <a:buNone/>
              <a:defRPr sz="1400">
                <a:solidFill>
                  <a:srgbClr val="000000"/>
                </a:solidFill>
              </a:defRPr>
            </a:lvl4pPr>
            <a:lvl5pPr marL="0" indent="1284091" defTabSz="321022">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00108769"/>
      </p:ext>
    </p:extLst>
  </p:cSld>
  <p:clrMapOvr>
    <a:masterClrMapping/>
  </p:clrMapOvr>
  <p:transition spd="med"/>
</p:sldLayout>
</file>

<file path=ppt/slideLayouts/slideLayout130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a:solidFill>
                  <a:srgbClr val="000000"/>
                </a:solidFill>
              </a:defRPr>
            </a:lvl1pPr>
            <a:lvl2pPr marL="240766" indent="80256" defTabSz="321022">
              <a:spcBef>
                <a:spcPts val="500"/>
              </a:spcBef>
              <a:buSzTx/>
              <a:buNone/>
              <a:defRPr sz="2000">
                <a:solidFill>
                  <a:srgbClr val="000000"/>
                </a:solidFill>
              </a:defRPr>
            </a:lvl2pPr>
            <a:lvl3pPr marL="240766" indent="401280" defTabSz="321022">
              <a:spcBef>
                <a:spcPts val="500"/>
              </a:spcBef>
              <a:buSzTx/>
              <a:buNone/>
              <a:defRPr sz="2000">
                <a:solidFill>
                  <a:srgbClr val="000000"/>
                </a:solidFill>
              </a:defRPr>
            </a:lvl3pPr>
            <a:lvl4pPr marL="240766" indent="722306" defTabSz="321022">
              <a:spcBef>
                <a:spcPts val="500"/>
              </a:spcBef>
              <a:buSzTx/>
              <a:buNone/>
              <a:defRPr sz="2000">
                <a:solidFill>
                  <a:srgbClr val="000000"/>
                </a:solidFill>
              </a:defRPr>
            </a:lvl4pPr>
            <a:lvl5pPr marL="240766" indent="1043340" defTabSz="321022">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1275569"/>
      </p:ext>
    </p:extLst>
  </p:cSld>
  <p:clrMapOvr>
    <a:masterClrMapping/>
  </p:clrMapOvr>
  <p:transition spd="med"/>
</p:sldLayout>
</file>

<file path=ppt/slideLayouts/slideLayout130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a:solidFill>
                  <a:srgbClr val="000000"/>
                </a:solidFill>
              </a:defRPr>
            </a:lvl1pPr>
            <a:lvl2pPr marL="0" indent="321022" defTabSz="321022">
              <a:spcBef>
                <a:spcPts val="500"/>
              </a:spcBef>
              <a:buSzTx/>
              <a:buNone/>
              <a:defRPr sz="1700" b="1">
                <a:solidFill>
                  <a:srgbClr val="000000"/>
                </a:solidFill>
              </a:defRPr>
            </a:lvl2pPr>
            <a:lvl3pPr marL="0" indent="642045" defTabSz="321022">
              <a:spcBef>
                <a:spcPts val="500"/>
              </a:spcBef>
              <a:buSzTx/>
              <a:buNone/>
              <a:defRPr sz="1700" b="1">
                <a:solidFill>
                  <a:srgbClr val="000000"/>
                </a:solidFill>
              </a:defRPr>
            </a:lvl3pPr>
            <a:lvl4pPr marL="0" indent="963070" defTabSz="321022">
              <a:spcBef>
                <a:spcPts val="500"/>
              </a:spcBef>
              <a:buSzTx/>
              <a:buNone/>
              <a:defRPr sz="1700" b="1">
                <a:solidFill>
                  <a:srgbClr val="000000"/>
                </a:solidFill>
              </a:defRPr>
            </a:lvl4pPr>
            <a:lvl5pPr marL="0" indent="1284091" defTabSz="321022">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p>
            <a:pPr marL="0" indent="0" defTabSz="321022" rtl="0">
              <a:spcBef>
                <a:spcPts val="500"/>
              </a:spcBef>
              <a:buSzTx/>
              <a:buNone/>
              <a:defRPr sz="1700" b="1">
                <a:solidFill>
                  <a:srgbClr val="000000"/>
                </a:solidFill>
              </a:defRPr>
            </a:pPr>
            <a:endParaRPr/>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9724640"/>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cap="all"/>
            </a:lvl1pPr>
          </a:lstStyle>
          <a:p>
            <a:r>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a:solidFill>
                  <a:srgbClr val="000000"/>
                </a:solidFill>
              </a:defRPr>
            </a:lvl1pPr>
            <a:lvl2pPr marL="0" indent="456725">
              <a:spcBef>
                <a:spcPts val="400"/>
              </a:spcBef>
              <a:buSzTx/>
              <a:buNone/>
              <a:defRPr sz="2000">
                <a:solidFill>
                  <a:srgbClr val="000000"/>
                </a:solidFill>
              </a:defRPr>
            </a:lvl2pPr>
            <a:lvl3pPr marL="0" indent="913454">
              <a:spcBef>
                <a:spcPts val="400"/>
              </a:spcBef>
              <a:buSzTx/>
              <a:buNone/>
              <a:defRPr sz="2000">
                <a:solidFill>
                  <a:srgbClr val="000000"/>
                </a:solidFill>
              </a:defRPr>
            </a:lvl3pPr>
            <a:lvl4pPr marL="0" indent="1370171">
              <a:spcBef>
                <a:spcPts val="400"/>
              </a:spcBef>
              <a:buSzTx/>
              <a:buNone/>
              <a:defRPr sz="2000">
                <a:solidFill>
                  <a:srgbClr val="000000"/>
                </a:solidFill>
              </a:defRPr>
            </a:lvl4pPr>
            <a:lvl5pPr marL="0" indent="1826907">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62"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31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6820059"/>
      </p:ext>
    </p:extLst>
  </p:cSld>
  <p:clrMapOvr>
    <a:masterClrMapping/>
  </p:clrMapOvr>
  <p:transition spd="med"/>
</p:sldLayout>
</file>

<file path=ppt/slideLayouts/slideLayout131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0871144"/>
      </p:ext>
    </p:extLst>
  </p:cSld>
  <p:clrMapOvr>
    <a:masterClrMapping/>
  </p:clrMapOvr>
  <p:transition spd="med"/>
</p:sldLayout>
</file>

<file path=ppt/slideLayouts/slideLayout131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a:solidFill>
                  <a:srgbClr val="000000"/>
                </a:solidFill>
              </a:defRPr>
            </a:lvl1pPr>
          </a:lstStyle>
          <a:p>
            <a:r>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p>
            <a:pPr marL="0" indent="0" defTabSz="321022" rtl="0">
              <a:spcBef>
                <a:spcPts val="500"/>
              </a:spcBef>
              <a:buSzTx/>
              <a:buNone/>
              <a:defRPr sz="1000">
                <a:solidFill>
                  <a:srgbClr val="000000"/>
                </a:solidFill>
              </a:defRPr>
            </a:pPr>
            <a:endParaRPr/>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15811986"/>
      </p:ext>
    </p:extLst>
  </p:cSld>
  <p:clrMapOvr>
    <a:masterClrMapping/>
  </p:clrMapOvr>
  <p:transition spd="med"/>
</p:sldLayout>
</file>

<file path=ppt/slideLayouts/slideLayout131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a:solidFill>
                  <a:srgbClr val="000000"/>
                </a:solidFill>
              </a:defRPr>
            </a:lvl1pPr>
          </a:lstStyle>
          <a:p>
            <a:r>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p>
            <a:endParaRPr/>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a:solidFill>
                  <a:srgbClr val="000000"/>
                </a:solidFill>
              </a:defRPr>
            </a:lvl1pPr>
            <a:lvl2pPr marL="0" indent="321022" defTabSz="321022">
              <a:spcBef>
                <a:spcPts val="500"/>
              </a:spcBef>
              <a:buSzTx/>
              <a:buNone/>
              <a:defRPr sz="1000">
                <a:solidFill>
                  <a:srgbClr val="000000"/>
                </a:solidFill>
              </a:defRPr>
            </a:lvl2pPr>
            <a:lvl3pPr marL="0" indent="642045" defTabSz="321022">
              <a:spcBef>
                <a:spcPts val="500"/>
              </a:spcBef>
              <a:buSzTx/>
              <a:buNone/>
              <a:defRPr sz="1000">
                <a:solidFill>
                  <a:srgbClr val="000000"/>
                </a:solidFill>
              </a:defRPr>
            </a:lvl3pPr>
            <a:lvl4pPr marL="0" indent="963070" defTabSz="321022">
              <a:spcBef>
                <a:spcPts val="500"/>
              </a:spcBef>
              <a:buSzTx/>
              <a:buNone/>
              <a:defRPr sz="1000">
                <a:solidFill>
                  <a:srgbClr val="000000"/>
                </a:solidFill>
              </a:defRPr>
            </a:lvl4pPr>
            <a:lvl5pPr marL="0" indent="1284091" defTabSz="321022">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3300318"/>
      </p:ext>
    </p:extLst>
  </p:cSld>
  <p:clrMapOvr>
    <a:masterClrMapping/>
  </p:clrMapOvr>
  <p:transition spd="med"/>
</p:sldLayout>
</file>

<file path=ppt/slideLayouts/slideLayout131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713147"/>
      </p:ext>
    </p:extLst>
  </p:cSld>
  <p:clrMapOvr>
    <a:masterClrMapping/>
  </p:clrMapOvr>
  <p:transition spd="med"/>
</p:sldLayout>
</file>

<file path=ppt/slideLayouts/slideLayout131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0">
                <a:solidFill>
                  <a:srgbClr val="000000"/>
                </a:solidFill>
              </a:defRPr>
            </a:lvl1pPr>
          </a:lstStyle>
          <a:p>
            <a:r>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3903611"/>
      </p:ext>
    </p:extLst>
  </p:cSld>
  <p:clrMapOvr>
    <a:masterClrMapping/>
  </p:clrMapOvr>
  <p:transition spd="med"/>
</p:sldLayout>
</file>

<file path=ppt/slideLayouts/slideLayout131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53"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952163398"/>
      </p:ext>
    </p:extLst>
  </p:cSld>
  <p:clrMapOvr>
    <a:masterClrMapping/>
  </p:clrMapOvr>
  <p:transition spd="med"/>
</p:sldLayout>
</file>

<file path=ppt/slideLayouts/slideLayout131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cap="all"/>
            </a:lvl1pPr>
          </a:lstStyle>
          <a:p>
            <a:r>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a:solidFill>
                  <a:srgbClr val="000000"/>
                </a:solidFill>
              </a:defRPr>
            </a:lvl1pPr>
            <a:lvl2pPr marL="0" indent="456725">
              <a:spcBef>
                <a:spcPts val="400"/>
              </a:spcBef>
              <a:buSzTx/>
              <a:buNone/>
              <a:defRPr sz="2000">
                <a:solidFill>
                  <a:srgbClr val="000000"/>
                </a:solidFill>
              </a:defRPr>
            </a:lvl2pPr>
            <a:lvl3pPr marL="0" indent="913454">
              <a:spcBef>
                <a:spcPts val="400"/>
              </a:spcBef>
              <a:buSzTx/>
              <a:buNone/>
              <a:defRPr sz="2000">
                <a:solidFill>
                  <a:srgbClr val="000000"/>
                </a:solidFill>
              </a:defRPr>
            </a:lvl3pPr>
            <a:lvl4pPr marL="0" indent="1370171">
              <a:spcBef>
                <a:spcPts val="400"/>
              </a:spcBef>
              <a:buSzTx/>
              <a:buNone/>
              <a:defRPr sz="2000">
                <a:solidFill>
                  <a:srgbClr val="000000"/>
                </a:solidFill>
              </a:defRPr>
            </a:lvl4pPr>
            <a:lvl5pPr marL="0" indent="1826907">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62"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809860481"/>
      </p:ext>
    </p:extLst>
  </p:cSld>
  <p:clrMapOvr>
    <a:masterClrMapping/>
  </p:clrMapOvr>
  <p:transition spd="med"/>
</p:sldLayout>
</file>

<file path=ppt/slideLayouts/slideLayout131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a:solidFill>
                  <a:srgbClr val="000000"/>
                </a:solidFill>
              </a:defRPr>
            </a:lvl1pPr>
            <a:lvl2pPr marL="789750" indent="-333032">
              <a:spcBef>
                <a:spcPts val="600"/>
              </a:spcBef>
              <a:buSzPct val="100000"/>
              <a:buChar char="–"/>
              <a:defRPr sz="2800">
                <a:solidFill>
                  <a:srgbClr val="000000"/>
                </a:solidFill>
              </a:defRPr>
            </a:lvl2pPr>
            <a:lvl3pPr marL="1233151" indent="-319708">
              <a:spcBef>
                <a:spcPts val="600"/>
              </a:spcBef>
              <a:buSzPct val="100000"/>
              <a:buChar char="•"/>
              <a:defRPr sz="2800">
                <a:solidFill>
                  <a:srgbClr val="000000"/>
                </a:solidFill>
              </a:defRPr>
            </a:lvl3pPr>
            <a:lvl4pPr marL="1725405" indent="-355231">
              <a:spcBef>
                <a:spcPts val="600"/>
              </a:spcBef>
              <a:buSzPct val="100000"/>
              <a:buChar char="–"/>
              <a:defRPr sz="2800">
                <a:solidFill>
                  <a:srgbClr val="000000"/>
                </a:solidFill>
              </a:defRPr>
            </a:lvl4pPr>
            <a:lvl5pPr marL="2182126" indent="-355231">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71"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189287591"/>
      </p:ext>
    </p:extLst>
  </p:cSld>
  <p:clrMapOvr>
    <a:masterClrMapping/>
  </p:clrMapOvr>
  <p:transition spd="med"/>
</p:sldLayout>
</file>

<file path=ppt/slideLayouts/slideLayout131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a:lvl1pPr>
          </a:lstStyle>
          <a:p>
            <a:r>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a:solidFill>
                  <a:srgbClr val="000000"/>
                </a:solidFill>
              </a:defRPr>
            </a:lvl1pPr>
            <a:lvl2pPr marL="0" indent="456725">
              <a:spcBef>
                <a:spcPts val="500"/>
              </a:spcBef>
              <a:buSzTx/>
              <a:buNone/>
              <a:defRPr sz="2400" b="1">
                <a:solidFill>
                  <a:srgbClr val="000000"/>
                </a:solidFill>
              </a:defRPr>
            </a:lvl2pPr>
            <a:lvl3pPr marL="0" indent="913454">
              <a:spcBef>
                <a:spcPts val="500"/>
              </a:spcBef>
              <a:buSzTx/>
              <a:buNone/>
              <a:defRPr sz="2400" b="1">
                <a:solidFill>
                  <a:srgbClr val="000000"/>
                </a:solidFill>
              </a:defRPr>
            </a:lvl3pPr>
            <a:lvl4pPr marL="0" indent="1370171">
              <a:spcBef>
                <a:spcPts val="500"/>
              </a:spcBef>
              <a:buSzTx/>
              <a:buNone/>
              <a:defRPr sz="2400" b="1">
                <a:solidFill>
                  <a:srgbClr val="000000"/>
                </a:solidFill>
              </a:defRPr>
            </a:lvl4pPr>
            <a:lvl5pPr marL="0" indent="1826907">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p>
            <a:pPr marL="0" indent="0" rtl="0">
              <a:spcBef>
                <a:spcPts val="500"/>
              </a:spcBef>
              <a:buSzTx/>
              <a:buNone/>
              <a:defRPr sz="2400" b="1">
                <a:solidFill>
                  <a:srgbClr val="000000"/>
                </a:solidFill>
              </a:defRPr>
            </a:pPr>
            <a:endParaRPr/>
          </a:p>
        </p:txBody>
      </p:sp>
      <p:sp>
        <p:nvSpPr>
          <p:cNvPr id="1881"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556895377"/>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a:solidFill>
                  <a:srgbClr val="000000"/>
                </a:solidFill>
              </a:defRPr>
            </a:lvl1pPr>
            <a:lvl2pPr marL="789750" indent="-333032">
              <a:spcBef>
                <a:spcPts val="600"/>
              </a:spcBef>
              <a:buSzPct val="100000"/>
              <a:buChar char="–"/>
              <a:defRPr sz="2800">
                <a:solidFill>
                  <a:srgbClr val="000000"/>
                </a:solidFill>
              </a:defRPr>
            </a:lvl2pPr>
            <a:lvl3pPr marL="1233151" indent="-319708">
              <a:spcBef>
                <a:spcPts val="600"/>
              </a:spcBef>
              <a:buSzPct val="100000"/>
              <a:buChar char="•"/>
              <a:defRPr sz="2800">
                <a:solidFill>
                  <a:srgbClr val="000000"/>
                </a:solidFill>
              </a:defRPr>
            </a:lvl3pPr>
            <a:lvl4pPr marL="1725405" indent="-355231">
              <a:spcBef>
                <a:spcPts val="600"/>
              </a:spcBef>
              <a:buSzPct val="100000"/>
              <a:buChar char="–"/>
              <a:defRPr sz="2800">
                <a:solidFill>
                  <a:srgbClr val="000000"/>
                </a:solidFill>
              </a:defRPr>
            </a:lvl4pPr>
            <a:lvl5pPr marL="2182126" indent="-355231">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71"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32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889"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408187849"/>
      </p:ext>
    </p:extLst>
  </p:cSld>
  <p:clrMapOvr>
    <a:masterClrMapping/>
  </p:clrMapOvr>
  <p:transition spd="med"/>
</p:sldLayout>
</file>

<file path=ppt/slideLayouts/slideLayout132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813186702"/>
      </p:ext>
    </p:extLst>
  </p:cSld>
  <p:clrMapOvr>
    <a:masterClrMapping/>
  </p:clrMapOvr>
  <p:transition spd="med"/>
</p:sldLayout>
</file>

<file path=ppt/slideLayouts/slideLayout132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a:lvl1pPr>
          </a:lstStyle>
          <a:p>
            <a:r>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p>
            <a:pPr marL="0" indent="0" rtl="0">
              <a:spcBef>
                <a:spcPts val="300"/>
              </a:spcBef>
              <a:buSzTx/>
              <a:buNone/>
              <a:defRPr sz="1400">
                <a:solidFill>
                  <a:srgbClr val="000000"/>
                </a:solidFill>
              </a:defRPr>
            </a:pPr>
            <a:endParaRPr/>
          </a:p>
        </p:txBody>
      </p:sp>
      <p:sp>
        <p:nvSpPr>
          <p:cNvPr id="1906"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719635203"/>
      </p:ext>
    </p:extLst>
  </p:cSld>
  <p:clrMapOvr>
    <a:masterClrMapping/>
  </p:clrMapOvr>
  <p:transition spd="med"/>
</p:sldLayout>
</file>

<file path=ppt/slideLayouts/slideLayout132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a:lvl1pPr>
          </a:lstStyle>
          <a:p>
            <a:r>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a:solidFill>
                  <a:srgbClr val="000000"/>
                </a:solidFill>
              </a:defRPr>
            </a:lvl1pPr>
            <a:lvl2pPr marL="0" indent="456725">
              <a:spcBef>
                <a:spcPts val="300"/>
              </a:spcBef>
              <a:buSzTx/>
              <a:buNone/>
              <a:defRPr sz="1400">
                <a:solidFill>
                  <a:srgbClr val="000000"/>
                </a:solidFill>
              </a:defRPr>
            </a:lvl2pPr>
            <a:lvl3pPr marL="0" indent="913454">
              <a:spcBef>
                <a:spcPts val="300"/>
              </a:spcBef>
              <a:buSzTx/>
              <a:buNone/>
              <a:defRPr sz="1400">
                <a:solidFill>
                  <a:srgbClr val="000000"/>
                </a:solidFill>
              </a:defRPr>
            </a:lvl3pPr>
            <a:lvl4pPr marL="0" indent="1370171">
              <a:spcBef>
                <a:spcPts val="300"/>
              </a:spcBef>
              <a:buSzTx/>
              <a:buNone/>
              <a:defRPr sz="1400">
                <a:solidFill>
                  <a:srgbClr val="000000"/>
                </a:solidFill>
              </a:defRPr>
            </a:lvl4pPr>
            <a:lvl5pPr marL="0" indent="1826907">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16"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82417959"/>
      </p:ext>
    </p:extLst>
  </p:cSld>
  <p:clrMapOvr>
    <a:masterClrMapping/>
  </p:clrMapOvr>
  <p:transition spd="med"/>
</p:sldLayout>
</file>

<file path=ppt/slideLayouts/slideLayout132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25"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171314170"/>
      </p:ext>
    </p:extLst>
  </p:cSld>
  <p:clrMapOvr>
    <a:masterClrMapping/>
  </p:clrMapOvr>
  <p:transition spd="med"/>
</p:sldLayout>
</file>

<file path=ppt/slideLayouts/slideLayout132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a:lvl1pPr>
          </a:lstStyle>
          <a:p>
            <a:r>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34"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836634755"/>
      </p:ext>
    </p:extLst>
  </p:cSld>
  <p:clrMapOvr>
    <a:masterClrMapping/>
  </p:clrMapOvr>
  <p:transition spd="med"/>
</p:sldLayout>
</file>

<file path=ppt/slideLayouts/slideLayout132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5470201"/>
      </p:ext>
    </p:extLst>
  </p:cSld>
  <p:clrMapOvr>
    <a:masterClrMapping/>
  </p:clrMapOvr>
  <p:transition spd="med"/>
</p:sldLayout>
</file>

<file path=ppt/slideLayouts/slideLayout132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cap="all">
                <a:solidFill>
                  <a:srgbClr val="000000"/>
                </a:solidFill>
              </a:defRPr>
            </a:lvl1pPr>
          </a:lstStyle>
          <a:p>
            <a:r>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a:solidFill>
                  <a:srgbClr val="000000"/>
                </a:solidFill>
              </a:defRPr>
            </a:lvl1pPr>
            <a:lvl2pPr marL="0" indent="321326" defTabSz="321326">
              <a:spcBef>
                <a:spcPts val="500"/>
              </a:spcBef>
              <a:buSzTx/>
              <a:buNone/>
              <a:defRPr sz="1400">
                <a:solidFill>
                  <a:srgbClr val="000000"/>
                </a:solidFill>
              </a:defRPr>
            </a:lvl2pPr>
            <a:lvl3pPr marL="0" indent="642653" defTabSz="321326">
              <a:spcBef>
                <a:spcPts val="500"/>
              </a:spcBef>
              <a:buSzTx/>
              <a:buNone/>
              <a:defRPr sz="1400">
                <a:solidFill>
                  <a:srgbClr val="000000"/>
                </a:solidFill>
              </a:defRPr>
            </a:lvl3pPr>
            <a:lvl4pPr marL="0" indent="963981" defTabSz="321326">
              <a:spcBef>
                <a:spcPts val="500"/>
              </a:spcBef>
              <a:buSzTx/>
              <a:buNone/>
              <a:defRPr sz="1400">
                <a:solidFill>
                  <a:srgbClr val="000000"/>
                </a:solidFill>
              </a:defRPr>
            </a:lvl4pPr>
            <a:lvl5pPr marL="0" indent="1285307" defTabSz="321326">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1061765"/>
      </p:ext>
    </p:extLst>
  </p:cSld>
  <p:clrMapOvr>
    <a:masterClrMapping/>
  </p:clrMapOvr>
  <p:transition spd="med"/>
</p:sldLayout>
</file>

<file path=ppt/slideLayouts/slideLayout132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a:solidFill>
                  <a:srgbClr val="000000"/>
                </a:solidFill>
              </a:defRPr>
            </a:lvl1pPr>
            <a:lvl2pPr marL="240995" indent="80332" defTabSz="321326">
              <a:spcBef>
                <a:spcPts val="500"/>
              </a:spcBef>
              <a:buSzTx/>
              <a:buNone/>
              <a:defRPr sz="2000">
                <a:solidFill>
                  <a:srgbClr val="000000"/>
                </a:solidFill>
              </a:defRPr>
            </a:lvl2pPr>
            <a:lvl3pPr marL="240995" indent="401659" defTabSz="321326">
              <a:spcBef>
                <a:spcPts val="500"/>
              </a:spcBef>
              <a:buSzTx/>
              <a:buNone/>
              <a:defRPr sz="2000">
                <a:solidFill>
                  <a:srgbClr val="000000"/>
                </a:solidFill>
              </a:defRPr>
            </a:lvl3pPr>
            <a:lvl4pPr marL="240995" indent="722987" defTabSz="321326">
              <a:spcBef>
                <a:spcPts val="500"/>
              </a:spcBef>
              <a:buSzTx/>
              <a:buNone/>
              <a:defRPr sz="2000">
                <a:solidFill>
                  <a:srgbClr val="000000"/>
                </a:solidFill>
              </a:defRPr>
            </a:lvl4pPr>
            <a:lvl5pPr marL="240995" indent="1044319" defTabSz="321326">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017134"/>
      </p:ext>
    </p:extLst>
  </p:cSld>
  <p:clrMapOvr>
    <a:masterClrMapping/>
  </p:clrMapOvr>
  <p:transition spd="med"/>
</p:sldLayout>
</file>

<file path=ppt/slideLayouts/slideLayout132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a:solidFill>
                  <a:srgbClr val="000000"/>
                </a:solidFill>
              </a:defRPr>
            </a:lvl1pPr>
            <a:lvl2pPr marL="0" indent="321326" defTabSz="321326">
              <a:spcBef>
                <a:spcPts val="500"/>
              </a:spcBef>
              <a:buSzTx/>
              <a:buNone/>
              <a:defRPr sz="1700" b="1">
                <a:solidFill>
                  <a:srgbClr val="000000"/>
                </a:solidFill>
              </a:defRPr>
            </a:lvl2pPr>
            <a:lvl3pPr marL="0" indent="642653" defTabSz="321326">
              <a:spcBef>
                <a:spcPts val="500"/>
              </a:spcBef>
              <a:buSzTx/>
              <a:buNone/>
              <a:defRPr sz="1700" b="1">
                <a:solidFill>
                  <a:srgbClr val="000000"/>
                </a:solidFill>
              </a:defRPr>
            </a:lvl3pPr>
            <a:lvl4pPr marL="0" indent="963981" defTabSz="321326">
              <a:spcBef>
                <a:spcPts val="500"/>
              </a:spcBef>
              <a:buSzTx/>
              <a:buNone/>
              <a:defRPr sz="1700" b="1">
                <a:solidFill>
                  <a:srgbClr val="000000"/>
                </a:solidFill>
              </a:defRPr>
            </a:lvl4pPr>
            <a:lvl5pPr marL="0" indent="1285307" defTabSz="321326">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p>
            <a:pPr marL="0" indent="0" defTabSz="321326" rtl="0">
              <a:spcBef>
                <a:spcPts val="500"/>
              </a:spcBef>
              <a:buSzTx/>
              <a:buNone/>
              <a:defRPr sz="1700" b="1">
                <a:solidFill>
                  <a:srgbClr val="000000"/>
                </a:solidFill>
              </a:defRPr>
            </a:pPr>
            <a:endParaRPr/>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2724943"/>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a:lvl1pPr>
          </a:lstStyle>
          <a:p>
            <a:r>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a:solidFill>
                  <a:srgbClr val="000000"/>
                </a:solidFill>
              </a:defRPr>
            </a:lvl1pPr>
            <a:lvl2pPr marL="0" indent="456725">
              <a:spcBef>
                <a:spcPts val="500"/>
              </a:spcBef>
              <a:buSzTx/>
              <a:buNone/>
              <a:defRPr sz="2400" b="1">
                <a:solidFill>
                  <a:srgbClr val="000000"/>
                </a:solidFill>
              </a:defRPr>
            </a:lvl2pPr>
            <a:lvl3pPr marL="0" indent="913454">
              <a:spcBef>
                <a:spcPts val="500"/>
              </a:spcBef>
              <a:buSzTx/>
              <a:buNone/>
              <a:defRPr sz="2400" b="1">
                <a:solidFill>
                  <a:srgbClr val="000000"/>
                </a:solidFill>
              </a:defRPr>
            </a:lvl3pPr>
            <a:lvl4pPr marL="0" indent="1370171">
              <a:spcBef>
                <a:spcPts val="500"/>
              </a:spcBef>
              <a:buSzTx/>
              <a:buNone/>
              <a:defRPr sz="2400" b="1">
                <a:solidFill>
                  <a:srgbClr val="000000"/>
                </a:solidFill>
              </a:defRPr>
            </a:lvl4pPr>
            <a:lvl5pPr marL="0" indent="1826907">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p>
            <a:pPr marL="0" indent="0" rtl="0">
              <a:spcBef>
                <a:spcPts val="500"/>
              </a:spcBef>
              <a:buSzTx/>
              <a:buNone/>
              <a:defRPr sz="2400" b="1">
                <a:solidFill>
                  <a:srgbClr val="000000"/>
                </a:solidFill>
              </a:defRPr>
            </a:pPr>
            <a:endParaRPr/>
          </a:p>
        </p:txBody>
      </p:sp>
      <p:sp>
        <p:nvSpPr>
          <p:cNvPr id="1881"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33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9150638"/>
      </p:ext>
    </p:extLst>
  </p:cSld>
  <p:clrMapOvr>
    <a:masterClrMapping/>
  </p:clrMapOvr>
  <p:transition spd="med"/>
</p:sldLayout>
</file>

<file path=ppt/slideLayouts/slideLayout133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7061150"/>
      </p:ext>
    </p:extLst>
  </p:cSld>
  <p:clrMapOvr>
    <a:masterClrMapping/>
  </p:clrMapOvr>
  <p:transition spd="med"/>
</p:sldLayout>
</file>

<file path=ppt/slideLayouts/slideLayout133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a:solidFill>
                  <a:srgbClr val="000000"/>
                </a:solidFill>
              </a:defRPr>
            </a:lvl1pPr>
          </a:lstStyle>
          <a:p>
            <a:r>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p>
            <a:pPr marL="0" indent="0" defTabSz="321326" rtl="0">
              <a:spcBef>
                <a:spcPts val="500"/>
              </a:spcBef>
              <a:buSzTx/>
              <a:buNone/>
              <a:defRPr sz="1000">
                <a:solidFill>
                  <a:srgbClr val="000000"/>
                </a:solidFill>
              </a:defRPr>
            </a:pPr>
            <a:endParaRPr/>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0856413"/>
      </p:ext>
    </p:extLst>
  </p:cSld>
  <p:clrMapOvr>
    <a:masterClrMapping/>
  </p:clrMapOvr>
  <p:transition spd="med"/>
</p:sldLayout>
</file>

<file path=ppt/slideLayouts/slideLayout133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a:solidFill>
                  <a:srgbClr val="000000"/>
                </a:solidFill>
              </a:defRPr>
            </a:lvl1pPr>
          </a:lstStyle>
          <a:p>
            <a:r>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p>
            <a:endParaRPr/>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a:solidFill>
                  <a:srgbClr val="000000"/>
                </a:solidFill>
              </a:defRPr>
            </a:lvl1pPr>
            <a:lvl2pPr marL="0" indent="321326" defTabSz="321326">
              <a:spcBef>
                <a:spcPts val="500"/>
              </a:spcBef>
              <a:buSzTx/>
              <a:buNone/>
              <a:defRPr sz="1000">
                <a:solidFill>
                  <a:srgbClr val="000000"/>
                </a:solidFill>
              </a:defRPr>
            </a:lvl2pPr>
            <a:lvl3pPr marL="0" indent="642653" defTabSz="321326">
              <a:spcBef>
                <a:spcPts val="500"/>
              </a:spcBef>
              <a:buSzTx/>
              <a:buNone/>
              <a:defRPr sz="1000">
                <a:solidFill>
                  <a:srgbClr val="000000"/>
                </a:solidFill>
              </a:defRPr>
            </a:lvl3pPr>
            <a:lvl4pPr marL="0" indent="963981" defTabSz="321326">
              <a:spcBef>
                <a:spcPts val="500"/>
              </a:spcBef>
              <a:buSzTx/>
              <a:buNone/>
              <a:defRPr sz="1000">
                <a:solidFill>
                  <a:srgbClr val="000000"/>
                </a:solidFill>
              </a:defRPr>
            </a:lvl4pPr>
            <a:lvl5pPr marL="0" indent="1285307" defTabSz="321326">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1467212"/>
      </p:ext>
    </p:extLst>
  </p:cSld>
  <p:clrMapOvr>
    <a:masterClrMapping/>
  </p:clrMapOvr>
  <p:transition spd="med"/>
</p:sldLayout>
</file>

<file path=ppt/slideLayouts/slideLayout133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1835551"/>
      </p:ext>
    </p:extLst>
  </p:cSld>
  <p:clrMapOvr>
    <a:masterClrMapping/>
  </p:clrMapOvr>
  <p:transition spd="med"/>
</p:sldLayout>
</file>

<file path=ppt/slideLayouts/slideLayout133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0">
                <a:solidFill>
                  <a:srgbClr val="000000"/>
                </a:solidFill>
              </a:defRPr>
            </a:lvl1pPr>
          </a:lstStyle>
          <a:p>
            <a:r>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4902907"/>
      </p:ext>
    </p:extLst>
  </p:cSld>
  <p:clrMapOvr>
    <a:masterClrMapping/>
  </p:clrMapOvr>
  <p:transition spd="med"/>
</p:sldLayout>
</file>

<file path=ppt/slideLayouts/slideLayout133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8332138"/>
      </p:ext>
    </p:extLst>
  </p:cSld>
  <p:clrMapOvr>
    <a:masterClrMapping/>
  </p:clrMapOvr>
  <p:transition spd="med"/>
</p:sldLayout>
</file>

<file path=ppt/slideLayouts/slideLayout133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cap="all">
                <a:solidFill>
                  <a:srgbClr val="000000"/>
                </a:solidFill>
              </a:defRPr>
            </a:lvl1pPr>
          </a:lstStyle>
          <a:p>
            <a:r>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a:solidFill>
                  <a:srgbClr val="000000"/>
                </a:solidFill>
              </a:defRPr>
            </a:lvl1pPr>
            <a:lvl2pPr marL="0" indent="321503" defTabSz="321503">
              <a:spcBef>
                <a:spcPts val="500"/>
              </a:spcBef>
              <a:buSzTx/>
              <a:buNone/>
              <a:defRPr sz="1400">
                <a:solidFill>
                  <a:srgbClr val="000000"/>
                </a:solidFill>
              </a:defRPr>
            </a:lvl2pPr>
            <a:lvl3pPr marL="0" indent="643006" defTabSz="321503">
              <a:spcBef>
                <a:spcPts val="500"/>
              </a:spcBef>
              <a:buSzTx/>
              <a:buNone/>
              <a:defRPr sz="1400">
                <a:solidFill>
                  <a:srgbClr val="000000"/>
                </a:solidFill>
              </a:defRPr>
            </a:lvl3pPr>
            <a:lvl4pPr marL="0" indent="964508" defTabSz="321503">
              <a:spcBef>
                <a:spcPts val="500"/>
              </a:spcBef>
              <a:buSzTx/>
              <a:buNone/>
              <a:defRPr sz="1400">
                <a:solidFill>
                  <a:srgbClr val="000000"/>
                </a:solidFill>
              </a:defRPr>
            </a:lvl4pPr>
            <a:lvl5pPr marL="0" indent="1286012" defTabSz="321503">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4151331"/>
      </p:ext>
    </p:extLst>
  </p:cSld>
  <p:clrMapOvr>
    <a:masterClrMapping/>
  </p:clrMapOvr>
  <p:transition spd="med"/>
</p:sldLayout>
</file>

<file path=ppt/slideLayouts/slideLayout133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a:solidFill>
                  <a:srgbClr val="000000"/>
                </a:solidFill>
              </a:defRPr>
            </a:lvl1pPr>
            <a:lvl2pPr marL="241126" indent="80376" defTabSz="321503">
              <a:spcBef>
                <a:spcPts val="500"/>
              </a:spcBef>
              <a:buSzTx/>
              <a:buNone/>
              <a:defRPr sz="2000">
                <a:solidFill>
                  <a:srgbClr val="000000"/>
                </a:solidFill>
              </a:defRPr>
            </a:lvl2pPr>
            <a:lvl3pPr marL="241126" indent="401879" defTabSz="321503">
              <a:spcBef>
                <a:spcPts val="500"/>
              </a:spcBef>
              <a:buSzTx/>
              <a:buNone/>
              <a:defRPr sz="2000">
                <a:solidFill>
                  <a:srgbClr val="000000"/>
                </a:solidFill>
              </a:defRPr>
            </a:lvl3pPr>
            <a:lvl4pPr marL="241126" indent="723381" defTabSz="321503">
              <a:spcBef>
                <a:spcPts val="500"/>
              </a:spcBef>
              <a:buSzTx/>
              <a:buNone/>
              <a:defRPr sz="2000">
                <a:solidFill>
                  <a:srgbClr val="000000"/>
                </a:solidFill>
              </a:defRPr>
            </a:lvl4pPr>
            <a:lvl5pPr marL="241126" indent="1044885" defTabSz="321503">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5153679"/>
      </p:ext>
    </p:extLst>
  </p:cSld>
  <p:clrMapOvr>
    <a:masterClrMapping/>
  </p:clrMapOvr>
  <p:transition spd="med"/>
</p:sldLayout>
</file>

<file path=ppt/slideLayouts/slideLayout133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a:solidFill>
                  <a:srgbClr val="000000"/>
                </a:solidFill>
              </a:defRPr>
            </a:lvl1pPr>
            <a:lvl2pPr marL="0" indent="321503" defTabSz="321503">
              <a:spcBef>
                <a:spcPts val="500"/>
              </a:spcBef>
              <a:buSzTx/>
              <a:buNone/>
              <a:defRPr sz="1700" b="1">
                <a:solidFill>
                  <a:srgbClr val="000000"/>
                </a:solidFill>
              </a:defRPr>
            </a:lvl2pPr>
            <a:lvl3pPr marL="0" indent="643006" defTabSz="321503">
              <a:spcBef>
                <a:spcPts val="500"/>
              </a:spcBef>
              <a:buSzTx/>
              <a:buNone/>
              <a:defRPr sz="1700" b="1">
                <a:solidFill>
                  <a:srgbClr val="000000"/>
                </a:solidFill>
              </a:defRPr>
            </a:lvl3pPr>
            <a:lvl4pPr marL="0" indent="964508" defTabSz="321503">
              <a:spcBef>
                <a:spcPts val="500"/>
              </a:spcBef>
              <a:buSzTx/>
              <a:buNone/>
              <a:defRPr sz="1700" b="1">
                <a:solidFill>
                  <a:srgbClr val="000000"/>
                </a:solidFill>
              </a:defRPr>
            </a:lvl4pPr>
            <a:lvl5pPr marL="0" indent="1286012" defTabSz="321503">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p>
            <a:pPr marL="0" indent="0" defTabSz="321503" rtl="0">
              <a:spcBef>
                <a:spcPts val="500"/>
              </a:spcBef>
              <a:buSzTx/>
              <a:buNone/>
              <a:defRPr sz="1700" b="1">
                <a:solidFill>
                  <a:srgbClr val="000000"/>
                </a:solidFill>
              </a:defRPr>
            </a:pPr>
            <a:endParaRPr/>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45896170"/>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889"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34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3867832"/>
      </p:ext>
    </p:extLst>
  </p:cSld>
  <p:clrMapOvr>
    <a:masterClrMapping/>
  </p:clrMapOvr>
  <p:transition spd="med"/>
</p:sldLayout>
</file>

<file path=ppt/slideLayouts/slideLayout134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a:solidFill>
                  <a:srgbClr val="000000"/>
                </a:solidFill>
              </a:defRPr>
            </a:lvl1pPr>
          </a:lstStyle>
          <a:p>
            <a:r>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p>
            <a:pPr marL="0" indent="0" defTabSz="321503" rtl="0">
              <a:spcBef>
                <a:spcPts val="500"/>
              </a:spcBef>
              <a:buSzTx/>
              <a:buNone/>
              <a:defRPr sz="1000">
                <a:solidFill>
                  <a:srgbClr val="000000"/>
                </a:solidFill>
              </a:defRPr>
            </a:pPr>
            <a:endParaRPr/>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2367172"/>
      </p:ext>
    </p:extLst>
  </p:cSld>
  <p:clrMapOvr>
    <a:masterClrMapping/>
  </p:clrMapOvr>
  <p:transition spd="med"/>
</p:sldLayout>
</file>

<file path=ppt/slideLayouts/slideLayout134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a:solidFill>
                  <a:srgbClr val="000000"/>
                </a:solidFill>
              </a:defRPr>
            </a:lvl1pPr>
          </a:lstStyle>
          <a:p>
            <a:r>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p>
            <a:endParaRPr/>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a:solidFill>
                  <a:srgbClr val="000000"/>
                </a:solidFill>
              </a:defRPr>
            </a:lvl1pPr>
            <a:lvl2pPr marL="0" indent="321503" defTabSz="321503">
              <a:spcBef>
                <a:spcPts val="500"/>
              </a:spcBef>
              <a:buSzTx/>
              <a:buNone/>
              <a:defRPr sz="1000">
                <a:solidFill>
                  <a:srgbClr val="000000"/>
                </a:solidFill>
              </a:defRPr>
            </a:lvl2pPr>
            <a:lvl3pPr marL="0" indent="643006" defTabSz="321503">
              <a:spcBef>
                <a:spcPts val="500"/>
              </a:spcBef>
              <a:buSzTx/>
              <a:buNone/>
              <a:defRPr sz="1000">
                <a:solidFill>
                  <a:srgbClr val="000000"/>
                </a:solidFill>
              </a:defRPr>
            </a:lvl3pPr>
            <a:lvl4pPr marL="0" indent="964508" defTabSz="321503">
              <a:spcBef>
                <a:spcPts val="500"/>
              </a:spcBef>
              <a:buSzTx/>
              <a:buNone/>
              <a:defRPr sz="1000">
                <a:solidFill>
                  <a:srgbClr val="000000"/>
                </a:solidFill>
              </a:defRPr>
            </a:lvl4pPr>
            <a:lvl5pPr marL="0" indent="1286012" defTabSz="321503">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4626460"/>
      </p:ext>
    </p:extLst>
  </p:cSld>
  <p:clrMapOvr>
    <a:masterClrMapping/>
  </p:clrMapOvr>
  <p:transition spd="med"/>
</p:sldLayout>
</file>

<file path=ppt/slideLayouts/slideLayout134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1485310"/>
      </p:ext>
    </p:extLst>
  </p:cSld>
  <p:clrMapOvr>
    <a:masterClrMapping/>
  </p:clrMapOvr>
  <p:transition spd="med"/>
</p:sldLayout>
</file>

<file path=ppt/slideLayouts/slideLayout134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0">
                <a:solidFill>
                  <a:srgbClr val="000000"/>
                </a:solidFill>
              </a:defRPr>
            </a:lvl1pPr>
          </a:lstStyle>
          <a:p>
            <a:r>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4316814"/>
      </p:ext>
    </p:extLst>
  </p:cSld>
  <p:clrMapOvr>
    <a:masterClrMapping/>
  </p:clrMapOvr>
  <p:transition spd="med"/>
</p:sldLayout>
</file>

<file path=ppt/slideLayouts/slideLayout134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p>
            <a:r>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lvl1pPr>
            <a:lvl2pPr marL="783771" indent="-326571" algn="ctr"/>
            <a:lvl3pPr marL="1219200" indent="-304800" algn="ctr"/>
            <a:lvl4pPr marL="1737360" indent="-365760" algn="ctr"/>
            <a:lvl5pPr marL="2194560" indent="-365760" algn="ctr"/>
          </a:lstStyle>
          <a:p>
            <a:r>
              <a:t>Body Level One</a:t>
            </a:r>
          </a:p>
          <a:p>
            <a:pPr lvl="1"/>
            <a:r>
              <a:t>Body Level Two</a:t>
            </a:r>
          </a:p>
          <a:p>
            <a:pPr lvl="2"/>
            <a:r>
              <a:t>Body Level Three</a:t>
            </a:r>
          </a:p>
          <a:p>
            <a:pPr lvl="3"/>
            <a:r>
              <a:t>Body Level Four</a:t>
            </a:r>
          </a:p>
          <a:p>
            <a:pPr lvl="4"/>
            <a:r>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948113778"/>
      </p:ext>
    </p:extLst>
  </p:cSld>
  <p:clrMapOvr>
    <a:masterClrMapping/>
  </p:clrMapOvr>
  <p:transition spd="med"/>
</p:sldLayout>
</file>

<file path=ppt/slideLayouts/slideLayout134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p>
            <a:r>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667425796"/>
      </p:ext>
    </p:extLst>
  </p:cSld>
  <p:clrMapOvr>
    <a:masterClrMapping/>
  </p:clrMapOvr>
  <p:transition spd="med"/>
</p:sldLayout>
</file>

<file path=ppt/slideLayouts/slideLayout134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cap="all"/>
            </a:lvl1pPr>
          </a:lstStyle>
          <a:p>
            <a:r>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577887064"/>
      </p:ext>
    </p:extLst>
  </p:cSld>
  <p:clrMapOvr>
    <a:masterClrMapping/>
  </p:clrMapOvr>
  <p:transition spd="med"/>
</p:sldLayout>
</file>

<file path=ppt/slideLayouts/slideLayout134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p>
            <a:r>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45948112"/>
      </p:ext>
    </p:extLst>
  </p:cSld>
  <p:clrMapOvr>
    <a:masterClrMapping/>
  </p:clrMapOvr>
  <p:transition spd="med"/>
</p:sldLayout>
</file>

<file path=ppt/slideLayouts/slideLayout134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p>
            <a:r>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pPr>
            <a:endParaRPr/>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08831854"/>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35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p>
            <a:r>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066813374"/>
      </p:ext>
    </p:extLst>
  </p:cSld>
  <p:clrMapOvr>
    <a:masterClrMapping/>
  </p:clrMapOvr>
  <p:transition spd="med"/>
</p:sldLayout>
</file>

<file path=ppt/slideLayouts/slideLayout135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a:lvl1pPr>
          </a:lstStyle>
          <a:p>
            <a:r>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pPr>
            <a:endParaRPr/>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160528213"/>
      </p:ext>
    </p:extLst>
  </p:cSld>
  <p:clrMapOvr>
    <a:masterClrMapping/>
  </p:clrMapOvr>
  <p:transition spd="med"/>
</p:sldLayout>
</file>

<file path=ppt/slideLayouts/slideLayout135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a:lvl1pPr>
          </a:lstStyle>
          <a:p>
            <a:r>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197916154"/>
      </p:ext>
    </p:extLst>
  </p:cSld>
  <p:clrMapOvr>
    <a:masterClrMapping/>
  </p:clrMapOvr>
  <p:transition spd="med"/>
</p:sldLayout>
</file>

<file path=ppt/slideLayouts/slideLayout135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p>
            <a:r>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867660281"/>
      </p:ext>
    </p:extLst>
  </p:cSld>
  <p:clrMapOvr>
    <a:masterClrMapping/>
  </p:clrMapOvr>
  <p:transition spd="med"/>
</p:sldLayout>
</file>

<file path=ppt/slideLayouts/slideLayout135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p>
            <a:r>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93223599"/>
      </p:ext>
    </p:extLst>
  </p:cSld>
  <p:clrMapOvr>
    <a:masterClrMapping/>
  </p:clrMapOvr>
  <p:transition spd="med"/>
</p:sldLayout>
</file>

<file path=ppt/slideLayouts/slideLayout135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3744429"/>
      </p:ext>
    </p:extLst>
  </p:cSld>
  <p:clrMapOvr>
    <a:masterClrMapping/>
  </p:clrMapOvr>
  <p:transition spd="med"/>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lvl1pPr>
          </a:lstStyle>
          <a:p>
            <a:r>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FFFFFF"/>
                </a:solidFill>
              </a:defRPr>
            </a:lvl1pPr>
            <a:lvl2pPr marL="0" indent="457200">
              <a:spcBef>
                <a:spcPts val="400"/>
              </a:spcBef>
              <a:buSzTx/>
              <a:buNone/>
              <a:defRPr sz="2000">
                <a:solidFill>
                  <a:srgbClr val="FFFFFF"/>
                </a:solidFill>
              </a:defRPr>
            </a:lvl2pPr>
            <a:lvl3pPr marL="0" indent="914400">
              <a:spcBef>
                <a:spcPts val="400"/>
              </a:spcBef>
              <a:buSzTx/>
              <a:buNone/>
              <a:defRPr sz="2000">
                <a:solidFill>
                  <a:srgbClr val="FFFFFF"/>
                </a:solidFill>
              </a:defRPr>
            </a:lvl3pPr>
            <a:lvl4pPr marL="0" indent="1371600">
              <a:spcBef>
                <a:spcPts val="400"/>
              </a:spcBef>
              <a:buSzTx/>
              <a:buNone/>
              <a:defRPr sz="2000">
                <a:solidFill>
                  <a:srgbClr val="FFFFFF"/>
                </a:solidFill>
              </a:defRPr>
            </a:lvl4pPr>
            <a:lvl5pPr marL="0" indent="1828800">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8704662"/>
      </p:ext>
    </p:extLst>
  </p:cSld>
  <p:clrMapOvr>
    <a:masterClrMapping/>
  </p:clrMapOvr>
  <p:transition spd="med"/>
</p:sldLayout>
</file>

<file path=ppt/slideLayouts/slideLayout135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a:solidFill>
                  <a:srgbClr val="FFFFFF"/>
                </a:solidFill>
              </a:defRPr>
            </a:lvl1pPr>
            <a:lvl2pPr marL="790575" indent="-333375">
              <a:spcBef>
                <a:spcPts val="600"/>
              </a:spcBef>
              <a:buSzPct val="100000"/>
              <a:buChar char="–"/>
              <a:defRPr sz="2800">
                <a:solidFill>
                  <a:srgbClr val="FFFFFF"/>
                </a:solidFill>
              </a:defRPr>
            </a:lvl2pPr>
            <a:lvl3pPr marL="1234439" indent="-320039">
              <a:spcBef>
                <a:spcPts val="600"/>
              </a:spcBef>
              <a:buSzPct val="100000"/>
              <a:buChar char="•"/>
              <a:defRPr sz="2800">
                <a:solidFill>
                  <a:srgbClr val="FFFFFF"/>
                </a:solidFill>
              </a:defRPr>
            </a:lvl3pPr>
            <a:lvl4pPr marL="1727200" indent="-355600">
              <a:spcBef>
                <a:spcPts val="600"/>
              </a:spcBef>
              <a:buSzPct val="100000"/>
              <a:buChar char="–"/>
              <a:defRPr sz="2800">
                <a:solidFill>
                  <a:srgbClr val="FFFFFF"/>
                </a:solidFill>
              </a:defRPr>
            </a:lvl4pPr>
            <a:lvl5pPr marL="2184400" indent="-355600">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0972713"/>
      </p:ext>
    </p:extLst>
  </p:cSld>
  <p:clrMapOvr>
    <a:masterClrMapping/>
  </p:clrMapOvr>
  <p:transition spd="med"/>
</p:sldLayout>
</file>

<file path=ppt/slideLayouts/slideLayout135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lvl1pPr>
          </a:lstStyle>
          <a:p>
            <a:r>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FFFFFF"/>
                </a:solidFill>
              </a:defRPr>
            </a:lvl1pPr>
            <a:lvl2pPr marL="0" indent="457200">
              <a:spcBef>
                <a:spcPts val="500"/>
              </a:spcBef>
              <a:buSzTx/>
              <a:buNone/>
              <a:defRPr sz="2400" b="1">
                <a:solidFill>
                  <a:srgbClr val="FFFFFF"/>
                </a:solidFill>
              </a:defRPr>
            </a:lvl2pPr>
            <a:lvl3pPr marL="0" indent="914400">
              <a:spcBef>
                <a:spcPts val="500"/>
              </a:spcBef>
              <a:buSzTx/>
              <a:buNone/>
              <a:defRPr sz="2400" b="1">
                <a:solidFill>
                  <a:srgbClr val="FFFFFF"/>
                </a:solidFill>
              </a:defRPr>
            </a:lvl3pPr>
            <a:lvl4pPr marL="0" indent="1371600">
              <a:spcBef>
                <a:spcPts val="500"/>
              </a:spcBef>
              <a:buSzTx/>
              <a:buNone/>
              <a:defRPr sz="2400" b="1">
                <a:solidFill>
                  <a:srgbClr val="FFFFFF"/>
                </a:solidFill>
              </a:defRPr>
            </a:lvl4pPr>
            <a:lvl5pPr marL="0" indent="1828800">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FFFFFF"/>
                </a:solidFill>
              </a:defRPr>
            </a:pPr>
            <a:endParaRPr/>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49784090"/>
      </p:ext>
    </p:extLst>
  </p:cSld>
  <p:clrMapOvr>
    <a:masterClrMapping/>
  </p:clrMapOvr>
  <p:transition spd="med"/>
</p:sldLayout>
</file>

<file path=ppt/slideLayouts/slideLayout135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8553338"/>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a:lvl1pPr>
          </a:lstStyle>
          <a:p>
            <a:r>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p>
            <a:pPr marL="0" indent="0" rtl="0">
              <a:spcBef>
                <a:spcPts val="300"/>
              </a:spcBef>
              <a:buSzTx/>
              <a:buNone/>
              <a:defRPr sz="1400">
                <a:solidFill>
                  <a:srgbClr val="000000"/>
                </a:solidFill>
              </a:defRPr>
            </a:pPr>
            <a:endParaRPr/>
          </a:p>
        </p:txBody>
      </p:sp>
      <p:sp>
        <p:nvSpPr>
          <p:cNvPr id="1906"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36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lvl1pPr>
          </a:lstStyle>
          <a:p>
            <a:r>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FFFFFF"/>
                </a:solidFill>
              </a:defRPr>
            </a:pPr>
            <a:endParaRPr/>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7528347"/>
      </p:ext>
    </p:extLst>
  </p:cSld>
  <p:clrMapOvr>
    <a:masterClrMapping/>
  </p:clrMapOvr>
  <p:transition spd="med"/>
</p:sldLayout>
</file>

<file path=ppt/slideLayouts/slideLayout136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lvl1pPr>
          </a:lstStyle>
          <a:p>
            <a:r>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FFFFFF"/>
                </a:solidFill>
              </a:defRPr>
            </a:lvl1pPr>
            <a:lvl2pPr marL="0" indent="457200">
              <a:spcBef>
                <a:spcPts val="300"/>
              </a:spcBef>
              <a:buSzTx/>
              <a:buNone/>
              <a:defRPr sz="1400">
                <a:solidFill>
                  <a:srgbClr val="FFFFFF"/>
                </a:solidFill>
              </a:defRPr>
            </a:lvl2pPr>
            <a:lvl3pPr marL="0" indent="914400">
              <a:spcBef>
                <a:spcPts val="300"/>
              </a:spcBef>
              <a:buSzTx/>
              <a:buNone/>
              <a:defRPr sz="1400">
                <a:solidFill>
                  <a:srgbClr val="FFFFFF"/>
                </a:solidFill>
              </a:defRPr>
            </a:lvl3pPr>
            <a:lvl4pPr marL="0" indent="1371600">
              <a:spcBef>
                <a:spcPts val="300"/>
              </a:spcBef>
              <a:buSzTx/>
              <a:buNone/>
              <a:defRPr sz="1400">
                <a:solidFill>
                  <a:srgbClr val="FFFFFF"/>
                </a:solidFill>
              </a:defRPr>
            </a:lvl4pPr>
            <a:lvl5pPr marL="0" indent="1828800">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329165"/>
      </p:ext>
    </p:extLst>
  </p:cSld>
  <p:clrMapOvr>
    <a:masterClrMapping/>
  </p:clrMapOvr>
  <p:transition spd="med"/>
</p:sldLayout>
</file>

<file path=ppt/slideLayouts/slideLayout136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4122201"/>
      </p:ext>
    </p:extLst>
  </p:cSld>
  <p:clrMapOvr>
    <a:masterClrMapping/>
  </p:clrMapOvr>
  <p:transition spd="med"/>
</p:sldLayout>
</file>

<file path=ppt/slideLayouts/slideLayout136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0"/>
            </a:lvl1pPr>
          </a:lstStyle>
          <a:p>
            <a:r>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8171389"/>
      </p:ext>
    </p:extLst>
  </p:cSld>
  <p:clrMapOvr>
    <a:masterClrMapping/>
  </p:clrMapOvr>
  <p:transition spd="med"/>
</p:sldLayout>
</file>

<file path=ppt/slideLayouts/slideLayout136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4997598"/>
      </p:ext>
    </p:extLst>
  </p:cSld>
  <p:clrMapOvr>
    <a:masterClrMapping/>
  </p:clrMapOvr>
  <p:transition spd="med"/>
</p:sldLayout>
</file>

<file path=ppt/slideLayouts/slideLayout136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6559070"/>
      </p:ext>
    </p:extLst>
  </p:cSld>
  <p:clrMapOvr>
    <a:masterClrMapping/>
  </p:clrMapOvr>
  <p:transition spd="med"/>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23932665"/>
      </p:ext>
    </p:extLst>
  </p:cSld>
  <p:clrMapOvr>
    <a:masterClrMapping/>
  </p:clrMapOvr>
  <p:transition spd="med"/>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83840564"/>
      </p:ext>
    </p:extLst>
  </p:cSld>
  <p:clrMapOvr>
    <a:masterClrMapping/>
  </p:clrMapOvr>
  <p:transition spd="med"/>
</p:sldLayout>
</file>

<file path=ppt/slideLayouts/slideLayout136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2608759"/>
      </p:ext>
    </p:extLst>
  </p:cSld>
  <p:clrMapOvr>
    <a:masterClrMapping/>
  </p:clrMapOvr>
  <p:transition spd="med"/>
</p:sldLayout>
</file>

<file path=ppt/slideLayouts/slideLayout136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46044508"/>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a:lvl1pPr>
          </a:lstStyle>
          <a:p>
            <a:r>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a:solidFill>
                  <a:srgbClr val="000000"/>
                </a:solidFill>
              </a:defRPr>
            </a:lvl1pPr>
            <a:lvl2pPr marL="0" indent="456725">
              <a:spcBef>
                <a:spcPts val="300"/>
              </a:spcBef>
              <a:buSzTx/>
              <a:buNone/>
              <a:defRPr sz="1400">
                <a:solidFill>
                  <a:srgbClr val="000000"/>
                </a:solidFill>
              </a:defRPr>
            </a:lvl2pPr>
            <a:lvl3pPr marL="0" indent="913454">
              <a:spcBef>
                <a:spcPts val="300"/>
              </a:spcBef>
              <a:buSzTx/>
              <a:buNone/>
              <a:defRPr sz="1400">
                <a:solidFill>
                  <a:srgbClr val="000000"/>
                </a:solidFill>
              </a:defRPr>
            </a:lvl3pPr>
            <a:lvl4pPr marL="0" indent="1370171">
              <a:spcBef>
                <a:spcPts val="300"/>
              </a:spcBef>
              <a:buSzTx/>
              <a:buNone/>
              <a:defRPr sz="1400">
                <a:solidFill>
                  <a:srgbClr val="000000"/>
                </a:solidFill>
              </a:defRPr>
            </a:lvl4pPr>
            <a:lvl5pPr marL="0" indent="1826907">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16"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45345742"/>
      </p:ext>
    </p:extLst>
  </p:cSld>
  <p:clrMapOvr>
    <a:masterClrMapping/>
  </p:clrMapOvr>
  <p:transition spd="med"/>
</p:sldLayout>
</file>

<file path=ppt/slideLayouts/slideLayout137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00933270"/>
      </p:ext>
    </p:extLst>
  </p:cSld>
  <p:clrMapOvr>
    <a:masterClrMapping/>
  </p:clrMapOvr>
  <p:transition spd="med"/>
</p:sldLayout>
</file>

<file path=ppt/slideLayouts/slideLayout137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30128196"/>
      </p:ext>
    </p:extLst>
  </p:cSld>
  <p:clrMapOvr>
    <a:masterClrMapping/>
  </p:clrMapOvr>
  <p:transition spd="med"/>
</p:sldLayout>
</file>

<file path=ppt/slideLayouts/slideLayout137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26119691"/>
      </p:ext>
    </p:extLst>
  </p:cSld>
  <p:clrMapOvr>
    <a:masterClrMapping/>
  </p:clrMapOvr>
  <p:transition spd="med"/>
</p:sldLayout>
</file>

<file path=ppt/slideLayouts/slideLayout137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41102686"/>
      </p:ext>
    </p:extLst>
  </p:cSld>
  <p:clrMapOvr>
    <a:masterClrMapping/>
  </p:clrMapOvr>
  <p:transition spd="med"/>
</p:sldLayout>
</file>

<file path=ppt/slideLayouts/slideLayout137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56529436"/>
      </p:ext>
    </p:extLst>
  </p:cSld>
  <p:clrMapOvr>
    <a:masterClrMapping/>
  </p:clrMapOvr>
  <p:transition spd="med"/>
</p:sldLayout>
</file>

<file path=ppt/slideLayouts/slideLayout137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13"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47919525"/>
      </p:ext>
    </p:extLst>
  </p:cSld>
  <p:clrMapOvr>
    <a:masterClrMapping/>
  </p:clrMapOvr>
  <p:transition spd="med"/>
</p:sldLayout>
</file>

<file path=ppt/slideLayouts/slideLayout137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lvl1pPr>
          </a:lstStyle>
          <a:p>
            <a:r>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defRPr>
            </a:lvl1pPr>
            <a:lvl2pPr marL="0" indent="457200">
              <a:spcBef>
                <a:spcPts val="400"/>
              </a:spcBef>
              <a:buSzTx/>
              <a:buNone/>
              <a:defRPr sz="2000">
                <a:solidFill>
                  <a:srgbClr val="000000"/>
                </a:solidFill>
              </a:defRPr>
            </a:lvl2pPr>
            <a:lvl3pPr marL="0" indent="914400">
              <a:spcBef>
                <a:spcPts val="400"/>
              </a:spcBef>
              <a:buSzTx/>
              <a:buNone/>
              <a:defRPr sz="2000">
                <a:solidFill>
                  <a:srgbClr val="000000"/>
                </a:solidFill>
              </a:defRPr>
            </a:lvl3pPr>
            <a:lvl4pPr marL="0" indent="1371600">
              <a:spcBef>
                <a:spcPts val="400"/>
              </a:spcBef>
              <a:buSzTx/>
              <a:buNone/>
              <a:defRPr sz="2000">
                <a:solidFill>
                  <a:srgbClr val="000000"/>
                </a:solidFill>
              </a:defRPr>
            </a:lvl4pPr>
            <a:lvl5pPr marL="0" indent="182880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22"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998030616"/>
      </p:ext>
    </p:extLst>
  </p:cSld>
  <p:clrMapOvr>
    <a:masterClrMapping/>
  </p:clrMapOvr>
  <p:transition spd="med"/>
</p:sldLayout>
</file>

<file path=ppt/slideLayouts/slideLayout137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defRPr>
            </a:lvl1pPr>
            <a:lvl2pPr marL="790575" indent="-333375">
              <a:spcBef>
                <a:spcPts val="600"/>
              </a:spcBef>
              <a:buSzPct val="100000"/>
              <a:buChar char="–"/>
              <a:defRPr sz="2800">
                <a:solidFill>
                  <a:srgbClr val="000000"/>
                </a:solidFill>
              </a:defRPr>
            </a:lvl2pPr>
            <a:lvl3pPr marL="1234439" indent="-320039">
              <a:spcBef>
                <a:spcPts val="600"/>
              </a:spcBef>
              <a:buSzPct val="100000"/>
              <a:buChar char="•"/>
              <a:defRPr sz="2800">
                <a:solidFill>
                  <a:srgbClr val="000000"/>
                </a:solidFill>
              </a:defRPr>
            </a:lvl3pPr>
            <a:lvl4pPr marL="1727200" indent="-355600">
              <a:spcBef>
                <a:spcPts val="600"/>
              </a:spcBef>
              <a:buSzPct val="100000"/>
              <a:buChar char="–"/>
              <a:defRPr sz="2800">
                <a:solidFill>
                  <a:srgbClr val="000000"/>
                </a:solidFill>
              </a:defRPr>
            </a:lvl4pPr>
            <a:lvl5pPr marL="2184400" indent="-355600">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31"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83032512"/>
      </p:ext>
    </p:extLst>
  </p:cSld>
  <p:clrMapOvr>
    <a:masterClrMapping/>
  </p:clrMapOvr>
  <p:transition spd="med"/>
</p:sldLayout>
</file>

<file path=ppt/slideLayouts/slideLayout137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a:lvl1pPr>
          </a:lstStyle>
          <a:p>
            <a:r>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defRPr>
            </a:lvl1pPr>
            <a:lvl2pPr marL="0" indent="457200">
              <a:spcBef>
                <a:spcPts val="500"/>
              </a:spcBef>
              <a:buSzTx/>
              <a:buNone/>
              <a:defRPr sz="2400" b="1">
                <a:solidFill>
                  <a:srgbClr val="000000"/>
                </a:solidFill>
              </a:defRPr>
            </a:lvl2pPr>
            <a:lvl3pPr marL="0" indent="914400">
              <a:spcBef>
                <a:spcPts val="500"/>
              </a:spcBef>
              <a:buSzTx/>
              <a:buNone/>
              <a:defRPr sz="2400" b="1">
                <a:solidFill>
                  <a:srgbClr val="000000"/>
                </a:solidFill>
              </a:defRPr>
            </a:lvl3pPr>
            <a:lvl4pPr marL="0" indent="1371600">
              <a:spcBef>
                <a:spcPts val="500"/>
              </a:spcBef>
              <a:buSzTx/>
              <a:buNone/>
              <a:defRPr sz="2400" b="1">
                <a:solidFill>
                  <a:srgbClr val="000000"/>
                </a:solidFill>
              </a:defRPr>
            </a:lvl4pPr>
            <a:lvl5pPr marL="0" indent="182880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defRPr>
            </a:pPr>
            <a:endParaRPr/>
          </a:p>
        </p:txBody>
      </p:sp>
      <p:sp>
        <p:nvSpPr>
          <p:cNvPr id="2741"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92681155"/>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25"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38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49"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499444102"/>
      </p:ext>
    </p:extLst>
  </p:cSld>
  <p:clrMapOvr>
    <a:masterClrMapping/>
  </p:clrMapOvr>
  <p:transition spd="med"/>
</p:sldLayout>
</file>

<file path=ppt/slideLayouts/slideLayout138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730558675"/>
      </p:ext>
    </p:extLst>
  </p:cSld>
  <p:clrMapOvr>
    <a:masterClrMapping/>
  </p:clrMapOvr>
  <p:transition spd="med"/>
</p:sldLayout>
</file>

<file path=ppt/slideLayouts/slideLayout138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lvl1pPr>
          </a:lstStyle>
          <a:p>
            <a:r>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defRPr>
            </a:pPr>
            <a:endParaRPr/>
          </a:p>
        </p:txBody>
      </p:sp>
      <p:sp>
        <p:nvSpPr>
          <p:cNvPr id="2766"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314017654"/>
      </p:ext>
    </p:extLst>
  </p:cSld>
  <p:clrMapOvr>
    <a:masterClrMapping/>
  </p:clrMapOvr>
  <p:transition spd="med"/>
</p:sldLayout>
</file>

<file path=ppt/slideLayouts/slideLayout138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lvl1pPr>
          </a:lstStyle>
          <a:p>
            <a:r>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defRPr>
            </a:lvl1pPr>
            <a:lvl2pPr marL="0" indent="457200">
              <a:spcBef>
                <a:spcPts val="300"/>
              </a:spcBef>
              <a:buSzTx/>
              <a:buNone/>
              <a:defRPr sz="1400">
                <a:solidFill>
                  <a:srgbClr val="000000"/>
                </a:solidFill>
              </a:defRPr>
            </a:lvl2pPr>
            <a:lvl3pPr marL="0" indent="914400">
              <a:spcBef>
                <a:spcPts val="300"/>
              </a:spcBef>
              <a:buSzTx/>
              <a:buNone/>
              <a:defRPr sz="1400">
                <a:solidFill>
                  <a:srgbClr val="000000"/>
                </a:solidFill>
              </a:defRPr>
            </a:lvl3pPr>
            <a:lvl4pPr marL="0" indent="1371600">
              <a:spcBef>
                <a:spcPts val="300"/>
              </a:spcBef>
              <a:buSzTx/>
              <a:buNone/>
              <a:defRPr sz="1400">
                <a:solidFill>
                  <a:srgbClr val="000000"/>
                </a:solidFill>
              </a:defRPr>
            </a:lvl4pPr>
            <a:lvl5pPr marL="0" indent="182880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76"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973757585"/>
      </p:ext>
    </p:extLst>
  </p:cSld>
  <p:clrMapOvr>
    <a:masterClrMapping/>
  </p:clrMapOvr>
  <p:transition spd="med"/>
</p:sldLayout>
</file>

<file path=ppt/slideLayouts/slideLayout138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85"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53087590"/>
      </p:ext>
    </p:extLst>
  </p:cSld>
  <p:clrMapOvr>
    <a:masterClrMapping/>
  </p:clrMapOvr>
  <p:transition spd="med"/>
</p:sldLayout>
</file>

<file path=ppt/slideLayouts/slideLayout138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a:lvl1pPr>
          </a:lstStyle>
          <a:p>
            <a:r>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94"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214083811"/>
      </p:ext>
    </p:extLst>
  </p:cSld>
  <p:clrMapOvr>
    <a:masterClrMapping/>
  </p:clrMapOvr>
  <p:transition spd="med"/>
</p:sldLayout>
</file>

<file path=ppt/slideLayouts/slideLayout138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a:lvl1pPr>
          </a:lstStyle>
          <a:p>
            <a:r>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a:solidFill>
                  <a:srgbClr val="000000"/>
                </a:solidFill>
              </a:defRPr>
            </a:lvl1pPr>
            <a:lvl2pPr marL="783459" indent="-326443" algn="ctr">
              <a:buSzPct val="100000"/>
              <a:buChar char="–"/>
              <a:defRPr>
                <a:solidFill>
                  <a:srgbClr val="000000"/>
                </a:solidFill>
              </a:defRPr>
            </a:lvl2pPr>
            <a:lvl3pPr marL="1218714" indent="-304679" algn="ctr">
              <a:buSzPct val="100000"/>
              <a:buChar char="•"/>
              <a:defRPr>
                <a:solidFill>
                  <a:srgbClr val="000000"/>
                </a:solidFill>
              </a:defRPr>
            </a:lvl3pPr>
            <a:lvl4pPr marL="1736672" indent="-365616" algn="ctr">
              <a:buSzPct val="100000"/>
              <a:buChar char="–"/>
              <a:defRPr>
                <a:solidFill>
                  <a:srgbClr val="000000"/>
                </a:solidFill>
              </a:defRPr>
            </a:lvl4pPr>
            <a:lvl5pPr marL="2193689" indent="-365616" algn="ct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03"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696285383"/>
      </p:ext>
    </p:extLst>
  </p:cSld>
  <p:clrMapOvr>
    <a:masterClrMapping/>
  </p:clrMapOvr>
  <p:transition spd="med"/>
</p:sldLayout>
</file>

<file path=ppt/slideLayouts/slideLayout138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12"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37584970"/>
      </p:ext>
    </p:extLst>
  </p:cSld>
  <p:clrMapOvr>
    <a:masterClrMapping/>
  </p:clrMapOvr>
  <p:transition spd="med"/>
</p:sldLayout>
</file>

<file path=ppt/slideLayouts/slideLayout138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cap="all"/>
            </a:lvl1pPr>
          </a:lstStyle>
          <a:p>
            <a:r>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a:solidFill>
                  <a:srgbClr val="000000"/>
                </a:solidFill>
              </a:defRPr>
            </a:lvl1pPr>
            <a:lvl2pPr marL="0" indent="457020">
              <a:spcBef>
                <a:spcPts val="400"/>
              </a:spcBef>
              <a:buSzTx/>
              <a:buNone/>
              <a:defRPr sz="2000">
                <a:solidFill>
                  <a:srgbClr val="000000"/>
                </a:solidFill>
              </a:defRPr>
            </a:lvl2pPr>
            <a:lvl3pPr marL="0" indent="914040">
              <a:spcBef>
                <a:spcPts val="400"/>
              </a:spcBef>
              <a:buSzTx/>
              <a:buNone/>
              <a:defRPr sz="2000">
                <a:solidFill>
                  <a:srgbClr val="000000"/>
                </a:solidFill>
              </a:defRPr>
            </a:lvl3pPr>
            <a:lvl4pPr marL="0" indent="1371056">
              <a:spcBef>
                <a:spcPts val="400"/>
              </a:spcBef>
              <a:buSzTx/>
              <a:buNone/>
              <a:defRPr sz="2000">
                <a:solidFill>
                  <a:srgbClr val="000000"/>
                </a:solidFill>
              </a:defRPr>
            </a:lvl4pPr>
            <a:lvl5pPr marL="0" indent="182808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21"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404086849"/>
      </p:ext>
    </p:extLst>
  </p:cSld>
  <p:clrMapOvr>
    <a:masterClrMapping/>
  </p:clrMapOvr>
  <p:transition spd="med"/>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a:solidFill>
                  <a:srgbClr val="000000"/>
                </a:solidFill>
              </a:defRPr>
            </a:lvl1pPr>
            <a:lvl2pPr marL="790260" indent="-333244">
              <a:spcBef>
                <a:spcPts val="600"/>
              </a:spcBef>
              <a:buSzPct val="100000"/>
              <a:buChar char="–"/>
              <a:defRPr sz="2800">
                <a:solidFill>
                  <a:srgbClr val="000000"/>
                </a:solidFill>
              </a:defRPr>
            </a:lvl2pPr>
            <a:lvl3pPr marL="1233949" indent="-319913">
              <a:spcBef>
                <a:spcPts val="600"/>
              </a:spcBef>
              <a:buSzPct val="100000"/>
              <a:buChar char="•"/>
              <a:defRPr sz="2800">
                <a:solidFill>
                  <a:srgbClr val="000000"/>
                </a:solidFill>
              </a:defRPr>
            </a:lvl3pPr>
            <a:lvl4pPr marL="1726515" indent="-355459">
              <a:spcBef>
                <a:spcPts val="600"/>
              </a:spcBef>
              <a:buSzPct val="100000"/>
              <a:buChar char="–"/>
              <a:defRPr sz="2800">
                <a:solidFill>
                  <a:srgbClr val="000000"/>
                </a:solidFill>
              </a:defRPr>
            </a:lvl4pPr>
            <a:lvl5pPr marL="2183533" indent="-355460">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30"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216754816"/>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a:lvl1pPr>
          </a:lstStyle>
          <a:p>
            <a:r>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34"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39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a:lvl1pPr>
          </a:lstStyle>
          <a:p>
            <a:r>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a:solidFill>
                  <a:srgbClr val="000000"/>
                </a:solidFill>
              </a:defRPr>
            </a:lvl1pPr>
            <a:lvl2pPr marL="0" indent="457020">
              <a:spcBef>
                <a:spcPts val="500"/>
              </a:spcBef>
              <a:buSzTx/>
              <a:buNone/>
              <a:defRPr sz="2400" b="1">
                <a:solidFill>
                  <a:srgbClr val="000000"/>
                </a:solidFill>
              </a:defRPr>
            </a:lvl2pPr>
            <a:lvl3pPr marL="0" indent="914040">
              <a:spcBef>
                <a:spcPts val="500"/>
              </a:spcBef>
              <a:buSzTx/>
              <a:buNone/>
              <a:defRPr sz="2400" b="1">
                <a:solidFill>
                  <a:srgbClr val="000000"/>
                </a:solidFill>
              </a:defRPr>
            </a:lvl3pPr>
            <a:lvl4pPr marL="0" indent="1371056">
              <a:spcBef>
                <a:spcPts val="500"/>
              </a:spcBef>
              <a:buSzTx/>
              <a:buNone/>
              <a:defRPr sz="2400" b="1">
                <a:solidFill>
                  <a:srgbClr val="000000"/>
                </a:solidFill>
              </a:defRPr>
            </a:lvl4pPr>
            <a:lvl5pPr marL="0" indent="182808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rtl="0">
              <a:spcBef>
                <a:spcPts val="500"/>
              </a:spcBef>
              <a:buSzTx/>
              <a:buNone/>
              <a:defRPr sz="2400" b="1">
                <a:solidFill>
                  <a:srgbClr val="000000"/>
                </a:solidFill>
              </a:defRPr>
            </a:pPr>
            <a:endParaRPr/>
          </a:p>
        </p:txBody>
      </p:sp>
      <p:sp>
        <p:nvSpPr>
          <p:cNvPr id="2840"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453503988"/>
      </p:ext>
    </p:extLst>
  </p:cSld>
  <p:clrMapOvr>
    <a:masterClrMapping/>
  </p:clrMapOvr>
  <p:transition spd="med"/>
</p:sldLayout>
</file>

<file path=ppt/slideLayouts/slideLayout139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48"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047038904"/>
      </p:ext>
    </p:extLst>
  </p:cSld>
  <p:clrMapOvr>
    <a:masterClrMapping/>
  </p:clrMapOvr>
  <p:transition spd="med"/>
</p:sldLayout>
</file>

<file path=ppt/slideLayouts/slideLayout139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529889928"/>
      </p:ext>
    </p:extLst>
  </p:cSld>
  <p:clrMapOvr>
    <a:masterClrMapping/>
  </p:clrMapOvr>
  <p:transition spd="med"/>
</p:sldLayout>
</file>

<file path=ppt/slideLayouts/slideLayout139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a:lvl1pPr>
          </a:lstStyle>
          <a:p>
            <a:r>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rtl="0">
              <a:spcBef>
                <a:spcPts val="300"/>
              </a:spcBef>
              <a:buSzTx/>
              <a:buNone/>
              <a:defRPr sz="1400">
                <a:solidFill>
                  <a:srgbClr val="000000"/>
                </a:solidFill>
              </a:defRPr>
            </a:pPr>
            <a:endParaRPr/>
          </a:p>
        </p:txBody>
      </p:sp>
      <p:sp>
        <p:nvSpPr>
          <p:cNvPr id="2865"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345586717"/>
      </p:ext>
    </p:extLst>
  </p:cSld>
  <p:clrMapOvr>
    <a:masterClrMapping/>
  </p:clrMapOvr>
  <p:transition spd="med"/>
</p:sldLayout>
</file>

<file path=ppt/slideLayouts/slideLayout139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a:lvl1pPr>
          </a:lstStyle>
          <a:p>
            <a:r>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a:solidFill>
                  <a:srgbClr val="000000"/>
                </a:solidFill>
              </a:defRPr>
            </a:lvl1pPr>
            <a:lvl2pPr marL="0" indent="457020">
              <a:spcBef>
                <a:spcPts val="300"/>
              </a:spcBef>
              <a:buSzTx/>
              <a:buNone/>
              <a:defRPr sz="1400">
                <a:solidFill>
                  <a:srgbClr val="000000"/>
                </a:solidFill>
              </a:defRPr>
            </a:lvl2pPr>
            <a:lvl3pPr marL="0" indent="914040">
              <a:spcBef>
                <a:spcPts val="300"/>
              </a:spcBef>
              <a:buSzTx/>
              <a:buNone/>
              <a:defRPr sz="1400">
                <a:solidFill>
                  <a:srgbClr val="000000"/>
                </a:solidFill>
              </a:defRPr>
            </a:lvl3pPr>
            <a:lvl4pPr marL="0" indent="1371056">
              <a:spcBef>
                <a:spcPts val="300"/>
              </a:spcBef>
              <a:buSzTx/>
              <a:buNone/>
              <a:defRPr sz="1400">
                <a:solidFill>
                  <a:srgbClr val="000000"/>
                </a:solidFill>
              </a:defRPr>
            </a:lvl4pPr>
            <a:lvl5pPr marL="0" indent="182808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75"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795414864"/>
      </p:ext>
    </p:extLst>
  </p:cSld>
  <p:clrMapOvr>
    <a:masterClrMapping/>
  </p:clrMapOvr>
  <p:transition spd="med"/>
</p:sldLayout>
</file>

<file path=ppt/slideLayouts/slideLayout139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84"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249746826"/>
      </p:ext>
    </p:extLst>
  </p:cSld>
  <p:clrMapOvr>
    <a:masterClrMapping/>
  </p:clrMapOvr>
  <p:transition spd="med"/>
</p:sldLayout>
</file>

<file path=ppt/slideLayouts/slideLayout139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a:lvl1pPr>
          </a:lstStyle>
          <a:p>
            <a:r>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93"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632809757"/>
      </p:ext>
    </p:extLst>
  </p:cSld>
  <p:clrMapOvr>
    <a:masterClrMapping/>
  </p:clrMapOvr>
  <p:transition spd="med"/>
</p:sldLayout>
</file>

<file path=ppt/slideLayouts/slideLayout139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11"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944917097"/>
      </p:ext>
    </p:extLst>
  </p:cSld>
  <p:clrMapOvr>
    <a:masterClrMapping/>
  </p:clrMapOvr>
  <p:transition spd="med"/>
</p:sldLayout>
</file>

<file path=ppt/slideLayouts/slideLayout139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cap="all"/>
            </a:lvl1pPr>
          </a:lstStyle>
          <a:p>
            <a:r>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a:solidFill>
                  <a:srgbClr val="000000"/>
                </a:solidFill>
              </a:defRPr>
            </a:lvl1pPr>
            <a:lvl2pPr marL="0" indent="457131">
              <a:spcBef>
                <a:spcPts val="400"/>
              </a:spcBef>
              <a:buSzTx/>
              <a:buNone/>
              <a:defRPr sz="2000">
                <a:solidFill>
                  <a:srgbClr val="000000"/>
                </a:solidFill>
              </a:defRPr>
            </a:lvl2pPr>
            <a:lvl3pPr marL="0" indent="914265">
              <a:spcBef>
                <a:spcPts val="400"/>
              </a:spcBef>
              <a:buSzTx/>
              <a:buNone/>
              <a:defRPr sz="2000">
                <a:solidFill>
                  <a:srgbClr val="000000"/>
                </a:solidFill>
              </a:defRPr>
            </a:lvl3pPr>
            <a:lvl4pPr marL="0" indent="1371396">
              <a:spcBef>
                <a:spcPts val="400"/>
              </a:spcBef>
              <a:buSzTx/>
              <a:buNone/>
              <a:defRPr sz="2000">
                <a:solidFill>
                  <a:srgbClr val="000000"/>
                </a:solidFill>
              </a:defRPr>
            </a:lvl4pPr>
            <a:lvl5pPr marL="0" indent="182853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20"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36955412"/>
      </p:ext>
    </p:extLst>
  </p:cSld>
  <p:clrMapOvr>
    <a:masterClrMapping/>
  </p:clrMapOvr>
  <p:transition spd="med"/>
</p:sldLayout>
</file>

<file path=ppt/slideLayouts/slideLayout139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a:solidFill>
                  <a:srgbClr val="000000"/>
                </a:solidFill>
              </a:defRPr>
            </a:lvl1pPr>
            <a:lvl2pPr marL="790456" indent="-333325">
              <a:spcBef>
                <a:spcPts val="600"/>
              </a:spcBef>
              <a:buSzPct val="100000"/>
              <a:buChar char="–"/>
              <a:defRPr sz="2800">
                <a:solidFill>
                  <a:srgbClr val="000000"/>
                </a:solidFill>
              </a:defRPr>
            </a:lvl2pPr>
            <a:lvl3pPr marL="1234255" indent="-319993">
              <a:spcBef>
                <a:spcPts val="600"/>
              </a:spcBef>
              <a:buSzPct val="100000"/>
              <a:buChar char="•"/>
              <a:defRPr sz="2800">
                <a:solidFill>
                  <a:srgbClr val="000000"/>
                </a:solidFill>
              </a:defRPr>
            </a:lvl3pPr>
            <a:lvl4pPr marL="1726942" indent="-355548">
              <a:spcBef>
                <a:spcPts val="600"/>
              </a:spcBef>
              <a:buSzPct val="100000"/>
              <a:buChar char="–"/>
              <a:defRPr sz="2800">
                <a:solidFill>
                  <a:srgbClr val="000000"/>
                </a:solidFill>
              </a:defRPr>
            </a:lvl4pPr>
            <a:lvl5pPr marL="2184075" indent="-355548">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29"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194550488"/>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x">
  <p:cSld name="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1941" name="Title Text"/>
          <p:cNvSpPr txBox="1">
            <a:spLocks noGrp="1"/>
          </p:cNvSpPr>
          <p:nvPr>
            <p:ph type="title"/>
          </p:nvPr>
        </p:nvSpPr>
        <p:spPr>
          <a:xfrm>
            <a:off x="685436" y="2130088"/>
            <a:ext cx="7773128" cy="1470290"/>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42" name="Body Level One…"/>
          <p:cNvSpPr txBox="1">
            <a:spLocks noGrp="1"/>
          </p:cNvSpPr>
          <p:nvPr>
            <p:ph type="body" sz="quarter" idx="1"/>
          </p:nvPr>
        </p:nvSpPr>
        <p:spPr>
          <a:xfrm>
            <a:off x="1371990" y="3886163"/>
            <a:ext cx="6400019" cy="1752737"/>
          </a:xfrm>
          <a:prstGeom prst="rect">
            <a:avLst/>
          </a:prstGeom>
        </p:spPr>
        <p:txBody>
          <a:bodyPr lIns="32890" tIns="32890" rIns="32890" bIns="32890">
            <a:normAutofit/>
          </a:bodyPr>
          <a:lstStyle>
            <a:lvl1pPr marL="0" indent="0" algn="ctr" defTabSz="321326">
              <a:spcBef>
                <a:spcPts val="500"/>
              </a:spcBef>
              <a:buSzTx/>
              <a:buNone/>
              <a:defRPr sz="2300">
                <a:solidFill>
                  <a:srgbClr val="000000"/>
                </a:solidFill>
              </a:defRPr>
            </a:lvl1pPr>
            <a:lvl2pPr marL="0" indent="321326" algn="ctr" defTabSz="321326">
              <a:spcBef>
                <a:spcPts val="500"/>
              </a:spcBef>
              <a:buSzTx/>
              <a:buNone/>
              <a:defRPr sz="2300">
                <a:solidFill>
                  <a:srgbClr val="000000"/>
                </a:solidFill>
              </a:defRPr>
            </a:lvl2pPr>
            <a:lvl3pPr marL="0" indent="642653" algn="ctr" defTabSz="321326">
              <a:spcBef>
                <a:spcPts val="500"/>
              </a:spcBef>
              <a:buSzTx/>
              <a:buNone/>
              <a:defRPr sz="2300">
                <a:solidFill>
                  <a:srgbClr val="000000"/>
                </a:solidFill>
              </a:defRPr>
            </a:lvl3pPr>
            <a:lvl4pPr marL="0" indent="963981" algn="ctr" defTabSz="321326">
              <a:spcBef>
                <a:spcPts val="500"/>
              </a:spcBef>
              <a:buSzTx/>
              <a:buNone/>
              <a:defRPr sz="2300">
                <a:solidFill>
                  <a:srgbClr val="000000"/>
                </a:solidFill>
              </a:defRPr>
            </a:lvl4pPr>
            <a:lvl5pPr marL="0" indent="1285307" algn="ctr"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4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a:lvl1pPr>
          </a:lstStyle>
          <a:p>
            <a:r>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a:solidFill>
                  <a:srgbClr val="000000"/>
                </a:solidFill>
              </a:defRPr>
            </a:lvl1pPr>
            <a:lvl2pPr marL="0" indent="457131">
              <a:spcBef>
                <a:spcPts val="500"/>
              </a:spcBef>
              <a:buSzTx/>
              <a:buNone/>
              <a:defRPr sz="2400" b="1">
                <a:solidFill>
                  <a:srgbClr val="000000"/>
                </a:solidFill>
              </a:defRPr>
            </a:lvl2pPr>
            <a:lvl3pPr marL="0" indent="914265">
              <a:spcBef>
                <a:spcPts val="500"/>
              </a:spcBef>
              <a:buSzTx/>
              <a:buNone/>
              <a:defRPr sz="2400" b="1">
                <a:solidFill>
                  <a:srgbClr val="000000"/>
                </a:solidFill>
              </a:defRPr>
            </a:lvl3pPr>
            <a:lvl4pPr marL="0" indent="1371396">
              <a:spcBef>
                <a:spcPts val="500"/>
              </a:spcBef>
              <a:buSzTx/>
              <a:buNone/>
              <a:defRPr sz="2400" b="1">
                <a:solidFill>
                  <a:srgbClr val="000000"/>
                </a:solidFill>
              </a:defRPr>
            </a:lvl4pPr>
            <a:lvl5pPr marL="0" indent="182853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p>
            <a:pPr marL="0" indent="0" rtl="0">
              <a:spcBef>
                <a:spcPts val="500"/>
              </a:spcBef>
              <a:buSzTx/>
              <a:buNone/>
              <a:defRPr sz="2400" b="1">
                <a:solidFill>
                  <a:srgbClr val="000000"/>
                </a:solidFill>
              </a:defRPr>
            </a:pPr>
            <a:endParaRPr/>
          </a:p>
        </p:txBody>
      </p:sp>
      <p:sp>
        <p:nvSpPr>
          <p:cNvPr id="2939"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319207525"/>
      </p:ext>
    </p:extLst>
  </p:cSld>
  <p:clrMapOvr>
    <a:masterClrMapping/>
  </p:clrMapOvr>
  <p:transition spd="med"/>
</p:sldLayout>
</file>

<file path=ppt/slideLayouts/slideLayout140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47"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045272541"/>
      </p:ext>
    </p:extLst>
  </p:cSld>
  <p:clrMapOvr>
    <a:masterClrMapping/>
  </p:clrMapOvr>
  <p:transition spd="med"/>
</p:sldLayout>
</file>

<file path=ppt/slideLayouts/slideLayout140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a:lvl1pPr>
          </a:lstStyle>
          <a:p>
            <a:r>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p>
            <a:pPr marL="0" indent="0" rtl="0">
              <a:spcBef>
                <a:spcPts val="300"/>
              </a:spcBef>
              <a:buSzTx/>
              <a:buNone/>
              <a:defRPr sz="1400">
                <a:solidFill>
                  <a:srgbClr val="000000"/>
                </a:solidFill>
              </a:defRPr>
            </a:pPr>
            <a:endParaRPr/>
          </a:p>
        </p:txBody>
      </p:sp>
      <p:sp>
        <p:nvSpPr>
          <p:cNvPr id="2964"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290518561"/>
      </p:ext>
    </p:extLst>
  </p:cSld>
  <p:clrMapOvr>
    <a:masterClrMapping/>
  </p:clrMapOvr>
  <p:transition spd="med"/>
</p:sldLayout>
</file>

<file path=ppt/slideLayouts/slideLayout140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a:lvl1pPr>
          </a:lstStyle>
          <a:p>
            <a:r>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a:solidFill>
                  <a:srgbClr val="000000"/>
                </a:solidFill>
              </a:defRPr>
            </a:lvl1pPr>
            <a:lvl2pPr marL="0" indent="457131">
              <a:spcBef>
                <a:spcPts val="300"/>
              </a:spcBef>
              <a:buSzTx/>
              <a:buNone/>
              <a:defRPr sz="1400">
                <a:solidFill>
                  <a:srgbClr val="000000"/>
                </a:solidFill>
              </a:defRPr>
            </a:lvl2pPr>
            <a:lvl3pPr marL="0" indent="914265">
              <a:spcBef>
                <a:spcPts val="300"/>
              </a:spcBef>
              <a:buSzTx/>
              <a:buNone/>
              <a:defRPr sz="1400">
                <a:solidFill>
                  <a:srgbClr val="000000"/>
                </a:solidFill>
              </a:defRPr>
            </a:lvl3pPr>
            <a:lvl4pPr marL="0" indent="1371396">
              <a:spcBef>
                <a:spcPts val="300"/>
              </a:spcBef>
              <a:buSzTx/>
              <a:buNone/>
              <a:defRPr sz="1400">
                <a:solidFill>
                  <a:srgbClr val="000000"/>
                </a:solidFill>
              </a:defRPr>
            </a:lvl4pPr>
            <a:lvl5pPr marL="0" indent="182853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74"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872105292"/>
      </p:ext>
    </p:extLst>
  </p:cSld>
  <p:clrMapOvr>
    <a:masterClrMapping/>
  </p:clrMapOvr>
  <p:transition spd="med"/>
</p:sldLayout>
</file>

<file path=ppt/slideLayouts/slideLayout140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83"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834196736"/>
      </p:ext>
    </p:extLst>
  </p:cSld>
  <p:clrMapOvr>
    <a:masterClrMapping/>
  </p:clrMapOvr>
  <p:transition spd="med"/>
</p:sldLayout>
</file>

<file path=ppt/slideLayouts/slideLayout140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a:lvl1pPr>
          </a:lstStyle>
          <a:p>
            <a:r>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92"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552484270"/>
      </p:ext>
    </p:extLst>
  </p:cSld>
  <p:clrMapOvr>
    <a:masterClrMapping/>
  </p:clrMapOvr>
  <p:transition spd="med"/>
</p:sldLayout>
</file>

<file path=ppt/slideLayouts/slideLayout140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3750790"/>
      </p:ext>
    </p:extLst>
  </p:cSld>
  <p:clrMapOvr>
    <a:masterClrMapping/>
  </p:clrMapOvr>
  <p:transition spd="med"/>
</p:sldLayout>
</file>

<file path=ppt/slideLayouts/slideLayout140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cap="all">
                <a:solidFill>
                  <a:srgbClr val="000000"/>
                </a:solidFill>
              </a:defRPr>
            </a:lvl1pPr>
          </a:lstStyle>
          <a:p>
            <a:r>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a:solidFill>
                  <a:srgbClr val="000000"/>
                </a:solidFill>
              </a:defRPr>
            </a:lvl1pPr>
            <a:lvl2pPr marL="0" indent="321454" defTabSz="321454">
              <a:spcBef>
                <a:spcPts val="500"/>
              </a:spcBef>
              <a:buSzTx/>
              <a:buNone/>
              <a:defRPr sz="1400">
                <a:solidFill>
                  <a:srgbClr val="000000"/>
                </a:solidFill>
              </a:defRPr>
            </a:lvl2pPr>
            <a:lvl3pPr marL="0" indent="642909" defTabSz="321454">
              <a:spcBef>
                <a:spcPts val="500"/>
              </a:spcBef>
              <a:buSzTx/>
              <a:buNone/>
              <a:defRPr sz="1400">
                <a:solidFill>
                  <a:srgbClr val="000000"/>
                </a:solidFill>
              </a:defRPr>
            </a:lvl3pPr>
            <a:lvl4pPr marL="0" indent="964364" defTabSz="321454">
              <a:spcBef>
                <a:spcPts val="500"/>
              </a:spcBef>
              <a:buSzTx/>
              <a:buNone/>
              <a:defRPr sz="1400">
                <a:solidFill>
                  <a:srgbClr val="000000"/>
                </a:solidFill>
              </a:defRPr>
            </a:lvl4pPr>
            <a:lvl5pPr marL="0" indent="1285819" defTabSz="321454">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6467397"/>
      </p:ext>
    </p:extLst>
  </p:cSld>
  <p:clrMapOvr>
    <a:masterClrMapping/>
  </p:clrMapOvr>
  <p:transition spd="med"/>
</p:sldLayout>
</file>

<file path=ppt/slideLayouts/slideLayout140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a:solidFill>
                  <a:srgbClr val="000000"/>
                </a:solidFill>
              </a:defRPr>
            </a:lvl1pPr>
            <a:lvl2pPr marL="241091" indent="80363" defTabSz="321454">
              <a:spcBef>
                <a:spcPts val="500"/>
              </a:spcBef>
              <a:buSzTx/>
              <a:buNone/>
              <a:defRPr sz="2000">
                <a:solidFill>
                  <a:srgbClr val="000000"/>
                </a:solidFill>
              </a:defRPr>
            </a:lvl2pPr>
            <a:lvl3pPr marL="241091" indent="401818" defTabSz="321454">
              <a:spcBef>
                <a:spcPts val="500"/>
              </a:spcBef>
              <a:buSzTx/>
              <a:buNone/>
              <a:defRPr sz="2000">
                <a:solidFill>
                  <a:srgbClr val="000000"/>
                </a:solidFill>
              </a:defRPr>
            </a:lvl3pPr>
            <a:lvl4pPr marL="241091" indent="723275" defTabSz="321454">
              <a:spcBef>
                <a:spcPts val="500"/>
              </a:spcBef>
              <a:buSzTx/>
              <a:buNone/>
              <a:defRPr sz="2000">
                <a:solidFill>
                  <a:srgbClr val="000000"/>
                </a:solidFill>
              </a:defRPr>
            </a:lvl4pPr>
            <a:lvl5pPr marL="241091" indent="1044730" defTabSz="321454">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1166111"/>
      </p:ext>
    </p:extLst>
  </p:cSld>
  <p:clrMapOvr>
    <a:masterClrMapping/>
  </p:clrMapOvr>
  <p:transition spd="med"/>
</p:sldLayout>
</file>

<file path=ppt/slideLayouts/slideLayout140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a:solidFill>
                  <a:srgbClr val="000000"/>
                </a:solidFill>
              </a:defRPr>
            </a:lvl1pPr>
            <a:lvl2pPr marL="0" indent="321454" defTabSz="321454">
              <a:spcBef>
                <a:spcPts val="500"/>
              </a:spcBef>
              <a:buSzTx/>
              <a:buNone/>
              <a:defRPr sz="1700" b="1">
                <a:solidFill>
                  <a:srgbClr val="000000"/>
                </a:solidFill>
              </a:defRPr>
            </a:lvl2pPr>
            <a:lvl3pPr marL="0" indent="642909" defTabSz="321454">
              <a:spcBef>
                <a:spcPts val="500"/>
              </a:spcBef>
              <a:buSzTx/>
              <a:buNone/>
              <a:defRPr sz="1700" b="1">
                <a:solidFill>
                  <a:srgbClr val="000000"/>
                </a:solidFill>
              </a:defRPr>
            </a:lvl3pPr>
            <a:lvl4pPr marL="0" indent="964364" defTabSz="321454">
              <a:spcBef>
                <a:spcPts val="500"/>
              </a:spcBef>
              <a:buSzTx/>
              <a:buNone/>
              <a:defRPr sz="1700" b="1">
                <a:solidFill>
                  <a:srgbClr val="000000"/>
                </a:solidFill>
              </a:defRPr>
            </a:lvl4pPr>
            <a:lvl5pPr marL="0" indent="1285819" defTabSz="321454">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p>
            <a:pPr marL="0" indent="0" defTabSz="321454" rtl="0">
              <a:spcBef>
                <a:spcPts val="500"/>
              </a:spcBef>
              <a:buSzTx/>
              <a:buNone/>
              <a:defRPr sz="1700" b="1">
                <a:solidFill>
                  <a:srgbClr val="000000"/>
                </a:solidFill>
              </a:defRPr>
            </a:pPr>
            <a:endParaRPr/>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904427"/>
      </p:ext>
    </p:extLst>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1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9389379"/>
      </p:ext>
    </p:extLst>
  </p:cSld>
  <p:clrMapOvr>
    <a:masterClrMapping/>
  </p:clrMapOvr>
  <p:transition spd="med"/>
</p:sldLayout>
</file>

<file path=ppt/slideLayouts/slideLayout141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67250620"/>
      </p:ext>
    </p:extLst>
  </p:cSld>
  <p:clrMapOvr>
    <a:masterClrMapping/>
  </p:clrMapOvr>
  <p:transition spd="med"/>
</p:sldLayout>
</file>

<file path=ppt/slideLayouts/slideLayout141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a:solidFill>
                  <a:srgbClr val="000000"/>
                </a:solidFill>
              </a:defRPr>
            </a:lvl1pPr>
          </a:lstStyle>
          <a:p>
            <a:r>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p>
            <a:pPr marL="0" indent="0" defTabSz="321454" rtl="0">
              <a:spcBef>
                <a:spcPts val="500"/>
              </a:spcBef>
              <a:buSzTx/>
              <a:buNone/>
              <a:defRPr sz="1000">
                <a:solidFill>
                  <a:srgbClr val="000000"/>
                </a:solidFill>
              </a:defRPr>
            </a:pPr>
            <a:endParaRPr/>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4781996"/>
      </p:ext>
    </p:extLst>
  </p:cSld>
  <p:clrMapOvr>
    <a:masterClrMapping/>
  </p:clrMapOvr>
  <p:transition spd="med"/>
</p:sldLayout>
</file>

<file path=ppt/slideLayouts/slideLayout141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a:solidFill>
                  <a:srgbClr val="000000"/>
                </a:solidFill>
              </a:defRPr>
            </a:lvl1pPr>
          </a:lstStyle>
          <a:p>
            <a:r>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p>
            <a:endParaRPr/>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a:solidFill>
                  <a:srgbClr val="000000"/>
                </a:solidFill>
              </a:defRPr>
            </a:lvl1pPr>
            <a:lvl2pPr marL="0" indent="321454" defTabSz="321454">
              <a:spcBef>
                <a:spcPts val="500"/>
              </a:spcBef>
              <a:buSzTx/>
              <a:buNone/>
              <a:defRPr sz="1000">
                <a:solidFill>
                  <a:srgbClr val="000000"/>
                </a:solidFill>
              </a:defRPr>
            </a:lvl2pPr>
            <a:lvl3pPr marL="0" indent="642909" defTabSz="321454">
              <a:spcBef>
                <a:spcPts val="500"/>
              </a:spcBef>
              <a:buSzTx/>
              <a:buNone/>
              <a:defRPr sz="1000">
                <a:solidFill>
                  <a:srgbClr val="000000"/>
                </a:solidFill>
              </a:defRPr>
            </a:lvl3pPr>
            <a:lvl4pPr marL="0" indent="964364" defTabSz="321454">
              <a:spcBef>
                <a:spcPts val="500"/>
              </a:spcBef>
              <a:buSzTx/>
              <a:buNone/>
              <a:defRPr sz="1000">
                <a:solidFill>
                  <a:srgbClr val="000000"/>
                </a:solidFill>
              </a:defRPr>
            </a:lvl4pPr>
            <a:lvl5pPr marL="0" indent="1285819" defTabSz="321454">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9360502"/>
      </p:ext>
    </p:extLst>
  </p:cSld>
  <p:clrMapOvr>
    <a:masterClrMapping/>
  </p:clrMapOvr>
  <p:transition spd="med"/>
</p:sldLayout>
</file>

<file path=ppt/slideLayouts/slideLayout141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5722151"/>
      </p:ext>
    </p:extLst>
  </p:cSld>
  <p:clrMapOvr>
    <a:masterClrMapping/>
  </p:clrMapOvr>
  <p:transition spd="med"/>
</p:sldLayout>
</file>

<file path=ppt/slideLayouts/slideLayout141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0">
                <a:solidFill>
                  <a:srgbClr val="000000"/>
                </a:solidFill>
              </a:defRPr>
            </a:lvl1pPr>
          </a:lstStyle>
          <a:p>
            <a:r>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4103321"/>
      </p:ext>
    </p:extLst>
  </p:cSld>
  <p:clrMapOvr>
    <a:masterClrMapping/>
  </p:clrMapOvr>
  <p:transition spd="med"/>
</p:sldLayout>
</file>

<file path=ppt/slideLayouts/slideLayout141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53083119"/>
      </p:ext>
    </p:extLst>
  </p:cSld>
  <p:clrMapOvr>
    <a:masterClrMapping/>
  </p:clrMapOvr>
  <p:transition spd="med"/>
</p:sldLayout>
</file>

<file path=ppt/slideLayouts/slideLayout141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273495851"/>
      </p:ext>
    </p:extLst>
  </p:cSld>
  <p:clrMapOvr>
    <a:masterClrMapping/>
  </p:clrMapOvr>
  <p:transition spd="med"/>
</p:sldLayout>
</file>

<file path=ppt/slideLayouts/slideLayout141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31924498"/>
      </p:ext>
    </p:extLst>
  </p:cSld>
  <p:clrMapOvr>
    <a:masterClrMapping/>
  </p:clrMapOvr>
  <p:transition spd="med"/>
</p:sldLayout>
</file>

<file path=ppt/slideLayouts/slideLayout141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88047261"/>
      </p:ext>
    </p:extLst>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cap="all">
                <a:solidFill>
                  <a:srgbClr val="000000"/>
                </a:solidFill>
              </a:defRPr>
            </a:lvl1pPr>
          </a:lstStyle>
          <a:p>
            <a:r>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a:solidFill>
                  <a:srgbClr val="000000"/>
                </a:solidFill>
              </a:defRPr>
            </a:lvl1pPr>
            <a:lvl2pPr marL="0" indent="321326" defTabSz="321326">
              <a:spcBef>
                <a:spcPts val="500"/>
              </a:spcBef>
              <a:buSzTx/>
              <a:buNone/>
              <a:defRPr sz="1400">
                <a:solidFill>
                  <a:srgbClr val="000000"/>
                </a:solidFill>
              </a:defRPr>
            </a:lvl2pPr>
            <a:lvl3pPr marL="0" indent="642653" defTabSz="321326">
              <a:spcBef>
                <a:spcPts val="500"/>
              </a:spcBef>
              <a:buSzTx/>
              <a:buNone/>
              <a:defRPr sz="1400">
                <a:solidFill>
                  <a:srgbClr val="000000"/>
                </a:solidFill>
              </a:defRPr>
            </a:lvl3pPr>
            <a:lvl4pPr marL="0" indent="963981" defTabSz="321326">
              <a:spcBef>
                <a:spcPts val="500"/>
              </a:spcBef>
              <a:buSzTx/>
              <a:buNone/>
              <a:defRPr sz="1400">
                <a:solidFill>
                  <a:srgbClr val="000000"/>
                </a:solidFill>
              </a:defRPr>
            </a:lvl4pPr>
            <a:lvl5pPr marL="0" indent="1285307" defTabSz="321326">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2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42944744"/>
      </p:ext>
    </p:extLst>
  </p:cSld>
  <p:clrMapOvr>
    <a:masterClrMapping/>
  </p:clrMapOvr>
  <p:transition spd="med"/>
</p:sldLayout>
</file>

<file path=ppt/slideLayouts/slideLayout142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92308190"/>
      </p:ext>
    </p:extLst>
  </p:cSld>
  <p:clrMapOvr>
    <a:masterClrMapping/>
  </p:clrMapOvr>
  <p:transition spd="med"/>
</p:sldLayout>
</file>

<file path=ppt/slideLayouts/slideLayout142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48481379"/>
      </p:ext>
    </p:extLst>
  </p:cSld>
  <p:clrMapOvr>
    <a:masterClrMapping/>
  </p:clrMapOvr>
  <p:transition spd="med"/>
</p:sldLayout>
</file>

<file path=ppt/slideLayouts/slideLayout142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95291865"/>
      </p:ext>
    </p:extLst>
  </p:cSld>
  <p:clrMapOvr>
    <a:masterClrMapping/>
  </p:clrMapOvr>
  <p:transition spd="med"/>
</p:sldLayout>
</file>

<file path=ppt/slideLayouts/slideLayout142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1681367"/>
      </p:ext>
    </p:extLst>
  </p:cSld>
  <p:clrMapOvr>
    <a:masterClrMapping/>
  </p:clrMapOvr>
  <p:transition spd="med"/>
</p:sldLayout>
</file>

<file path=ppt/slideLayouts/slideLayout142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43623479"/>
      </p:ext>
    </p:extLst>
  </p:cSld>
  <p:clrMapOvr>
    <a:masterClrMapping/>
  </p:clrMapOvr>
  <p:transition spd="med"/>
</p:sldLayout>
</file>

<file path=ppt/slideLayouts/slideLayout142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95347460"/>
      </p:ext>
    </p:extLst>
  </p:cSld>
  <p:clrMapOvr>
    <a:masterClrMapping/>
  </p:clrMapOvr>
  <p:transition spd="med"/>
</p:sldLayout>
</file>

<file path=ppt/slideLayouts/slideLayout142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63907295"/>
      </p:ext>
    </p:extLst>
  </p:cSld>
  <p:clrMapOvr>
    <a:masterClrMapping/>
  </p:clrMapOvr>
  <p:transition spd="med"/>
</p:sldLayout>
</file>

<file path=ppt/slideLayouts/slideLayout142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11619829"/>
      </p:ext>
    </p:extLst>
  </p:cSld>
  <p:clrMapOvr>
    <a:masterClrMapping/>
  </p:clrMapOvr>
  <p:transition spd="med"/>
</p:sldLayout>
</file>

<file path=ppt/slideLayouts/slideLayout142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95177692"/>
      </p:ext>
    </p:extLst>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a:solidFill>
                  <a:srgbClr val="000000"/>
                </a:solidFill>
              </a:defRPr>
            </a:lvl1pPr>
            <a:lvl2pPr marL="240995" indent="80332" defTabSz="321326">
              <a:spcBef>
                <a:spcPts val="500"/>
              </a:spcBef>
              <a:buSzTx/>
              <a:buNone/>
              <a:defRPr sz="2000">
                <a:solidFill>
                  <a:srgbClr val="000000"/>
                </a:solidFill>
              </a:defRPr>
            </a:lvl2pPr>
            <a:lvl3pPr marL="240995" indent="401659" defTabSz="321326">
              <a:spcBef>
                <a:spcPts val="500"/>
              </a:spcBef>
              <a:buSzTx/>
              <a:buNone/>
              <a:defRPr sz="2000">
                <a:solidFill>
                  <a:srgbClr val="000000"/>
                </a:solidFill>
              </a:defRPr>
            </a:lvl3pPr>
            <a:lvl4pPr marL="240995" indent="722987" defTabSz="321326">
              <a:spcBef>
                <a:spcPts val="500"/>
              </a:spcBef>
              <a:buSzTx/>
              <a:buNone/>
              <a:defRPr sz="2000">
                <a:solidFill>
                  <a:srgbClr val="000000"/>
                </a:solidFill>
              </a:defRPr>
            </a:lvl4pPr>
            <a:lvl5pPr marL="240995" indent="1044319" defTabSz="321326">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3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82012489"/>
      </p:ext>
    </p:extLst>
  </p:cSld>
  <p:clrMapOvr>
    <a:masterClrMapping/>
  </p:clrMapOvr>
  <p:transition spd="med"/>
</p:sldLayout>
</file>

<file path=ppt/slideLayouts/slideLayout143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89775958"/>
      </p:ext>
    </p:extLst>
  </p:cSld>
  <p:clrMapOvr>
    <a:masterClrMapping/>
  </p:clrMapOvr>
  <p:transition spd="med"/>
</p:sldLayout>
</file>

<file path=ppt/slideLayouts/slideLayout143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49099269"/>
      </p:ext>
    </p:extLst>
  </p:cSld>
  <p:clrMapOvr>
    <a:masterClrMapping/>
  </p:clrMapOvr>
  <p:transition spd="med"/>
</p:sldLayout>
</file>

<file path=ppt/slideLayouts/slideLayout143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57074850"/>
      </p:ext>
    </p:extLst>
  </p:cSld>
  <p:clrMapOvr>
    <a:masterClrMapping/>
  </p:clrMapOvr>
  <p:transition spd="med"/>
</p:sldLayout>
</file>

<file path=ppt/slideLayouts/slideLayout143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30290801"/>
      </p:ext>
    </p:extLst>
  </p:cSld>
  <p:clrMapOvr>
    <a:masterClrMapping/>
  </p:clrMapOvr>
  <p:transition spd="med"/>
</p:sldLayout>
</file>

<file path=ppt/slideLayouts/slideLayout143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lvl1pPr>
          </a:lstStyle>
          <a:p>
            <a:r>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FFFFFF"/>
                </a:solidFill>
              </a:defRPr>
            </a:lvl1pPr>
            <a:lvl2pPr marL="0" indent="457200" algn="ctr">
              <a:buSzTx/>
              <a:buNone/>
              <a:defRPr>
                <a:solidFill>
                  <a:srgbClr val="FFFFFF"/>
                </a:solidFill>
              </a:defRPr>
            </a:lvl2pPr>
            <a:lvl3pPr marL="0" indent="914400" algn="ctr">
              <a:buSzTx/>
              <a:buNone/>
              <a:defRPr>
                <a:solidFill>
                  <a:srgbClr val="FFFFFF"/>
                </a:solidFill>
              </a:defRPr>
            </a:lvl3pPr>
            <a:lvl4pPr marL="0" indent="1371600" algn="ctr">
              <a:buSzTx/>
              <a:buNone/>
              <a:defRPr>
                <a:solidFill>
                  <a:srgbClr val="FFFFFF"/>
                </a:solidFill>
              </a:defRPr>
            </a:lvl4pPr>
            <a:lvl5pPr marL="0" indent="1828800" algn="ctr">
              <a:buSzTx/>
              <a:buNone/>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4551166"/>
      </p:ext>
    </p:extLst>
  </p:cSld>
  <p:clrMapOvr>
    <a:masterClrMapping/>
  </p:clrMapOvr>
  <p:transition spd="med"/>
</p:sldLayout>
</file>

<file path=ppt/slideLayouts/slideLayout143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3006355"/>
      </p:ext>
    </p:extLst>
  </p:cSld>
  <p:clrMapOvr>
    <a:masterClrMapping/>
  </p:clrMapOvr>
  <p:transition spd="med"/>
</p:sldLayout>
</file>

<file path=ppt/slideLayouts/slideLayout143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lvl1pPr>
          </a:lstStyle>
          <a:p>
            <a:r>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FFFFFF"/>
                </a:solidFill>
              </a:defRPr>
            </a:lvl1pPr>
            <a:lvl2pPr marL="0" indent="457200">
              <a:spcBef>
                <a:spcPts val="400"/>
              </a:spcBef>
              <a:buSzTx/>
              <a:buNone/>
              <a:defRPr sz="2000">
                <a:solidFill>
                  <a:srgbClr val="FFFFFF"/>
                </a:solidFill>
              </a:defRPr>
            </a:lvl2pPr>
            <a:lvl3pPr marL="0" indent="914400">
              <a:spcBef>
                <a:spcPts val="400"/>
              </a:spcBef>
              <a:buSzTx/>
              <a:buNone/>
              <a:defRPr sz="2000">
                <a:solidFill>
                  <a:srgbClr val="FFFFFF"/>
                </a:solidFill>
              </a:defRPr>
            </a:lvl3pPr>
            <a:lvl4pPr marL="0" indent="1371600">
              <a:spcBef>
                <a:spcPts val="400"/>
              </a:spcBef>
              <a:buSzTx/>
              <a:buNone/>
              <a:defRPr sz="2000">
                <a:solidFill>
                  <a:srgbClr val="FFFFFF"/>
                </a:solidFill>
              </a:defRPr>
            </a:lvl4pPr>
            <a:lvl5pPr marL="0" indent="1828800">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1151432"/>
      </p:ext>
    </p:extLst>
  </p:cSld>
  <p:clrMapOvr>
    <a:masterClrMapping/>
  </p:clrMapOvr>
  <p:transition spd="med"/>
</p:sldLayout>
</file>

<file path=ppt/slideLayouts/slideLayout143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a:solidFill>
                  <a:srgbClr val="FFFFFF"/>
                </a:solidFill>
              </a:defRPr>
            </a:lvl1pPr>
            <a:lvl2pPr marL="790575" indent="-333375">
              <a:spcBef>
                <a:spcPts val="600"/>
              </a:spcBef>
              <a:buSzPct val="100000"/>
              <a:buChar char="–"/>
              <a:defRPr sz="2800">
                <a:solidFill>
                  <a:srgbClr val="FFFFFF"/>
                </a:solidFill>
              </a:defRPr>
            </a:lvl2pPr>
            <a:lvl3pPr marL="1234439" indent="-320039">
              <a:spcBef>
                <a:spcPts val="600"/>
              </a:spcBef>
              <a:buSzPct val="100000"/>
              <a:buChar char="•"/>
              <a:defRPr sz="2800">
                <a:solidFill>
                  <a:srgbClr val="FFFFFF"/>
                </a:solidFill>
              </a:defRPr>
            </a:lvl3pPr>
            <a:lvl4pPr marL="1727200" indent="-355600">
              <a:spcBef>
                <a:spcPts val="600"/>
              </a:spcBef>
              <a:buSzPct val="100000"/>
              <a:buChar char="–"/>
              <a:defRPr sz="2800">
                <a:solidFill>
                  <a:srgbClr val="FFFFFF"/>
                </a:solidFill>
              </a:defRPr>
            </a:lvl4pPr>
            <a:lvl5pPr marL="2184400" indent="-355600">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1482096"/>
      </p:ext>
    </p:extLst>
  </p:cSld>
  <p:clrMapOvr>
    <a:masterClrMapping/>
  </p:clrMapOvr>
  <p:transition spd="med"/>
</p:sldLayout>
</file>

<file path=ppt/slideLayouts/slideLayout143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lvl1pPr>
          </a:lstStyle>
          <a:p>
            <a:r>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FFFFFF"/>
                </a:solidFill>
              </a:defRPr>
            </a:lvl1pPr>
            <a:lvl2pPr marL="0" indent="457200">
              <a:spcBef>
                <a:spcPts val="500"/>
              </a:spcBef>
              <a:buSzTx/>
              <a:buNone/>
              <a:defRPr sz="2400" b="1">
                <a:solidFill>
                  <a:srgbClr val="FFFFFF"/>
                </a:solidFill>
              </a:defRPr>
            </a:lvl2pPr>
            <a:lvl3pPr marL="0" indent="914400">
              <a:spcBef>
                <a:spcPts val="500"/>
              </a:spcBef>
              <a:buSzTx/>
              <a:buNone/>
              <a:defRPr sz="2400" b="1">
                <a:solidFill>
                  <a:srgbClr val="FFFFFF"/>
                </a:solidFill>
              </a:defRPr>
            </a:lvl3pPr>
            <a:lvl4pPr marL="0" indent="1371600">
              <a:spcBef>
                <a:spcPts val="500"/>
              </a:spcBef>
              <a:buSzTx/>
              <a:buNone/>
              <a:defRPr sz="2400" b="1">
                <a:solidFill>
                  <a:srgbClr val="FFFFFF"/>
                </a:solidFill>
              </a:defRPr>
            </a:lvl4pPr>
            <a:lvl5pPr marL="0" indent="1828800">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FFFFFF"/>
                </a:solidFill>
              </a:defRPr>
            </a:pPr>
            <a:endParaRPr/>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161981"/>
      </p:ext>
    </p:extLst>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a:solidFill>
                  <a:srgbClr val="000000"/>
                </a:solidFill>
              </a:defRPr>
            </a:lvl1pPr>
            <a:lvl2pPr marL="0" indent="321326" defTabSz="321326">
              <a:spcBef>
                <a:spcPts val="500"/>
              </a:spcBef>
              <a:buSzTx/>
              <a:buNone/>
              <a:defRPr sz="1700" b="1">
                <a:solidFill>
                  <a:srgbClr val="000000"/>
                </a:solidFill>
              </a:defRPr>
            </a:lvl2pPr>
            <a:lvl3pPr marL="0" indent="642653" defTabSz="321326">
              <a:spcBef>
                <a:spcPts val="500"/>
              </a:spcBef>
              <a:buSzTx/>
              <a:buNone/>
              <a:defRPr sz="1700" b="1">
                <a:solidFill>
                  <a:srgbClr val="000000"/>
                </a:solidFill>
              </a:defRPr>
            </a:lvl3pPr>
            <a:lvl4pPr marL="0" indent="963981" defTabSz="321326">
              <a:spcBef>
                <a:spcPts val="500"/>
              </a:spcBef>
              <a:buSzTx/>
              <a:buNone/>
              <a:defRPr sz="1700" b="1">
                <a:solidFill>
                  <a:srgbClr val="000000"/>
                </a:solidFill>
              </a:defRPr>
            </a:lvl4pPr>
            <a:lvl5pPr marL="0" indent="1285307" defTabSz="321326">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p>
            <a:pPr marL="0" indent="0" defTabSz="321326" rtl="0">
              <a:spcBef>
                <a:spcPts val="500"/>
              </a:spcBef>
              <a:buSzTx/>
              <a:buNone/>
              <a:defRPr sz="1700" b="1">
                <a:solidFill>
                  <a:srgbClr val="000000"/>
                </a:solidFill>
              </a:defRPr>
            </a:pPr>
            <a:endParaRPr/>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4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4350398"/>
      </p:ext>
    </p:extLst>
  </p:cSld>
  <p:clrMapOvr>
    <a:masterClrMapping/>
  </p:clrMapOvr>
  <p:transition spd="med"/>
</p:sldLayout>
</file>

<file path=ppt/slideLayouts/slideLayout144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9516045"/>
      </p:ext>
    </p:extLst>
  </p:cSld>
  <p:clrMapOvr>
    <a:masterClrMapping/>
  </p:clrMapOvr>
  <p:transition spd="med"/>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lvl1pPr>
          </a:lstStyle>
          <a:p>
            <a:r>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FFFFFF"/>
                </a:solidFill>
              </a:defRPr>
            </a:pPr>
            <a:endParaRPr/>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0705806"/>
      </p:ext>
    </p:extLst>
  </p:cSld>
  <p:clrMapOvr>
    <a:masterClrMapping/>
  </p:clrMapOvr>
  <p:transition spd="med"/>
</p:sldLayout>
</file>

<file path=ppt/slideLayouts/slideLayout144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lvl1pPr>
          </a:lstStyle>
          <a:p>
            <a:r>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FFFFFF"/>
                </a:solidFill>
              </a:defRPr>
            </a:lvl1pPr>
            <a:lvl2pPr marL="0" indent="457200">
              <a:spcBef>
                <a:spcPts val="300"/>
              </a:spcBef>
              <a:buSzTx/>
              <a:buNone/>
              <a:defRPr sz="1400">
                <a:solidFill>
                  <a:srgbClr val="FFFFFF"/>
                </a:solidFill>
              </a:defRPr>
            </a:lvl2pPr>
            <a:lvl3pPr marL="0" indent="914400">
              <a:spcBef>
                <a:spcPts val="300"/>
              </a:spcBef>
              <a:buSzTx/>
              <a:buNone/>
              <a:defRPr sz="1400">
                <a:solidFill>
                  <a:srgbClr val="FFFFFF"/>
                </a:solidFill>
              </a:defRPr>
            </a:lvl3pPr>
            <a:lvl4pPr marL="0" indent="1371600">
              <a:spcBef>
                <a:spcPts val="300"/>
              </a:spcBef>
              <a:buSzTx/>
              <a:buNone/>
              <a:defRPr sz="1400">
                <a:solidFill>
                  <a:srgbClr val="FFFFFF"/>
                </a:solidFill>
              </a:defRPr>
            </a:lvl4pPr>
            <a:lvl5pPr marL="0" indent="1828800">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873485"/>
      </p:ext>
    </p:extLst>
  </p:cSld>
  <p:clrMapOvr>
    <a:masterClrMapping/>
  </p:clrMapOvr>
  <p:transition spd="med"/>
</p:sldLayout>
</file>

<file path=ppt/slideLayouts/slideLayout144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8702078"/>
      </p:ext>
    </p:extLst>
  </p:cSld>
  <p:clrMapOvr>
    <a:masterClrMapping/>
  </p:clrMapOvr>
  <p:transition spd="med"/>
</p:sldLayout>
</file>

<file path=ppt/slideLayouts/slideLayout144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0"/>
            </a:lvl1pPr>
          </a:lstStyle>
          <a:p>
            <a:r>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53204864"/>
      </p:ext>
    </p:extLst>
  </p:cSld>
  <p:clrMapOvr>
    <a:masterClrMapping/>
  </p:clrMapOvr>
  <p:transition spd="med"/>
</p:sldLayout>
</file>

<file path=ppt/slideLayouts/slideLayout144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4314094"/>
      </p:ext>
    </p:extLst>
  </p:cSld>
  <p:clrMapOvr>
    <a:masterClrMapping/>
  </p:clrMapOvr>
  <p:transition spd="med"/>
</p:sldLayout>
</file>

<file path=ppt/slideLayouts/slideLayout144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8413530"/>
      </p:ext>
    </p:extLst>
  </p:cSld>
  <p:clrMapOvr>
    <a:masterClrMapping/>
  </p:clrMapOvr>
  <p:transition spd="med"/>
</p:sldLayout>
</file>

<file path=ppt/slideLayouts/slideLayout144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0">
                <a:solidFill>
                  <a:srgbClr val="000000"/>
                </a:solidFill>
              </a:defRPr>
            </a:lvl1pPr>
          </a:lstStyle>
          <a:p>
            <a:r>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a:solidFill>
                  <a:srgbClr val="000000"/>
                </a:solidFill>
              </a:defRPr>
            </a:lvl1pPr>
            <a:lvl2pPr marL="0" indent="321503" algn="ctr" defTabSz="321503">
              <a:spcBef>
                <a:spcPts val="500"/>
              </a:spcBef>
              <a:buSzTx/>
              <a:buNone/>
              <a:defRPr sz="1600">
                <a:solidFill>
                  <a:srgbClr val="000000"/>
                </a:solidFill>
              </a:defRPr>
            </a:lvl2pPr>
            <a:lvl3pPr marL="0" indent="643006" algn="ctr" defTabSz="321503">
              <a:spcBef>
                <a:spcPts val="500"/>
              </a:spcBef>
              <a:buSzTx/>
              <a:buNone/>
              <a:defRPr sz="1600">
                <a:solidFill>
                  <a:srgbClr val="000000"/>
                </a:solidFill>
              </a:defRPr>
            </a:lvl3pPr>
            <a:lvl4pPr marL="0" indent="964508" algn="ctr" defTabSz="321503">
              <a:spcBef>
                <a:spcPts val="500"/>
              </a:spcBef>
              <a:buSzTx/>
              <a:buNone/>
              <a:defRPr sz="1600">
                <a:solidFill>
                  <a:srgbClr val="000000"/>
                </a:solidFill>
              </a:defRPr>
            </a:lvl4pPr>
            <a:lvl5pPr marL="0" indent="1286012" algn="ctr" defTabSz="321503">
              <a:spcBef>
                <a:spcPts val="500"/>
              </a:spcBef>
              <a:buSzTx/>
              <a:buNone/>
              <a:defRPr sz="16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6903116"/>
      </p:ext>
    </p:extLst>
  </p:cSld>
  <p:clrMapOvr>
    <a:masterClrMapping/>
  </p:clrMapOvr>
  <p:transition spd="med"/>
</p:sldLayout>
</file>

<file path=ppt/slideLayouts/slideLayout144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7308183"/>
      </p:ext>
    </p:extLst>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5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0">
                <a:solidFill>
                  <a:srgbClr val="000000"/>
                </a:solidFill>
              </a:defRPr>
            </a:lvl1pPr>
          </a:lstStyle>
          <a:p>
            <a:r>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a:solidFill>
                  <a:srgbClr val="000000"/>
                </a:solidFill>
              </a:defRPr>
            </a:lvl1pPr>
            <a:lvl2pPr marL="0" indent="321503" defTabSz="321503">
              <a:spcBef>
                <a:spcPts val="500"/>
              </a:spcBef>
              <a:buSzTx/>
              <a:buNone/>
              <a:defRPr sz="1600">
                <a:solidFill>
                  <a:srgbClr val="000000"/>
                </a:solidFill>
              </a:defRPr>
            </a:lvl2pPr>
            <a:lvl3pPr marL="0" indent="643006" defTabSz="321503">
              <a:spcBef>
                <a:spcPts val="500"/>
              </a:spcBef>
              <a:buSzTx/>
              <a:buNone/>
              <a:defRPr sz="1600">
                <a:solidFill>
                  <a:srgbClr val="000000"/>
                </a:solidFill>
              </a:defRPr>
            </a:lvl3pPr>
            <a:lvl4pPr marL="0" indent="964508" defTabSz="321503">
              <a:spcBef>
                <a:spcPts val="500"/>
              </a:spcBef>
              <a:buSzTx/>
              <a:buNone/>
              <a:defRPr sz="1600">
                <a:solidFill>
                  <a:srgbClr val="000000"/>
                </a:solidFill>
              </a:defRPr>
            </a:lvl4pPr>
            <a:lvl5pPr marL="0" indent="1286012" defTabSz="321503">
              <a:spcBef>
                <a:spcPts val="500"/>
              </a:spcBef>
              <a:buSzTx/>
              <a:buNone/>
              <a:defRPr sz="16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5136064"/>
      </p:ext>
    </p:extLst>
  </p:cSld>
  <p:clrMapOvr>
    <a:masterClrMapping/>
  </p:clrMapOvr>
  <p:transition spd="med"/>
</p:sldLayout>
</file>

<file path=ppt/slideLayouts/slideLayout145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828536"/>
      </p:ext>
    </p:extLst>
  </p:cSld>
  <p:clrMapOvr>
    <a:masterClrMapping/>
  </p:clrMapOvr>
  <p:transition spd="med"/>
</p:sldLayout>
</file>

<file path=ppt/slideLayouts/slideLayout145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a:solidFill>
                  <a:srgbClr val="000000"/>
                </a:solidFill>
              </a:defRPr>
            </a:lvl1pPr>
            <a:lvl2pPr marL="0" indent="321503" defTabSz="321503">
              <a:spcBef>
                <a:spcPts val="500"/>
              </a:spcBef>
              <a:buSzTx/>
              <a:buNone/>
              <a:defRPr sz="1600" b="1">
                <a:solidFill>
                  <a:srgbClr val="000000"/>
                </a:solidFill>
              </a:defRPr>
            </a:lvl2pPr>
            <a:lvl3pPr marL="0" indent="643006" defTabSz="321503">
              <a:spcBef>
                <a:spcPts val="500"/>
              </a:spcBef>
              <a:buSzTx/>
              <a:buNone/>
              <a:defRPr sz="1600" b="1">
                <a:solidFill>
                  <a:srgbClr val="000000"/>
                </a:solidFill>
              </a:defRPr>
            </a:lvl3pPr>
            <a:lvl4pPr marL="0" indent="964508" defTabSz="321503">
              <a:spcBef>
                <a:spcPts val="500"/>
              </a:spcBef>
              <a:buSzTx/>
              <a:buNone/>
              <a:defRPr sz="1600" b="1">
                <a:solidFill>
                  <a:srgbClr val="000000"/>
                </a:solidFill>
              </a:defRPr>
            </a:lvl4pPr>
            <a:lvl5pPr marL="0" indent="1286012" defTabSz="321503">
              <a:spcBef>
                <a:spcPts val="500"/>
              </a:spcBef>
              <a:buSzTx/>
              <a:buNone/>
              <a:defRPr sz="16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p>
            <a:pPr marL="0" indent="0" defTabSz="321503" rtl="0">
              <a:spcBef>
                <a:spcPts val="500"/>
              </a:spcBef>
              <a:buSzTx/>
              <a:buNone/>
              <a:defRPr sz="1600" b="1">
                <a:solidFill>
                  <a:srgbClr val="000000"/>
                </a:solidFill>
              </a:defRPr>
            </a:pPr>
            <a:endParaRPr/>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3635090"/>
      </p:ext>
    </p:extLst>
  </p:cSld>
  <p:clrMapOvr>
    <a:masterClrMapping/>
  </p:clrMapOvr>
  <p:transition spd="med"/>
</p:sldLayout>
</file>

<file path=ppt/slideLayouts/slideLayout145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0205423"/>
      </p:ext>
    </p:extLst>
  </p:cSld>
  <p:clrMapOvr>
    <a:masterClrMapping/>
  </p:clrMapOvr>
  <p:transition spd="med"/>
</p:sldLayout>
</file>

<file path=ppt/slideLayouts/slideLayout145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0">
                <a:solidFill>
                  <a:srgbClr val="000000"/>
                </a:solidFill>
              </a:defRPr>
            </a:lvl1pPr>
          </a:lstStyle>
          <a:p>
            <a:r>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p>
            <a:pPr marL="0" indent="0" defTabSz="321503" rtl="0">
              <a:spcBef>
                <a:spcPts val="500"/>
              </a:spcBef>
              <a:buSzTx/>
              <a:buNone/>
              <a:defRPr sz="1100">
                <a:solidFill>
                  <a:srgbClr val="000000"/>
                </a:solidFill>
              </a:defRPr>
            </a:pPr>
            <a:endParaRPr/>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7779658"/>
      </p:ext>
    </p:extLst>
  </p:cSld>
  <p:clrMapOvr>
    <a:masterClrMapping/>
  </p:clrMapOvr>
  <p:transition spd="med"/>
</p:sldLayout>
</file>

<file path=ppt/slideLayouts/slideLayout145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0">
                <a:solidFill>
                  <a:srgbClr val="000000"/>
                </a:solidFill>
              </a:defRPr>
            </a:lvl1pPr>
          </a:lstStyle>
          <a:p>
            <a:r>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p>
            <a:endParaRPr/>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a:solidFill>
                  <a:srgbClr val="000000"/>
                </a:solidFill>
              </a:defRPr>
            </a:lvl1pPr>
            <a:lvl2pPr marL="0" indent="321503" defTabSz="321503">
              <a:spcBef>
                <a:spcPts val="500"/>
              </a:spcBef>
              <a:buSzTx/>
              <a:buNone/>
              <a:defRPr sz="1100">
                <a:solidFill>
                  <a:srgbClr val="000000"/>
                </a:solidFill>
              </a:defRPr>
            </a:lvl2pPr>
            <a:lvl3pPr marL="0" indent="643006" defTabSz="321503">
              <a:spcBef>
                <a:spcPts val="500"/>
              </a:spcBef>
              <a:buSzTx/>
              <a:buNone/>
              <a:defRPr sz="1100">
                <a:solidFill>
                  <a:srgbClr val="000000"/>
                </a:solidFill>
              </a:defRPr>
            </a:lvl3pPr>
            <a:lvl4pPr marL="0" indent="964508" defTabSz="321503">
              <a:spcBef>
                <a:spcPts val="500"/>
              </a:spcBef>
              <a:buSzTx/>
              <a:buNone/>
              <a:defRPr sz="1100">
                <a:solidFill>
                  <a:srgbClr val="000000"/>
                </a:solidFill>
              </a:defRPr>
            </a:lvl4pPr>
            <a:lvl5pPr marL="0" indent="1286012" defTabSz="321503">
              <a:spcBef>
                <a:spcPts val="500"/>
              </a:spcBef>
              <a:buSzTx/>
              <a:buNone/>
              <a:defRPr sz="11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7373929"/>
      </p:ext>
    </p:extLst>
  </p:cSld>
  <p:clrMapOvr>
    <a:masterClrMapping/>
  </p:clrMapOvr>
  <p:transition spd="med"/>
</p:sldLayout>
</file>

<file path=ppt/slideLayouts/slideLayout145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0380614"/>
      </p:ext>
    </p:extLst>
  </p:cSld>
  <p:clrMapOvr>
    <a:masterClrMapping/>
  </p:clrMapOvr>
  <p:transition spd="med"/>
</p:sldLayout>
</file>

<file path=ppt/slideLayouts/slideLayout145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0">
                <a:solidFill>
                  <a:srgbClr val="000000"/>
                </a:solidFill>
              </a:defRPr>
            </a:lvl1pPr>
          </a:lstStyle>
          <a:p>
            <a:r>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0552219"/>
      </p:ext>
    </p:extLst>
  </p:cSld>
  <p:clrMapOvr>
    <a:masterClrMapping/>
  </p:clrMapOvr>
  <p:transition spd="med"/>
</p:sldLayout>
</file>

<file path=ppt/slideLayouts/slideLayout145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a:solidFill>
                  <a:srgbClr val="F8F8EF"/>
                </a:solidFill>
                <a:effectLst>
                  <a:outerShdw blurRad="38100" dist="38100" dir="2700000" rotWithShape="0">
                    <a:srgbClr val="000000">
                      <a:alpha val="43137"/>
                    </a:srgbClr>
                  </a:outerShdw>
                </a:effectLst>
              </a:defRPr>
            </a:lvl1pPr>
            <a:lvl2pPr marL="0" indent="456725" algn="ctr">
              <a:buSzTx/>
              <a:buNone/>
              <a:defRPr>
                <a:solidFill>
                  <a:srgbClr val="F8F8EF"/>
                </a:solidFill>
                <a:effectLst>
                  <a:outerShdw blurRad="38100" dist="38100" dir="2700000" rotWithShape="0">
                    <a:srgbClr val="000000">
                      <a:alpha val="43137"/>
                    </a:srgbClr>
                  </a:outerShdw>
                </a:effectLst>
              </a:defRPr>
            </a:lvl2pPr>
            <a:lvl3pPr marL="0" indent="913454" algn="ctr">
              <a:buSzTx/>
              <a:buNone/>
              <a:defRPr>
                <a:solidFill>
                  <a:srgbClr val="F8F8EF"/>
                </a:solidFill>
                <a:effectLst>
                  <a:outerShdw blurRad="38100" dist="38100" dir="2700000" rotWithShape="0">
                    <a:srgbClr val="000000">
                      <a:alpha val="43137"/>
                    </a:srgbClr>
                  </a:outerShdw>
                </a:effectLst>
              </a:defRPr>
            </a:lvl3pPr>
            <a:lvl4pPr marL="0" indent="1370171" algn="ctr">
              <a:buSzTx/>
              <a:buNone/>
              <a:defRPr>
                <a:solidFill>
                  <a:srgbClr val="F8F8EF"/>
                </a:solidFill>
                <a:effectLst>
                  <a:outerShdw blurRad="38100" dist="38100" dir="2700000" rotWithShape="0">
                    <a:srgbClr val="000000">
                      <a:alpha val="43137"/>
                    </a:srgbClr>
                  </a:outerShdw>
                </a:effectLst>
              </a:defRPr>
            </a:lvl4pPr>
            <a:lvl5pPr marL="0" indent="1826907" algn="ctr">
              <a:buSzTx/>
              <a:buNone/>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4642161"/>
      </p:ext>
    </p:extLst>
  </p:cSld>
  <p:clrMapOvr>
    <a:masterClrMapping/>
  </p:clrMapOvr>
  <p:transition spd="med"/>
</p:sldLayout>
</file>

<file path=ppt/slideLayouts/slideLayout145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7928609"/>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6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cap="all">
                <a:solidFill>
                  <a:srgbClr val="F8F8EF"/>
                </a:solidFill>
                <a:effectLst>
                  <a:outerShdw blurRad="38100" dist="38100" dir="2700000" rotWithShape="0">
                    <a:srgbClr val="000000">
                      <a:alpha val="43137"/>
                    </a:srgbClr>
                  </a:outerShdw>
                </a:effectLst>
              </a:defRPr>
            </a:lvl1pPr>
          </a:lstStyle>
          <a:p>
            <a:r>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a:solidFill>
                  <a:srgbClr val="F8F8EF"/>
                </a:solidFill>
                <a:effectLst>
                  <a:outerShdw blurRad="38100" dist="38100" dir="2700000" rotWithShape="0">
                    <a:srgbClr val="000000">
                      <a:alpha val="43137"/>
                    </a:srgbClr>
                  </a:outerShdw>
                </a:effectLst>
              </a:defRPr>
            </a:lvl1pPr>
            <a:lvl2pPr marL="0" indent="456725">
              <a:spcBef>
                <a:spcPts val="400"/>
              </a:spcBef>
              <a:buSzTx/>
              <a:buNone/>
              <a:defRPr sz="2000">
                <a:solidFill>
                  <a:srgbClr val="F8F8EF"/>
                </a:solidFill>
                <a:effectLst>
                  <a:outerShdw blurRad="38100" dist="38100" dir="2700000" rotWithShape="0">
                    <a:srgbClr val="000000">
                      <a:alpha val="43137"/>
                    </a:srgbClr>
                  </a:outerShdw>
                </a:effectLst>
              </a:defRPr>
            </a:lvl2pPr>
            <a:lvl3pPr marL="0" indent="913454">
              <a:spcBef>
                <a:spcPts val="400"/>
              </a:spcBef>
              <a:buSzTx/>
              <a:buNone/>
              <a:defRPr sz="2000">
                <a:solidFill>
                  <a:srgbClr val="F8F8EF"/>
                </a:solidFill>
                <a:effectLst>
                  <a:outerShdw blurRad="38100" dist="38100" dir="2700000" rotWithShape="0">
                    <a:srgbClr val="000000">
                      <a:alpha val="43137"/>
                    </a:srgbClr>
                  </a:outerShdw>
                </a:effectLst>
              </a:defRPr>
            </a:lvl3pPr>
            <a:lvl4pPr marL="0" indent="1370171">
              <a:spcBef>
                <a:spcPts val="400"/>
              </a:spcBef>
              <a:buSzTx/>
              <a:buNone/>
              <a:defRPr sz="2000">
                <a:solidFill>
                  <a:srgbClr val="F8F8EF"/>
                </a:solidFill>
                <a:effectLst>
                  <a:outerShdw blurRad="38100" dist="38100" dir="2700000" rotWithShape="0">
                    <a:srgbClr val="000000">
                      <a:alpha val="43137"/>
                    </a:srgbClr>
                  </a:outerShdw>
                </a:effectLst>
              </a:defRPr>
            </a:lvl4pPr>
            <a:lvl5pPr marL="0" indent="1826907">
              <a:spcBef>
                <a:spcPts val="400"/>
              </a:spcBef>
              <a:buSzTx/>
              <a:buNone/>
              <a:defRPr sz="20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0808085"/>
      </p:ext>
    </p:extLst>
  </p:cSld>
  <p:clrMapOvr>
    <a:masterClrMapping/>
  </p:clrMapOvr>
  <p:transition spd="med"/>
</p:sldLayout>
</file>

<file path=ppt/slideLayouts/slideLayout146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a:solidFill>
                  <a:srgbClr val="F8F8EF"/>
                </a:solidFill>
                <a:effectLst>
                  <a:outerShdw blurRad="38100" dist="38100" dir="2700000" rotWithShape="0">
                    <a:srgbClr val="000000">
                      <a:alpha val="43137"/>
                    </a:srgbClr>
                  </a:outerShdw>
                </a:effectLst>
              </a:defRPr>
            </a:lvl1pPr>
            <a:lvl2pPr marL="789750" indent="-333032">
              <a:spcBef>
                <a:spcPts val="600"/>
              </a:spcBef>
              <a:buSzPct val="100000"/>
              <a:buChar char="–"/>
              <a:defRPr sz="2800">
                <a:solidFill>
                  <a:srgbClr val="F8F8EF"/>
                </a:solidFill>
                <a:effectLst>
                  <a:outerShdw blurRad="38100" dist="38100" dir="2700000" rotWithShape="0">
                    <a:srgbClr val="000000">
                      <a:alpha val="43137"/>
                    </a:srgbClr>
                  </a:outerShdw>
                </a:effectLst>
              </a:defRPr>
            </a:lvl2pPr>
            <a:lvl3pPr marL="1233151" indent="-319708">
              <a:spcBef>
                <a:spcPts val="600"/>
              </a:spcBef>
              <a:buSzPct val="100000"/>
              <a:buChar char="•"/>
              <a:defRPr sz="2800">
                <a:solidFill>
                  <a:srgbClr val="F8F8EF"/>
                </a:solidFill>
                <a:effectLst>
                  <a:outerShdw blurRad="38100" dist="38100" dir="2700000" rotWithShape="0">
                    <a:srgbClr val="000000">
                      <a:alpha val="43137"/>
                    </a:srgbClr>
                  </a:outerShdw>
                </a:effectLst>
              </a:defRPr>
            </a:lvl3pPr>
            <a:lvl4pPr marL="1725405" indent="-355231">
              <a:spcBef>
                <a:spcPts val="600"/>
              </a:spcBef>
              <a:buSzPct val="100000"/>
              <a:buChar char="–"/>
              <a:defRPr sz="2800">
                <a:solidFill>
                  <a:srgbClr val="F8F8EF"/>
                </a:solidFill>
                <a:effectLst>
                  <a:outerShdw blurRad="38100" dist="38100" dir="2700000" rotWithShape="0">
                    <a:srgbClr val="000000">
                      <a:alpha val="43137"/>
                    </a:srgbClr>
                  </a:outerShdw>
                </a:effectLst>
              </a:defRPr>
            </a:lvl4pPr>
            <a:lvl5pPr marL="2182126" indent="-355231">
              <a:spcBef>
                <a:spcPts val="600"/>
              </a:spcBef>
              <a:buChar char="»"/>
              <a:defRPr sz="28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3429250"/>
      </p:ext>
    </p:extLst>
  </p:cSld>
  <p:clrMapOvr>
    <a:masterClrMapping/>
  </p:clrMapOvr>
  <p:transition spd="med"/>
</p:sldLayout>
</file>

<file path=ppt/slideLayouts/slideLayout146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a:solidFill>
                  <a:srgbClr val="F8F8EF"/>
                </a:solidFill>
                <a:effectLst>
                  <a:outerShdw blurRad="38100" dist="38100" dir="2700000" rotWithShape="0">
                    <a:srgbClr val="000000">
                      <a:alpha val="43137"/>
                    </a:srgbClr>
                  </a:outerShdw>
                </a:effectLst>
              </a:defRPr>
            </a:lvl1pPr>
            <a:lvl2pPr marL="0" indent="456725">
              <a:spcBef>
                <a:spcPts val="500"/>
              </a:spcBef>
              <a:buSzTx/>
              <a:buNone/>
              <a:defRPr sz="2400" b="1">
                <a:solidFill>
                  <a:srgbClr val="F8F8EF"/>
                </a:solidFill>
                <a:effectLst>
                  <a:outerShdw blurRad="38100" dist="38100" dir="2700000" rotWithShape="0">
                    <a:srgbClr val="000000">
                      <a:alpha val="43137"/>
                    </a:srgbClr>
                  </a:outerShdw>
                </a:effectLst>
              </a:defRPr>
            </a:lvl2pPr>
            <a:lvl3pPr marL="0" indent="913454">
              <a:spcBef>
                <a:spcPts val="500"/>
              </a:spcBef>
              <a:buSzTx/>
              <a:buNone/>
              <a:defRPr sz="2400" b="1">
                <a:solidFill>
                  <a:srgbClr val="F8F8EF"/>
                </a:solidFill>
                <a:effectLst>
                  <a:outerShdw blurRad="38100" dist="38100" dir="2700000" rotWithShape="0">
                    <a:srgbClr val="000000">
                      <a:alpha val="43137"/>
                    </a:srgbClr>
                  </a:outerShdw>
                </a:effectLst>
              </a:defRPr>
            </a:lvl3pPr>
            <a:lvl4pPr marL="0" indent="1370171">
              <a:spcBef>
                <a:spcPts val="500"/>
              </a:spcBef>
              <a:buSzTx/>
              <a:buNone/>
              <a:defRPr sz="2400" b="1">
                <a:solidFill>
                  <a:srgbClr val="F8F8EF"/>
                </a:solidFill>
                <a:effectLst>
                  <a:outerShdw blurRad="38100" dist="38100" dir="2700000" rotWithShape="0">
                    <a:srgbClr val="000000">
                      <a:alpha val="43137"/>
                    </a:srgbClr>
                  </a:outerShdw>
                </a:effectLst>
              </a:defRPr>
            </a:lvl4pPr>
            <a:lvl5pPr marL="0" indent="1826907">
              <a:spcBef>
                <a:spcPts val="500"/>
              </a:spcBef>
              <a:buSzTx/>
              <a:buNone/>
              <a:defRPr sz="2400" b="1">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5226376"/>
      </p:ext>
    </p:extLst>
  </p:cSld>
  <p:clrMapOvr>
    <a:masterClrMapping/>
  </p:clrMapOvr>
  <p:transition spd="med"/>
</p:sldLayout>
</file>

<file path=ppt/slideLayouts/slideLayout146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9142014"/>
      </p:ext>
    </p:extLst>
  </p:cSld>
  <p:clrMapOvr>
    <a:masterClrMapping/>
  </p:clrMapOvr>
  <p:transition spd="med"/>
</p:sldLayout>
</file>

<file path=ppt/slideLayouts/slideLayout146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16459540"/>
      </p:ext>
    </p:extLst>
  </p:cSld>
  <p:clrMapOvr>
    <a:masterClrMapping/>
  </p:clrMapOvr>
  <p:transition spd="med"/>
</p:sldLayout>
</file>

<file path=ppt/slideLayouts/slideLayout146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a:solidFill>
                  <a:srgbClr val="F8F8EF"/>
                </a:solidFill>
                <a:effectLst>
                  <a:outerShdw blurRad="38100" dist="38100" dir="2700000" rotWithShape="0">
                    <a:srgbClr val="000000">
                      <a:alpha val="43137"/>
                    </a:srgbClr>
                  </a:outerShdw>
                </a:effectLst>
              </a:defRPr>
            </a:lvl1pPr>
            <a:lvl2pPr marL="0" indent="456725">
              <a:spcBef>
                <a:spcPts val="300"/>
              </a:spcBef>
              <a:buSzTx/>
              <a:buNone/>
              <a:defRPr sz="1400">
                <a:solidFill>
                  <a:srgbClr val="F8F8EF"/>
                </a:solidFill>
                <a:effectLst>
                  <a:outerShdw blurRad="38100" dist="38100" dir="2700000" rotWithShape="0">
                    <a:srgbClr val="000000">
                      <a:alpha val="43137"/>
                    </a:srgbClr>
                  </a:outerShdw>
                </a:effectLst>
              </a:defRPr>
            </a:lvl2pPr>
            <a:lvl3pPr marL="0" indent="913454">
              <a:spcBef>
                <a:spcPts val="300"/>
              </a:spcBef>
              <a:buSzTx/>
              <a:buNone/>
              <a:defRPr sz="1400">
                <a:solidFill>
                  <a:srgbClr val="F8F8EF"/>
                </a:solidFill>
                <a:effectLst>
                  <a:outerShdw blurRad="38100" dist="38100" dir="2700000" rotWithShape="0">
                    <a:srgbClr val="000000">
                      <a:alpha val="43137"/>
                    </a:srgbClr>
                  </a:outerShdw>
                </a:effectLst>
              </a:defRPr>
            </a:lvl3pPr>
            <a:lvl4pPr marL="0" indent="1370171">
              <a:spcBef>
                <a:spcPts val="300"/>
              </a:spcBef>
              <a:buSzTx/>
              <a:buNone/>
              <a:defRPr sz="1400">
                <a:solidFill>
                  <a:srgbClr val="F8F8EF"/>
                </a:solidFill>
                <a:effectLst>
                  <a:outerShdw blurRad="38100" dist="38100" dir="2700000" rotWithShape="0">
                    <a:srgbClr val="000000">
                      <a:alpha val="43137"/>
                    </a:srgbClr>
                  </a:outerShdw>
                </a:effectLst>
              </a:defRPr>
            </a:lvl4pPr>
            <a:lvl5pPr marL="0" indent="1826907">
              <a:spcBef>
                <a:spcPts val="300"/>
              </a:spcBef>
              <a:buSzTx/>
              <a:buNone/>
              <a:defRPr sz="14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5182054"/>
      </p:ext>
    </p:extLst>
  </p:cSld>
  <p:clrMapOvr>
    <a:masterClrMapping/>
  </p:clrMapOvr>
  <p:transition spd="med"/>
</p:sldLayout>
</file>

<file path=ppt/slideLayouts/slideLayout146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9469024"/>
      </p:ext>
    </p:extLst>
  </p:cSld>
  <p:clrMapOvr>
    <a:masterClrMapping/>
  </p:clrMapOvr>
  <p:transition spd="med"/>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1234361"/>
      </p:ext>
    </p:extLst>
  </p:cSld>
  <p:clrMapOvr>
    <a:masterClrMapping/>
  </p:clrMapOvr>
  <p:transition spd="med"/>
</p:sldLayout>
</file>

<file path=ppt/slideLayouts/slideLayout146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5664260"/>
      </p:ext>
    </p:extLst>
  </p:cSld>
  <p:clrMapOvr>
    <a:masterClrMapping/>
  </p:clrMapOvr>
  <p:transition spd="med"/>
</p:sldLayout>
</file>

<file path=ppt/slideLayouts/slideLayout146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39"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981933016"/>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a:solidFill>
                  <a:srgbClr val="000000"/>
                </a:solidFill>
              </a:defRPr>
            </a:lvl1pPr>
          </a:lstStyle>
          <a:p>
            <a:r>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p>
            <a:pPr marL="0" indent="0" defTabSz="321326" rtl="0">
              <a:spcBef>
                <a:spcPts val="500"/>
              </a:spcBef>
              <a:buSzTx/>
              <a:buNone/>
              <a:defRPr sz="1000">
                <a:solidFill>
                  <a:srgbClr val="000000"/>
                </a:solidFill>
              </a:defRPr>
            </a:pPr>
            <a:endParaRPr/>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7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cap="all">
                <a:effectLst>
                  <a:outerShdw blurRad="38100" dist="38100" dir="2700000" rotWithShape="0">
                    <a:srgbClr val="000000"/>
                  </a:outerShdw>
                </a:effectLst>
              </a:defRPr>
            </a:lvl1pPr>
          </a:lstStyle>
          <a:p>
            <a:r>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a:solidFill>
                  <a:srgbClr val="FFFFFF"/>
                </a:solidFill>
                <a:effectLst>
                  <a:outerShdw blurRad="38100" dist="38100" dir="2700000" rotWithShape="0">
                    <a:srgbClr val="000000"/>
                  </a:outerShdw>
                </a:effectLst>
              </a:defRPr>
            </a:lvl1pPr>
            <a:lvl2pPr marL="0" indent="457150">
              <a:spcBef>
                <a:spcPts val="400"/>
              </a:spcBef>
              <a:buSzTx/>
              <a:buNone/>
              <a:defRPr sz="2000">
                <a:solidFill>
                  <a:srgbClr val="FFFFFF"/>
                </a:solidFill>
                <a:effectLst>
                  <a:outerShdw blurRad="38100" dist="38100" dir="2700000" rotWithShape="0">
                    <a:srgbClr val="000000"/>
                  </a:outerShdw>
                </a:effectLst>
              </a:defRPr>
            </a:lvl2pPr>
            <a:lvl3pPr marL="0" indent="914300">
              <a:spcBef>
                <a:spcPts val="400"/>
              </a:spcBef>
              <a:buSzTx/>
              <a:buNone/>
              <a:defRPr sz="2000">
                <a:solidFill>
                  <a:srgbClr val="FFFFFF"/>
                </a:solidFill>
                <a:effectLst>
                  <a:outerShdw blurRad="38100" dist="38100" dir="2700000" rotWithShape="0">
                    <a:srgbClr val="000000"/>
                  </a:outerShdw>
                </a:effectLst>
              </a:defRPr>
            </a:lvl3pPr>
            <a:lvl4pPr marL="0" indent="1371450">
              <a:spcBef>
                <a:spcPts val="400"/>
              </a:spcBef>
              <a:buSzTx/>
              <a:buNone/>
              <a:defRPr sz="2000">
                <a:solidFill>
                  <a:srgbClr val="FFFFFF"/>
                </a:solidFill>
                <a:effectLst>
                  <a:outerShdw blurRad="38100" dist="38100" dir="2700000" rotWithShape="0">
                    <a:srgbClr val="000000"/>
                  </a:outerShdw>
                </a:effectLst>
              </a:defRPr>
            </a:lvl4pPr>
            <a:lvl5pPr marL="0" indent="1828600">
              <a:spcBef>
                <a:spcPts val="400"/>
              </a:spcBef>
              <a:buSzTx/>
              <a:buNone/>
              <a:defRPr sz="2000">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56"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68725615"/>
      </p:ext>
    </p:extLst>
  </p:cSld>
  <p:clrMapOvr>
    <a:masterClrMapping/>
  </p:clrMapOvr>
  <p:transition spd="med"/>
</p:sldLayout>
</file>

<file path=ppt/slideLayouts/slideLayout147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a:solidFill>
                  <a:srgbClr val="FFFFFF"/>
                </a:solidFill>
                <a:effectLst>
                  <a:outerShdw blurRad="38100" dist="38100" dir="2700000" rotWithShape="0">
                    <a:srgbClr val="000000"/>
                  </a:outerShdw>
                </a:effectLst>
              </a:defRPr>
            </a:lvl1pPr>
            <a:lvl2pPr marL="790488" indent="-333339">
              <a:spcBef>
                <a:spcPts val="600"/>
              </a:spcBef>
              <a:buClr>
                <a:srgbClr val="FFFFCC"/>
              </a:buClr>
              <a:buSzPct val="75000"/>
              <a:defRPr sz="2800">
                <a:solidFill>
                  <a:srgbClr val="FFFFFF"/>
                </a:solidFill>
                <a:effectLst>
                  <a:outerShdw blurRad="38100" dist="38100" dir="2700000" rotWithShape="0">
                    <a:srgbClr val="000000"/>
                  </a:outerShdw>
                </a:effectLst>
              </a:defRPr>
            </a:lvl2pPr>
            <a:lvl3pPr marL="1234304" indent="-320004">
              <a:spcBef>
                <a:spcPts val="600"/>
              </a:spcBef>
              <a:buClr>
                <a:srgbClr val="FFFFCC"/>
              </a:buClr>
              <a:buSzPct val="75000"/>
              <a:defRPr sz="2800">
                <a:solidFill>
                  <a:srgbClr val="FFFFFF"/>
                </a:solidFill>
                <a:effectLst>
                  <a:outerShdw blurRad="38100" dist="38100" dir="2700000" rotWithShape="0">
                    <a:srgbClr val="000000"/>
                  </a:outerShdw>
                </a:effectLst>
              </a:defRPr>
            </a:lvl3pPr>
            <a:lvl4pPr marL="1727011" indent="-355561">
              <a:spcBef>
                <a:spcPts val="600"/>
              </a:spcBef>
              <a:buClr>
                <a:srgbClr val="FFFFCC"/>
              </a:buClr>
              <a:buSzPct val="75000"/>
              <a:defRPr sz="2800">
                <a:solidFill>
                  <a:srgbClr val="FFFFFF"/>
                </a:solidFill>
                <a:effectLst>
                  <a:outerShdw blurRad="38100" dist="38100" dir="2700000" rotWithShape="0">
                    <a:srgbClr val="000000"/>
                  </a:outerShdw>
                </a:effectLst>
              </a:defRPr>
            </a:lvl4pPr>
            <a:lvl5pPr marL="2184161" indent="-355561">
              <a:spcBef>
                <a:spcPts val="600"/>
              </a:spcBef>
              <a:buClr>
                <a:srgbClr val="FFFFCC"/>
              </a:buClr>
              <a:buSzPct val="75000"/>
              <a:buChar char="●"/>
              <a:defRPr sz="2800">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73"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355089748"/>
      </p:ext>
    </p:extLst>
  </p:cSld>
  <p:clrMapOvr>
    <a:masterClrMapping/>
  </p:clrMapOvr>
  <p:transition spd="med"/>
</p:sldLayout>
</file>

<file path=ppt/slideLayouts/slideLayout147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a:solidFill>
                  <a:srgbClr val="FFFFFF"/>
                </a:solidFill>
                <a:effectLst>
                  <a:outerShdw blurRad="38100" dist="38100" dir="2700000" rotWithShape="0">
                    <a:srgbClr val="000000"/>
                  </a:outerShdw>
                </a:effectLst>
              </a:defRPr>
            </a:lvl1pPr>
            <a:lvl2pPr marL="0" indent="457150">
              <a:spcBef>
                <a:spcPts val="500"/>
              </a:spcBef>
              <a:buSzTx/>
              <a:buNone/>
              <a:defRPr sz="2400" b="1">
                <a:solidFill>
                  <a:srgbClr val="FFFFFF"/>
                </a:solidFill>
                <a:effectLst>
                  <a:outerShdw blurRad="38100" dist="38100" dir="2700000" rotWithShape="0">
                    <a:srgbClr val="000000"/>
                  </a:outerShdw>
                </a:effectLst>
              </a:defRPr>
            </a:lvl2pPr>
            <a:lvl3pPr marL="0" indent="914300">
              <a:spcBef>
                <a:spcPts val="500"/>
              </a:spcBef>
              <a:buSzTx/>
              <a:buNone/>
              <a:defRPr sz="2400" b="1">
                <a:solidFill>
                  <a:srgbClr val="FFFFFF"/>
                </a:solidFill>
                <a:effectLst>
                  <a:outerShdw blurRad="38100" dist="38100" dir="2700000" rotWithShape="0">
                    <a:srgbClr val="000000"/>
                  </a:outerShdw>
                </a:effectLst>
              </a:defRPr>
            </a:lvl3pPr>
            <a:lvl4pPr marL="0" indent="1371450">
              <a:spcBef>
                <a:spcPts val="500"/>
              </a:spcBef>
              <a:buSzTx/>
              <a:buNone/>
              <a:defRPr sz="2400" b="1">
                <a:solidFill>
                  <a:srgbClr val="FFFFFF"/>
                </a:solidFill>
                <a:effectLst>
                  <a:outerShdw blurRad="38100" dist="38100" dir="2700000" rotWithShape="0">
                    <a:srgbClr val="000000"/>
                  </a:outerShdw>
                </a:effectLst>
              </a:defRPr>
            </a:lvl4pPr>
            <a:lvl5pPr marL="0" indent="1828600">
              <a:spcBef>
                <a:spcPts val="500"/>
              </a:spcBef>
              <a:buSzTx/>
              <a:buNone/>
              <a:defRPr sz="2400" b="1">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a:p>
        </p:txBody>
      </p:sp>
      <p:sp>
        <p:nvSpPr>
          <p:cNvPr id="3691"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232419354"/>
      </p:ext>
    </p:extLst>
  </p:cSld>
  <p:clrMapOvr>
    <a:masterClrMapping/>
  </p:clrMapOvr>
  <p:transition spd="med"/>
</p:sldLayout>
</file>

<file path=ppt/slideLayouts/slideLayout147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707"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155835464"/>
      </p:ext>
    </p:extLst>
  </p:cSld>
  <p:clrMapOvr>
    <a:masterClrMapping/>
  </p:clrMapOvr>
  <p:transition spd="med"/>
</p:sldLayout>
</file>

<file path=ppt/slideLayouts/slideLayout147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209242421"/>
      </p:ext>
    </p:extLst>
  </p:cSld>
  <p:clrMapOvr>
    <a:masterClrMapping/>
  </p:clrMapOvr>
  <p:transition spd="med"/>
</p:sldLayout>
</file>

<file path=ppt/slideLayouts/slideLayout147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a:effectLst>
                  <a:outerShdw blurRad="38100" dist="38100" dir="2700000" rotWithShape="0">
                    <a:srgbClr val="000000"/>
                  </a:outerShdw>
                </a:effectLst>
              </a:defRPr>
            </a:lvl1pPr>
          </a:lstStyle>
          <a:p>
            <a:r>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p>
            <a:pPr marL="0" indent="0" rtl="0">
              <a:spcBef>
                <a:spcPts val="300"/>
              </a:spcBef>
              <a:buSzTx/>
              <a:buNone/>
              <a:defRPr sz="1400">
                <a:solidFill>
                  <a:srgbClr val="FFFFFF"/>
                </a:solidFill>
                <a:effectLst>
                  <a:outerShdw blurRad="38100" dist="38100" dir="2700000" rotWithShape="0">
                    <a:srgbClr val="000000"/>
                  </a:outerShdw>
                </a:effectLst>
              </a:defRPr>
            </a:pPr>
            <a:endParaRPr/>
          </a:p>
        </p:txBody>
      </p:sp>
      <p:sp>
        <p:nvSpPr>
          <p:cNvPr id="3740"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031328558"/>
      </p:ext>
    </p:extLst>
  </p:cSld>
  <p:clrMapOvr>
    <a:masterClrMapping/>
  </p:clrMapOvr>
  <p:transition spd="med"/>
</p:sldLayout>
</file>

<file path=ppt/slideLayouts/slideLayout147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a:effectLst>
                  <a:outerShdw blurRad="38100" dist="38100" dir="2700000" rotWithShape="0">
                    <a:srgbClr val="000000"/>
                  </a:outerShdw>
                </a:effectLst>
              </a:defRPr>
            </a:lvl1pPr>
          </a:lstStyle>
          <a:p>
            <a:r>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a:solidFill>
                  <a:srgbClr val="FFFFFF"/>
                </a:solidFill>
                <a:effectLst>
                  <a:outerShdw blurRad="38100" dist="38100" dir="2700000" rotWithShape="0">
                    <a:srgbClr val="000000"/>
                  </a:outerShdw>
                </a:effectLst>
              </a:defRPr>
            </a:lvl1pPr>
            <a:lvl2pPr marL="0" indent="457150">
              <a:spcBef>
                <a:spcPts val="300"/>
              </a:spcBef>
              <a:buSzTx/>
              <a:buNone/>
              <a:defRPr sz="1400">
                <a:solidFill>
                  <a:srgbClr val="FFFFFF"/>
                </a:solidFill>
                <a:effectLst>
                  <a:outerShdw blurRad="38100" dist="38100" dir="2700000" rotWithShape="0">
                    <a:srgbClr val="000000"/>
                  </a:outerShdw>
                </a:effectLst>
              </a:defRPr>
            </a:lvl2pPr>
            <a:lvl3pPr marL="0" indent="914300">
              <a:spcBef>
                <a:spcPts val="300"/>
              </a:spcBef>
              <a:buSzTx/>
              <a:buNone/>
              <a:defRPr sz="1400">
                <a:solidFill>
                  <a:srgbClr val="FFFFFF"/>
                </a:solidFill>
                <a:effectLst>
                  <a:outerShdw blurRad="38100" dist="38100" dir="2700000" rotWithShape="0">
                    <a:srgbClr val="000000"/>
                  </a:outerShdw>
                </a:effectLst>
              </a:defRPr>
            </a:lvl3pPr>
            <a:lvl4pPr marL="0" indent="1371450">
              <a:spcBef>
                <a:spcPts val="300"/>
              </a:spcBef>
              <a:buSzTx/>
              <a:buNone/>
              <a:defRPr sz="1400">
                <a:solidFill>
                  <a:srgbClr val="FFFFFF"/>
                </a:solidFill>
                <a:effectLst>
                  <a:outerShdw blurRad="38100" dist="38100" dir="2700000" rotWithShape="0">
                    <a:srgbClr val="000000"/>
                  </a:outerShdw>
                </a:effectLst>
              </a:defRPr>
            </a:lvl4pPr>
            <a:lvl5pPr marL="0" indent="1828600">
              <a:spcBef>
                <a:spcPts val="300"/>
              </a:spcBef>
              <a:buSzTx/>
              <a:buNone/>
              <a:defRPr sz="1400">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58"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662979477"/>
      </p:ext>
    </p:extLst>
  </p:cSld>
  <p:clrMapOvr>
    <a:masterClrMapping/>
  </p:clrMapOvr>
  <p:transition spd="med"/>
</p:sldLayout>
</file>

<file path=ppt/slideLayouts/slideLayout147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75"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793163769"/>
      </p:ext>
    </p:extLst>
  </p:cSld>
  <p:clrMapOvr>
    <a:masterClrMapping/>
  </p:clrMapOvr>
  <p:transition spd="med"/>
</p:sldLayout>
</file>

<file path=ppt/slideLayouts/slideLayout147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0">
                <a:effectLst>
                  <a:outerShdw blurRad="38100" dist="38100" dir="2700000" rotWithShape="0">
                    <a:srgbClr val="000000"/>
                  </a:outerShdw>
                </a:effectLst>
              </a:defRPr>
            </a:lvl1pPr>
          </a:lstStyle>
          <a:p>
            <a:r>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92"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62889987"/>
      </p:ext>
    </p:extLst>
  </p:cSld>
  <p:clrMapOvr>
    <a:masterClrMapping/>
  </p:clrMapOvr>
  <p:transition spd="med"/>
</p:sldLayout>
</file>

<file path=ppt/slideLayouts/slideLayout147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0">
                <a:solidFill>
                  <a:srgbClr val="B2B2B2"/>
                </a:solidFill>
              </a:defRPr>
            </a:lvl1pPr>
          </a:lstStyle>
          <a:p>
            <a:r>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a:solidFill>
                  <a:srgbClr val="FFFFFF"/>
                </a:solidFill>
                <a:effectLst>
                  <a:outerShdw blurRad="38100" dist="38100" dir="2700000" rotWithShape="0">
                    <a:srgbClr val="010199"/>
                  </a:outerShdw>
                </a:effectLst>
              </a:defRPr>
            </a:lvl1pPr>
            <a:lvl2pPr marL="783220" indent="-326340">
              <a:buClr>
                <a:srgbClr val="FFFFCC"/>
              </a:buClr>
              <a:buSzPct val="75000"/>
              <a:defRPr>
                <a:solidFill>
                  <a:srgbClr val="FFFFFF"/>
                </a:solidFill>
                <a:effectLst>
                  <a:outerShdw blurRad="38100" dist="38100" dir="2700000" rotWithShape="0">
                    <a:srgbClr val="010199"/>
                  </a:outerShdw>
                </a:effectLst>
              </a:defRPr>
            </a:lvl2pPr>
            <a:lvl3pPr marL="1218345" indent="-304585">
              <a:buClr>
                <a:srgbClr val="FFFFCC"/>
              </a:buClr>
              <a:buSzPct val="75000"/>
              <a:defRPr>
                <a:solidFill>
                  <a:srgbClr val="FFFFFF"/>
                </a:solidFill>
                <a:effectLst>
                  <a:outerShdw blurRad="38100" dist="38100" dir="2700000" rotWithShape="0">
                    <a:srgbClr val="010199"/>
                  </a:outerShdw>
                </a:effectLst>
              </a:defRPr>
            </a:lvl3pPr>
            <a:lvl4pPr marL="1736140" indent="-365502">
              <a:buClr>
                <a:srgbClr val="FFFFCC"/>
              </a:buClr>
              <a:buSzPct val="75000"/>
              <a:defRPr>
                <a:solidFill>
                  <a:srgbClr val="FFFFFF"/>
                </a:solidFill>
                <a:effectLst>
                  <a:outerShdw blurRad="38100" dist="38100" dir="2700000" rotWithShape="0">
                    <a:srgbClr val="010199"/>
                  </a:outerShdw>
                </a:effectLst>
              </a:defRPr>
            </a:lvl4pPr>
            <a:lvl5pPr marL="2193020" indent="-365502">
              <a:buClr>
                <a:srgbClr val="FFFFCC"/>
              </a:buClr>
              <a:buSzPct val="75000"/>
              <a:buChar char="●"/>
              <a:defRPr>
                <a:solidFill>
                  <a:srgbClr val="FFFFFF"/>
                </a:solidFill>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01" name="Slide Number"/>
          <p:cNvSpPr txBox="1">
            <a:spLocks noGrp="1"/>
          </p:cNvSpPr>
          <p:nvPr>
            <p:ph type="sldNum" sz="quarter" idx="2"/>
          </p:nvPr>
        </p:nvSpPr>
        <p:spPr>
          <a:xfrm>
            <a:off x="8441461" y="6248400"/>
            <a:ext cx="245340" cy="226922"/>
          </a:xfrm>
          <a:prstGeom prst="rect">
            <a:avLst/>
          </a:prstGeom>
        </p:spPr>
        <p:txBody>
          <a:bodyPr lIns="45687" tIns="45687" rIns="45687" bIns="45687" anchor="t"/>
          <a:lstStyle>
            <a:lvl1pPr>
              <a:defRPr sz="1000">
                <a:solidFill>
                  <a:srgbClr val="FFFFFF"/>
                </a:solidFill>
                <a:effectLst>
                  <a:outerShdw blurRad="38100" dist="38100" dir="2700000" rotWithShape="0">
                    <a:srgbClr val="010199"/>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154052769"/>
      </p:ext>
    </p:extLst>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a:solidFill>
                  <a:srgbClr val="000000"/>
                </a:solidFill>
              </a:defRPr>
            </a:lvl1pPr>
          </a:lstStyle>
          <a:p>
            <a:r>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p>
            <a:endParaRPr/>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a:solidFill>
                  <a:srgbClr val="000000"/>
                </a:solidFill>
              </a:defRPr>
            </a:lvl1pPr>
            <a:lvl2pPr marL="0" indent="321326" defTabSz="321326">
              <a:spcBef>
                <a:spcPts val="500"/>
              </a:spcBef>
              <a:buSzTx/>
              <a:buNone/>
              <a:defRPr sz="1000">
                <a:solidFill>
                  <a:srgbClr val="000000"/>
                </a:solidFill>
              </a:defRPr>
            </a:lvl2pPr>
            <a:lvl3pPr marL="0" indent="642653" defTabSz="321326">
              <a:spcBef>
                <a:spcPts val="500"/>
              </a:spcBef>
              <a:buSzTx/>
              <a:buNone/>
              <a:defRPr sz="1000">
                <a:solidFill>
                  <a:srgbClr val="000000"/>
                </a:solidFill>
              </a:defRPr>
            </a:lvl3pPr>
            <a:lvl4pPr marL="0" indent="963981" defTabSz="321326">
              <a:spcBef>
                <a:spcPts val="500"/>
              </a:spcBef>
              <a:buSzTx/>
              <a:buNone/>
              <a:defRPr sz="1000">
                <a:solidFill>
                  <a:srgbClr val="000000"/>
                </a:solidFill>
              </a:defRPr>
            </a:lvl4pPr>
            <a:lvl5pPr marL="0" indent="1285307" defTabSz="321326">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8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0">
                <a:solidFill>
                  <a:srgbClr val="B2B2B2"/>
                </a:solidFill>
              </a:defRPr>
            </a:lvl1pPr>
          </a:lstStyle>
          <a:p>
            <a:r>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a:solidFill>
                  <a:srgbClr val="FFFFFF"/>
                </a:solidFill>
                <a:effectLst>
                  <a:outerShdw blurRad="38100" dist="38100" dir="2700000" rotWithShape="0">
                    <a:srgbClr val="010199"/>
                  </a:outerShdw>
                </a:effectLst>
              </a:defRPr>
            </a:lvl1pPr>
            <a:lvl2pPr marL="783220" indent="-326340">
              <a:buClr>
                <a:srgbClr val="FFFFCC"/>
              </a:buClr>
              <a:buSzPct val="75000"/>
              <a:defRPr>
                <a:solidFill>
                  <a:srgbClr val="FFFFFF"/>
                </a:solidFill>
                <a:effectLst>
                  <a:outerShdw blurRad="38100" dist="38100" dir="2700000" rotWithShape="0">
                    <a:srgbClr val="010199"/>
                  </a:outerShdw>
                </a:effectLst>
              </a:defRPr>
            </a:lvl2pPr>
            <a:lvl3pPr marL="1218345" indent="-304585">
              <a:buClr>
                <a:srgbClr val="FFFFCC"/>
              </a:buClr>
              <a:buSzPct val="75000"/>
              <a:defRPr>
                <a:solidFill>
                  <a:srgbClr val="FFFFFF"/>
                </a:solidFill>
                <a:effectLst>
                  <a:outerShdw blurRad="38100" dist="38100" dir="2700000" rotWithShape="0">
                    <a:srgbClr val="010199"/>
                  </a:outerShdw>
                </a:effectLst>
              </a:defRPr>
            </a:lvl3pPr>
            <a:lvl4pPr marL="1736140" indent="-365502">
              <a:buClr>
                <a:srgbClr val="FFFFCC"/>
              </a:buClr>
              <a:buSzPct val="75000"/>
              <a:defRPr>
                <a:solidFill>
                  <a:srgbClr val="FFFFFF"/>
                </a:solidFill>
                <a:effectLst>
                  <a:outerShdw blurRad="38100" dist="38100" dir="2700000" rotWithShape="0">
                    <a:srgbClr val="010199"/>
                  </a:outerShdw>
                </a:effectLst>
              </a:defRPr>
            </a:lvl4pPr>
            <a:lvl5pPr marL="2193020" indent="-365502">
              <a:buClr>
                <a:srgbClr val="FFFFCC"/>
              </a:buClr>
              <a:buSzPct val="75000"/>
              <a:buChar char="●"/>
              <a:defRPr>
                <a:solidFill>
                  <a:srgbClr val="FFFFFF"/>
                </a:solidFill>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18" name="Slide Number"/>
          <p:cNvSpPr txBox="1">
            <a:spLocks noGrp="1"/>
          </p:cNvSpPr>
          <p:nvPr>
            <p:ph type="sldNum" sz="quarter" idx="2"/>
          </p:nvPr>
        </p:nvSpPr>
        <p:spPr>
          <a:xfrm>
            <a:off x="8441461" y="6248400"/>
            <a:ext cx="245340" cy="226922"/>
          </a:xfrm>
          <a:prstGeom prst="rect">
            <a:avLst/>
          </a:prstGeom>
        </p:spPr>
        <p:txBody>
          <a:bodyPr lIns="45687" tIns="45687" rIns="45687" bIns="45687" anchor="t"/>
          <a:lstStyle>
            <a:lvl1pPr>
              <a:defRPr sz="1000">
                <a:solidFill>
                  <a:srgbClr val="FFFFFF"/>
                </a:solidFill>
                <a:effectLst>
                  <a:outerShdw blurRad="38100" dist="38100" dir="2700000" rotWithShape="0">
                    <a:srgbClr val="010199"/>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630968612"/>
      </p:ext>
    </p:extLst>
  </p:cSld>
  <p:clrMapOvr>
    <a:masterClrMapping/>
  </p:clrMapOvr>
  <p:transition spd="med"/>
</p:sldLayout>
</file>

<file path=ppt/slideLayouts/slideLayout148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F8F8EF"/>
                </a:solidFill>
                <a:effectLst>
                  <a:outerShdw blurRad="38100" dist="38100" dir="2700000" rotWithShape="0">
                    <a:srgbClr val="000000">
                      <a:alpha val="43137"/>
                    </a:srgbClr>
                  </a:outerShdw>
                </a:effectLst>
              </a:defRPr>
            </a:lvl1pPr>
            <a:lvl2pPr marL="0" indent="457200" algn="ctr">
              <a:buSzTx/>
              <a:buNone/>
              <a:defRPr>
                <a:solidFill>
                  <a:srgbClr val="F8F8EF"/>
                </a:solidFill>
                <a:effectLst>
                  <a:outerShdw blurRad="38100" dist="38100" dir="2700000" rotWithShape="0">
                    <a:srgbClr val="000000">
                      <a:alpha val="43137"/>
                    </a:srgbClr>
                  </a:outerShdw>
                </a:effectLst>
              </a:defRPr>
            </a:lvl2pPr>
            <a:lvl3pPr marL="0" indent="914400" algn="ctr">
              <a:buSzTx/>
              <a:buNone/>
              <a:defRPr>
                <a:solidFill>
                  <a:srgbClr val="F8F8EF"/>
                </a:solidFill>
                <a:effectLst>
                  <a:outerShdw blurRad="38100" dist="38100" dir="2700000" rotWithShape="0">
                    <a:srgbClr val="000000">
                      <a:alpha val="43137"/>
                    </a:srgbClr>
                  </a:outerShdw>
                </a:effectLst>
              </a:defRPr>
            </a:lvl3pPr>
            <a:lvl4pPr marL="0" indent="1371600" algn="ctr">
              <a:buSzTx/>
              <a:buNone/>
              <a:defRPr>
                <a:solidFill>
                  <a:srgbClr val="F8F8EF"/>
                </a:solidFill>
                <a:effectLst>
                  <a:outerShdw blurRad="38100" dist="38100" dir="2700000" rotWithShape="0">
                    <a:srgbClr val="000000">
                      <a:alpha val="43137"/>
                    </a:srgbClr>
                  </a:outerShdw>
                </a:effectLst>
              </a:defRPr>
            </a:lvl4pPr>
            <a:lvl5pPr marL="0" indent="1828800" algn="ctr">
              <a:buSzTx/>
              <a:buNone/>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5702746"/>
      </p:ext>
    </p:extLst>
  </p:cSld>
  <p:clrMapOvr>
    <a:masterClrMapping/>
  </p:clrMapOvr>
  <p:transition spd="med"/>
</p:sldLayout>
</file>

<file path=ppt/slideLayouts/slideLayout148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5131222"/>
      </p:ext>
    </p:extLst>
  </p:cSld>
  <p:clrMapOvr>
    <a:masterClrMapping/>
  </p:clrMapOvr>
  <p:transition spd="med"/>
</p:sldLayout>
</file>

<file path=ppt/slideLayouts/slideLayout148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F8F8EF"/>
                </a:solidFill>
                <a:effectLst>
                  <a:outerShdw blurRad="38100" dist="38100" dir="2700000" rotWithShape="0">
                    <a:srgbClr val="000000">
                      <a:alpha val="43137"/>
                    </a:srgbClr>
                  </a:outerShdw>
                </a:effectLst>
              </a:defRPr>
            </a:lvl1pPr>
          </a:lstStyle>
          <a:p>
            <a:r>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F8F8EF"/>
                </a:solidFill>
                <a:effectLst>
                  <a:outerShdw blurRad="38100" dist="38100" dir="2700000" rotWithShape="0">
                    <a:srgbClr val="000000">
                      <a:alpha val="43137"/>
                    </a:srgbClr>
                  </a:outerShdw>
                </a:effectLst>
              </a:defRPr>
            </a:lvl1pPr>
            <a:lvl2pPr marL="0" indent="457200">
              <a:spcBef>
                <a:spcPts val="400"/>
              </a:spcBef>
              <a:buSzTx/>
              <a:buNone/>
              <a:defRPr sz="2000">
                <a:solidFill>
                  <a:srgbClr val="F8F8EF"/>
                </a:solidFill>
                <a:effectLst>
                  <a:outerShdw blurRad="38100" dist="38100" dir="2700000" rotWithShape="0">
                    <a:srgbClr val="000000">
                      <a:alpha val="43137"/>
                    </a:srgbClr>
                  </a:outerShdw>
                </a:effectLst>
              </a:defRPr>
            </a:lvl2pPr>
            <a:lvl3pPr marL="0" indent="914400">
              <a:spcBef>
                <a:spcPts val="400"/>
              </a:spcBef>
              <a:buSzTx/>
              <a:buNone/>
              <a:defRPr sz="2000">
                <a:solidFill>
                  <a:srgbClr val="F8F8EF"/>
                </a:solidFill>
                <a:effectLst>
                  <a:outerShdw blurRad="38100" dist="38100" dir="2700000" rotWithShape="0">
                    <a:srgbClr val="000000">
                      <a:alpha val="43137"/>
                    </a:srgbClr>
                  </a:outerShdw>
                </a:effectLst>
              </a:defRPr>
            </a:lvl3pPr>
            <a:lvl4pPr marL="0" indent="1371600">
              <a:spcBef>
                <a:spcPts val="400"/>
              </a:spcBef>
              <a:buSzTx/>
              <a:buNone/>
              <a:defRPr sz="2000">
                <a:solidFill>
                  <a:srgbClr val="F8F8EF"/>
                </a:solidFill>
                <a:effectLst>
                  <a:outerShdw blurRad="38100" dist="38100" dir="2700000" rotWithShape="0">
                    <a:srgbClr val="000000">
                      <a:alpha val="43137"/>
                    </a:srgbClr>
                  </a:outerShdw>
                </a:effectLst>
              </a:defRPr>
            </a:lvl4pPr>
            <a:lvl5pPr marL="0" indent="1828800">
              <a:spcBef>
                <a:spcPts val="400"/>
              </a:spcBef>
              <a:buSzTx/>
              <a:buNone/>
              <a:defRPr sz="20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1955345"/>
      </p:ext>
    </p:extLst>
  </p:cSld>
  <p:clrMapOvr>
    <a:masterClrMapping/>
  </p:clrMapOvr>
  <p:transition spd="med"/>
</p:sldLayout>
</file>

<file path=ppt/slideLayouts/slideLayout148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F8F8EF"/>
                </a:solidFill>
                <a:effectLst>
                  <a:outerShdw blurRad="38100" dist="38100" dir="2700000" rotWithShape="0">
                    <a:srgbClr val="000000">
                      <a:alpha val="43137"/>
                    </a:srgbClr>
                  </a:outerShdw>
                </a:effectLst>
              </a:defRPr>
            </a:lvl1pPr>
            <a:lvl2pPr marL="790575" indent="-333375">
              <a:spcBef>
                <a:spcPts val="600"/>
              </a:spcBef>
              <a:buSzPct val="100000"/>
              <a:buChar char="–"/>
              <a:defRPr sz="2800">
                <a:solidFill>
                  <a:srgbClr val="F8F8EF"/>
                </a:solidFill>
                <a:effectLst>
                  <a:outerShdw blurRad="38100" dist="38100" dir="2700000" rotWithShape="0">
                    <a:srgbClr val="000000">
                      <a:alpha val="43137"/>
                    </a:srgbClr>
                  </a:outerShdw>
                </a:effectLst>
              </a:defRPr>
            </a:lvl2pPr>
            <a:lvl3pPr marL="1234439" indent="-320039">
              <a:spcBef>
                <a:spcPts val="600"/>
              </a:spcBef>
              <a:buSzPct val="100000"/>
              <a:buChar char="•"/>
              <a:defRPr sz="2800">
                <a:solidFill>
                  <a:srgbClr val="F8F8EF"/>
                </a:solidFill>
                <a:effectLst>
                  <a:outerShdw blurRad="38100" dist="38100" dir="2700000" rotWithShape="0">
                    <a:srgbClr val="000000">
                      <a:alpha val="43137"/>
                    </a:srgbClr>
                  </a:outerShdw>
                </a:effectLst>
              </a:defRPr>
            </a:lvl3pPr>
            <a:lvl4pPr marL="1727200" indent="-355600">
              <a:spcBef>
                <a:spcPts val="600"/>
              </a:spcBef>
              <a:buSzPct val="100000"/>
              <a:buChar char="–"/>
              <a:defRPr sz="2800">
                <a:solidFill>
                  <a:srgbClr val="F8F8EF"/>
                </a:solidFill>
                <a:effectLst>
                  <a:outerShdw blurRad="38100" dist="38100" dir="2700000" rotWithShape="0">
                    <a:srgbClr val="000000">
                      <a:alpha val="43137"/>
                    </a:srgbClr>
                  </a:outerShdw>
                </a:effectLst>
              </a:defRPr>
            </a:lvl4pPr>
            <a:lvl5pPr marL="2184400" indent="-355600">
              <a:spcBef>
                <a:spcPts val="600"/>
              </a:spcBef>
              <a:buChar char="»"/>
              <a:defRPr sz="28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4646988"/>
      </p:ext>
    </p:extLst>
  </p:cSld>
  <p:clrMapOvr>
    <a:masterClrMapping/>
  </p:clrMapOvr>
  <p:transition spd="med"/>
</p:sldLayout>
</file>

<file path=ppt/slideLayouts/slideLayout148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F8F8EF"/>
                </a:solidFill>
                <a:effectLst>
                  <a:outerShdw blurRad="38100" dist="38100" dir="2700000" rotWithShape="0">
                    <a:srgbClr val="000000">
                      <a:alpha val="43137"/>
                    </a:srgbClr>
                  </a:outerShdw>
                </a:effectLst>
              </a:defRPr>
            </a:lvl1pPr>
            <a:lvl2pPr marL="0" indent="457200">
              <a:spcBef>
                <a:spcPts val="500"/>
              </a:spcBef>
              <a:buSzTx/>
              <a:buNone/>
              <a:defRPr sz="2400" b="1">
                <a:solidFill>
                  <a:srgbClr val="F8F8EF"/>
                </a:solidFill>
                <a:effectLst>
                  <a:outerShdw blurRad="38100" dist="38100" dir="2700000" rotWithShape="0">
                    <a:srgbClr val="000000">
                      <a:alpha val="43137"/>
                    </a:srgbClr>
                  </a:outerShdw>
                </a:effectLst>
              </a:defRPr>
            </a:lvl2pPr>
            <a:lvl3pPr marL="0" indent="914400">
              <a:spcBef>
                <a:spcPts val="500"/>
              </a:spcBef>
              <a:buSzTx/>
              <a:buNone/>
              <a:defRPr sz="2400" b="1">
                <a:solidFill>
                  <a:srgbClr val="F8F8EF"/>
                </a:solidFill>
                <a:effectLst>
                  <a:outerShdw blurRad="38100" dist="38100" dir="2700000" rotWithShape="0">
                    <a:srgbClr val="000000">
                      <a:alpha val="43137"/>
                    </a:srgbClr>
                  </a:outerShdw>
                </a:effectLst>
              </a:defRPr>
            </a:lvl3pPr>
            <a:lvl4pPr marL="0" indent="1371600">
              <a:spcBef>
                <a:spcPts val="500"/>
              </a:spcBef>
              <a:buSzTx/>
              <a:buNone/>
              <a:defRPr sz="2400" b="1">
                <a:solidFill>
                  <a:srgbClr val="F8F8EF"/>
                </a:solidFill>
                <a:effectLst>
                  <a:outerShdw blurRad="38100" dist="38100" dir="2700000" rotWithShape="0">
                    <a:srgbClr val="000000">
                      <a:alpha val="43137"/>
                    </a:srgbClr>
                  </a:outerShdw>
                </a:effectLst>
              </a:defRPr>
            </a:lvl4pPr>
            <a:lvl5pPr marL="0" indent="1828800">
              <a:spcBef>
                <a:spcPts val="500"/>
              </a:spcBef>
              <a:buSzTx/>
              <a:buNone/>
              <a:defRPr sz="2400" b="1">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7721667"/>
      </p:ext>
    </p:extLst>
  </p:cSld>
  <p:clrMapOvr>
    <a:masterClrMapping/>
  </p:clrMapOvr>
  <p:transition spd="med"/>
</p:sldLayout>
</file>

<file path=ppt/slideLayouts/slideLayout148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8594599"/>
      </p:ext>
    </p:extLst>
  </p:cSld>
  <p:clrMapOvr>
    <a:masterClrMapping/>
  </p:clrMapOvr>
  <p:transition spd="med"/>
</p:sldLayout>
</file>

<file path=ppt/slideLayouts/slideLayout148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8651318"/>
      </p:ext>
    </p:extLst>
  </p:cSld>
  <p:clrMapOvr>
    <a:masterClrMapping/>
  </p:clrMapOvr>
  <p:transition spd="med"/>
</p:sldLayout>
</file>

<file path=ppt/slideLayouts/slideLayout148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5959507"/>
      </p:ext>
    </p:extLst>
  </p:cSld>
  <p:clrMapOvr>
    <a:masterClrMapping/>
  </p:clrMapOvr>
  <p:transition spd="med"/>
</p:sldLayout>
</file>

<file path=ppt/slideLayouts/slideLayout148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F8F8EF"/>
                </a:solidFill>
                <a:effectLst>
                  <a:outerShdw blurRad="38100" dist="38100" dir="2700000" rotWithShape="0">
                    <a:srgbClr val="000000">
                      <a:alpha val="43137"/>
                    </a:srgbClr>
                  </a:outerShdw>
                </a:effectLst>
              </a:defRPr>
            </a:lvl1pPr>
            <a:lvl2pPr marL="0" indent="457200">
              <a:spcBef>
                <a:spcPts val="300"/>
              </a:spcBef>
              <a:buSzTx/>
              <a:buNone/>
              <a:defRPr sz="1400">
                <a:solidFill>
                  <a:srgbClr val="F8F8EF"/>
                </a:solidFill>
                <a:effectLst>
                  <a:outerShdw blurRad="38100" dist="38100" dir="2700000" rotWithShape="0">
                    <a:srgbClr val="000000">
                      <a:alpha val="43137"/>
                    </a:srgbClr>
                  </a:outerShdw>
                </a:effectLst>
              </a:defRPr>
            </a:lvl2pPr>
            <a:lvl3pPr marL="0" indent="914400">
              <a:spcBef>
                <a:spcPts val="300"/>
              </a:spcBef>
              <a:buSzTx/>
              <a:buNone/>
              <a:defRPr sz="1400">
                <a:solidFill>
                  <a:srgbClr val="F8F8EF"/>
                </a:solidFill>
                <a:effectLst>
                  <a:outerShdw blurRad="38100" dist="38100" dir="2700000" rotWithShape="0">
                    <a:srgbClr val="000000">
                      <a:alpha val="43137"/>
                    </a:srgbClr>
                  </a:outerShdw>
                </a:effectLst>
              </a:defRPr>
            </a:lvl3pPr>
            <a:lvl4pPr marL="0" indent="1371600">
              <a:spcBef>
                <a:spcPts val="300"/>
              </a:spcBef>
              <a:buSzTx/>
              <a:buNone/>
              <a:defRPr sz="1400">
                <a:solidFill>
                  <a:srgbClr val="F8F8EF"/>
                </a:solidFill>
                <a:effectLst>
                  <a:outerShdw blurRad="38100" dist="38100" dir="2700000" rotWithShape="0">
                    <a:srgbClr val="000000">
                      <a:alpha val="43137"/>
                    </a:srgbClr>
                  </a:outerShdw>
                </a:effectLst>
              </a:defRPr>
            </a:lvl4pPr>
            <a:lvl5pPr marL="0" indent="1828800">
              <a:spcBef>
                <a:spcPts val="300"/>
              </a:spcBef>
              <a:buSzTx/>
              <a:buNone/>
              <a:defRPr sz="14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8640799"/>
      </p:ext>
    </p:extLst>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49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2865602"/>
      </p:ext>
    </p:extLst>
  </p:cSld>
  <p:clrMapOvr>
    <a:masterClrMapping/>
  </p:clrMapOvr>
  <p:transition spd="med"/>
</p:sldLayout>
</file>

<file path=ppt/slideLayouts/slideLayout149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1125618"/>
      </p:ext>
    </p:extLst>
  </p:cSld>
  <p:clrMapOvr>
    <a:masterClrMapping/>
  </p:clrMapOvr>
  <p:transition spd="med"/>
</p:sldLayout>
</file>

<file path=ppt/slideLayouts/slideLayout149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3431172"/>
      </p:ext>
    </p:extLst>
  </p:cSld>
  <p:clrMapOvr>
    <a:masterClrMapping/>
  </p:clrMapOvr>
  <p:transition spd="med"/>
</p:sldLayout>
</file>

<file path=ppt/slideLayouts/slideLayout149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3163670"/>
      </p:ext>
    </p:extLst>
  </p:cSld>
  <p:clrMapOvr>
    <a:masterClrMapping/>
  </p:clrMapOvr>
  <p:transition spd="med"/>
</p:sldLayout>
</file>

<file path=ppt/slideLayouts/slideLayout149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cap="all">
                <a:solidFill>
                  <a:srgbClr val="000000"/>
                </a:solidFill>
              </a:defRPr>
            </a:lvl1pPr>
          </a:lstStyle>
          <a:p>
            <a:r>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a:solidFill>
                  <a:srgbClr val="000000"/>
                </a:solidFill>
              </a:defRPr>
            </a:lvl1pPr>
            <a:lvl2pPr marL="0" indent="321311" defTabSz="321311">
              <a:spcBef>
                <a:spcPts val="500"/>
              </a:spcBef>
              <a:buSzTx/>
              <a:buNone/>
              <a:defRPr sz="1400">
                <a:solidFill>
                  <a:srgbClr val="000000"/>
                </a:solidFill>
              </a:defRPr>
            </a:lvl2pPr>
            <a:lvl3pPr marL="0" indent="642622" defTabSz="321311">
              <a:spcBef>
                <a:spcPts val="500"/>
              </a:spcBef>
              <a:buSzTx/>
              <a:buNone/>
              <a:defRPr sz="1400">
                <a:solidFill>
                  <a:srgbClr val="000000"/>
                </a:solidFill>
              </a:defRPr>
            </a:lvl3pPr>
            <a:lvl4pPr marL="0" indent="963933" defTabSz="321311">
              <a:spcBef>
                <a:spcPts val="500"/>
              </a:spcBef>
              <a:buSzTx/>
              <a:buNone/>
              <a:defRPr sz="1400">
                <a:solidFill>
                  <a:srgbClr val="000000"/>
                </a:solidFill>
              </a:defRPr>
            </a:lvl4pPr>
            <a:lvl5pPr marL="0" indent="1285244" defTabSz="321311">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659912"/>
      </p:ext>
    </p:extLst>
  </p:cSld>
  <p:clrMapOvr>
    <a:masterClrMapping/>
  </p:clrMapOvr>
  <p:transition spd="med"/>
</p:sldLayout>
</file>

<file path=ppt/slideLayouts/slideLayout149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a:solidFill>
                  <a:srgbClr val="000000"/>
                </a:solidFill>
              </a:defRPr>
            </a:lvl1pPr>
            <a:lvl2pPr marL="240982" indent="80328" defTabSz="321311">
              <a:spcBef>
                <a:spcPts val="500"/>
              </a:spcBef>
              <a:buSzTx/>
              <a:buNone/>
              <a:defRPr sz="2000">
                <a:solidFill>
                  <a:srgbClr val="000000"/>
                </a:solidFill>
              </a:defRPr>
            </a:lvl2pPr>
            <a:lvl3pPr marL="240982" indent="401639" defTabSz="321311">
              <a:spcBef>
                <a:spcPts val="500"/>
              </a:spcBef>
              <a:buSzTx/>
              <a:buNone/>
              <a:defRPr sz="2000">
                <a:solidFill>
                  <a:srgbClr val="000000"/>
                </a:solidFill>
              </a:defRPr>
            </a:lvl3pPr>
            <a:lvl4pPr marL="240982" indent="722952" defTabSz="321311">
              <a:spcBef>
                <a:spcPts val="500"/>
              </a:spcBef>
              <a:buSzTx/>
              <a:buNone/>
              <a:defRPr sz="2000">
                <a:solidFill>
                  <a:srgbClr val="000000"/>
                </a:solidFill>
              </a:defRPr>
            </a:lvl4pPr>
            <a:lvl5pPr marL="240982" indent="1044267" defTabSz="321311">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7071368"/>
      </p:ext>
    </p:extLst>
  </p:cSld>
  <p:clrMapOvr>
    <a:masterClrMapping/>
  </p:clrMapOvr>
  <p:transition spd="med"/>
</p:sldLayout>
</file>

<file path=ppt/slideLayouts/slideLayout149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a:solidFill>
                  <a:srgbClr val="000000"/>
                </a:solidFill>
              </a:defRPr>
            </a:lvl1pPr>
            <a:lvl2pPr marL="0" indent="321311" defTabSz="321311">
              <a:spcBef>
                <a:spcPts val="500"/>
              </a:spcBef>
              <a:buSzTx/>
              <a:buNone/>
              <a:defRPr sz="1700" b="1">
                <a:solidFill>
                  <a:srgbClr val="000000"/>
                </a:solidFill>
              </a:defRPr>
            </a:lvl2pPr>
            <a:lvl3pPr marL="0" indent="642622" defTabSz="321311">
              <a:spcBef>
                <a:spcPts val="500"/>
              </a:spcBef>
              <a:buSzTx/>
              <a:buNone/>
              <a:defRPr sz="1700" b="1">
                <a:solidFill>
                  <a:srgbClr val="000000"/>
                </a:solidFill>
              </a:defRPr>
            </a:lvl3pPr>
            <a:lvl4pPr marL="0" indent="963933" defTabSz="321311">
              <a:spcBef>
                <a:spcPts val="500"/>
              </a:spcBef>
              <a:buSzTx/>
              <a:buNone/>
              <a:defRPr sz="1700" b="1">
                <a:solidFill>
                  <a:srgbClr val="000000"/>
                </a:solidFill>
              </a:defRPr>
            </a:lvl4pPr>
            <a:lvl5pPr marL="0" indent="1285244" defTabSz="321311">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p>
            <a:pPr marL="0" indent="0" defTabSz="321311" rtl="0">
              <a:spcBef>
                <a:spcPts val="500"/>
              </a:spcBef>
              <a:buSzTx/>
              <a:buNone/>
              <a:defRPr sz="1700" b="1">
                <a:solidFill>
                  <a:srgbClr val="000000"/>
                </a:solidFill>
              </a:defRPr>
            </a:pPr>
            <a:endParaRPr/>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3618401"/>
      </p:ext>
    </p:extLst>
  </p:cSld>
  <p:clrMapOvr>
    <a:masterClrMapping/>
  </p:clrMapOvr>
  <p:transition spd="med"/>
</p:sldLayout>
</file>

<file path=ppt/slideLayouts/slideLayout149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8873490"/>
      </p:ext>
    </p:extLst>
  </p:cSld>
  <p:clrMapOvr>
    <a:masterClrMapping/>
  </p:clrMapOvr>
  <p:transition spd="med"/>
</p:sldLayout>
</file>

<file path=ppt/slideLayouts/slideLayout149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21748360"/>
      </p:ext>
    </p:extLst>
  </p:cSld>
  <p:clrMapOvr>
    <a:masterClrMapping/>
  </p:clrMapOvr>
  <p:transition spd="med"/>
</p:sldLayout>
</file>

<file path=ppt/slideLayouts/slideLayout149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a:solidFill>
                  <a:srgbClr val="000000"/>
                </a:solidFill>
              </a:defRPr>
            </a:lvl1pPr>
          </a:lstStyle>
          <a:p>
            <a:r>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p>
            <a:pPr marL="0" indent="0" defTabSz="321311" rtl="0">
              <a:spcBef>
                <a:spcPts val="500"/>
              </a:spcBef>
              <a:buSzTx/>
              <a:buNone/>
              <a:defRPr sz="1000">
                <a:solidFill>
                  <a:srgbClr val="000000"/>
                </a:solidFill>
              </a:defRPr>
            </a:pPr>
            <a:endParaRPr/>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5333861"/>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x">
  <p:cSld name="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0">
                <a:solidFill>
                  <a:srgbClr val="000000"/>
                </a:solidFill>
              </a:defRPr>
            </a:lvl1pPr>
          </a:lstStyle>
          <a:p>
            <a:r>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0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a:solidFill>
                  <a:srgbClr val="000000"/>
                </a:solidFill>
              </a:defRPr>
            </a:lvl1pPr>
          </a:lstStyle>
          <a:p>
            <a:r>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p>
            <a:endParaRPr/>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a:solidFill>
                  <a:srgbClr val="000000"/>
                </a:solidFill>
              </a:defRPr>
            </a:lvl1pPr>
            <a:lvl2pPr marL="0" indent="321311" defTabSz="321311">
              <a:spcBef>
                <a:spcPts val="500"/>
              </a:spcBef>
              <a:buSzTx/>
              <a:buNone/>
              <a:defRPr sz="1000">
                <a:solidFill>
                  <a:srgbClr val="000000"/>
                </a:solidFill>
              </a:defRPr>
            </a:lvl2pPr>
            <a:lvl3pPr marL="0" indent="642622" defTabSz="321311">
              <a:spcBef>
                <a:spcPts val="500"/>
              </a:spcBef>
              <a:buSzTx/>
              <a:buNone/>
              <a:defRPr sz="1000">
                <a:solidFill>
                  <a:srgbClr val="000000"/>
                </a:solidFill>
              </a:defRPr>
            </a:lvl3pPr>
            <a:lvl4pPr marL="0" indent="963933" defTabSz="321311">
              <a:spcBef>
                <a:spcPts val="500"/>
              </a:spcBef>
              <a:buSzTx/>
              <a:buNone/>
              <a:defRPr sz="1000">
                <a:solidFill>
                  <a:srgbClr val="000000"/>
                </a:solidFill>
              </a:defRPr>
            </a:lvl4pPr>
            <a:lvl5pPr marL="0" indent="1285244" defTabSz="321311">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9065620"/>
      </p:ext>
    </p:extLst>
  </p:cSld>
  <p:clrMapOvr>
    <a:masterClrMapping/>
  </p:clrMapOvr>
  <p:transition spd="med"/>
</p:sldLayout>
</file>

<file path=ppt/slideLayouts/slideLayout150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885487"/>
      </p:ext>
    </p:extLst>
  </p:cSld>
  <p:clrMapOvr>
    <a:masterClrMapping/>
  </p:clrMapOvr>
  <p:transition spd="med"/>
</p:sldLayout>
</file>

<file path=ppt/slideLayouts/slideLayout150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0">
                <a:solidFill>
                  <a:srgbClr val="000000"/>
                </a:solidFill>
              </a:defRPr>
            </a:lvl1pPr>
          </a:lstStyle>
          <a:p>
            <a:r>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3753195"/>
      </p:ext>
    </p:extLst>
  </p:cSld>
  <p:clrMapOvr>
    <a:masterClrMapping/>
  </p:clrMapOvr>
  <p:transition spd="med"/>
</p:sldLayout>
</file>

<file path=ppt/slideLayouts/slideLayout150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0"/>
            </a:lvl1pPr>
          </a:lstStyle>
          <a:p>
            <a:r>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a:solidFill>
                  <a:srgbClr val="FFFFFF"/>
                </a:solidFill>
              </a:defRPr>
            </a:lvl1pPr>
            <a:lvl2pPr marL="783220" indent="-326340" algn="ctr">
              <a:buSzPct val="100000"/>
              <a:buChar char="–"/>
              <a:defRPr>
                <a:solidFill>
                  <a:srgbClr val="FFFFFF"/>
                </a:solidFill>
              </a:defRPr>
            </a:lvl2pPr>
            <a:lvl3pPr marL="1218345" indent="-304585" algn="ctr">
              <a:buSzPct val="100000"/>
              <a:buChar char="•"/>
              <a:defRPr>
                <a:solidFill>
                  <a:srgbClr val="FFFFFF"/>
                </a:solidFill>
              </a:defRPr>
            </a:lvl3pPr>
            <a:lvl4pPr marL="1736140" indent="-365502" algn="ctr">
              <a:buSzPct val="100000"/>
              <a:buChar char="–"/>
              <a:defRPr>
                <a:solidFill>
                  <a:srgbClr val="FFFFFF"/>
                </a:solidFill>
              </a:defRPr>
            </a:lvl4pPr>
            <a:lvl5pPr marL="2193020" indent="-365502" algn="ct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5441875"/>
      </p:ext>
    </p:extLst>
  </p:cSld>
  <p:clrMapOvr>
    <a:masterClrMapping/>
  </p:clrMapOvr>
  <p:transition spd="med"/>
</p:sldLayout>
</file>

<file path=ppt/slideLayouts/slideLayout150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0421413"/>
      </p:ext>
    </p:extLst>
  </p:cSld>
  <p:clrMapOvr>
    <a:masterClrMapping/>
  </p:clrMapOvr>
  <p:transition spd="med"/>
</p:sldLayout>
</file>

<file path=ppt/slideLayouts/slideLayout150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cap="all"/>
            </a:lvl1pPr>
          </a:lstStyle>
          <a:p>
            <a:r>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a:solidFill>
                  <a:srgbClr val="FFFFFF"/>
                </a:solidFill>
              </a:defRPr>
            </a:lvl1pPr>
            <a:lvl2pPr marL="0" indent="456880">
              <a:spcBef>
                <a:spcPts val="400"/>
              </a:spcBef>
              <a:buSzTx/>
              <a:buNone/>
              <a:defRPr sz="2000">
                <a:solidFill>
                  <a:srgbClr val="FFFFFF"/>
                </a:solidFill>
              </a:defRPr>
            </a:lvl2pPr>
            <a:lvl3pPr marL="0" indent="913757">
              <a:spcBef>
                <a:spcPts val="400"/>
              </a:spcBef>
              <a:buSzTx/>
              <a:buNone/>
              <a:defRPr sz="2000">
                <a:solidFill>
                  <a:srgbClr val="FFFFFF"/>
                </a:solidFill>
              </a:defRPr>
            </a:lvl3pPr>
            <a:lvl4pPr marL="0" indent="1370639">
              <a:spcBef>
                <a:spcPts val="400"/>
              </a:spcBef>
              <a:buSzTx/>
              <a:buNone/>
              <a:defRPr sz="2000">
                <a:solidFill>
                  <a:srgbClr val="FFFFFF"/>
                </a:solidFill>
              </a:defRPr>
            </a:lvl4pPr>
            <a:lvl5pPr marL="0" indent="1827516">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5618233"/>
      </p:ext>
    </p:extLst>
  </p:cSld>
  <p:clrMapOvr>
    <a:masterClrMapping/>
  </p:clrMapOvr>
  <p:transition spd="med"/>
</p:sldLayout>
</file>

<file path=ppt/slideLayouts/slideLayout150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a:solidFill>
                  <a:srgbClr val="FFFFFF"/>
                </a:solidFill>
              </a:defRPr>
            </a:lvl1pPr>
            <a:lvl2pPr marL="790019" indent="-333139">
              <a:spcBef>
                <a:spcPts val="600"/>
              </a:spcBef>
              <a:buSzPct val="100000"/>
              <a:buChar char="–"/>
              <a:defRPr sz="2800">
                <a:solidFill>
                  <a:srgbClr val="FFFFFF"/>
                </a:solidFill>
              </a:defRPr>
            </a:lvl2pPr>
            <a:lvl3pPr marL="1233574" indent="-319814">
              <a:spcBef>
                <a:spcPts val="600"/>
              </a:spcBef>
              <a:buSzPct val="100000"/>
              <a:buChar char="•"/>
              <a:defRPr sz="2800">
                <a:solidFill>
                  <a:srgbClr val="FFFFFF"/>
                </a:solidFill>
              </a:defRPr>
            </a:lvl3pPr>
            <a:lvl4pPr marL="1725987" indent="-355349">
              <a:spcBef>
                <a:spcPts val="600"/>
              </a:spcBef>
              <a:buSzPct val="100000"/>
              <a:buChar char="–"/>
              <a:defRPr sz="2800">
                <a:solidFill>
                  <a:srgbClr val="FFFFFF"/>
                </a:solidFill>
              </a:defRPr>
            </a:lvl4pPr>
            <a:lvl5pPr marL="2182867" indent="-355349">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2677326"/>
      </p:ext>
    </p:extLst>
  </p:cSld>
  <p:clrMapOvr>
    <a:masterClrMapping/>
  </p:clrMapOvr>
  <p:transition spd="med"/>
</p:sldLayout>
</file>

<file path=ppt/slideLayouts/slideLayout150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0"/>
            </a:lvl1pPr>
          </a:lstStyle>
          <a:p>
            <a:r>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a:solidFill>
                  <a:srgbClr val="FFFFFF"/>
                </a:solidFill>
              </a:defRPr>
            </a:lvl1pPr>
            <a:lvl2pPr marL="0" indent="456880">
              <a:spcBef>
                <a:spcPts val="500"/>
              </a:spcBef>
              <a:buSzTx/>
              <a:buNone/>
              <a:defRPr sz="2400" b="1">
                <a:solidFill>
                  <a:srgbClr val="FFFFFF"/>
                </a:solidFill>
              </a:defRPr>
            </a:lvl2pPr>
            <a:lvl3pPr marL="0" indent="913757">
              <a:spcBef>
                <a:spcPts val="500"/>
              </a:spcBef>
              <a:buSzTx/>
              <a:buNone/>
              <a:defRPr sz="2400" b="1">
                <a:solidFill>
                  <a:srgbClr val="FFFFFF"/>
                </a:solidFill>
              </a:defRPr>
            </a:lvl3pPr>
            <a:lvl4pPr marL="0" indent="1370639">
              <a:spcBef>
                <a:spcPts val="500"/>
              </a:spcBef>
              <a:buSzTx/>
              <a:buNone/>
              <a:defRPr sz="2400" b="1">
                <a:solidFill>
                  <a:srgbClr val="FFFFFF"/>
                </a:solidFill>
              </a:defRPr>
            </a:lvl4pPr>
            <a:lvl5pPr marL="0" indent="1827516">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p>
            <a:pPr marL="0" indent="0" rtl="0">
              <a:spcBef>
                <a:spcPts val="500"/>
              </a:spcBef>
              <a:buSzTx/>
              <a:buNone/>
              <a:defRPr sz="2400" b="1">
                <a:solidFill>
                  <a:srgbClr val="FFFFFF"/>
                </a:solidFill>
              </a:defRPr>
            </a:pPr>
            <a:endParaRPr/>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4076338"/>
      </p:ext>
    </p:extLst>
  </p:cSld>
  <p:clrMapOvr>
    <a:masterClrMapping/>
  </p:clrMapOvr>
  <p:transition spd="med"/>
</p:sldLayout>
</file>

<file path=ppt/slideLayouts/slideLayout150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4891908"/>
      </p:ext>
    </p:extLst>
  </p:cSld>
  <p:clrMapOvr>
    <a:masterClrMapping/>
  </p:clrMapOvr>
  <p:transition spd="med"/>
</p:sldLayout>
</file>

<file path=ppt/slideLayouts/slideLayout150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8560318"/>
      </p:ext>
    </p:extLst>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040" name="Title Text"/>
          <p:cNvSpPr txBox="1">
            <a:spLocks noGrp="1"/>
          </p:cNvSpPr>
          <p:nvPr>
            <p:ph type="title"/>
          </p:nvPr>
        </p:nvSpPr>
        <p:spPr>
          <a:xfrm>
            <a:off x="685436" y="2130076"/>
            <a:ext cx="7773128" cy="1470290"/>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41" name="Body Level One…"/>
          <p:cNvSpPr txBox="1">
            <a:spLocks noGrp="1"/>
          </p:cNvSpPr>
          <p:nvPr>
            <p:ph type="body" sz="quarter" idx="1"/>
          </p:nvPr>
        </p:nvSpPr>
        <p:spPr>
          <a:xfrm>
            <a:off x="1371990" y="3886163"/>
            <a:ext cx="6400019" cy="1752737"/>
          </a:xfrm>
          <a:prstGeom prst="rect">
            <a:avLst/>
          </a:prstGeom>
        </p:spPr>
        <p:txBody>
          <a:bodyPr lIns="32910" tIns="32910" rIns="32910" bIns="32910">
            <a:normAutofit/>
          </a:bodyPr>
          <a:lstStyle>
            <a:lvl1pPr marL="0" indent="0" algn="ctr" defTabSz="321503">
              <a:spcBef>
                <a:spcPts val="500"/>
              </a:spcBef>
              <a:buSzTx/>
              <a:buNone/>
              <a:defRPr sz="2300">
                <a:solidFill>
                  <a:srgbClr val="000000"/>
                </a:solidFill>
              </a:defRPr>
            </a:lvl1pPr>
            <a:lvl2pPr marL="0" indent="321503" algn="ctr" defTabSz="321503">
              <a:spcBef>
                <a:spcPts val="500"/>
              </a:spcBef>
              <a:buSzTx/>
              <a:buNone/>
              <a:defRPr sz="2300">
                <a:solidFill>
                  <a:srgbClr val="000000"/>
                </a:solidFill>
              </a:defRPr>
            </a:lvl2pPr>
            <a:lvl3pPr marL="0" indent="643006" algn="ctr" defTabSz="321503">
              <a:spcBef>
                <a:spcPts val="500"/>
              </a:spcBef>
              <a:buSzTx/>
              <a:buNone/>
              <a:defRPr sz="2300">
                <a:solidFill>
                  <a:srgbClr val="000000"/>
                </a:solidFill>
              </a:defRPr>
            </a:lvl3pPr>
            <a:lvl4pPr marL="0" indent="964508" algn="ctr" defTabSz="321503">
              <a:spcBef>
                <a:spcPts val="500"/>
              </a:spcBef>
              <a:buSzTx/>
              <a:buNone/>
              <a:defRPr sz="2300">
                <a:solidFill>
                  <a:srgbClr val="000000"/>
                </a:solidFill>
              </a:defRPr>
            </a:lvl4pPr>
            <a:lvl5pPr marL="0" indent="1286012" algn="ctr"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4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1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a:lvl1pPr>
          </a:lstStyle>
          <a:p>
            <a:r>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p>
            <a:pPr marL="0" indent="0" rtl="0">
              <a:spcBef>
                <a:spcPts val="300"/>
              </a:spcBef>
              <a:buSzTx/>
              <a:buNone/>
              <a:defRPr sz="1400">
                <a:solidFill>
                  <a:srgbClr val="FFFFFF"/>
                </a:solidFill>
              </a:defRPr>
            </a:pPr>
            <a:endParaRPr/>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7264089"/>
      </p:ext>
    </p:extLst>
  </p:cSld>
  <p:clrMapOvr>
    <a:masterClrMapping/>
  </p:clrMapOvr>
  <p:transition spd="med"/>
</p:sldLayout>
</file>

<file path=ppt/slideLayouts/slideLayout151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a:lvl1pPr>
          </a:lstStyle>
          <a:p>
            <a:r>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a:solidFill>
                  <a:srgbClr val="FFFFFF"/>
                </a:solidFill>
              </a:defRPr>
            </a:lvl1pPr>
            <a:lvl2pPr marL="0" indent="456880">
              <a:spcBef>
                <a:spcPts val="300"/>
              </a:spcBef>
              <a:buSzTx/>
              <a:buNone/>
              <a:defRPr sz="1400">
                <a:solidFill>
                  <a:srgbClr val="FFFFFF"/>
                </a:solidFill>
              </a:defRPr>
            </a:lvl2pPr>
            <a:lvl3pPr marL="0" indent="913757">
              <a:spcBef>
                <a:spcPts val="300"/>
              </a:spcBef>
              <a:buSzTx/>
              <a:buNone/>
              <a:defRPr sz="1400">
                <a:solidFill>
                  <a:srgbClr val="FFFFFF"/>
                </a:solidFill>
              </a:defRPr>
            </a:lvl3pPr>
            <a:lvl4pPr marL="0" indent="1370639">
              <a:spcBef>
                <a:spcPts val="300"/>
              </a:spcBef>
              <a:buSzTx/>
              <a:buNone/>
              <a:defRPr sz="1400">
                <a:solidFill>
                  <a:srgbClr val="FFFFFF"/>
                </a:solidFill>
              </a:defRPr>
            </a:lvl4pPr>
            <a:lvl5pPr marL="0" indent="1827516">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6743555"/>
      </p:ext>
    </p:extLst>
  </p:cSld>
  <p:clrMapOvr>
    <a:masterClrMapping/>
  </p:clrMapOvr>
  <p:transition spd="med"/>
</p:sldLayout>
</file>

<file path=ppt/slideLayouts/slideLayout151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6760702"/>
      </p:ext>
    </p:extLst>
  </p:cSld>
  <p:clrMapOvr>
    <a:masterClrMapping/>
  </p:clrMapOvr>
  <p:transition spd="med"/>
</p:sldLayout>
</file>

<file path=ppt/slideLayouts/slideLayout151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0"/>
            </a:lvl1pPr>
          </a:lstStyle>
          <a:p>
            <a:r>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669397"/>
      </p:ext>
    </p:extLst>
  </p:cSld>
  <p:clrMapOvr>
    <a:masterClrMapping/>
  </p:clrMapOvr>
  <p:transition spd="med"/>
</p:sldLayout>
</file>

<file path=ppt/slideLayouts/slideLayout151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0"/>
            </a:lvl1pPr>
          </a:lstStyle>
          <a:p>
            <a:r>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4797926"/>
      </p:ext>
    </p:extLst>
  </p:cSld>
  <p:clrMapOvr>
    <a:masterClrMapping/>
  </p:clrMapOvr>
  <p:transition spd="med"/>
</p:sldLayout>
</file>

<file path=ppt/slideLayouts/slideLayout151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p>
            <a:r>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55210772"/>
      </p:ext>
    </p:extLst>
  </p:cSld>
  <p:clrMapOvr>
    <a:masterClrMapping/>
  </p:clrMapOvr>
  <p:transition spd="med"/>
</p:sldLayout>
</file>

<file path=ppt/slideLayouts/slideLayout151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cap="all"/>
            </a:lvl1pPr>
          </a:lstStyle>
          <a:p>
            <a:r>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lvl1pPr>
            <a:lvl2pPr marL="0" indent="456342">
              <a:spcBef>
                <a:spcPts val="400"/>
              </a:spcBef>
              <a:buSzTx/>
              <a:buNone/>
              <a:defRPr sz="2000"/>
            </a:lvl2pPr>
            <a:lvl3pPr marL="0" indent="912690">
              <a:spcBef>
                <a:spcPts val="400"/>
              </a:spcBef>
              <a:buSzTx/>
              <a:buNone/>
              <a:defRPr sz="2000"/>
            </a:lvl3pPr>
            <a:lvl4pPr marL="0" indent="1369015">
              <a:spcBef>
                <a:spcPts val="400"/>
              </a:spcBef>
              <a:buSzTx/>
              <a:buNone/>
              <a:defRPr sz="2000"/>
            </a:lvl4pPr>
            <a:lvl5pPr marL="0" indent="1825374">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4644670"/>
      </p:ext>
    </p:extLst>
  </p:cSld>
  <p:clrMapOvr>
    <a:masterClrMapping/>
  </p:clrMapOvr>
  <p:transition spd="med"/>
</p:sldLayout>
</file>

<file path=ppt/slideLayouts/slideLayout151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p>
            <a:r>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a:lvl1pPr>
            <a:lvl2pPr marL="789082" indent="-332754">
              <a:spcBef>
                <a:spcPts val="600"/>
              </a:spcBef>
              <a:defRPr sz="2800"/>
            </a:lvl2pPr>
            <a:lvl3pPr marL="1232107" indent="-319440">
              <a:spcBef>
                <a:spcPts val="600"/>
              </a:spcBef>
              <a:defRPr sz="2800"/>
            </a:lvl3pPr>
            <a:lvl4pPr marL="1723956" indent="-354934">
              <a:spcBef>
                <a:spcPts val="600"/>
              </a:spcBef>
              <a:defRPr sz="2800"/>
            </a:lvl4pPr>
            <a:lvl5pPr marL="2180286" indent="-354934">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900158503"/>
      </p:ext>
    </p:extLst>
  </p:cSld>
  <p:clrMapOvr>
    <a:masterClrMapping/>
  </p:clrMapOvr>
  <p:transition spd="med"/>
</p:sldLayout>
</file>

<file path=ppt/slideLayouts/slideLayout151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6342">
              <a:spcBef>
                <a:spcPts val="500"/>
              </a:spcBef>
              <a:buSzTx/>
              <a:buNone/>
              <a:defRPr sz="2400" b="1"/>
            </a:lvl2pPr>
            <a:lvl3pPr marL="0" indent="912690">
              <a:spcBef>
                <a:spcPts val="500"/>
              </a:spcBef>
              <a:buSzTx/>
              <a:buNone/>
              <a:defRPr sz="2400" b="1"/>
            </a:lvl3pPr>
            <a:lvl4pPr marL="0" indent="1369015">
              <a:spcBef>
                <a:spcPts val="500"/>
              </a:spcBef>
              <a:buSzTx/>
              <a:buNone/>
              <a:defRPr sz="2400" b="1"/>
            </a:lvl4pPr>
            <a:lvl5pPr marL="0" indent="1825374">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pPr>
            <a:endParaRPr/>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34424828"/>
      </p:ext>
    </p:extLst>
  </p:cSld>
  <p:clrMapOvr>
    <a:masterClrMapping/>
  </p:clrMapOvr>
  <p:transition spd="med"/>
</p:sldLayout>
</file>

<file path=ppt/slideLayouts/slideLayout151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p>
            <a:r>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8983273"/>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2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25687477"/>
      </p:ext>
    </p:extLst>
  </p:cSld>
  <p:clrMapOvr>
    <a:masterClrMapping/>
  </p:clrMapOvr>
  <p:transition spd="med"/>
</p:sldLayout>
</file>

<file path=ppt/slideLayouts/slideLayout152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a:lvl1pPr>
          </a:lstStyle>
          <a:p>
            <a:r>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pPr>
            <a:endParaRPr/>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160102441"/>
      </p:ext>
    </p:extLst>
  </p:cSld>
  <p:clrMapOvr>
    <a:masterClrMapping/>
  </p:clrMapOvr>
  <p:transition spd="med"/>
</p:sldLayout>
</file>

<file path=ppt/slideLayouts/slideLayout152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a:lvl1pPr>
          </a:lstStyle>
          <a:p>
            <a:r>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6342">
              <a:spcBef>
                <a:spcPts val="300"/>
              </a:spcBef>
              <a:buSzTx/>
              <a:buNone/>
              <a:defRPr sz="1400"/>
            </a:lvl2pPr>
            <a:lvl3pPr marL="0" indent="912690">
              <a:spcBef>
                <a:spcPts val="300"/>
              </a:spcBef>
              <a:buSzTx/>
              <a:buNone/>
              <a:defRPr sz="1400"/>
            </a:lvl3pPr>
            <a:lvl4pPr marL="0" indent="1369015">
              <a:spcBef>
                <a:spcPts val="300"/>
              </a:spcBef>
              <a:buSzTx/>
              <a:buNone/>
              <a:defRPr sz="1400"/>
            </a:lvl4pPr>
            <a:lvl5pPr marL="0" indent="1825374">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11700422"/>
      </p:ext>
    </p:extLst>
  </p:cSld>
  <p:clrMapOvr>
    <a:masterClrMapping/>
  </p:clrMapOvr>
  <p:transition spd="med"/>
</p:sldLayout>
</file>

<file path=ppt/slideLayouts/slideLayout152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p>
            <a:r>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74267154"/>
      </p:ext>
    </p:extLst>
  </p:cSld>
  <p:clrMapOvr>
    <a:masterClrMapping/>
  </p:clrMapOvr>
  <p:transition spd="med"/>
</p:sldLayout>
</file>

<file path=ppt/slideLayouts/slideLayout152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p>
            <a:r>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177349471"/>
      </p:ext>
    </p:extLst>
  </p:cSld>
  <p:clrMapOvr>
    <a:masterClrMapping/>
  </p:clrMapOvr>
  <p:transition spd="med"/>
</p:sldLayout>
</file>

<file path=ppt/slideLayouts/slideLayout152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27040467"/>
      </p:ext>
    </p:extLst>
  </p:cSld>
  <p:clrMapOvr>
    <a:masterClrMapping/>
  </p:clrMapOvr>
  <p:transition spd="med"/>
</p:sldLayout>
</file>

<file path=ppt/slideLayouts/slideLayout152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76240789"/>
      </p:ext>
    </p:extLst>
  </p:cSld>
  <p:clrMapOvr>
    <a:masterClrMapping/>
  </p:clrMapOvr>
  <p:transition spd="med"/>
</p:sldLayout>
</file>

<file path=ppt/slideLayouts/slideLayout152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48815466"/>
      </p:ext>
    </p:extLst>
  </p:cSld>
  <p:clrMapOvr>
    <a:masterClrMapping/>
  </p:clrMapOvr>
  <p:transition spd="med"/>
</p:sldLayout>
</file>

<file path=ppt/slideLayouts/slideLayout152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56658838"/>
      </p:ext>
    </p:extLst>
  </p:cSld>
  <p:clrMapOvr>
    <a:masterClrMapping/>
  </p:clrMapOvr>
  <p:transition spd="med"/>
</p:sldLayout>
</file>

<file path=ppt/slideLayouts/slideLayout152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47782436"/>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cap="all">
                <a:solidFill>
                  <a:srgbClr val="000000"/>
                </a:solidFill>
              </a:defRPr>
            </a:lvl1pPr>
          </a:lstStyle>
          <a:p>
            <a:r>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a:solidFill>
                  <a:srgbClr val="000000"/>
                </a:solidFill>
              </a:defRPr>
            </a:lvl1pPr>
            <a:lvl2pPr marL="0" indent="321503" defTabSz="321503">
              <a:spcBef>
                <a:spcPts val="500"/>
              </a:spcBef>
              <a:buSzTx/>
              <a:buNone/>
              <a:defRPr sz="1400">
                <a:solidFill>
                  <a:srgbClr val="000000"/>
                </a:solidFill>
              </a:defRPr>
            </a:lvl2pPr>
            <a:lvl3pPr marL="0" indent="643006" defTabSz="321503">
              <a:spcBef>
                <a:spcPts val="500"/>
              </a:spcBef>
              <a:buSzTx/>
              <a:buNone/>
              <a:defRPr sz="1400">
                <a:solidFill>
                  <a:srgbClr val="000000"/>
                </a:solidFill>
              </a:defRPr>
            </a:lvl3pPr>
            <a:lvl4pPr marL="0" indent="964508" defTabSz="321503">
              <a:spcBef>
                <a:spcPts val="500"/>
              </a:spcBef>
              <a:buSzTx/>
              <a:buNone/>
              <a:defRPr sz="1400">
                <a:solidFill>
                  <a:srgbClr val="000000"/>
                </a:solidFill>
              </a:defRPr>
            </a:lvl4pPr>
            <a:lvl5pPr marL="0" indent="1286012" defTabSz="321503">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3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27491256"/>
      </p:ext>
    </p:extLst>
  </p:cSld>
  <p:clrMapOvr>
    <a:masterClrMapping/>
  </p:clrMapOvr>
  <p:transition spd="med"/>
</p:sldLayout>
</file>

<file path=ppt/slideLayouts/slideLayout153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66845144"/>
      </p:ext>
    </p:extLst>
  </p:cSld>
  <p:clrMapOvr>
    <a:masterClrMapping/>
  </p:clrMapOvr>
  <p:transition spd="med"/>
</p:sldLayout>
</file>

<file path=ppt/slideLayouts/slideLayout153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2703347"/>
      </p:ext>
    </p:extLst>
  </p:cSld>
  <p:clrMapOvr>
    <a:masterClrMapping/>
  </p:clrMapOvr>
  <p:transition spd="med"/>
</p:sldLayout>
</file>

<file path=ppt/slideLayouts/slideLayout153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p>
            <a:endParaRPr/>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394102899"/>
      </p:ext>
    </p:extLst>
  </p:cSld>
  <p:clrMapOvr>
    <a:masterClrMapping/>
  </p:clrMapOvr>
  <p:transition spd="med"/>
</p:sldLayout>
</file>

<file path=ppt/slideLayouts/slideLayout153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786744086"/>
      </p:ext>
    </p:extLst>
  </p:cSld>
  <p:clrMapOvr>
    <a:masterClrMapping/>
  </p:clrMapOvr>
  <p:transition spd="med"/>
</p:sldLayout>
</file>

<file path=ppt/slideLayouts/slideLayout153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948877384"/>
      </p:ext>
    </p:extLst>
  </p:cSld>
  <p:clrMapOvr>
    <a:masterClrMapping/>
  </p:clrMapOvr>
  <p:transition spd="med"/>
</p:sldLayout>
</file>

<file path=ppt/slideLayouts/slideLayout153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83771915"/>
      </p:ext>
    </p:extLst>
  </p:cSld>
  <p:clrMapOvr>
    <a:masterClrMapping/>
  </p:clrMapOvr>
  <p:transition spd="med"/>
</p:sldLayout>
</file>

<file path=ppt/slideLayouts/slideLayout153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04409589"/>
      </p:ext>
    </p:extLst>
  </p:cSld>
  <p:clrMapOvr>
    <a:masterClrMapping/>
  </p:clrMapOvr>
  <p:transition spd="med"/>
</p:sldLayout>
</file>

<file path=ppt/slideLayouts/slideLayout153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49854244"/>
      </p:ext>
    </p:extLst>
  </p:cSld>
  <p:clrMapOvr>
    <a:masterClrMapping/>
  </p:clrMapOvr>
  <p:transition spd="med"/>
</p:sldLayout>
</file>

<file path=ppt/slideLayouts/slideLayout153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80906913"/>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a:solidFill>
                  <a:srgbClr val="000000"/>
                </a:solidFill>
              </a:defRPr>
            </a:lvl1pPr>
            <a:lvl2pPr marL="241126" indent="80376" defTabSz="321503">
              <a:spcBef>
                <a:spcPts val="500"/>
              </a:spcBef>
              <a:buSzTx/>
              <a:buNone/>
              <a:defRPr sz="2000">
                <a:solidFill>
                  <a:srgbClr val="000000"/>
                </a:solidFill>
              </a:defRPr>
            </a:lvl2pPr>
            <a:lvl3pPr marL="241126" indent="401879" defTabSz="321503">
              <a:spcBef>
                <a:spcPts val="500"/>
              </a:spcBef>
              <a:buSzTx/>
              <a:buNone/>
              <a:defRPr sz="2000">
                <a:solidFill>
                  <a:srgbClr val="000000"/>
                </a:solidFill>
              </a:defRPr>
            </a:lvl3pPr>
            <a:lvl4pPr marL="241126" indent="723381" defTabSz="321503">
              <a:spcBef>
                <a:spcPts val="500"/>
              </a:spcBef>
              <a:buSzTx/>
              <a:buNone/>
              <a:defRPr sz="2000">
                <a:solidFill>
                  <a:srgbClr val="000000"/>
                </a:solidFill>
              </a:defRPr>
            </a:lvl4pPr>
            <a:lvl5pPr marL="241126" indent="1044885" defTabSz="321503">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4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64630003"/>
      </p:ext>
    </p:extLst>
  </p:cSld>
  <p:clrMapOvr>
    <a:masterClrMapping/>
  </p:clrMapOvr>
  <p:transition spd="med"/>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85711729"/>
      </p:ext>
    </p:extLst>
  </p:cSld>
  <p:clrMapOvr>
    <a:masterClrMapping/>
  </p:clrMapOvr>
  <p:transition spd="med"/>
</p:sldLayout>
</file>

<file path=ppt/slideLayouts/slideLayout154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19800260"/>
      </p:ext>
    </p:extLst>
  </p:cSld>
  <p:clrMapOvr>
    <a:masterClrMapping/>
  </p:clrMapOvr>
  <p:transition spd="med"/>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95368527"/>
      </p:ext>
    </p:extLst>
  </p:cSld>
  <p:clrMapOvr>
    <a:masterClrMapping/>
  </p:clrMapOvr>
  <p:transition spd="med"/>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62907378"/>
      </p:ext>
    </p:extLst>
  </p:cSld>
  <p:clrMapOvr>
    <a:masterClrMapping/>
  </p:clrMapOvr>
  <p:transition spd="med"/>
</p:sldLayout>
</file>

<file path=ppt/slideLayouts/slideLayout154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5297260"/>
      </p:ext>
    </p:extLst>
  </p:cSld>
  <p:clrMapOvr>
    <a:masterClrMapping/>
  </p:clrMapOvr>
  <p:transition spd="med"/>
</p:sldLayout>
</file>

<file path=ppt/slideLayouts/slideLayout154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0787348"/>
      </p:ext>
    </p:extLst>
  </p:cSld>
  <p:clrMapOvr>
    <a:masterClrMapping/>
  </p:clrMapOvr>
  <p:transition spd="med"/>
</p:sldLayout>
</file>

<file path=ppt/slideLayouts/slideLayout154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cap="all">
                <a:solidFill>
                  <a:srgbClr val="4460EE"/>
                </a:solidFill>
              </a:defRPr>
            </a:lvl1pPr>
          </a:lstStyle>
          <a:p>
            <a:r>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7299828"/>
      </p:ext>
    </p:extLst>
  </p:cSld>
  <p:clrMapOvr>
    <a:masterClrMapping/>
  </p:clrMapOvr>
  <p:transition spd="med"/>
</p:sldLayout>
</file>

<file path=ppt/slideLayouts/slideLayout154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818601"/>
      </p:ext>
    </p:extLst>
  </p:cSld>
  <p:clrMapOvr>
    <a:masterClrMapping/>
  </p:clrMapOvr>
  <p:transition spd="med"/>
</p:sldLayout>
</file>

<file path=ppt/slideLayouts/slideLayout154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8334265"/>
      </p:ext>
    </p:extLst>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a:solidFill>
                  <a:srgbClr val="000000"/>
                </a:solidFill>
              </a:defRPr>
            </a:lvl1pPr>
            <a:lvl2pPr marL="0" indent="321503" defTabSz="321503">
              <a:spcBef>
                <a:spcPts val="500"/>
              </a:spcBef>
              <a:buSzTx/>
              <a:buNone/>
              <a:defRPr sz="1700" b="1">
                <a:solidFill>
                  <a:srgbClr val="000000"/>
                </a:solidFill>
              </a:defRPr>
            </a:lvl2pPr>
            <a:lvl3pPr marL="0" indent="643006" defTabSz="321503">
              <a:spcBef>
                <a:spcPts val="500"/>
              </a:spcBef>
              <a:buSzTx/>
              <a:buNone/>
              <a:defRPr sz="1700" b="1">
                <a:solidFill>
                  <a:srgbClr val="000000"/>
                </a:solidFill>
              </a:defRPr>
            </a:lvl3pPr>
            <a:lvl4pPr marL="0" indent="964508" defTabSz="321503">
              <a:spcBef>
                <a:spcPts val="500"/>
              </a:spcBef>
              <a:buSzTx/>
              <a:buNone/>
              <a:defRPr sz="1700" b="1">
                <a:solidFill>
                  <a:srgbClr val="000000"/>
                </a:solidFill>
              </a:defRPr>
            </a:lvl4pPr>
            <a:lvl5pPr marL="0" indent="1286012" defTabSz="321503">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p>
            <a:pPr marL="0" indent="0" defTabSz="321503" rtl="0">
              <a:spcBef>
                <a:spcPts val="500"/>
              </a:spcBef>
              <a:buSzTx/>
              <a:buNone/>
              <a:defRPr sz="1700" b="1">
                <a:solidFill>
                  <a:srgbClr val="000000"/>
                </a:solidFill>
              </a:defRPr>
            </a:pPr>
            <a:endParaRPr/>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5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4687316"/>
      </p:ext>
    </p:extLst>
  </p:cSld>
  <p:clrMapOvr>
    <a:masterClrMapping/>
  </p:clrMapOvr>
  <p:transition spd="med"/>
</p:sldLayout>
</file>

<file path=ppt/slideLayouts/slideLayout155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0512766"/>
      </p:ext>
    </p:extLst>
  </p:cSld>
  <p:clrMapOvr>
    <a:masterClrMapping/>
  </p:clrMapOvr>
  <p:transition spd="med"/>
</p:sldLayout>
</file>

<file path=ppt/slideLayouts/slideLayout155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a:solidFill>
                  <a:srgbClr val="4460EE"/>
                </a:solidFill>
              </a:defRPr>
            </a:lvl1pPr>
          </a:lstStyle>
          <a:p>
            <a:r>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8873434"/>
      </p:ext>
    </p:extLst>
  </p:cSld>
  <p:clrMapOvr>
    <a:masterClrMapping/>
  </p:clrMapOvr>
  <p:transition spd="med"/>
</p:sldLayout>
</file>

<file path=ppt/slideLayouts/slideLayout155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a:solidFill>
                  <a:srgbClr val="4460EE"/>
                </a:solidFill>
              </a:defRPr>
            </a:lvl1pPr>
          </a:lstStyle>
          <a:p>
            <a:r>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9398019"/>
      </p:ext>
    </p:extLst>
  </p:cSld>
  <p:clrMapOvr>
    <a:masterClrMapping/>
  </p:clrMapOvr>
  <p:transition spd="med"/>
</p:sldLayout>
</file>

<file path=ppt/slideLayouts/slideLayout155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6883362"/>
      </p:ext>
    </p:extLst>
  </p:cSld>
  <p:clrMapOvr>
    <a:masterClrMapping/>
  </p:clrMapOvr>
  <p:transition spd="med"/>
</p:sldLayout>
</file>

<file path=ppt/slideLayouts/slideLayout155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a:solidFill>
                  <a:srgbClr val="4460EE"/>
                </a:solidFill>
              </a:defRPr>
            </a:lvl1pPr>
          </a:lstStyle>
          <a:p>
            <a:r>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2542715"/>
      </p:ext>
    </p:extLst>
  </p:cSld>
  <p:clrMapOvr>
    <a:masterClrMapping/>
  </p:clrMapOvr>
  <p:transition spd="med"/>
</p:sldLayout>
</file>

<file path=ppt/slideLayouts/slideLayout155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0"/>
            </a:lvl1pPr>
          </a:lstStyle>
          <a:p>
            <a:r>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FFFFFF"/>
                </a:solidFill>
              </a:defRPr>
            </a:lvl1pPr>
            <a:lvl2pPr algn="ctr">
              <a:buSzPct val="100000"/>
              <a:buChar char="–"/>
              <a:defRPr>
                <a:solidFill>
                  <a:srgbClr val="FFFFFF"/>
                </a:solidFill>
              </a:defRPr>
            </a:lvl2pPr>
            <a:lvl3pPr algn="ctr">
              <a:buSzPct val="100000"/>
              <a:buChar char="•"/>
              <a:defRPr>
                <a:solidFill>
                  <a:srgbClr val="FFFFFF"/>
                </a:solidFill>
              </a:defRPr>
            </a:lvl3pPr>
            <a:lvl4pPr algn="ctr">
              <a:buSzPct val="100000"/>
              <a:buChar char="–"/>
              <a:defRPr>
                <a:solidFill>
                  <a:srgbClr val="FFFFFF"/>
                </a:solidFill>
              </a:defRPr>
            </a:lvl4pPr>
            <a:lvl5pPr algn="ct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3941196"/>
      </p:ext>
    </p:extLst>
  </p:cSld>
  <p:clrMapOvr>
    <a:masterClrMapping/>
  </p:clrMapOvr>
  <p:transition spd="med"/>
</p:sldLayout>
</file>

<file path=ppt/slideLayouts/slideLayout155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80722875"/>
      </p:ext>
    </p:extLst>
  </p:cSld>
  <p:clrMapOvr>
    <a:masterClrMapping/>
  </p:clrMapOvr>
  <p:transition spd="med"/>
</p:sldLayout>
</file>

<file path=ppt/slideLayouts/slideLayout155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defRPr>
            </a:lvl1pPr>
            <a:lvl2pPr marL="0" indent="456342">
              <a:spcBef>
                <a:spcPts val="400"/>
              </a:spcBef>
              <a:buSzTx/>
              <a:buNone/>
              <a:defRPr sz="2000">
                <a:solidFill>
                  <a:srgbClr val="FFFFFF"/>
                </a:solidFill>
              </a:defRPr>
            </a:lvl2pPr>
            <a:lvl3pPr marL="0" indent="912690">
              <a:spcBef>
                <a:spcPts val="400"/>
              </a:spcBef>
              <a:buSzTx/>
              <a:buNone/>
              <a:defRPr sz="2000">
                <a:solidFill>
                  <a:srgbClr val="FFFFFF"/>
                </a:solidFill>
              </a:defRPr>
            </a:lvl3pPr>
            <a:lvl4pPr marL="0" indent="1369015">
              <a:spcBef>
                <a:spcPts val="400"/>
              </a:spcBef>
              <a:buSzTx/>
              <a:buNone/>
              <a:defRPr sz="2000">
                <a:solidFill>
                  <a:srgbClr val="FFFFFF"/>
                </a:solidFill>
              </a:defRPr>
            </a:lvl4pPr>
            <a:lvl5pPr marL="0" indent="1825374">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3694365"/>
      </p:ext>
    </p:extLst>
  </p:cSld>
  <p:clrMapOvr>
    <a:masterClrMapping/>
  </p:clrMapOvr>
  <p:transition spd="med"/>
</p:sldLayout>
</file>

<file path=ppt/slideLayouts/slideLayout155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FFFFFF"/>
                </a:solidFill>
              </a:defRPr>
            </a:lvl1pPr>
            <a:lvl2pPr marL="789082" indent="-332754">
              <a:spcBef>
                <a:spcPts val="600"/>
              </a:spcBef>
              <a:buSzPct val="100000"/>
              <a:buChar char="–"/>
              <a:defRPr sz="2800">
                <a:solidFill>
                  <a:srgbClr val="FFFFFF"/>
                </a:solidFill>
              </a:defRPr>
            </a:lvl2pPr>
            <a:lvl3pPr marL="1232107" indent="-319440">
              <a:spcBef>
                <a:spcPts val="600"/>
              </a:spcBef>
              <a:buSzPct val="100000"/>
              <a:buChar char="•"/>
              <a:defRPr sz="2800">
                <a:solidFill>
                  <a:srgbClr val="FFFFFF"/>
                </a:solidFill>
              </a:defRPr>
            </a:lvl3pPr>
            <a:lvl4pPr marL="1723956" indent="-354934">
              <a:spcBef>
                <a:spcPts val="600"/>
              </a:spcBef>
              <a:buSzPct val="100000"/>
              <a:buChar char="–"/>
              <a:defRPr sz="2800">
                <a:solidFill>
                  <a:srgbClr val="FFFFFF"/>
                </a:solidFill>
              </a:defRPr>
            </a:lvl4pPr>
            <a:lvl5pPr marL="2180286" indent="-354934">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4425464"/>
      </p:ext>
    </p:extLst>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6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0"/>
            </a:lvl1pPr>
          </a:lstStyle>
          <a:p>
            <a:r>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defRPr>
            </a:lvl1pPr>
            <a:lvl2pPr marL="0" indent="456342">
              <a:spcBef>
                <a:spcPts val="500"/>
              </a:spcBef>
              <a:buSzTx/>
              <a:buNone/>
              <a:defRPr sz="2400" b="1">
                <a:solidFill>
                  <a:srgbClr val="FFFFFF"/>
                </a:solidFill>
              </a:defRPr>
            </a:lvl2pPr>
            <a:lvl3pPr marL="0" indent="912690">
              <a:spcBef>
                <a:spcPts val="500"/>
              </a:spcBef>
              <a:buSzTx/>
              <a:buNone/>
              <a:defRPr sz="2400" b="1">
                <a:solidFill>
                  <a:srgbClr val="FFFFFF"/>
                </a:solidFill>
              </a:defRPr>
            </a:lvl3pPr>
            <a:lvl4pPr marL="0" indent="1369015">
              <a:spcBef>
                <a:spcPts val="500"/>
              </a:spcBef>
              <a:buSzTx/>
              <a:buNone/>
              <a:defRPr sz="2400" b="1">
                <a:solidFill>
                  <a:srgbClr val="FFFFFF"/>
                </a:solidFill>
              </a:defRPr>
            </a:lvl4pPr>
            <a:lvl5pPr marL="0" indent="1825374">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defRPr>
            </a:pPr>
            <a:endParaRPr/>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1969958"/>
      </p:ext>
    </p:extLst>
  </p:cSld>
  <p:clrMapOvr>
    <a:masterClrMapping/>
  </p:clrMapOvr>
  <p:transition spd="med"/>
</p:sldLayout>
</file>

<file path=ppt/slideLayouts/slideLayout156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6030222"/>
      </p:ext>
    </p:extLst>
  </p:cSld>
  <p:clrMapOvr>
    <a:masterClrMapping/>
  </p:clrMapOvr>
  <p:transition spd="med"/>
</p:sldLayout>
</file>

<file path=ppt/slideLayouts/slideLayout156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7441718"/>
      </p:ext>
    </p:extLst>
  </p:cSld>
  <p:clrMapOvr>
    <a:masterClrMapping/>
  </p:clrMapOvr>
  <p:transition spd="med"/>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8886898"/>
      </p:ext>
    </p:extLst>
  </p:cSld>
  <p:clrMapOvr>
    <a:masterClrMapping/>
  </p:clrMapOvr>
  <p:transition spd="med"/>
</p:sldLayout>
</file>

<file path=ppt/slideLayouts/slideLayout156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defRPr>
            </a:pPr>
            <a:endParaRPr/>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8683551"/>
      </p:ext>
    </p:extLst>
  </p:cSld>
  <p:clrMapOvr>
    <a:masterClrMapping/>
  </p:clrMapOvr>
  <p:transition spd="med"/>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defRPr>
            </a:lvl1pPr>
            <a:lvl2pPr marL="0" indent="456342">
              <a:spcBef>
                <a:spcPts val="300"/>
              </a:spcBef>
              <a:buSzTx/>
              <a:buNone/>
              <a:defRPr sz="1400">
                <a:solidFill>
                  <a:srgbClr val="FFFFFF"/>
                </a:solidFill>
              </a:defRPr>
            </a:lvl2pPr>
            <a:lvl3pPr marL="0" indent="912690">
              <a:spcBef>
                <a:spcPts val="300"/>
              </a:spcBef>
              <a:buSzTx/>
              <a:buNone/>
              <a:defRPr sz="1400">
                <a:solidFill>
                  <a:srgbClr val="FFFFFF"/>
                </a:solidFill>
              </a:defRPr>
            </a:lvl3pPr>
            <a:lvl4pPr marL="0" indent="1369015">
              <a:spcBef>
                <a:spcPts val="300"/>
              </a:spcBef>
              <a:buSzTx/>
              <a:buNone/>
              <a:defRPr sz="1400">
                <a:solidFill>
                  <a:srgbClr val="FFFFFF"/>
                </a:solidFill>
              </a:defRPr>
            </a:lvl4pPr>
            <a:lvl5pPr marL="0" indent="1825374">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4960988"/>
      </p:ext>
    </p:extLst>
  </p:cSld>
  <p:clrMapOvr>
    <a:masterClrMapping/>
  </p:clrMapOvr>
  <p:transition spd="med"/>
</p:sldLayout>
</file>

<file path=ppt/slideLayouts/slideLayout156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6624960"/>
      </p:ext>
    </p:extLst>
  </p:cSld>
  <p:clrMapOvr>
    <a:masterClrMapping/>
  </p:clrMapOvr>
  <p:transition spd="med"/>
</p:sldLayout>
</file>

<file path=ppt/slideLayouts/slideLayout156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0"/>
            </a:lvl1pPr>
          </a:lstStyle>
          <a:p>
            <a:r>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8400043"/>
      </p:ext>
    </p:extLst>
  </p:cSld>
  <p:clrMapOvr>
    <a:masterClrMapping/>
  </p:clrMapOvr>
  <p:transition spd="med"/>
</p:sldLayout>
</file>

<file path=ppt/slideLayouts/slideLayout156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23"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0471463"/>
      </p:ext>
    </p:extLst>
  </p:cSld>
  <p:clrMapOvr>
    <a:masterClrMapping/>
  </p:clrMapOvr>
  <p:transition spd="med"/>
</p:sldLayout>
</file>

<file path=ppt/slideLayouts/slideLayout156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41"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866610"/>
      </p:ext>
    </p:extLst>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209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7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a:solidFill>
                  <a:srgbClr val="006666"/>
                </a:solidFill>
              </a:defRPr>
            </a:lvl1pPr>
            <a:lvl2pPr marL="789082" indent="-332754">
              <a:spcBef>
                <a:spcPts val="600"/>
              </a:spcBef>
              <a:buSzPct val="75000"/>
              <a:buChar char="–"/>
              <a:defRPr sz="2800">
                <a:solidFill>
                  <a:srgbClr val="006666"/>
                </a:solidFill>
              </a:defRPr>
            </a:lvl2pPr>
            <a:lvl3pPr marL="1232107" indent="-319440">
              <a:spcBef>
                <a:spcPts val="600"/>
              </a:spcBef>
              <a:buSzPct val="75000"/>
              <a:defRPr sz="2800">
                <a:solidFill>
                  <a:srgbClr val="006666"/>
                </a:solidFill>
              </a:defRPr>
            </a:lvl3pPr>
            <a:lvl4pPr marL="1723956" indent="-354934">
              <a:spcBef>
                <a:spcPts val="600"/>
              </a:spcBef>
              <a:buSzPct val="80000"/>
              <a:buChar char="–"/>
              <a:defRPr sz="2800">
                <a:solidFill>
                  <a:srgbClr val="006666"/>
                </a:solidFill>
              </a:defRPr>
            </a:lvl4pPr>
            <a:lvl5pPr marL="2180286" indent="-354934">
              <a:spcBef>
                <a:spcPts val="600"/>
              </a:spcBef>
              <a:buSzPct val="65000"/>
              <a:buChar char="●"/>
              <a:defRPr sz="2800">
                <a:solidFill>
                  <a:srgbClr val="006666"/>
                </a:solidFill>
              </a:defRPr>
            </a:lvl5pPr>
          </a:lstStyle>
          <a:p>
            <a:r>
              <a:t>Body Level One</a:t>
            </a:r>
          </a:p>
          <a:p>
            <a:pPr lvl="1"/>
            <a:r>
              <a:t>Body Level Two</a:t>
            </a:r>
          </a:p>
          <a:p>
            <a:pPr lvl="2"/>
            <a:r>
              <a:t>Body Level Three</a:t>
            </a:r>
          </a:p>
          <a:p>
            <a:pPr lvl="3"/>
            <a:r>
              <a:t>Body Level Four</a:t>
            </a:r>
          </a:p>
          <a:p>
            <a:pPr lvl="4"/>
            <a:r>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a:solidFill>
                  <a:srgbClr val="003366"/>
                </a:solidFill>
              </a:defRPr>
            </a:lvl1pPr>
          </a:lstStyle>
          <a:p>
            <a:r>
              <a:t>Title Text</a:t>
            </a:r>
          </a:p>
        </p:txBody>
      </p:sp>
      <p:sp>
        <p:nvSpPr>
          <p:cNvPr id="1056" name="Slide Number"/>
          <p:cNvSpPr txBox="1">
            <a:spLocks noGrp="1"/>
          </p:cNvSpPr>
          <p:nvPr>
            <p:ph type="sldNum" sz="quarter" idx="2"/>
          </p:nvPr>
        </p:nvSpPr>
        <p:spPr>
          <a:xfrm>
            <a:off x="9525" y="6374315"/>
            <a:ext cx="471247" cy="474160"/>
          </a:xfrm>
          <a:prstGeom prst="rect">
            <a:avLst/>
          </a:prstGeom>
        </p:spPr>
        <p:txBody>
          <a:bodyPr/>
          <a:lstStyle>
            <a:lvl1pPr algn="l">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73879185"/>
      </p:ext>
    </p:extLst>
  </p:cSld>
  <p:clrMapOvr>
    <a:masterClrMapping/>
  </p:clrMapOvr>
  <p:transition spd="med"/>
</p:sldLayout>
</file>

<file path=ppt/slideLayouts/slideLayout157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cap="all">
                <a:solidFill>
                  <a:srgbClr val="006666"/>
                </a:solidFill>
              </a:defRPr>
            </a:lvl1pPr>
          </a:lstStyle>
          <a:p>
            <a:r>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3366"/>
                </a:solidFill>
              </a:defRPr>
            </a:lvl1pPr>
            <a:lvl2pPr marL="0" indent="456342">
              <a:spcBef>
                <a:spcPts val="400"/>
              </a:spcBef>
              <a:buSzTx/>
              <a:buNone/>
              <a:defRPr sz="2000">
                <a:solidFill>
                  <a:srgbClr val="003366"/>
                </a:solidFill>
              </a:defRPr>
            </a:lvl2pPr>
            <a:lvl3pPr marL="0" indent="912690">
              <a:spcBef>
                <a:spcPts val="400"/>
              </a:spcBef>
              <a:buSzTx/>
              <a:buNone/>
              <a:defRPr sz="2000">
                <a:solidFill>
                  <a:srgbClr val="003366"/>
                </a:solidFill>
              </a:defRPr>
            </a:lvl3pPr>
            <a:lvl4pPr marL="0" indent="1369015">
              <a:spcBef>
                <a:spcPts val="400"/>
              </a:spcBef>
              <a:buSzTx/>
              <a:buNone/>
              <a:defRPr sz="2000">
                <a:solidFill>
                  <a:srgbClr val="003366"/>
                </a:solidFill>
              </a:defRPr>
            </a:lvl4pPr>
            <a:lvl5pPr marL="0" indent="1825374">
              <a:spcBef>
                <a:spcPts val="400"/>
              </a:spcBef>
              <a:buSzTx/>
              <a:buNone/>
              <a:defRPr sz="20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088"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011649986"/>
      </p:ext>
    </p:extLst>
  </p:cSld>
  <p:clrMapOvr>
    <a:masterClrMapping/>
  </p:clrMapOvr>
  <p:transition spd="med"/>
</p:sldLayout>
</file>

<file path=ppt/slideLayouts/slideLayout157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a:solidFill>
                  <a:srgbClr val="003366"/>
                </a:solidFill>
              </a:defRPr>
            </a:lvl1pPr>
            <a:lvl2pPr marL="789082" indent="-332754">
              <a:spcBef>
                <a:spcPts val="600"/>
              </a:spcBef>
              <a:buClr>
                <a:srgbClr val="003366"/>
              </a:buClr>
              <a:buSzPct val="75000"/>
              <a:buChar char="–"/>
              <a:defRPr sz="2800">
                <a:solidFill>
                  <a:srgbClr val="003366"/>
                </a:solidFill>
              </a:defRPr>
            </a:lvl2pPr>
            <a:lvl3pPr marL="1232107" indent="-319440">
              <a:spcBef>
                <a:spcPts val="600"/>
              </a:spcBef>
              <a:buClr>
                <a:srgbClr val="003366"/>
              </a:buClr>
              <a:buSzPct val="75000"/>
              <a:defRPr sz="2800">
                <a:solidFill>
                  <a:srgbClr val="003366"/>
                </a:solidFill>
              </a:defRPr>
            </a:lvl3pPr>
            <a:lvl4pPr marL="1723956" indent="-354934">
              <a:spcBef>
                <a:spcPts val="600"/>
              </a:spcBef>
              <a:buClr>
                <a:srgbClr val="003366"/>
              </a:buClr>
              <a:buSzPct val="80000"/>
              <a:buChar char="–"/>
              <a:defRPr sz="2800">
                <a:solidFill>
                  <a:srgbClr val="003366"/>
                </a:solidFill>
              </a:defRPr>
            </a:lvl4pPr>
            <a:lvl5pPr marL="2180286" indent="-354934">
              <a:spcBef>
                <a:spcPts val="600"/>
              </a:spcBef>
              <a:buClr>
                <a:srgbClr val="003366"/>
              </a:buClr>
              <a:buSzPct val="65000"/>
              <a:buChar char="●"/>
              <a:defRPr sz="28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04"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182720235"/>
      </p:ext>
    </p:extLst>
  </p:cSld>
  <p:clrMapOvr>
    <a:masterClrMapping/>
  </p:clrMapOvr>
  <p:transition spd="med"/>
</p:sldLayout>
</file>

<file path=ppt/slideLayouts/slideLayout157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3366"/>
                </a:solidFill>
              </a:defRPr>
            </a:lvl1pPr>
            <a:lvl2pPr marL="0" indent="456342">
              <a:spcBef>
                <a:spcPts val="500"/>
              </a:spcBef>
              <a:buSzTx/>
              <a:buNone/>
              <a:defRPr sz="2400" b="1">
                <a:solidFill>
                  <a:srgbClr val="003366"/>
                </a:solidFill>
              </a:defRPr>
            </a:lvl2pPr>
            <a:lvl3pPr marL="0" indent="912690">
              <a:spcBef>
                <a:spcPts val="500"/>
              </a:spcBef>
              <a:buSzTx/>
              <a:buNone/>
              <a:defRPr sz="2400" b="1">
                <a:solidFill>
                  <a:srgbClr val="003366"/>
                </a:solidFill>
              </a:defRPr>
            </a:lvl3pPr>
            <a:lvl4pPr marL="0" indent="1369015">
              <a:spcBef>
                <a:spcPts val="500"/>
              </a:spcBef>
              <a:buSzTx/>
              <a:buNone/>
              <a:defRPr sz="2400" b="1">
                <a:solidFill>
                  <a:srgbClr val="003366"/>
                </a:solidFill>
              </a:defRPr>
            </a:lvl4pPr>
            <a:lvl5pPr marL="0" indent="1825374">
              <a:spcBef>
                <a:spcPts val="500"/>
              </a:spcBef>
              <a:buSzTx/>
              <a:buNone/>
              <a:defRPr sz="2400" b="1">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3366"/>
                </a:solidFill>
              </a:defRPr>
            </a:pPr>
            <a:endParaRPr/>
          </a:p>
        </p:txBody>
      </p:sp>
      <p:sp>
        <p:nvSpPr>
          <p:cNvPr id="1121"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160648151"/>
      </p:ext>
    </p:extLst>
  </p:cSld>
  <p:clrMapOvr>
    <a:masterClrMapping/>
  </p:clrMapOvr>
  <p:transition spd="med"/>
</p:sldLayout>
</file>

<file path=ppt/slideLayouts/slideLayout157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36"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034756121"/>
      </p:ext>
    </p:extLst>
  </p:cSld>
  <p:clrMapOvr>
    <a:masterClrMapping/>
  </p:clrMapOvr>
  <p:transition spd="med"/>
</p:sldLayout>
</file>

<file path=ppt/slideLayouts/slideLayout157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794727817"/>
      </p:ext>
    </p:extLst>
  </p:cSld>
  <p:clrMapOvr>
    <a:masterClrMapping/>
  </p:clrMapOvr>
  <p:transition spd="med"/>
</p:sldLayout>
</file>

<file path=ppt/slideLayouts/slideLayout157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a:solidFill>
                  <a:srgbClr val="006666"/>
                </a:solidFill>
              </a:defRPr>
            </a:lvl1pPr>
          </a:lstStyle>
          <a:p>
            <a:r>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a:solidFill>
                  <a:srgbClr val="003366"/>
                </a:solidFill>
              </a:defRPr>
            </a:lvl1pPr>
            <a:lvl2pPr>
              <a:buClr>
                <a:srgbClr val="003366"/>
              </a:buClr>
              <a:buSzPct val="75000"/>
              <a:buChar char="–"/>
              <a:defRPr>
                <a:solidFill>
                  <a:srgbClr val="003366"/>
                </a:solidFill>
              </a:defRPr>
            </a:lvl2pPr>
            <a:lvl3pPr>
              <a:buClr>
                <a:srgbClr val="003366"/>
              </a:buClr>
              <a:buSzPct val="75000"/>
              <a:defRPr>
                <a:solidFill>
                  <a:srgbClr val="003366"/>
                </a:solidFill>
              </a:defRPr>
            </a:lvl3pPr>
            <a:lvl4pPr>
              <a:buClr>
                <a:srgbClr val="003366"/>
              </a:buClr>
              <a:buSzPct val="80000"/>
              <a:buChar char="–"/>
              <a:defRPr>
                <a:solidFill>
                  <a:srgbClr val="003366"/>
                </a:solidFill>
              </a:defRPr>
            </a:lvl4pPr>
            <a:lvl5pPr>
              <a:buClr>
                <a:srgbClr val="003366"/>
              </a:buClr>
              <a:buSzPct val="65000"/>
              <a:buChar char="●"/>
              <a:defRPr>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3366"/>
                </a:solidFill>
              </a:defRPr>
            </a:pPr>
            <a:endParaRPr/>
          </a:p>
        </p:txBody>
      </p:sp>
      <p:sp>
        <p:nvSpPr>
          <p:cNvPr id="1167"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878989673"/>
      </p:ext>
    </p:extLst>
  </p:cSld>
  <p:clrMapOvr>
    <a:masterClrMapping/>
  </p:clrMapOvr>
  <p:transition spd="med"/>
</p:sldLayout>
</file>

<file path=ppt/slideLayouts/slideLayout157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a:solidFill>
                  <a:srgbClr val="006666"/>
                </a:solidFill>
              </a:defRPr>
            </a:lvl1pPr>
          </a:lstStyle>
          <a:p>
            <a:r>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3366"/>
                </a:solidFill>
              </a:defRPr>
            </a:lvl1pPr>
            <a:lvl2pPr marL="0" indent="456342">
              <a:spcBef>
                <a:spcPts val="300"/>
              </a:spcBef>
              <a:buSzTx/>
              <a:buNone/>
              <a:defRPr sz="1400">
                <a:solidFill>
                  <a:srgbClr val="003366"/>
                </a:solidFill>
              </a:defRPr>
            </a:lvl2pPr>
            <a:lvl3pPr marL="0" indent="912690">
              <a:spcBef>
                <a:spcPts val="300"/>
              </a:spcBef>
              <a:buSzTx/>
              <a:buNone/>
              <a:defRPr sz="1400">
                <a:solidFill>
                  <a:srgbClr val="003366"/>
                </a:solidFill>
              </a:defRPr>
            </a:lvl3pPr>
            <a:lvl4pPr marL="0" indent="1369015">
              <a:spcBef>
                <a:spcPts val="300"/>
              </a:spcBef>
              <a:buSzTx/>
              <a:buNone/>
              <a:defRPr sz="1400">
                <a:solidFill>
                  <a:srgbClr val="003366"/>
                </a:solidFill>
              </a:defRPr>
            </a:lvl4pPr>
            <a:lvl5pPr marL="0" indent="1825374">
              <a:spcBef>
                <a:spcPts val="300"/>
              </a:spcBef>
              <a:buSzTx/>
              <a:buNone/>
              <a:defRPr sz="14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84"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150825968"/>
      </p:ext>
    </p:extLst>
  </p:cSld>
  <p:clrMapOvr>
    <a:masterClrMapping/>
  </p:clrMapOvr>
  <p:transition spd="med"/>
</p:sldLayout>
</file>

<file path=ppt/slideLayouts/slideLayout157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a:solidFill>
                  <a:srgbClr val="003366"/>
                </a:solidFill>
              </a:defRPr>
            </a:lvl1pPr>
            <a:lvl2pPr marL="789082" indent="-332754">
              <a:spcBef>
                <a:spcPts val="600"/>
              </a:spcBef>
              <a:buClr>
                <a:srgbClr val="003366"/>
              </a:buClr>
              <a:buSzPct val="75000"/>
              <a:buChar char="–"/>
              <a:defRPr sz="2800">
                <a:solidFill>
                  <a:srgbClr val="003366"/>
                </a:solidFill>
              </a:defRPr>
            </a:lvl2pPr>
            <a:lvl3pPr marL="1232107" indent="-319440">
              <a:spcBef>
                <a:spcPts val="600"/>
              </a:spcBef>
              <a:buClr>
                <a:srgbClr val="003366"/>
              </a:buClr>
              <a:buSzPct val="75000"/>
              <a:defRPr sz="2800">
                <a:solidFill>
                  <a:srgbClr val="003366"/>
                </a:solidFill>
              </a:defRPr>
            </a:lvl3pPr>
            <a:lvl4pPr marL="1723956" indent="-354934">
              <a:spcBef>
                <a:spcPts val="600"/>
              </a:spcBef>
              <a:buClr>
                <a:srgbClr val="003366"/>
              </a:buClr>
              <a:buSzPct val="80000"/>
              <a:buChar char="–"/>
              <a:defRPr sz="2800">
                <a:solidFill>
                  <a:srgbClr val="003366"/>
                </a:solidFill>
              </a:defRPr>
            </a:lvl4pPr>
            <a:lvl5pPr marL="2180286" indent="-354934">
              <a:spcBef>
                <a:spcPts val="600"/>
              </a:spcBef>
              <a:buClr>
                <a:srgbClr val="003366"/>
              </a:buClr>
              <a:buSzPct val="65000"/>
              <a:buChar char="●"/>
              <a:defRPr sz="28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200"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267093674"/>
      </p:ext>
    </p:extLst>
  </p:cSld>
  <p:clrMapOvr>
    <a:masterClrMapping/>
  </p:clrMapOvr>
  <p:transition spd="med"/>
</p:sldLayout>
</file>

<file path=ppt/slideLayouts/slideLayout157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a:solidFill>
                  <a:srgbClr val="006666"/>
                </a:solidFill>
              </a:defRPr>
            </a:lvl1pPr>
          </a:lstStyle>
          <a:p>
            <a:r>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a:solidFill>
                  <a:srgbClr val="003366"/>
                </a:solidFill>
              </a:defRPr>
            </a:lvl1pPr>
            <a:lvl2pPr marL="789082" indent="-332754">
              <a:spcBef>
                <a:spcPts val="600"/>
              </a:spcBef>
              <a:buClr>
                <a:srgbClr val="003366"/>
              </a:buClr>
              <a:buSzPct val="75000"/>
              <a:buChar char="–"/>
              <a:defRPr sz="2800">
                <a:solidFill>
                  <a:srgbClr val="003366"/>
                </a:solidFill>
              </a:defRPr>
            </a:lvl2pPr>
            <a:lvl3pPr marL="1232107" indent="-319440">
              <a:spcBef>
                <a:spcPts val="600"/>
              </a:spcBef>
              <a:buClr>
                <a:srgbClr val="003366"/>
              </a:buClr>
              <a:buSzPct val="75000"/>
              <a:defRPr sz="2800">
                <a:solidFill>
                  <a:srgbClr val="003366"/>
                </a:solidFill>
              </a:defRPr>
            </a:lvl3pPr>
            <a:lvl4pPr marL="1723956" indent="-354934">
              <a:spcBef>
                <a:spcPts val="600"/>
              </a:spcBef>
              <a:buClr>
                <a:srgbClr val="003366"/>
              </a:buClr>
              <a:buSzPct val="80000"/>
              <a:buChar char="–"/>
              <a:defRPr sz="2800">
                <a:solidFill>
                  <a:srgbClr val="003366"/>
                </a:solidFill>
              </a:defRPr>
            </a:lvl4pPr>
            <a:lvl5pPr marL="2180286" indent="-354934">
              <a:spcBef>
                <a:spcPts val="600"/>
              </a:spcBef>
              <a:buClr>
                <a:srgbClr val="003366"/>
              </a:buClr>
              <a:buSzPct val="65000"/>
              <a:buChar char="●"/>
              <a:defRPr sz="28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216"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69967285"/>
      </p:ext>
    </p:extLst>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a:solidFill>
                  <a:srgbClr val="000000"/>
                </a:solidFill>
              </a:defRPr>
            </a:lvl1pPr>
          </a:lstStyle>
          <a:p>
            <a:r>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p>
            <a:pPr marL="0" indent="0" defTabSz="321503" rtl="0">
              <a:spcBef>
                <a:spcPts val="500"/>
              </a:spcBef>
              <a:buSzTx/>
              <a:buNone/>
              <a:defRPr sz="1000">
                <a:solidFill>
                  <a:srgbClr val="000000"/>
                </a:solidFill>
              </a:defRPr>
            </a:pPr>
            <a:endParaRPr/>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8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0">
                <a:solidFill>
                  <a:srgbClr val="000000"/>
                </a:solidFill>
              </a:defRPr>
            </a:lvl1pPr>
          </a:lstStyle>
          <a:p>
            <a:r>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000000"/>
                </a:solidFill>
              </a:defRPr>
            </a:lvl1pPr>
            <a:lvl2pPr marL="0" indent="456342" algn="ctr">
              <a:buSzTx/>
              <a:buNone/>
              <a:defRPr>
                <a:solidFill>
                  <a:srgbClr val="000000"/>
                </a:solidFill>
              </a:defRPr>
            </a:lvl2pPr>
            <a:lvl3pPr marL="0" indent="912690" algn="ctr">
              <a:buSzTx/>
              <a:buNone/>
              <a:defRPr>
                <a:solidFill>
                  <a:srgbClr val="000000"/>
                </a:solidFill>
              </a:defRPr>
            </a:lvl3pPr>
            <a:lvl4pPr marL="0" indent="1369015" algn="ctr">
              <a:buSzTx/>
              <a:buNone/>
              <a:defRPr>
                <a:solidFill>
                  <a:srgbClr val="000000"/>
                </a:solidFill>
              </a:defRPr>
            </a:lvl4pPr>
            <a:lvl5pPr marL="0" indent="1825374" algn="ctr">
              <a:buSzTx/>
              <a:buNone/>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7222554"/>
      </p:ext>
    </p:extLst>
  </p:cSld>
  <p:clrMapOvr>
    <a:masterClrMapping/>
  </p:clrMapOvr>
  <p:transition spd="med"/>
</p:sldLayout>
</file>

<file path=ppt/slideLayouts/slideLayout158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cap="all">
                <a:solidFill>
                  <a:srgbClr val="000000"/>
                </a:solidFill>
              </a:defRPr>
            </a:lvl1pPr>
          </a:lstStyle>
          <a:p>
            <a:r>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62643771"/>
      </p:ext>
    </p:extLst>
  </p:cSld>
  <p:clrMapOvr>
    <a:masterClrMapping/>
  </p:clrMapOvr>
  <p:transition spd="med"/>
</p:sldLayout>
</file>

<file path=ppt/slideLayouts/slideLayout158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73294606"/>
      </p:ext>
    </p:extLst>
  </p:cSld>
  <p:clrMapOvr>
    <a:masterClrMapping/>
  </p:clrMapOvr>
  <p:transition spd="med"/>
</p:sldLayout>
</file>

<file path=ppt/slideLayouts/slideLayout158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776989"/>
      </p:ext>
    </p:extLst>
  </p:cSld>
  <p:clrMapOvr>
    <a:masterClrMapping/>
  </p:clrMapOvr>
  <p:transition spd="med"/>
</p:sldLayout>
</file>

<file path=ppt/slideLayouts/slideLayout158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3366030"/>
      </p:ext>
    </p:extLst>
  </p:cSld>
  <p:clrMapOvr>
    <a:masterClrMapping/>
  </p:clrMapOvr>
  <p:transition spd="med"/>
</p:sldLayout>
</file>

<file path=ppt/slideLayouts/slideLayout158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9885133"/>
      </p:ext>
    </p:extLst>
  </p:cSld>
  <p:clrMapOvr>
    <a:masterClrMapping/>
  </p:clrMapOvr>
  <p:transition spd="med"/>
</p:sldLayout>
</file>

<file path=ppt/slideLayouts/slideLayout158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a:solidFill>
                  <a:srgbClr val="000000"/>
                </a:solidFill>
              </a:defRPr>
            </a:lvl1pPr>
          </a:lstStyle>
          <a:p>
            <a:r>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94416320"/>
      </p:ext>
    </p:extLst>
  </p:cSld>
  <p:clrMapOvr>
    <a:masterClrMapping/>
  </p:clrMapOvr>
  <p:transition spd="med"/>
</p:sldLayout>
</file>

<file path=ppt/slideLayouts/slideLayout158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a:solidFill>
                  <a:srgbClr val="000000"/>
                </a:solidFill>
              </a:defRPr>
            </a:lvl1pPr>
          </a:lstStyle>
          <a:p>
            <a:r>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9250262"/>
      </p:ext>
    </p:extLst>
  </p:cSld>
  <p:clrMapOvr>
    <a:masterClrMapping/>
  </p:clrMapOvr>
  <p:transition spd="med"/>
</p:sldLayout>
</file>

<file path=ppt/slideLayouts/slideLayout158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855595"/>
      </p:ext>
    </p:extLst>
  </p:cSld>
  <p:clrMapOvr>
    <a:masterClrMapping/>
  </p:clrMapOvr>
  <p:transition spd="med"/>
</p:sldLayout>
</file>

<file path=ppt/slideLayouts/slideLayout158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0">
                <a:solidFill>
                  <a:srgbClr val="000000"/>
                </a:solidFill>
              </a:defRPr>
            </a:lvl1pPr>
          </a:lstStyle>
          <a:p>
            <a:r>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8369229"/>
      </p:ext>
    </p:extLst>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a:solidFill>
                  <a:srgbClr val="000000"/>
                </a:solidFill>
              </a:defRPr>
            </a:lvl1pPr>
          </a:lstStyle>
          <a:p>
            <a:r>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p>
            <a:endParaRPr/>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a:solidFill>
                  <a:srgbClr val="000000"/>
                </a:solidFill>
              </a:defRPr>
            </a:lvl1pPr>
            <a:lvl2pPr marL="0" indent="321503" defTabSz="321503">
              <a:spcBef>
                <a:spcPts val="500"/>
              </a:spcBef>
              <a:buSzTx/>
              <a:buNone/>
              <a:defRPr sz="1000">
                <a:solidFill>
                  <a:srgbClr val="000000"/>
                </a:solidFill>
              </a:defRPr>
            </a:lvl2pPr>
            <a:lvl3pPr marL="0" indent="643006" defTabSz="321503">
              <a:spcBef>
                <a:spcPts val="500"/>
              </a:spcBef>
              <a:buSzTx/>
              <a:buNone/>
              <a:defRPr sz="1000">
                <a:solidFill>
                  <a:srgbClr val="000000"/>
                </a:solidFill>
              </a:defRPr>
            </a:lvl3pPr>
            <a:lvl4pPr marL="0" indent="964508" defTabSz="321503">
              <a:spcBef>
                <a:spcPts val="500"/>
              </a:spcBef>
              <a:buSzTx/>
              <a:buNone/>
              <a:defRPr sz="1000">
                <a:solidFill>
                  <a:srgbClr val="000000"/>
                </a:solidFill>
              </a:defRPr>
            </a:lvl4pPr>
            <a:lvl5pPr marL="0" indent="1286012" defTabSz="321503">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59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0"/>
            </a:lvl1pPr>
          </a:lstStyle>
          <a:p>
            <a:r>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FFFFFF"/>
                </a:solidFill>
              </a:defRPr>
            </a:lvl1pPr>
            <a:lvl2pPr marL="0" indent="456342" algn="ctr">
              <a:buSzTx/>
              <a:buNone/>
              <a:defRPr>
                <a:solidFill>
                  <a:srgbClr val="FFFFFF"/>
                </a:solidFill>
              </a:defRPr>
            </a:lvl2pPr>
            <a:lvl3pPr marL="0" indent="912690" algn="ctr">
              <a:buSzTx/>
              <a:buNone/>
              <a:defRPr>
                <a:solidFill>
                  <a:srgbClr val="FFFFFF"/>
                </a:solidFill>
              </a:defRPr>
            </a:lvl3pPr>
            <a:lvl4pPr marL="0" indent="1369015" algn="ctr">
              <a:buSzTx/>
              <a:buNone/>
              <a:defRPr>
                <a:solidFill>
                  <a:srgbClr val="FFFFFF"/>
                </a:solidFill>
              </a:defRPr>
            </a:lvl4pPr>
            <a:lvl5pPr marL="0" indent="1825374" algn="ctr">
              <a:buSzTx/>
              <a:buNone/>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9849046"/>
      </p:ext>
    </p:extLst>
  </p:cSld>
  <p:clrMapOvr>
    <a:masterClrMapping/>
  </p:clrMapOvr>
  <p:transition spd="med"/>
</p:sldLayout>
</file>

<file path=ppt/slideLayouts/slideLayout159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2856724"/>
      </p:ext>
    </p:extLst>
  </p:cSld>
  <p:clrMapOvr>
    <a:masterClrMapping/>
  </p:clrMapOvr>
  <p:transition spd="med"/>
</p:sldLayout>
</file>

<file path=ppt/slideLayouts/slideLayout159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defRPr>
            </a:lvl1pPr>
            <a:lvl2pPr marL="0" indent="456342">
              <a:spcBef>
                <a:spcPts val="400"/>
              </a:spcBef>
              <a:buSzTx/>
              <a:buNone/>
              <a:defRPr sz="2000">
                <a:solidFill>
                  <a:srgbClr val="FFFFFF"/>
                </a:solidFill>
              </a:defRPr>
            </a:lvl2pPr>
            <a:lvl3pPr marL="0" indent="912690">
              <a:spcBef>
                <a:spcPts val="400"/>
              </a:spcBef>
              <a:buSzTx/>
              <a:buNone/>
              <a:defRPr sz="2000">
                <a:solidFill>
                  <a:srgbClr val="FFFFFF"/>
                </a:solidFill>
              </a:defRPr>
            </a:lvl3pPr>
            <a:lvl4pPr marL="0" indent="1369015">
              <a:spcBef>
                <a:spcPts val="400"/>
              </a:spcBef>
              <a:buSzTx/>
              <a:buNone/>
              <a:defRPr sz="2000">
                <a:solidFill>
                  <a:srgbClr val="FFFFFF"/>
                </a:solidFill>
              </a:defRPr>
            </a:lvl4pPr>
            <a:lvl5pPr marL="0" indent="1825374">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5777077"/>
      </p:ext>
    </p:extLst>
  </p:cSld>
  <p:clrMapOvr>
    <a:masterClrMapping/>
  </p:clrMapOvr>
  <p:transition spd="med"/>
</p:sldLayout>
</file>

<file path=ppt/slideLayouts/slideLayout159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FFFFFF"/>
                </a:solidFill>
              </a:defRPr>
            </a:lvl1pPr>
            <a:lvl2pPr marL="789082" indent="-332754">
              <a:spcBef>
                <a:spcPts val="600"/>
              </a:spcBef>
              <a:buSzPct val="100000"/>
              <a:buChar char="–"/>
              <a:defRPr sz="2800">
                <a:solidFill>
                  <a:srgbClr val="FFFFFF"/>
                </a:solidFill>
              </a:defRPr>
            </a:lvl2pPr>
            <a:lvl3pPr marL="1232107" indent="-319440">
              <a:spcBef>
                <a:spcPts val="600"/>
              </a:spcBef>
              <a:buSzPct val="100000"/>
              <a:buChar char="•"/>
              <a:defRPr sz="2800">
                <a:solidFill>
                  <a:srgbClr val="FFFFFF"/>
                </a:solidFill>
              </a:defRPr>
            </a:lvl3pPr>
            <a:lvl4pPr marL="1723956" indent="-354934">
              <a:spcBef>
                <a:spcPts val="600"/>
              </a:spcBef>
              <a:buSzPct val="100000"/>
              <a:buChar char="–"/>
              <a:defRPr sz="2800">
                <a:solidFill>
                  <a:srgbClr val="FFFFFF"/>
                </a:solidFill>
              </a:defRPr>
            </a:lvl4pPr>
            <a:lvl5pPr marL="2180286" indent="-354934">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3096100"/>
      </p:ext>
    </p:extLst>
  </p:cSld>
  <p:clrMapOvr>
    <a:masterClrMapping/>
  </p:clrMapOvr>
  <p:transition spd="med"/>
</p:sldLayout>
</file>

<file path=ppt/slideLayouts/slideLayout159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0"/>
            </a:lvl1pPr>
          </a:lstStyle>
          <a:p>
            <a:r>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defRPr>
            </a:lvl1pPr>
            <a:lvl2pPr marL="0" indent="456342">
              <a:spcBef>
                <a:spcPts val="500"/>
              </a:spcBef>
              <a:buSzTx/>
              <a:buNone/>
              <a:defRPr sz="2400" b="1">
                <a:solidFill>
                  <a:srgbClr val="FFFFFF"/>
                </a:solidFill>
              </a:defRPr>
            </a:lvl2pPr>
            <a:lvl3pPr marL="0" indent="912690">
              <a:spcBef>
                <a:spcPts val="500"/>
              </a:spcBef>
              <a:buSzTx/>
              <a:buNone/>
              <a:defRPr sz="2400" b="1">
                <a:solidFill>
                  <a:srgbClr val="FFFFFF"/>
                </a:solidFill>
              </a:defRPr>
            </a:lvl3pPr>
            <a:lvl4pPr marL="0" indent="1369015">
              <a:spcBef>
                <a:spcPts val="500"/>
              </a:spcBef>
              <a:buSzTx/>
              <a:buNone/>
              <a:defRPr sz="2400" b="1">
                <a:solidFill>
                  <a:srgbClr val="FFFFFF"/>
                </a:solidFill>
              </a:defRPr>
            </a:lvl4pPr>
            <a:lvl5pPr marL="0" indent="1825374">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defRPr>
            </a:pPr>
            <a:endParaRPr/>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9815690"/>
      </p:ext>
    </p:extLst>
  </p:cSld>
  <p:clrMapOvr>
    <a:masterClrMapping/>
  </p:clrMapOvr>
  <p:transition spd="med"/>
</p:sldLayout>
</file>

<file path=ppt/slideLayouts/slideLayout159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3888427"/>
      </p:ext>
    </p:extLst>
  </p:cSld>
  <p:clrMapOvr>
    <a:masterClrMapping/>
  </p:clrMapOvr>
  <p:transition spd="med"/>
</p:sldLayout>
</file>

<file path=ppt/slideLayouts/slideLayout159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9360334"/>
      </p:ext>
    </p:extLst>
  </p:cSld>
  <p:clrMapOvr>
    <a:masterClrMapping/>
  </p:clrMapOvr>
  <p:transition spd="med"/>
</p:sldLayout>
</file>

<file path=ppt/slideLayouts/slideLayout159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defRPr>
            </a:pPr>
            <a:endParaRPr/>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5634498"/>
      </p:ext>
    </p:extLst>
  </p:cSld>
  <p:clrMapOvr>
    <a:masterClrMapping/>
  </p:clrMapOvr>
  <p:transition spd="med"/>
</p:sldLayout>
</file>

<file path=ppt/slideLayouts/slideLayout159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defRPr>
            </a:lvl1pPr>
            <a:lvl2pPr marL="0" indent="456342">
              <a:spcBef>
                <a:spcPts val="300"/>
              </a:spcBef>
              <a:buSzTx/>
              <a:buNone/>
              <a:defRPr sz="1400">
                <a:solidFill>
                  <a:srgbClr val="FFFFFF"/>
                </a:solidFill>
              </a:defRPr>
            </a:lvl2pPr>
            <a:lvl3pPr marL="0" indent="912690">
              <a:spcBef>
                <a:spcPts val="300"/>
              </a:spcBef>
              <a:buSzTx/>
              <a:buNone/>
              <a:defRPr sz="1400">
                <a:solidFill>
                  <a:srgbClr val="FFFFFF"/>
                </a:solidFill>
              </a:defRPr>
            </a:lvl3pPr>
            <a:lvl4pPr marL="0" indent="1369015">
              <a:spcBef>
                <a:spcPts val="300"/>
              </a:spcBef>
              <a:buSzTx/>
              <a:buNone/>
              <a:defRPr sz="1400">
                <a:solidFill>
                  <a:srgbClr val="FFFFFF"/>
                </a:solidFill>
              </a:defRPr>
            </a:lvl4pPr>
            <a:lvl5pPr marL="0" indent="1825374">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3031440"/>
      </p:ext>
    </p:extLst>
  </p:cSld>
  <p:clrMapOvr>
    <a:masterClrMapping/>
  </p:clrMapOvr>
  <p:transition spd="med"/>
</p:sldLayout>
</file>

<file path=ppt/slideLayouts/slideLayout159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5207239"/>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tx">
  <p:cSld name="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60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0"/>
            </a:lvl1pPr>
          </a:lstStyle>
          <a:p>
            <a:r>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3536712"/>
      </p:ext>
    </p:extLst>
  </p:cSld>
  <p:clrMapOvr>
    <a:masterClrMapping/>
  </p:clrMapOvr>
  <p:transition spd="med"/>
</p:sldLayout>
</file>

<file path=ppt/slideLayouts/slideLayout160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9723543"/>
      </p:ext>
    </p:extLst>
  </p:cSld>
  <p:clrMapOvr>
    <a:masterClrMapping/>
  </p:clrMapOvr>
  <p:transition spd="med"/>
</p:sldLayout>
</file>

<file path=ppt/slideLayouts/slideLayout160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5790528"/>
      </p:ext>
    </p:extLst>
  </p:cSld>
  <p:clrMapOvr>
    <a:masterClrMapping/>
  </p:clrMapOvr>
  <p:transition spd="med"/>
</p:sldLayout>
</file>

<file path=ppt/slideLayouts/slideLayout160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a:lvl1pPr>
          </a:lstStyle>
          <a:p>
            <a:r>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000000"/>
                </a:solidFill>
              </a:defRPr>
            </a:lvl1pPr>
            <a:lvl2pPr algn="ctr">
              <a:buSzPct val="100000"/>
              <a:buChar char="–"/>
              <a:defRPr>
                <a:solidFill>
                  <a:srgbClr val="000000"/>
                </a:solidFill>
              </a:defRPr>
            </a:lvl2pPr>
            <a:lvl3pPr algn="ctr">
              <a:buSzPct val="100000"/>
              <a:buChar char="•"/>
              <a:defRPr>
                <a:solidFill>
                  <a:srgbClr val="000000"/>
                </a:solidFill>
              </a:defRPr>
            </a:lvl3pPr>
            <a:lvl4pPr algn="ctr">
              <a:buSzPct val="100000"/>
              <a:buChar char="–"/>
              <a:defRPr>
                <a:solidFill>
                  <a:srgbClr val="000000"/>
                </a:solidFill>
              </a:defRPr>
            </a:lvl4pPr>
            <a:lvl5pPr algn="ct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41"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86280436"/>
      </p:ext>
    </p:extLst>
  </p:cSld>
  <p:clrMapOvr>
    <a:masterClrMapping/>
  </p:clrMapOvr>
  <p:transition spd="med"/>
</p:sldLayout>
</file>

<file path=ppt/slideLayouts/slideLayout160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5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1824275"/>
      </p:ext>
    </p:extLst>
  </p:cSld>
  <p:clrMapOvr>
    <a:masterClrMapping/>
  </p:clrMapOvr>
  <p:transition spd="med"/>
</p:sldLayout>
</file>

<file path=ppt/slideLayouts/slideLayout160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5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711460702"/>
      </p:ext>
    </p:extLst>
  </p:cSld>
  <p:clrMapOvr>
    <a:masterClrMapping/>
  </p:clrMapOvr>
  <p:transition spd="med"/>
</p:sldLayout>
</file>

<file path=ppt/slideLayouts/slideLayout160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6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363002092"/>
      </p:ext>
    </p:extLst>
  </p:cSld>
  <p:clrMapOvr>
    <a:masterClrMapping/>
  </p:clrMapOvr>
  <p:transition spd="med"/>
</p:sldLayout>
</file>

<file path=ppt/slideLayouts/slideLayout160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a:lvl1pPr>
          </a:lstStyle>
          <a:p>
            <a:r>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47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32137086"/>
      </p:ext>
    </p:extLst>
  </p:cSld>
  <p:clrMapOvr>
    <a:masterClrMapping/>
  </p:clrMapOvr>
  <p:transition spd="med"/>
</p:sldLayout>
</file>

<file path=ppt/slideLayouts/slideLayout160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486"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817455302"/>
      </p:ext>
    </p:extLst>
  </p:cSld>
  <p:clrMapOvr>
    <a:masterClrMapping/>
  </p:clrMapOvr>
  <p:transition spd="med"/>
</p:sldLayout>
</file>

<file path=ppt/slideLayouts/slideLayout160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594708223"/>
      </p:ext>
    </p:extLst>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0">
                <a:solidFill>
                  <a:srgbClr val="000000"/>
                </a:solidFill>
              </a:defRPr>
            </a:lvl1pPr>
          </a:lstStyle>
          <a:p>
            <a:r>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61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025043924"/>
      </p:ext>
    </p:extLst>
  </p:cSld>
  <p:clrMapOvr>
    <a:masterClrMapping/>
  </p:clrMapOvr>
  <p:transition spd="med"/>
</p:sldLayout>
</file>

<file path=ppt/slideLayouts/slideLayout161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51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276973259"/>
      </p:ext>
    </p:extLst>
  </p:cSld>
  <p:clrMapOvr>
    <a:masterClrMapping/>
  </p:clrMapOvr>
  <p:transition spd="med"/>
</p:sldLayout>
</file>

<file path=ppt/slideLayouts/slideLayout161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2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884928434"/>
      </p:ext>
    </p:extLst>
  </p:cSld>
  <p:clrMapOvr>
    <a:masterClrMapping/>
  </p:clrMapOvr>
  <p:transition spd="med"/>
</p:sldLayout>
</file>

<file path=ppt/slideLayouts/slideLayout161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2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810843713"/>
      </p:ext>
    </p:extLst>
  </p:cSld>
  <p:clrMapOvr>
    <a:masterClrMapping/>
  </p:clrMapOvr>
  <p:transition spd="med"/>
</p:sldLayout>
</file>

<file path=ppt/slideLayouts/slideLayout161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a:lvl1pPr>
          </a:lstStyle>
          <a:p>
            <a:r>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3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193439707"/>
      </p:ext>
    </p:extLst>
  </p:cSld>
  <p:clrMapOvr>
    <a:masterClrMapping/>
  </p:clrMapOvr>
  <p:transition spd="med"/>
</p:sldLayout>
</file>

<file path=ppt/slideLayouts/slideLayout161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a:lvl1pPr>
          </a:lstStyle>
          <a:p>
            <a:r>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000000"/>
                </a:solidFill>
              </a:defRPr>
            </a:lvl1pPr>
            <a:lvl2pPr algn="ctr">
              <a:buSzPct val="100000"/>
              <a:buChar char="–"/>
              <a:defRPr>
                <a:solidFill>
                  <a:srgbClr val="000000"/>
                </a:solidFill>
              </a:defRPr>
            </a:lvl2pPr>
            <a:lvl3pPr algn="ctr">
              <a:buSzPct val="100000"/>
              <a:buChar char="•"/>
              <a:defRPr>
                <a:solidFill>
                  <a:srgbClr val="000000"/>
                </a:solidFill>
              </a:defRPr>
            </a:lvl3pPr>
            <a:lvl4pPr algn="ctr">
              <a:buSzPct val="100000"/>
              <a:buChar char="–"/>
              <a:defRPr>
                <a:solidFill>
                  <a:srgbClr val="000000"/>
                </a:solidFill>
              </a:defRPr>
            </a:lvl4pPr>
            <a:lvl5pPr algn="ct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47"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487097276"/>
      </p:ext>
    </p:extLst>
  </p:cSld>
  <p:clrMapOvr>
    <a:masterClrMapping/>
  </p:clrMapOvr>
  <p:transition spd="med"/>
</p:sldLayout>
</file>

<file path=ppt/slideLayouts/slideLayout161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56"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345069430"/>
      </p:ext>
    </p:extLst>
  </p:cSld>
  <p:clrMapOvr>
    <a:masterClrMapping/>
  </p:clrMapOvr>
  <p:transition spd="med"/>
</p:sldLayout>
</file>

<file path=ppt/slideLayouts/slideLayout161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65"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101200559"/>
      </p:ext>
    </p:extLst>
  </p:cSld>
  <p:clrMapOvr>
    <a:masterClrMapping/>
  </p:clrMapOvr>
  <p:transition spd="med"/>
</p:sldLayout>
</file>

<file path=ppt/slideLayouts/slideLayout161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74"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202421229"/>
      </p:ext>
    </p:extLst>
  </p:cSld>
  <p:clrMapOvr>
    <a:masterClrMapping/>
  </p:clrMapOvr>
  <p:transition spd="med"/>
</p:sldLayout>
</file>

<file path=ppt/slideLayouts/slideLayout161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a:lvl1pPr>
          </a:lstStyle>
          <a:p>
            <a:r>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584"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825534309"/>
      </p:ext>
    </p:extLst>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p>
            <a:r>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lvl1pPr>
            <a:lvl2pPr marL="783771" indent="-326571" algn="ctr"/>
            <a:lvl3pPr marL="1219200" indent="-304800" algn="ctr"/>
            <a:lvl4pPr marL="1737360" indent="-365760" algn="ctr"/>
            <a:lvl5pPr marL="2194560" indent="-365760" algn="ctr"/>
          </a:lstStyle>
          <a:p>
            <a:r>
              <a:t>Body Level One</a:t>
            </a:r>
          </a:p>
          <a:p>
            <a:pPr lvl="1"/>
            <a:r>
              <a:t>Body Level Two</a:t>
            </a:r>
          </a:p>
          <a:p>
            <a:pPr lvl="2"/>
            <a:r>
              <a:t>Body Level Three</a:t>
            </a:r>
          </a:p>
          <a:p>
            <a:pPr lvl="3"/>
            <a:r>
              <a:t>Body Level Four</a:t>
            </a:r>
          </a:p>
          <a:p>
            <a:pPr lvl="4"/>
            <a:r>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2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92"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485971969"/>
      </p:ext>
    </p:extLst>
  </p:cSld>
  <p:clrMapOvr>
    <a:masterClrMapping/>
  </p:clrMapOvr>
  <p:transition spd="med"/>
</p:sldLayout>
</file>

<file path=ppt/slideLayouts/slideLayout162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659270806"/>
      </p:ext>
    </p:extLst>
  </p:cSld>
  <p:clrMapOvr>
    <a:masterClrMapping/>
  </p:clrMapOvr>
  <p:transition spd="med"/>
</p:sldLayout>
</file>

<file path=ppt/slideLayouts/slideLayout162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60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572266268"/>
      </p:ext>
    </p:extLst>
  </p:cSld>
  <p:clrMapOvr>
    <a:masterClrMapping/>
  </p:clrMapOvr>
  <p:transition spd="med"/>
</p:sldLayout>
</file>

<file path=ppt/slideLayouts/slideLayout162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1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44382917"/>
      </p:ext>
    </p:extLst>
  </p:cSld>
  <p:clrMapOvr>
    <a:masterClrMapping/>
  </p:clrMapOvr>
  <p:transition spd="med"/>
</p:sldLayout>
</file>

<file path=ppt/slideLayouts/slideLayout162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2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29623715"/>
      </p:ext>
    </p:extLst>
  </p:cSld>
  <p:clrMapOvr>
    <a:masterClrMapping/>
  </p:clrMapOvr>
  <p:transition spd="med"/>
</p:sldLayout>
</file>

<file path=ppt/slideLayouts/slideLayout162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a:lvl1pPr>
          </a:lstStyle>
          <a:p>
            <a:r>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37"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735261437"/>
      </p:ext>
    </p:extLst>
  </p:cSld>
  <p:clrMapOvr>
    <a:masterClrMapping/>
  </p:clrMapOvr>
  <p:transition spd="med"/>
</p:sldLayout>
</file>

<file path=ppt/slideLayouts/slideLayout162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55"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118921993"/>
      </p:ext>
    </p:extLst>
  </p:cSld>
  <p:clrMapOvr>
    <a:masterClrMapping/>
  </p:clrMapOvr>
  <p:transition spd="med"/>
</p:sldLayout>
</file>

<file path=ppt/slideLayouts/slideLayout162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64"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488935425"/>
      </p:ext>
    </p:extLst>
  </p:cSld>
  <p:clrMapOvr>
    <a:masterClrMapping/>
  </p:clrMapOvr>
  <p:transition spd="med"/>
</p:sldLayout>
</file>

<file path=ppt/slideLayouts/slideLayout162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73"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251463848"/>
      </p:ext>
    </p:extLst>
  </p:cSld>
  <p:clrMapOvr>
    <a:masterClrMapping/>
  </p:clrMapOvr>
  <p:transition spd="med"/>
</p:sldLayout>
</file>

<file path=ppt/slideLayouts/slideLayout162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a:lvl1pPr>
          </a:lstStyle>
          <a:p>
            <a:r>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683"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425651160"/>
      </p:ext>
    </p:extLst>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p>
            <a:r>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3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91"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574045765"/>
      </p:ext>
    </p:extLst>
  </p:cSld>
  <p:clrMapOvr>
    <a:masterClrMapping/>
  </p:clrMapOvr>
  <p:transition spd="med"/>
</p:sldLayout>
</file>

<file path=ppt/slideLayouts/slideLayout163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70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194513411"/>
      </p:ext>
    </p:extLst>
  </p:cSld>
  <p:clrMapOvr>
    <a:masterClrMapping/>
  </p:clrMapOvr>
  <p:transition spd="med"/>
</p:sldLayout>
</file>

<file path=ppt/slideLayouts/slideLayout163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1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350073881"/>
      </p:ext>
    </p:extLst>
  </p:cSld>
  <p:clrMapOvr>
    <a:masterClrMapping/>
  </p:clrMapOvr>
  <p:transition spd="med"/>
</p:sldLayout>
</file>

<file path=ppt/slideLayouts/slideLayout163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27"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990135758"/>
      </p:ext>
    </p:extLst>
  </p:cSld>
  <p:clrMapOvr>
    <a:masterClrMapping/>
  </p:clrMapOvr>
  <p:transition spd="med"/>
</p:sldLayout>
</file>

<file path=ppt/slideLayouts/slideLayout163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a:lvl1pPr>
          </a:lstStyle>
          <a:p>
            <a:r>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36"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562579870"/>
      </p:ext>
    </p:extLst>
  </p:cSld>
  <p:clrMapOvr>
    <a:masterClrMapping/>
  </p:clrMapOvr>
  <p:transition spd="med"/>
</p:sldLayout>
</file>

<file path=ppt/slideLayouts/slideLayout163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a:solidFill>
                  <a:srgbClr val="000000"/>
                </a:solidFill>
              </a:defRPr>
            </a:lvl1pPr>
            <a:lvl2pPr marL="0" indent="321022" algn="ctr" defTabSz="321022">
              <a:spcBef>
                <a:spcPts val="500"/>
              </a:spcBef>
              <a:buSzTx/>
              <a:buNone/>
              <a:defRPr sz="2300">
                <a:solidFill>
                  <a:srgbClr val="000000"/>
                </a:solidFill>
              </a:defRPr>
            </a:lvl2pPr>
            <a:lvl3pPr marL="0" indent="642045" algn="ctr" defTabSz="321022">
              <a:spcBef>
                <a:spcPts val="500"/>
              </a:spcBef>
              <a:buSzTx/>
              <a:buNone/>
              <a:defRPr sz="2300">
                <a:solidFill>
                  <a:srgbClr val="000000"/>
                </a:solidFill>
              </a:defRPr>
            </a:lvl3pPr>
            <a:lvl4pPr marL="0" indent="963070" algn="ctr" defTabSz="321022">
              <a:spcBef>
                <a:spcPts val="500"/>
              </a:spcBef>
              <a:buSzTx/>
              <a:buNone/>
              <a:defRPr sz="2300">
                <a:solidFill>
                  <a:srgbClr val="000000"/>
                </a:solidFill>
              </a:defRPr>
            </a:lvl4pPr>
            <a:lvl5pPr marL="0" indent="1284091" algn="ctr"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3832260"/>
      </p:ext>
    </p:extLst>
  </p:cSld>
  <p:clrMapOvr>
    <a:masterClrMapping/>
  </p:clrMapOvr>
  <p:transition spd="med"/>
</p:sldLayout>
</file>

<file path=ppt/slideLayouts/slideLayout163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7390923"/>
      </p:ext>
    </p:extLst>
  </p:cSld>
  <p:clrMapOvr>
    <a:masterClrMapping/>
  </p:clrMapOvr>
  <p:transition spd="med"/>
</p:sldLayout>
</file>

<file path=ppt/slideLayouts/slideLayout163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cap="all">
                <a:solidFill>
                  <a:srgbClr val="000000"/>
                </a:solidFill>
              </a:defRPr>
            </a:lvl1pPr>
          </a:lstStyle>
          <a:p>
            <a:r>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a:solidFill>
                  <a:srgbClr val="000000"/>
                </a:solidFill>
              </a:defRPr>
            </a:lvl1pPr>
            <a:lvl2pPr marL="0" indent="321022" defTabSz="321022">
              <a:spcBef>
                <a:spcPts val="500"/>
              </a:spcBef>
              <a:buSzTx/>
              <a:buNone/>
              <a:defRPr sz="1400">
                <a:solidFill>
                  <a:srgbClr val="000000"/>
                </a:solidFill>
              </a:defRPr>
            </a:lvl2pPr>
            <a:lvl3pPr marL="0" indent="642045" defTabSz="321022">
              <a:spcBef>
                <a:spcPts val="500"/>
              </a:spcBef>
              <a:buSzTx/>
              <a:buNone/>
              <a:defRPr sz="1400">
                <a:solidFill>
                  <a:srgbClr val="000000"/>
                </a:solidFill>
              </a:defRPr>
            </a:lvl3pPr>
            <a:lvl4pPr marL="0" indent="963070" defTabSz="321022">
              <a:spcBef>
                <a:spcPts val="500"/>
              </a:spcBef>
              <a:buSzTx/>
              <a:buNone/>
              <a:defRPr sz="1400">
                <a:solidFill>
                  <a:srgbClr val="000000"/>
                </a:solidFill>
              </a:defRPr>
            </a:lvl4pPr>
            <a:lvl5pPr marL="0" indent="1284091" defTabSz="321022">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5563298"/>
      </p:ext>
    </p:extLst>
  </p:cSld>
  <p:clrMapOvr>
    <a:masterClrMapping/>
  </p:clrMapOvr>
  <p:transition spd="med"/>
</p:sldLayout>
</file>

<file path=ppt/slideLayouts/slideLayout163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a:solidFill>
                  <a:srgbClr val="000000"/>
                </a:solidFill>
              </a:defRPr>
            </a:lvl1pPr>
            <a:lvl2pPr marL="240766" indent="80256" defTabSz="321022">
              <a:spcBef>
                <a:spcPts val="500"/>
              </a:spcBef>
              <a:buSzTx/>
              <a:buNone/>
              <a:defRPr sz="2000">
                <a:solidFill>
                  <a:srgbClr val="000000"/>
                </a:solidFill>
              </a:defRPr>
            </a:lvl2pPr>
            <a:lvl3pPr marL="240766" indent="401280" defTabSz="321022">
              <a:spcBef>
                <a:spcPts val="500"/>
              </a:spcBef>
              <a:buSzTx/>
              <a:buNone/>
              <a:defRPr sz="2000">
                <a:solidFill>
                  <a:srgbClr val="000000"/>
                </a:solidFill>
              </a:defRPr>
            </a:lvl3pPr>
            <a:lvl4pPr marL="240766" indent="722306" defTabSz="321022">
              <a:spcBef>
                <a:spcPts val="500"/>
              </a:spcBef>
              <a:buSzTx/>
              <a:buNone/>
              <a:defRPr sz="2000">
                <a:solidFill>
                  <a:srgbClr val="000000"/>
                </a:solidFill>
              </a:defRPr>
            </a:lvl4pPr>
            <a:lvl5pPr marL="240766" indent="1043340" defTabSz="321022">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5205245"/>
      </p:ext>
    </p:extLst>
  </p:cSld>
  <p:clrMapOvr>
    <a:masterClrMapping/>
  </p:clrMapOvr>
  <p:transition spd="med"/>
</p:sldLayout>
</file>

<file path=ppt/slideLayouts/slideLayout163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a:solidFill>
                  <a:srgbClr val="000000"/>
                </a:solidFill>
              </a:defRPr>
            </a:lvl1pPr>
            <a:lvl2pPr marL="0" indent="321022" defTabSz="321022">
              <a:spcBef>
                <a:spcPts val="500"/>
              </a:spcBef>
              <a:buSzTx/>
              <a:buNone/>
              <a:defRPr sz="1700" b="1">
                <a:solidFill>
                  <a:srgbClr val="000000"/>
                </a:solidFill>
              </a:defRPr>
            </a:lvl2pPr>
            <a:lvl3pPr marL="0" indent="642045" defTabSz="321022">
              <a:spcBef>
                <a:spcPts val="500"/>
              </a:spcBef>
              <a:buSzTx/>
              <a:buNone/>
              <a:defRPr sz="1700" b="1">
                <a:solidFill>
                  <a:srgbClr val="000000"/>
                </a:solidFill>
              </a:defRPr>
            </a:lvl3pPr>
            <a:lvl4pPr marL="0" indent="963070" defTabSz="321022">
              <a:spcBef>
                <a:spcPts val="500"/>
              </a:spcBef>
              <a:buSzTx/>
              <a:buNone/>
              <a:defRPr sz="1700" b="1">
                <a:solidFill>
                  <a:srgbClr val="000000"/>
                </a:solidFill>
              </a:defRPr>
            </a:lvl4pPr>
            <a:lvl5pPr marL="0" indent="1284091" defTabSz="321022">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p>
            <a:pPr marL="0" indent="0" defTabSz="321022" rtl="0">
              <a:spcBef>
                <a:spcPts val="500"/>
              </a:spcBef>
              <a:buSzTx/>
              <a:buNone/>
              <a:defRPr sz="1700" b="1">
                <a:solidFill>
                  <a:srgbClr val="000000"/>
                </a:solidFill>
              </a:defRPr>
            </a:pPr>
            <a:endParaRPr/>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8358438"/>
      </p:ext>
    </p:extLst>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cap="all"/>
            </a:lvl1pPr>
          </a:lstStyle>
          <a:p>
            <a:r>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4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4445357"/>
      </p:ext>
    </p:extLst>
  </p:cSld>
  <p:clrMapOvr>
    <a:masterClrMapping/>
  </p:clrMapOvr>
  <p:transition spd="med"/>
</p:sldLayout>
</file>

<file path=ppt/slideLayouts/slideLayout164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8575240"/>
      </p:ext>
    </p:extLst>
  </p:cSld>
  <p:clrMapOvr>
    <a:masterClrMapping/>
  </p:clrMapOvr>
  <p:transition spd="med"/>
</p:sldLayout>
</file>

<file path=ppt/slideLayouts/slideLayout164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a:solidFill>
                  <a:srgbClr val="000000"/>
                </a:solidFill>
              </a:defRPr>
            </a:lvl1pPr>
          </a:lstStyle>
          <a:p>
            <a:r>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p>
            <a:pPr marL="0" indent="0" defTabSz="321022" rtl="0">
              <a:spcBef>
                <a:spcPts val="500"/>
              </a:spcBef>
              <a:buSzTx/>
              <a:buNone/>
              <a:defRPr sz="1000">
                <a:solidFill>
                  <a:srgbClr val="000000"/>
                </a:solidFill>
              </a:defRPr>
            </a:pPr>
            <a:endParaRPr/>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8684326"/>
      </p:ext>
    </p:extLst>
  </p:cSld>
  <p:clrMapOvr>
    <a:masterClrMapping/>
  </p:clrMapOvr>
  <p:transition spd="med"/>
</p:sldLayout>
</file>

<file path=ppt/slideLayouts/slideLayout164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a:solidFill>
                  <a:srgbClr val="000000"/>
                </a:solidFill>
              </a:defRPr>
            </a:lvl1pPr>
          </a:lstStyle>
          <a:p>
            <a:r>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p>
            <a:endParaRPr/>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a:solidFill>
                  <a:srgbClr val="000000"/>
                </a:solidFill>
              </a:defRPr>
            </a:lvl1pPr>
            <a:lvl2pPr marL="0" indent="321022" defTabSz="321022">
              <a:spcBef>
                <a:spcPts val="500"/>
              </a:spcBef>
              <a:buSzTx/>
              <a:buNone/>
              <a:defRPr sz="1000">
                <a:solidFill>
                  <a:srgbClr val="000000"/>
                </a:solidFill>
              </a:defRPr>
            </a:lvl2pPr>
            <a:lvl3pPr marL="0" indent="642045" defTabSz="321022">
              <a:spcBef>
                <a:spcPts val="500"/>
              </a:spcBef>
              <a:buSzTx/>
              <a:buNone/>
              <a:defRPr sz="1000">
                <a:solidFill>
                  <a:srgbClr val="000000"/>
                </a:solidFill>
              </a:defRPr>
            </a:lvl3pPr>
            <a:lvl4pPr marL="0" indent="963070" defTabSz="321022">
              <a:spcBef>
                <a:spcPts val="500"/>
              </a:spcBef>
              <a:buSzTx/>
              <a:buNone/>
              <a:defRPr sz="1000">
                <a:solidFill>
                  <a:srgbClr val="000000"/>
                </a:solidFill>
              </a:defRPr>
            </a:lvl4pPr>
            <a:lvl5pPr marL="0" indent="1284091" defTabSz="321022">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451154"/>
      </p:ext>
    </p:extLst>
  </p:cSld>
  <p:clrMapOvr>
    <a:masterClrMapping/>
  </p:clrMapOvr>
  <p:transition spd="med"/>
</p:sldLayout>
</file>

<file path=ppt/slideLayouts/slideLayout164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1119525"/>
      </p:ext>
    </p:extLst>
  </p:cSld>
  <p:clrMapOvr>
    <a:masterClrMapping/>
  </p:clrMapOvr>
  <p:transition spd="med"/>
</p:sldLayout>
</file>

<file path=ppt/slideLayouts/slideLayout164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0">
                <a:solidFill>
                  <a:srgbClr val="000000"/>
                </a:solidFill>
              </a:defRPr>
            </a:lvl1pPr>
          </a:lstStyle>
          <a:p>
            <a:r>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1395571"/>
      </p:ext>
    </p:extLst>
  </p:cSld>
  <p:clrMapOvr>
    <a:masterClrMapping/>
  </p:clrMapOvr>
  <p:transition spd="med"/>
</p:sldLayout>
</file>

<file path=ppt/slideLayouts/slideLayout164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53"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287160376"/>
      </p:ext>
    </p:extLst>
  </p:cSld>
  <p:clrMapOvr>
    <a:masterClrMapping/>
  </p:clrMapOvr>
  <p:transition spd="med"/>
</p:sldLayout>
</file>

<file path=ppt/slideLayouts/slideLayout164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cap="all"/>
            </a:lvl1pPr>
          </a:lstStyle>
          <a:p>
            <a:r>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a:solidFill>
                  <a:srgbClr val="000000"/>
                </a:solidFill>
              </a:defRPr>
            </a:lvl1pPr>
            <a:lvl2pPr marL="0" indent="456725">
              <a:spcBef>
                <a:spcPts val="400"/>
              </a:spcBef>
              <a:buSzTx/>
              <a:buNone/>
              <a:defRPr sz="2000">
                <a:solidFill>
                  <a:srgbClr val="000000"/>
                </a:solidFill>
              </a:defRPr>
            </a:lvl2pPr>
            <a:lvl3pPr marL="0" indent="913454">
              <a:spcBef>
                <a:spcPts val="400"/>
              </a:spcBef>
              <a:buSzTx/>
              <a:buNone/>
              <a:defRPr sz="2000">
                <a:solidFill>
                  <a:srgbClr val="000000"/>
                </a:solidFill>
              </a:defRPr>
            </a:lvl3pPr>
            <a:lvl4pPr marL="0" indent="1370171">
              <a:spcBef>
                <a:spcPts val="400"/>
              </a:spcBef>
              <a:buSzTx/>
              <a:buNone/>
              <a:defRPr sz="2000">
                <a:solidFill>
                  <a:srgbClr val="000000"/>
                </a:solidFill>
              </a:defRPr>
            </a:lvl4pPr>
            <a:lvl5pPr marL="0" indent="1826907">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62"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724855953"/>
      </p:ext>
    </p:extLst>
  </p:cSld>
  <p:clrMapOvr>
    <a:masterClrMapping/>
  </p:clrMapOvr>
  <p:transition spd="med"/>
</p:sldLayout>
</file>

<file path=ppt/slideLayouts/slideLayout164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a:solidFill>
                  <a:srgbClr val="000000"/>
                </a:solidFill>
              </a:defRPr>
            </a:lvl1pPr>
            <a:lvl2pPr marL="789750" indent="-333032">
              <a:spcBef>
                <a:spcPts val="600"/>
              </a:spcBef>
              <a:buSzPct val="100000"/>
              <a:buChar char="–"/>
              <a:defRPr sz="2800">
                <a:solidFill>
                  <a:srgbClr val="000000"/>
                </a:solidFill>
              </a:defRPr>
            </a:lvl2pPr>
            <a:lvl3pPr marL="1233151" indent="-319708">
              <a:spcBef>
                <a:spcPts val="600"/>
              </a:spcBef>
              <a:buSzPct val="100000"/>
              <a:buChar char="•"/>
              <a:defRPr sz="2800">
                <a:solidFill>
                  <a:srgbClr val="000000"/>
                </a:solidFill>
              </a:defRPr>
            </a:lvl3pPr>
            <a:lvl4pPr marL="1725405" indent="-355231">
              <a:spcBef>
                <a:spcPts val="600"/>
              </a:spcBef>
              <a:buSzPct val="100000"/>
              <a:buChar char="–"/>
              <a:defRPr sz="2800">
                <a:solidFill>
                  <a:srgbClr val="000000"/>
                </a:solidFill>
              </a:defRPr>
            </a:lvl4pPr>
            <a:lvl5pPr marL="2182126" indent="-355231">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71"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643727739"/>
      </p:ext>
    </p:extLst>
  </p:cSld>
  <p:clrMapOvr>
    <a:masterClrMapping/>
  </p:clrMapOvr>
  <p:transition spd="med"/>
</p:sldLayout>
</file>

<file path=ppt/slideLayouts/slideLayout164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a:lvl1pPr>
          </a:lstStyle>
          <a:p>
            <a:r>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a:solidFill>
                  <a:srgbClr val="000000"/>
                </a:solidFill>
              </a:defRPr>
            </a:lvl1pPr>
            <a:lvl2pPr marL="0" indent="456725">
              <a:spcBef>
                <a:spcPts val="500"/>
              </a:spcBef>
              <a:buSzTx/>
              <a:buNone/>
              <a:defRPr sz="2400" b="1">
                <a:solidFill>
                  <a:srgbClr val="000000"/>
                </a:solidFill>
              </a:defRPr>
            </a:lvl2pPr>
            <a:lvl3pPr marL="0" indent="913454">
              <a:spcBef>
                <a:spcPts val="500"/>
              </a:spcBef>
              <a:buSzTx/>
              <a:buNone/>
              <a:defRPr sz="2400" b="1">
                <a:solidFill>
                  <a:srgbClr val="000000"/>
                </a:solidFill>
              </a:defRPr>
            </a:lvl3pPr>
            <a:lvl4pPr marL="0" indent="1370171">
              <a:spcBef>
                <a:spcPts val="500"/>
              </a:spcBef>
              <a:buSzTx/>
              <a:buNone/>
              <a:defRPr sz="2400" b="1">
                <a:solidFill>
                  <a:srgbClr val="000000"/>
                </a:solidFill>
              </a:defRPr>
            </a:lvl4pPr>
            <a:lvl5pPr marL="0" indent="1826907">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p>
            <a:pPr marL="0" indent="0" rtl="0">
              <a:spcBef>
                <a:spcPts val="500"/>
              </a:spcBef>
              <a:buSzTx/>
              <a:buNone/>
              <a:defRPr sz="2400" b="1">
                <a:solidFill>
                  <a:srgbClr val="000000"/>
                </a:solidFill>
              </a:defRPr>
            </a:pPr>
            <a:endParaRPr/>
          </a:p>
        </p:txBody>
      </p:sp>
      <p:sp>
        <p:nvSpPr>
          <p:cNvPr id="1881"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61037907"/>
      </p:ext>
    </p:extLst>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p>
            <a:r>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5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889"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952954899"/>
      </p:ext>
    </p:extLst>
  </p:cSld>
  <p:clrMapOvr>
    <a:masterClrMapping/>
  </p:clrMapOvr>
  <p:transition spd="med"/>
</p:sldLayout>
</file>

<file path=ppt/slideLayouts/slideLayout165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041708277"/>
      </p:ext>
    </p:extLst>
  </p:cSld>
  <p:clrMapOvr>
    <a:masterClrMapping/>
  </p:clrMapOvr>
  <p:transition spd="med"/>
</p:sldLayout>
</file>

<file path=ppt/slideLayouts/slideLayout165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a:lvl1pPr>
          </a:lstStyle>
          <a:p>
            <a:r>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p>
            <a:pPr marL="0" indent="0" rtl="0">
              <a:spcBef>
                <a:spcPts val="300"/>
              </a:spcBef>
              <a:buSzTx/>
              <a:buNone/>
              <a:defRPr sz="1400">
                <a:solidFill>
                  <a:srgbClr val="000000"/>
                </a:solidFill>
              </a:defRPr>
            </a:pPr>
            <a:endParaRPr/>
          </a:p>
        </p:txBody>
      </p:sp>
      <p:sp>
        <p:nvSpPr>
          <p:cNvPr id="1906"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340538664"/>
      </p:ext>
    </p:extLst>
  </p:cSld>
  <p:clrMapOvr>
    <a:masterClrMapping/>
  </p:clrMapOvr>
  <p:transition spd="med"/>
</p:sldLayout>
</file>

<file path=ppt/slideLayouts/slideLayout165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a:lvl1pPr>
          </a:lstStyle>
          <a:p>
            <a:r>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a:solidFill>
                  <a:srgbClr val="000000"/>
                </a:solidFill>
              </a:defRPr>
            </a:lvl1pPr>
            <a:lvl2pPr marL="0" indent="456725">
              <a:spcBef>
                <a:spcPts val="300"/>
              </a:spcBef>
              <a:buSzTx/>
              <a:buNone/>
              <a:defRPr sz="1400">
                <a:solidFill>
                  <a:srgbClr val="000000"/>
                </a:solidFill>
              </a:defRPr>
            </a:lvl2pPr>
            <a:lvl3pPr marL="0" indent="913454">
              <a:spcBef>
                <a:spcPts val="300"/>
              </a:spcBef>
              <a:buSzTx/>
              <a:buNone/>
              <a:defRPr sz="1400">
                <a:solidFill>
                  <a:srgbClr val="000000"/>
                </a:solidFill>
              </a:defRPr>
            </a:lvl3pPr>
            <a:lvl4pPr marL="0" indent="1370171">
              <a:spcBef>
                <a:spcPts val="300"/>
              </a:spcBef>
              <a:buSzTx/>
              <a:buNone/>
              <a:defRPr sz="1400">
                <a:solidFill>
                  <a:srgbClr val="000000"/>
                </a:solidFill>
              </a:defRPr>
            </a:lvl4pPr>
            <a:lvl5pPr marL="0" indent="1826907">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16"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323963532"/>
      </p:ext>
    </p:extLst>
  </p:cSld>
  <p:clrMapOvr>
    <a:masterClrMapping/>
  </p:clrMapOvr>
  <p:transition spd="med"/>
</p:sldLayout>
</file>

<file path=ppt/slideLayouts/slideLayout165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25"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473157018"/>
      </p:ext>
    </p:extLst>
  </p:cSld>
  <p:clrMapOvr>
    <a:masterClrMapping/>
  </p:clrMapOvr>
  <p:transition spd="med"/>
</p:sldLayout>
</file>

<file path=ppt/slideLayouts/slideLayout165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a:lvl1pPr>
          </a:lstStyle>
          <a:p>
            <a:r>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34"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740873040"/>
      </p:ext>
    </p:extLst>
  </p:cSld>
  <p:clrMapOvr>
    <a:masterClrMapping/>
  </p:clrMapOvr>
  <p:transition spd="med"/>
</p:sldLayout>
</file>

<file path=ppt/slideLayouts/slideLayout165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4906327"/>
      </p:ext>
    </p:extLst>
  </p:cSld>
  <p:clrMapOvr>
    <a:masterClrMapping/>
  </p:clrMapOvr>
  <p:transition spd="med"/>
</p:sldLayout>
</file>

<file path=ppt/slideLayouts/slideLayout165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cap="all">
                <a:solidFill>
                  <a:srgbClr val="000000"/>
                </a:solidFill>
              </a:defRPr>
            </a:lvl1pPr>
          </a:lstStyle>
          <a:p>
            <a:r>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a:solidFill>
                  <a:srgbClr val="000000"/>
                </a:solidFill>
              </a:defRPr>
            </a:lvl1pPr>
            <a:lvl2pPr marL="0" indent="321326" defTabSz="321326">
              <a:spcBef>
                <a:spcPts val="500"/>
              </a:spcBef>
              <a:buSzTx/>
              <a:buNone/>
              <a:defRPr sz="1400">
                <a:solidFill>
                  <a:srgbClr val="000000"/>
                </a:solidFill>
              </a:defRPr>
            </a:lvl2pPr>
            <a:lvl3pPr marL="0" indent="642653" defTabSz="321326">
              <a:spcBef>
                <a:spcPts val="500"/>
              </a:spcBef>
              <a:buSzTx/>
              <a:buNone/>
              <a:defRPr sz="1400">
                <a:solidFill>
                  <a:srgbClr val="000000"/>
                </a:solidFill>
              </a:defRPr>
            </a:lvl3pPr>
            <a:lvl4pPr marL="0" indent="963981" defTabSz="321326">
              <a:spcBef>
                <a:spcPts val="500"/>
              </a:spcBef>
              <a:buSzTx/>
              <a:buNone/>
              <a:defRPr sz="1400">
                <a:solidFill>
                  <a:srgbClr val="000000"/>
                </a:solidFill>
              </a:defRPr>
            </a:lvl4pPr>
            <a:lvl5pPr marL="0" indent="1285307" defTabSz="321326">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09834618"/>
      </p:ext>
    </p:extLst>
  </p:cSld>
  <p:clrMapOvr>
    <a:masterClrMapping/>
  </p:clrMapOvr>
  <p:transition spd="med"/>
</p:sldLayout>
</file>

<file path=ppt/slideLayouts/slideLayout165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a:solidFill>
                  <a:srgbClr val="000000"/>
                </a:solidFill>
              </a:defRPr>
            </a:lvl1pPr>
            <a:lvl2pPr marL="240995" indent="80332" defTabSz="321326">
              <a:spcBef>
                <a:spcPts val="500"/>
              </a:spcBef>
              <a:buSzTx/>
              <a:buNone/>
              <a:defRPr sz="2000">
                <a:solidFill>
                  <a:srgbClr val="000000"/>
                </a:solidFill>
              </a:defRPr>
            </a:lvl2pPr>
            <a:lvl3pPr marL="240995" indent="401659" defTabSz="321326">
              <a:spcBef>
                <a:spcPts val="500"/>
              </a:spcBef>
              <a:buSzTx/>
              <a:buNone/>
              <a:defRPr sz="2000">
                <a:solidFill>
                  <a:srgbClr val="000000"/>
                </a:solidFill>
              </a:defRPr>
            </a:lvl3pPr>
            <a:lvl4pPr marL="240995" indent="722987" defTabSz="321326">
              <a:spcBef>
                <a:spcPts val="500"/>
              </a:spcBef>
              <a:buSzTx/>
              <a:buNone/>
              <a:defRPr sz="2000">
                <a:solidFill>
                  <a:srgbClr val="000000"/>
                </a:solidFill>
              </a:defRPr>
            </a:lvl4pPr>
            <a:lvl5pPr marL="240995" indent="1044319" defTabSz="321326">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1006944"/>
      </p:ext>
    </p:extLst>
  </p:cSld>
  <p:clrMapOvr>
    <a:masterClrMapping/>
  </p:clrMapOvr>
  <p:transition spd="med"/>
</p:sldLayout>
</file>

<file path=ppt/slideLayouts/slideLayout165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a:solidFill>
                  <a:srgbClr val="000000"/>
                </a:solidFill>
              </a:defRPr>
            </a:lvl1pPr>
            <a:lvl2pPr marL="0" indent="321326" defTabSz="321326">
              <a:spcBef>
                <a:spcPts val="500"/>
              </a:spcBef>
              <a:buSzTx/>
              <a:buNone/>
              <a:defRPr sz="1700" b="1">
                <a:solidFill>
                  <a:srgbClr val="000000"/>
                </a:solidFill>
              </a:defRPr>
            </a:lvl2pPr>
            <a:lvl3pPr marL="0" indent="642653" defTabSz="321326">
              <a:spcBef>
                <a:spcPts val="500"/>
              </a:spcBef>
              <a:buSzTx/>
              <a:buNone/>
              <a:defRPr sz="1700" b="1">
                <a:solidFill>
                  <a:srgbClr val="000000"/>
                </a:solidFill>
              </a:defRPr>
            </a:lvl3pPr>
            <a:lvl4pPr marL="0" indent="963981" defTabSz="321326">
              <a:spcBef>
                <a:spcPts val="500"/>
              </a:spcBef>
              <a:buSzTx/>
              <a:buNone/>
              <a:defRPr sz="1700" b="1">
                <a:solidFill>
                  <a:srgbClr val="000000"/>
                </a:solidFill>
              </a:defRPr>
            </a:lvl4pPr>
            <a:lvl5pPr marL="0" indent="1285307" defTabSz="321326">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p>
            <a:pPr marL="0" indent="0" defTabSz="321326" rtl="0">
              <a:spcBef>
                <a:spcPts val="500"/>
              </a:spcBef>
              <a:buSzTx/>
              <a:buNone/>
              <a:defRPr sz="1700" b="1">
                <a:solidFill>
                  <a:srgbClr val="000000"/>
                </a:solidFill>
              </a:defRPr>
            </a:pPr>
            <a:endParaRPr/>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5924796"/>
      </p:ext>
    </p:extLst>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p>
            <a:r>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pPr>
            <a:endParaRPr/>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6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8833896"/>
      </p:ext>
    </p:extLst>
  </p:cSld>
  <p:clrMapOvr>
    <a:masterClrMapping/>
  </p:clrMapOvr>
  <p:transition spd="med"/>
</p:sldLayout>
</file>

<file path=ppt/slideLayouts/slideLayout166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5666099"/>
      </p:ext>
    </p:extLst>
  </p:cSld>
  <p:clrMapOvr>
    <a:masterClrMapping/>
  </p:clrMapOvr>
  <p:transition spd="med"/>
</p:sldLayout>
</file>

<file path=ppt/slideLayouts/slideLayout166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a:solidFill>
                  <a:srgbClr val="000000"/>
                </a:solidFill>
              </a:defRPr>
            </a:lvl1pPr>
          </a:lstStyle>
          <a:p>
            <a:r>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p>
            <a:pPr marL="0" indent="0" defTabSz="321326" rtl="0">
              <a:spcBef>
                <a:spcPts val="500"/>
              </a:spcBef>
              <a:buSzTx/>
              <a:buNone/>
              <a:defRPr sz="1000">
                <a:solidFill>
                  <a:srgbClr val="000000"/>
                </a:solidFill>
              </a:defRPr>
            </a:pPr>
            <a:endParaRPr/>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5454723"/>
      </p:ext>
    </p:extLst>
  </p:cSld>
  <p:clrMapOvr>
    <a:masterClrMapping/>
  </p:clrMapOvr>
  <p:transition spd="med"/>
</p:sldLayout>
</file>

<file path=ppt/slideLayouts/slideLayout166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a:solidFill>
                  <a:srgbClr val="000000"/>
                </a:solidFill>
              </a:defRPr>
            </a:lvl1pPr>
          </a:lstStyle>
          <a:p>
            <a:r>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p>
            <a:endParaRPr/>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a:solidFill>
                  <a:srgbClr val="000000"/>
                </a:solidFill>
              </a:defRPr>
            </a:lvl1pPr>
            <a:lvl2pPr marL="0" indent="321326" defTabSz="321326">
              <a:spcBef>
                <a:spcPts val="500"/>
              </a:spcBef>
              <a:buSzTx/>
              <a:buNone/>
              <a:defRPr sz="1000">
                <a:solidFill>
                  <a:srgbClr val="000000"/>
                </a:solidFill>
              </a:defRPr>
            </a:lvl2pPr>
            <a:lvl3pPr marL="0" indent="642653" defTabSz="321326">
              <a:spcBef>
                <a:spcPts val="500"/>
              </a:spcBef>
              <a:buSzTx/>
              <a:buNone/>
              <a:defRPr sz="1000">
                <a:solidFill>
                  <a:srgbClr val="000000"/>
                </a:solidFill>
              </a:defRPr>
            </a:lvl3pPr>
            <a:lvl4pPr marL="0" indent="963981" defTabSz="321326">
              <a:spcBef>
                <a:spcPts val="500"/>
              </a:spcBef>
              <a:buSzTx/>
              <a:buNone/>
              <a:defRPr sz="1000">
                <a:solidFill>
                  <a:srgbClr val="000000"/>
                </a:solidFill>
              </a:defRPr>
            </a:lvl4pPr>
            <a:lvl5pPr marL="0" indent="1285307" defTabSz="321326">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3446296"/>
      </p:ext>
    </p:extLst>
  </p:cSld>
  <p:clrMapOvr>
    <a:masterClrMapping/>
  </p:clrMapOvr>
  <p:transition spd="med"/>
</p:sldLayout>
</file>

<file path=ppt/slideLayouts/slideLayout166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3412186"/>
      </p:ext>
    </p:extLst>
  </p:cSld>
  <p:clrMapOvr>
    <a:masterClrMapping/>
  </p:clrMapOvr>
  <p:transition spd="med"/>
</p:sldLayout>
</file>

<file path=ppt/slideLayouts/slideLayout166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0">
                <a:solidFill>
                  <a:srgbClr val="000000"/>
                </a:solidFill>
              </a:defRPr>
            </a:lvl1pPr>
          </a:lstStyle>
          <a:p>
            <a:r>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639782"/>
      </p:ext>
    </p:extLst>
  </p:cSld>
  <p:clrMapOvr>
    <a:masterClrMapping/>
  </p:clrMapOvr>
  <p:transition spd="med"/>
</p:sldLayout>
</file>

<file path=ppt/slideLayouts/slideLayout166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2632546"/>
      </p:ext>
    </p:extLst>
  </p:cSld>
  <p:clrMapOvr>
    <a:masterClrMapping/>
  </p:clrMapOvr>
  <p:transition spd="med"/>
</p:sldLayout>
</file>

<file path=ppt/slideLayouts/slideLayout166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cap="all">
                <a:solidFill>
                  <a:srgbClr val="000000"/>
                </a:solidFill>
              </a:defRPr>
            </a:lvl1pPr>
          </a:lstStyle>
          <a:p>
            <a:r>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a:solidFill>
                  <a:srgbClr val="000000"/>
                </a:solidFill>
              </a:defRPr>
            </a:lvl1pPr>
            <a:lvl2pPr marL="0" indent="321503" defTabSz="321503">
              <a:spcBef>
                <a:spcPts val="500"/>
              </a:spcBef>
              <a:buSzTx/>
              <a:buNone/>
              <a:defRPr sz="1400">
                <a:solidFill>
                  <a:srgbClr val="000000"/>
                </a:solidFill>
              </a:defRPr>
            </a:lvl2pPr>
            <a:lvl3pPr marL="0" indent="643006" defTabSz="321503">
              <a:spcBef>
                <a:spcPts val="500"/>
              </a:spcBef>
              <a:buSzTx/>
              <a:buNone/>
              <a:defRPr sz="1400">
                <a:solidFill>
                  <a:srgbClr val="000000"/>
                </a:solidFill>
              </a:defRPr>
            </a:lvl3pPr>
            <a:lvl4pPr marL="0" indent="964508" defTabSz="321503">
              <a:spcBef>
                <a:spcPts val="500"/>
              </a:spcBef>
              <a:buSzTx/>
              <a:buNone/>
              <a:defRPr sz="1400">
                <a:solidFill>
                  <a:srgbClr val="000000"/>
                </a:solidFill>
              </a:defRPr>
            </a:lvl4pPr>
            <a:lvl5pPr marL="0" indent="1286012" defTabSz="321503">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7313682"/>
      </p:ext>
    </p:extLst>
  </p:cSld>
  <p:clrMapOvr>
    <a:masterClrMapping/>
  </p:clrMapOvr>
  <p:transition spd="med"/>
</p:sldLayout>
</file>

<file path=ppt/slideLayouts/slideLayout166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a:solidFill>
                  <a:srgbClr val="000000"/>
                </a:solidFill>
              </a:defRPr>
            </a:lvl1pPr>
            <a:lvl2pPr marL="241126" indent="80376" defTabSz="321503">
              <a:spcBef>
                <a:spcPts val="500"/>
              </a:spcBef>
              <a:buSzTx/>
              <a:buNone/>
              <a:defRPr sz="2000">
                <a:solidFill>
                  <a:srgbClr val="000000"/>
                </a:solidFill>
              </a:defRPr>
            </a:lvl2pPr>
            <a:lvl3pPr marL="241126" indent="401879" defTabSz="321503">
              <a:spcBef>
                <a:spcPts val="500"/>
              </a:spcBef>
              <a:buSzTx/>
              <a:buNone/>
              <a:defRPr sz="2000">
                <a:solidFill>
                  <a:srgbClr val="000000"/>
                </a:solidFill>
              </a:defRPr>
            </a:lvl3pPr>
            <a:lvl4pPr marL="241126" indent="723381" defTabSz="321503">
              <a:spcBef>
                <a:spcPts val="500"/>
              </a:spcBef>
              <a:buSzTx/>
              <a:buNone/>
              <a:defRPr sz="2000">
                <a:solidFill>
                  <a:srgbClr val="000000"/>
                </a:solidFill>
              </a:defRPr>
            </a:lvl4pPr>
            <a:lvl5pPr marL="241126" indent="1044885" defTabSz="321503">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73923927"/>
      </p:ext>
    </p:extLst>
  </p:cSld>
  <p:clrMapOvr>
    <a:masterClrMapping/>
  </p:clrMapOvr>
  <p:transition spd="med"/>
</p:sldLayout>
</file>

<file path=ppt/slideLayouts/slideLayout166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a:solidFill>
                  <a:srgbClr val="000000"/>
                </a:solidFill>
              </a:defRPr>
            </a:lvl1pPr>
            <a:lvl2pPr marL="0" indent="321503" defTabSz="321503">
              <a:spcBef>
                <a:spcPts val="500"/>
              </a:spcBef>
              <a:buSzTx/>
              <a:buNone/>
              <a:defRPr sz="1700" b="1">
                <a:solidFill>
                  <a:srgbClr val="000000"/>
                </a:solidFill>
              </a:defRPr>
            </a:lvl2pPr>
            <a:lvl3pPr marL="0" indent="643006" defTabSz="321503">
              <a:spcBef>
                <a:spcPts val="500"/>
              </a:spcBef>
              <a:buSzTx/>
              <a:buNone/>
              <a:defRPr sz="1700" b="1">
                <a:solidFill>
                  <a:srgbClr val="000000"/>
                </a:solidFill>
              </a:defRPr>
            </a:lvl3pPr>
            <a:lvl4pPr marL="0" indent="964508" defTabSz="321503">
              <a:spcBef>
                <a:spcPts val="500"/>
              </a:spcBef>
              <a:buSzTx/>
              <a:buNone/>
              <a:defRPr sz="1700" b="1">
                <a:solidFill>
                  <a:srgbClr val="000000"/>
                </a:solidFill>
              </a:defRPr>
            </a:lvl4pPr>
            <a:lvl5pPr marL="0" indent="1286012" defTabSz="321503">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p>
            <a:pPr marL="0" indent="0" defTabSz="321503" rtl="0">
              <a:spcBef>
                <a:spcPts val="500"/>
              </a:spcBef>
              <a:buSzTx/>
              <a:buNone/>
              <a:defRPr sz="1700" b="1">
                <a:solidFill>
                  <a:srgbClr val="000000"/>
                </a:solidFill>
              </a:defRPr>
            </a:pPr>
            <a:endParaRPr/>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7409476"/>
      </p:ext>
    </p:extLst>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p>
            <a:r>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7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7018880"/>
      </p:ext>
    </p:extLst>
  </p:cSld>
  <p:clrMapOvr>
    <a:masterClrMapping/>
  </p:clrMapOvr>
  <p:transition spd="med"/>
</p:sldLayout>
</file>

<file path=ppt/slideLayouts/slideLayout167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a:solidFill>
                  <a:srgbClr val="000000"/>
                </a:solidFill>
              </a:defRPr>
            </a:lvl1pPr>
          </a:lstStyle>
          <a:p>
            <a:r>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p>
            <a:pPr marL="0" indent="0" defTabSz="321503" rtl="0">
              <a:spcBef>
                <a:spcPts val="500"/>
              </a:spcBef>
              <a:buSzTx/>
              <a:buNone/>
              <a:defRPr sz="1000">
                <a:solidFill>
                  <a:srgbClr val="000000"/>
                </a:solidFill>
              </a:defRPr>
            </a:pPr>
            <a:endParaRPr/>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7680298"/>
      </p:ext>
    </p:extLst>
  </p:cSld>
  <p:clrMapOvr>
    <a:masterClrMapping/>
  </p:clrMapOvr>
  <p:transition spd="med"/>
</p:sldLayout>
</file>

<file path=ppt/slideLayouts/slideLayout167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a:solidFill>
                  <a:srgbClr val="000000"/>
                </a:solidFill>
              </a:defRPr>
            </a:lvl1pPr>
          </a:lstStyle>
          <a:p>
            <a:r>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p>
            <a:endParaRPr/>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a:solidFill>
                  <a:srgbClr val="000000"/>
                </a:solidFill>
              </a:defRPr>
            </a:lvl1pPr>
            <a:lvl2pPr marL="0" indent="321503" defTabSz="321503">
              <a:spcBef>
                <a:spcPts val="500"/>
              </a:spcBef>
              <a:buSzTx/>
              <a:buNone/>
              <a:defRPr sz="1000">
                <a:solidFill>
                  <a:srgbClr val="000000"/>
                </a:solidFill>
              </a:defRPr>
            </a:lvl2pPr>
            <a:lvl3pPr marL="0" indent="643006" defTabSz="321503">
              <a:spcBef>
                <a:spcPts val="500"/>
              </a:spcBef>
              <a:buSzTx/>
              <a:buNone/>
              <a:defRPr sz="1000">
                <a:solidFill>
                  <a:srgbClr val="000000"/>
                </a:solidFill>
              </a:defRPr>
            </a:lvl3pPr>
            <a:lvl4pPr marL="0" indent="964508" defTabSz="321503">
              <a:spcBef>
                <a:spcPts val="500"/>
              </a:spcBef>
              <a:buSzTx/>
              <a:buNone/>
              <a:defRPr sz="1000">
                <a:solidFill>
                  <a:srgbClr val="000000"/>
                </a:solidFill>
              </a:defRPr>
            </a:lvl4pPr>
            <a:lvl5pPr marL="0" indent="1286012" defTabSz="321503">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4952831"/>
      </p:ext>
    </p:extLst>
  </p:cSld>
  <p:clrMapOvr>
    <a:masterClrMapping/>
  </p:clrMapOvr>
  <p:transition spd="med"/>
</p:sldLayout>
</file>

<file path=ppt/slideLayouts/slideLayout167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1008435"/>
      </p:ext>
    </p:extLst>
  </p:cSld>
  <p:clrMapOvr>
    <a:masterClrMapping/>
  </p:clrMapOvr>
  <p:transition spd="med"/>
</p:sldLayout>
</file>

<file path=ppt/slideLayouts/slideLayout167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0">
                <a:solidFill>
                  <a:srgbClr val="000000"/>
                </a:solidFill>
              </a:defRPr>
            </a:lvl1pPr>
          </a:lstStyle>
          <a:p>
            <a:r>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08450733"/>
      </p:ext>
    </p:extLst>
  </p:cSld>
  <p:clrMapOvr>
    <a:masterClrMapping/>
  </p:clrMapOvr>
  <p:transition spd="med"/>
</p:sldLayout>
</file>

<file path=ppt/slideLayouts/slideLayout167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p>
            <a:r>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lvl1pPr>
            <a:lvl2pPr marL="783771" indent="-326571" algn="ctr"/>
            <a:lvl3pPr marL="1219200" indent="-304800" algn="ctr"/>
            <a:lvl4pPr marL="1737360" indent="-365760" algn="ctr"/>
            <a:lvl5pPr marL="2194560" indent="-365760" algn="ctr"/>
          </a:lstStyle>
          <a:p>
            <a:r>
              <a:t>Body Level One</a:t>
            </a:r>
          </a:p>
          <a:p>
            <a:pPr lvl="1"/>
            <a:r>
              <a:t>Body Level Two</a:t>
            </a:r>
          </a:p>
          <a:p>
            <a:pPr lvl="2"/>
            <a:r>
              <a:t>Body Level Three</a:t>
            </a:r>
          </a:p>
          <a:p>
            <a:pPr lvl="3"/>
            <a:r>
              <a:t>Body Level Four</a:t>
            </a:r>
          </a:p>
          <a:p>
            <a:pPr lvl="4"/>
            <a:r>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666855590"/>
      </p:ext>
    </p:extLst>
  </p:cSld>
  <p:clrMapOvr>
    <a:masterClrMapping/>
  </p:clrMapOvr>
  <p:transition spd="med"/>
</p:sldLayout>
</file>

<file path=ppt/slideLayouts/slideLayout167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p>
            <a:r>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015763475"/>
      </p:ext>
    </p:extLst>
  </p:cSld>
  <p:clrMapOvr>
    <a:masterClrMapping/>
  </p:clrMapOvr>
  <p:transition spd="med"/>
</p:sldLayout>
</file>

<file path=ppt/slideLayouts/slideLayout167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cap="all"/>
            </a:lvl1pPr>
          </a:lstStyle>
          <a:p>
            <a:r>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65920604"/>
      </p:ext>
    </p:extLst>
  </p:cSld>
  <p:clrMapOvr>
    <a:masterClrMapping/>
  </p:clrMapOvr>
  <p:transition spd="med"/>
</p:sldLayout>
</file>

<file path=ppt/slideLayouts/slideLayout167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p>
            <a:r>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13820953"/>
      </p:ext>
    </p:extLst>
  </p:cSld>
  <p:clrMapOvr>
    <a:masterClrMapping/>
  </p:clrMapOvr>
  <p:transition spd="med"/>
</p:sldLayout>
</file>

<file path=ppt/slideLayouts/slideLayout167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p>
            <a:r>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pPr>
            <a:endParaRPr/>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800344507"/>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x">
  <p:cSld name="Title Only 0">
    <p:bg>
      <p:bgPr>
        <a:solidFill>
          <a:srgbClr val="000000"/>
        </a:solidFill>
        <a:effectLst/>
      </p:bgPr>
    </p:bg>
    <p:spTree>
      <p:nvGrpSpPr>
        <p:cNvPr id="1" name=""/>
        <p:cNvGrpSpPr/>
        <p:nvPr/>
      </p:nvGrpSpPr>
      <p:grpSpPr>
        <a:xfrm>
          <a:off x="0" y="0"/>
          <a:ext cx="0" cy="0"/>
          <a:chOff x="0" y="0"/>
          <a:chExt cx="0" cy="0"/>
        </a:xfrm>
      </p:grpSpPr>
      <p:sp>
        <p:nvSpPr>
          <p:cNvPr id="2433" name="Title Text"/>
          <p:cNvSpPr txBox="1">
            <a:spLocks noGrp="1"/>
          </p:cNvSpPr>
          <p:nvPr>
            <p:ph type="title"/>
          </p:nvPr>
        </p:nvSpPr>
        <p:spPr>
          <a:prstGeom prst="rect">
            <a:avLst/>
          </a:prstGeom>
        </p:spPr>
        <p:txBody>
          <a:bodyPr lIns="45719" tIns="45719" rIns="45719" bIns="45719"/>
          <a:lstStyle/>
          <a:p>
            <a:r>
              <a:t>Title Text</a:t>
            </a:r>
          </a:p>
        </p:txBody>
      </p:sp>
      <p:sp>
        <p:nvSpPr>
          <p:cNvPr id="2434"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8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p>
            <a:r>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051783026"/>
      </p:ext>
    </p:extLst>
  </p:cSld>
  <p:clrMapOvr>
    <a:masterClrMapping/>
  </p:clrMapOvr>
  <p:transition spd="med"/>
</p:sldLayout>
</file>

<file path=ppt/slideLayouts/slideLayout168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a:lvl1pPr>
          </a:lstStyle>
          <a:p>
            <a:r>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pPr>
            <a:endParaRPr/>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597290926"/>
      </p:ext>
    </p:extLst>
  </p:cSld>
  <p:clrMapOvr>
    <a:masterClrMapping/>
  </p:clrMapOvr>
  <p:transition spd="med"/>
</p:sldLayout>
</file>

<file path=ppt/slideLayouts/slideLayout168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a:lvl1pPr>
          </a:lstStyle>
          <a:p>
            <a:r>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743231428"/>
      </p:ext>
    </p:extLst>
  </p:cSld>
  <p:clrMapOvr>
    <a:masterClrMapping/>
  </p:clrMapOvr>
  <p:transition spd="med"/>
</p:sldLayout>
</file>

<file path=ppt/slideLayouts/slideLayout168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p>
            <a:r>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981545475"/>
      </p:ext>
    </p:extLst>
  </p:cSld>
  <p:clrMapOvr>
    <a:masterClrMapping/>
  </p:clrMapOvr>
  <p:transition spd="med"/>
</p:sldLayout>
</file>

<file path=ppt/slideLayouts/slideLayout168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p>
            <a:r>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096722615"/>
      </p:ext>
    </p:extLst>
  </p:cSld>
  <p:clrMapOvr>
    <a:masterClrMapping/>
  </p:clrMapOvr>
  <p:transition spd="med"/>
</p:sldLayout>
</file>

<file path=ppt/slideLayouts/slideLayout168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04724598"/>
      </p:ext>
    </p:extLst>
  </p:cSld>
  <p:clrMapOvr>
    <a:masterClrMapping/>
  </p:clrMapOvr>
  <p:transition spd="med"/>
</p:sldLayout>
</file>

<file path=ppt/slideLayouts/slideLayout168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lvl1pPr>
          </a:lstStyle>
          <a:p>
            <a:r>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FFFFFF"/>
                </a:solidFill>
              </a:defRPr>
            </a:lvl1pPr>
            <a:lvl2pPr marL="0" indent="457200">
              <a:spcBef>
                <a:spcPts val="400"/>
              </a:spcBef>
              <a:buSzTx/>
              <a:buNone/>
              <a:defRPr sz="2000">
                <a:solidFill>
                  <a:srgbClr val="FFFFFF"/>
                </a:solidFill>
              </a:defRPr>
            </a:lvl2pPr>
            <a:lvl3pPr marL="0" indent="914400">
              <a:spcBef>
                <a:spcPts val="400"/>
              </a:spcBef>
              <a:buSzTx/>
              <a:buNone/>
              <a:defRPr sz="2000">
                <a:solidFill>
                  <a:srgbClr val="FFFFFF"/>
                </a:solidFill>
              </a:defRPr>
            </a:lvl3pPr>
            <a:lvl4pPr marL="0" indent="1371600">
              <a:spcBef>
                <a:spcPts val="400"/>
              </a:spcBef>
              <a:buSzTx/>
              <a:buNone/>
              <a:defRPr sz="2000">
                <a:solidFill>
                  <a:srgbClr val="FFFFFF"/>
                </a:solidFill>
              </a:defRPr>
            </a:lvl4pPr>
            <a:lvl5pPr marL="0" indent="1828800">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9945056"/>
      </p:ext>
    </p:extLst>
  </p:cSld>
  <p:clrMapOvr>
    <a:masterClrMapping/>
  </p:clrMapOvr>
  <p:transition spd="med"/>
</p:sldLayout>
</file>

<file path=ppt/slideLayouts/slideLayout168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a:solidFill>
                  <a:srgbClr val="FFFFFF"/>
                </a:solidFill>
              </a:defRPr>
            </a:lvl1pPr>
            <a:lvl2pPr marL="790575" indent="-333375">
              <a:spcBef>
                <a:spcPts val="600"/>
              </a:spcBef>
              <a:buSzPct val="100000"/>
              <a:buChar char="–"/>
              <a:defRPr sz="2800">
                <a:solidFill>
                  <a:srgbClr val="FFFFFF"/>
                </a:solidFill>
              </a:defRPr>
            </a:lvl2pPr>
            <a:lvl3pPr marL="1234439" indent="-320039">
              <a:spcBef>
                <a:spcPts val="600"/>
              </a:spcBef>
              <a:buSzPct val="100000"/>
              <a:buChar char="•"/>
              <a:defRPr sz="2800">
                <a:solidFill>
                  <a:srgbClr val="FFFFFF"/>
                </a:solidFill>
              </a:defRPr>
            </a:lvl3pPr>
            <a:lvl4pPr marL="1727200" indent="-355600">
              <a:spcBef>
                <a:spcPts val="600"/>
              </a:spcBef>
              <a:buSzPct val="100000"/>
              <a:buChar char="–"/>
              <a:defRPr sz="2800">
                <a:solidFill>
                  <a:srgbClr val="FFFFFF"/>
                </a:solidFill>
              </a:defRPr>
            </a:lvl4pPr>
            <a:lvl5pPr marL="2184400" indent="-355600">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8395233"/>
      </p:ext>
    </p:extLst>
  </p:cSld>
  <p:clrMapOvr>
    <a:masterClrMapping/>
  </p:clrMapOvr>
  <p:transition spd="med"/>
</p:sldLayout>
</file>

<file path=ppt/slideLayouts/slideLayout168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lvl1pPr>
          </a:lstStyle>
          <a:p>
            <a:r>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FFFFFF"/>
                </a:solidFill>
              </a:defRPr>
            </a:lvl1pPr>
            <a:lvl2pPr marL="0" indent="457200">
              <a:spcBef>
                <a:spcPts val="500"/>
              </a:spcBef>
              <a:buSzTx/>
              <a:buNone/>
              <a:defRPr sz="2400" b="1">
                <a:solidFill>
                  <a:srgbClr val="FFFFFF"/>
                </a:solidFill>
              </a:defRPr>
            </a:lvl2pPr>
            <a:lvl3pPr marL="0" indent="914400">
              <a:spcBef>
                <a:spcPts val="500"/>
              </a:spcBef>
              <a:buSzTx/>
              <a:buNone/>
              <a:defRPr sz="2400" b="1">
                <a:solidFill>
                  <a:srgbClr val="FFFFFF"/>
                </a:solidFill>
              </a:defRPr>
            </a:lvl3pPr>
            <a:lvl4pPr marL="0" indent="1371600">
              <a:spcBef>
                <a:spcPts val="500"/>
              </a:spcBef>
              <a:buSzTx/>
              <a:buNone/>
              <a:defRPr sz="2400" b="1">
                <a:solidFill>
                  <a:srgbClr val="FFFFFF"/>
                </a:solidFill>
              </a:defRPr>
            </a:lvl4pPr>
            <a:lvl5pPr marL="0" indent="1828800">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FFFFFF"/>
                </a:solidFill>
              </a:defRPr>
            </a:pPr>
            <a:endParaRPr/>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37217116"/>
      </p:ext>
    </p:extLst>
  </p:cSld>
  <p:clrMapOvr>
    <a:masterClrMapping/>
  </p:clrMapOvr>
  <p:transition spd="med"/>
</p:sldLayout>
</file>

<file path=ppt/slideLayouts/slideLayout168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4146529"/>
      </p:ext>
    </p:extLst>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a:lvl1pPr>
          </a:lstStyle>
          <a:p>
            <a:r>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pPr>
            <a:endParaRPr/>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69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lvl1pPr>
          </a:lstStyle>
          <a:p>
            <a:r>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FFFFFF"/>
                </a:solidFill>
              </a:defRPr>
            </a:pPr>
            <a:endParaRPr/>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114571"/>
      </p:ext>
    </p:extLst>
  </p:cSld>
  <p:clrMapOvr>
    <a:masterClrMapping/>
  </p:clrMapOvr>
  <p:transition spd="med"/>
</p:sldLayout>
</file>

<file path=ppt/slideLayouts/slideLayout169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lvl1pPr>
          </a:lstStyle>
          <a:p>
            <a:r>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FFFFFF"/>
                </a:solidFill>
              </a:defRPr>
            </a:lvl1pPr>
            <a:lvl2pPr marL="0" indent="457200">
              <a:spcBef>
                <a:spcPts val="300"/>
              </a:spcBef>
              <a:buSzTx/>
              <a:buNone/>
              <a:defRPr sz="1400">
                <a:solidFill>
                  <a:srgbClr val="FFFFFF"/>
                </a:solidFill>
              </a:defRPr>
            </a:lvl2pPr>
            <a:lvl3pPr marL="0" indent="914400">
              <a:spcBef>
                <a:spcPts val="300"/>
              </a:spcBef>
              <a:buSzTx/>
              <a:buNone/>
              <a:defRPr sz="1400">
                <a:solidFill>
                  <a:srgbClr val="FFFFFF"/>
                </a:solidFill>
              </a:defRPr>
            </a:lvl3pPr>
            <a:lvl4pPr marL="0" indent="1371600">
              <a:spcBef>
                <a:spcPts val="300"/>
              </a:spcBef>
              <a:buSzTx/>
              <a:buNone/>
              <a:defRPr sz="1400">
                <a:solidFill>
                  <a:srgbClr val="FFFFFF"/>
                </a:solidFill>
              </a:defRPr>
            </a:lvl4pPr>
            <a:lvl5pPr marL="0" indent="1828800">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0512009"/>
      </p:ext>
    </p:extLst>
  </p:cSld>
  <p:clrMapOvr>
    <a:masterClrMapping/>
  </p:clrMapOvr>
  <p:transition spd="med"/>
</p:sldLayout>
</file>

<file path=ppt/slideLayouts/slideLayout169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9951490"/>
      </p:ext>
    </p:extLst>
  </p:cSld>
  <p:clrMapOvr>
    <a:masterClrMapping/>
  </p:clrMapOvr>
  <p:transition spd="med"/>
</p:sldLayout>
</file>

<file path=ppt/slideLayouts/slideLayout169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0"/>
            </a:lvl1pPr>
          </a:lstStyle>
          <a:p>
            <a:r>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7304221"/>
      </p:ext>
    </p:extLst>
  </p:cSld>
  <p:clrMapOvr>
    <a:masterClrMapping/>
  </p:clrMapOvr>
  <p:transition spd="med"/>
</p:sldLayout>
</file>

<file path=ppt/slideLayouts/slideLayout169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1835528"/>
      </p:ext>
    </p:extLst>
  </p:cSld>
  <p:clrMapOvr>
    <a:masterClrMapping/>
  </p:clrMapOvr>
  <p:transition spd="med"/>
</p:sldLayout>
</file>

<file path=ppt/slideLayouts/slideLayout169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0978321"/>
      </p:ext>
    </p:extLst>
  </p:cSld>
  <p:clrMapOvr>
    <a:masterClrMapping/>
  </p:clrMapOvr>
  <p:transition spd="med"/>
</p:sldLayout>
</file>

<file path=ppt/slideLayouts/slideLayout169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43439852"/>
      </p:ext>
    </p:extLst>
  </p:cSld>
  <p:clrMapOvr>
    <a:masterClrMapping/>
  </p:clrMapOvr>
  <p:transition spd="med"/>
</p:sldLayout>
</file>

<file path=ppt/slideLayouts/slideLayout169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86576738"/>
      </p:ext>
    </p:extLst>
  </p:cSld>
  <p:clrMapOvr>
    <a:masterClrMapping/>
  </p:clrMapOvr>
  <p:transition spd="med"/>
</p:sldLayout>
</file>

<file path=ppt/slideLayouts/slideLayout169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80834821"/>
      </p:ext>
    </p:extLst>
  </p:cSld>
  <p:clrMapOvr>
    <a:masterClrMapping/>
  </p:clrMapOvr>
  <p:transition spd="med"/>
</p:sldLayout>
</file>

<file path=ppt/slideLayouts/slideLayout169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45352604"/>
      </p:ext>
    </p:extLst>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70.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a:lvl1pPr>
          </a:lstStyle>
          <a:p>
            <a:r>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70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6478788"/>
      </p:ext>
    </p:extLst>
  </p:cSld>
  <p:clrMapOvr>
    <a:masterClrMapping/>
  </p:clrMapOvr>
  <p:transition spd="med"/>
</p:sldLayout>
</file>

<file path=ppt/slideLayouts/slideLayout170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72811012"/>
      </p:ext>
    </p:extLst>
  </p:cSld>
  <p:clrMapOvr>
    <a:masterClrMapping/>
  </p:clrMapOvr>
  <p:transition spd="med"/>
</p:sldLayout>
</file>

<file path=ppt/slideLayouts/slideLayout170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45979314"/>
      </p:ext>
    </p:extLst>
  </p:cSld>
  <p:clrMapOvr>
    <a:masterClrMapping/>
  </p:clrMapOvr>
  <p:transition spd="med"/>
</p:sldLayout>
</file>

<file path=ppt/slideLayouts/slideLayout170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96750581"/>
      </p:ext>
    </p:extLst>
  </p:cSld>
  <p:clrMapOvr>
    <a:masterClrMapping/>
  </p:clrMapOvr>
  <p:transition spd="med"/>
</p:sldLayout>
</file>

<file path=ppt/slideLayouts/slideLayout170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8096179"/>
      </p:ext>
    </p:extLst>
  </p:cSld>
  <p:clrMapOvr>
    <a:masterClrMapping/>
  </p:clrMapOvr>
  <p:transition spd="med"/>
</p:sldLayout>
</file>

<file path=ppt/slideLayouts/slideLayout170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43768611"/>
      </p:ext>
    </p:extLst>
  </p:cSld>
  <p:clrMapOvr>
    <a:masterClrMapping/>
  </p:clrMapOvr>
  <p:transition spd="med"/>
</p:sldLayout>
</file>

<file path=ppt/slideLayouts/slideLayout170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13"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980894023"/>
      </p:ext>
    </p:extLst>
  </p:cSld>
  <p:clrMapOvr>
    <a:masterClrMapping/>
  </p:clrMapOvr>
  <p:transition spd="med"/>
</p:sldLayout>
</file>

<file path=ppt/slideLayouts/slideLayout170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lvl1pPr>
          </a:lstStyle>
          <a:p>
            <a:r>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defRPr>
            </a:lvl1pPr>
            <a:lvl2pPr marL="0" indent="457200">
              <a:spcBef>
                <a:spcPts val="400"/>
              </a:spcBef>
              <a:buSzTx/>
              <a:buNone/>
              <a:defRPr sz="2000">
                <a:solidFill>
                  <a:srgbClr val="000000"/>
                </a:solidFill>
              </a:defRPr>
            </a:lvl2pPr>
            <a:lvl3pPr marL="0" indent="914400">
              <a:spcBef>
                <a:spcPts val="400"/>
              </a:spcBef>
              <a:buSzTx/>
              <a:buNone/>
              <a:defRPr sz="2000">
                <a:solidFill>
                  <a:srgbClr val="000000"/>
                </a:solidFill>
              </a:defRPr>
            </a:lvl3pPr>
            <a:lvl4pPr marL="0" indent="1371600">
              <a:spcBef>
                <a:spcPts val="400"/>
              </a:spcBef>
              <a:buSzTx/>
              <a:buNone/>
              <a:defRPr sz="2000">
                <a:solidFill>
                  <a:srgbClr val="000000"/>
                </a:solidFill>
              </a:defRPr>
            </a:lvl4pPr>
            <a:lvl5pPr marL="0" indent="182880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22"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395065837"/>
      </p:ext>
    </p:extLst>
  </p:cSld>
  <p:clrMapOvr>
    <a:masterClrMapping/>
  </p:clrMapOvr>
  <p:transition spd="med"/>
</p:sldLayout>
</file>

<file path=ppt/slideLayouts/slideLayout170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defRPr>
            </a:lvl1pPr>
            <a:lvl2pPr marL="790575" indent="-333375">
              <a:spcBef>
                <a:spcPts val="600"/>
              </a:spcBef>
              <a:buSzPct val="100000"/>
              <a:buChar char="–"/>
              <a:defRPr sz="2800">
                <a:solidFill>
                  <a:srgbClr val="000000"/>
                </a:solidFill>
              </a:defRPr>
            </a:lvl2pPr>
            <a:lvl3pPr marL="1234439" indent="-320039">
              <a:spcBef>
                <a:spcPts val="600"/>
              </a:spcBef>
              <a:buSzPct val="100000"/>
              <a:buChar char="•"/>
              <a:defRPr sz="2800">
                <a:solidFill>
                  <a:srgbClr val="000000"/>
                </a:solidFill>
              </a:defRPr>
            </a:lvl3pPr>
            <a:lvl4pPr marL="1727200" indent="-355600">
              <a:spcBef>
                <a:spcPts val="600"/>
              </a:spcBef>
              <a:buSzPct val="100000"/>
              <a:buChar char="–"/>
              <a:defRPr sz="2800">
                <a:solidFill>
                  <a:srgbClr val="000000"/>
                </a:solidFill>
              </a:defRPr>
            </a:lvl4pPr>
            <a:lvl5pPr marL="2184400" indent="-355600">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31"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385576113"/>
      </p:ext>
    </p:extLst>
  </p:cSld>
  <p:clrMapOvr>
    <a:masterClrMapping/>
  </p:clrMapOvr>
  <p:transition spd="med"/>
</p:sldLayout>
</file>

<file path=ppt/slideLayouts/slideLayout170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a:lvl1pPr>
          </a:lstStyle>
          <a:p>
            <a:r>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defRPr>
            </a:lvl1pPr>
            <a:lvl2pPr marL="0" indent="457200">
              <a:spcBef>
                <a:spcPts val="500"/>
              </a:spcBef>
              <a:buSzTx/>
              <a:buNone/>
              <a:defRPr sz="2400" b="1">
                <a:solidFill>
                  <a:srgbClr val="000000"/>
                </a:solidFill>
              </a:defRPr>
            </a:lvl2pPr>
            <a:lvl3pPr marL="0" indent="914400">
              <a:spcBef>
                <a:spcPts val="500"/>
              </a:spcBef>
              <a:buSzTx/>
              <a:buNone/>
              <a:defRPr sz="2400" b="1">
                <a:solidFill>
                  <a:srgbClr val="000000"/>
                </a:solidFill>
              </a:defRPr>
            </a:lvl3pPr>
            <a:lvl4pPr marL="0" indent="1371600">
              <a:spcBef>
                <a:spcPts val="500"/>
              </a:spcBef>
              <a:buSzTx/>
              <a:buNone/>
              <a:defRPr sz="2400" b="1">
                <a:solidFill>
                  <a:srgbClr val="000000"/>
                </a:solidFill>
              </a:defRPr>
            </a:lvl4pPr>
            <a:lvl5pPr marL="0" indent="182880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defRPr>
            </a:pPr>
            <a:endParaRPr/>
          </a:p>
        </p:txBody>
      </p:sp>
      <p:sp>
        <p:nvSpPr>
          <p:cNvPr id="2741"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415114252"/>
      </p:ext>
    </p:extLst>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p>
            <a:r>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71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49"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780934206"/>
      </p:ext>
    </p:extLst>
  </p:cSld>
  <p:clrMapOvr>
    <a:masterClrMapping/>
  </p:clrMapOvr>
  <p:transition spd="med"/>
</p:sldLayout>
</file>

<file path=ppt/slideLayouts/slideLayout171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364949858"/>
      </p:ext>
    </p:extLst>
  </p:cSld>
  <p:clrMapOvr>
    <a:masterClrMapping/>
  </p:clrMapOvr>
  <p:transition spd="med"/>
</p:sldLayout>
</file>

<file path=ppt/slideLayouts/slideLayout171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lvl1pPr>
          </a:lstStyle>
          <a:p>
            <a:r>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defRPr>
            </a:pPr>
            <a:endParaRPr/>
          </a:p>
        </p:txBody>
      </p:sp>
      <p:sp>
        <p:nvSpPr>
          <p:cNvPr id="2766"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918952438"/>
      </p:ext>
    </p:extLst>
  </p:cSld>
  <p:clrMapOvr>
    <a:masterClrMapping/>
  </p:clrMapOvr>
  <p:transition spd="med"/>
</p:sldLayout>
</file>

<file path=ppt/slideLayouts/slideLayout171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lvl1pPr>
          </a:lstStyle>
          <a:p>
            <a:r>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defRPr>
            </a:lvl1pPr>
            <a:lvl2pPr marL="0" indent="457200">
              <a:spcBef>
                <a:spcPts val="300"/>
              </a:spcBef>
              <a:buSzTx/>
              <a:buNone/>
              <a:defRPr sz="1400">
                <a:solidFill>
                  <a:srgbClr val="000000"/>
                </a:solidFill>
              </a:defRPr>
            </a:lvl2pPr>
            <a:lvl3pPr marL="0" indent="914400">
              <a:spcBef>
                <a:spcPts val="300"/>
              </a:spcBef>
              <a:buSzTx/>
              <a:buNone/>
              <a:defRPr sz="1400">
                <a:solidFill>
                  <a:srgbClr val="000000"/>
                </a:solidFill>
              </a:defRPr>
            </a:lvl3pPr>
            <a:lvl4pPr marL="0" indent="1371600">
              <a:spcBef>
                <a:spcPts val="300"/>
              </a:spcBef>
              <a:buSzTx/>
              <a:buNone/>
              <a:defRPr sz="1400">
                <a:solidFill>
                  <a:srgbClr val="000000"/>
                </a:solidFill>
              </a:defRPr>
            </a:lvl4pPr>
            <a:lvl5pPr marL="0" indent="182880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76"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058627096"/>
      </p:ext>
    </p:extLst>
  </p:cSld>
  <p:clrMapOvr>
    <a:masterClrMapping/>
  </p:clrMapOvr>
  <p:transition spd="med"/>
</p:sldLayout>
</file>

<file path=ppt/slideLayouts/slideLayout171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85"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040971906"/>
      </p:ext>
    </p:extLst>
  </p:cSld>
  <p:clrMapOvr>
    <a:masterClrMapping/>
  </p:clrMapOvr>
  <p:transition spd="med"/>
</p:sldLayout>
</file>

<file path=ppt/slideLayouts/slideLayout171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a:lvl1pPr>
          </a:lstStyle>
          <a:p>
            <a:r>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94"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389265649"/>
      </p:ext>
    </p:extLst>
  </p:cSld>
  <p:clrMapOvr>
    <a:masterClrMapping/>
  </p:clrMapOvr>
  <p:transition spd="med"/>
</p:sldLayout>
</file>

<file path=ppt/slideLayouts/slideLayout171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a:lvl1pPr>
          </a:lstStyle>
          <a:p>
            <a:r>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a:solidFill>
                  <a:srgbClr val="000000"/>
                </a:solidFill>
              </a:defRPr>
            </a:lvl1pPr>
            <a:lvl2pPr marL="783459" indent="-326443" algn="ctr">
              <a:buSzPct val="100000"/>
              <a:buChar char="–"/>
              <a:defRPr>
                <a:solidFill>
                  <a:srgbClr val="000000"/>
                </a:solidFill>
              </a:defRPr>
            </a:lvl2pPr>
            <a:lvl3pPr marL="1218714" indent="-304679" algn="ctr">
              <a:buSzPct val="100000"/>
              <a:buChar char="•"/>
              <a:defRPr>
                <a:solidFill>
                  <a:srgbClr val="000000"/>
                </a:solidFill>
              </a:defRPr>
            </a:lvl3pPr>
            <a:lvl4pPr marL="1736672" indent="-365616" algn="ctr">
              <a:buSzPct val="100000"/>
              <a:buChar char="–"/>
              <a:defRPr>
                <a:solidFill>
                  <a:srgbClr val="000000"/>
                </a:solidFill>
              </a:defRPr>
            </a:lvl4pPr>
            <a:lvl5pPr marL="2193689" indent="-365616" algn="ct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03"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902502729"/>
      </p:ext>
    </p:extLst>
  </p:cSld>
  <p:clrMapOvr>
    <a:masterClrMapping/>
  </p:clrMapOvr>
  <p:transition spd="med"/>
</p:sldLayout>
</file>

<file path=ppt/slideLayouts/slideLayout171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12"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287859518"/>
      </p:ext>
    </p:extLst>
  </p:cSld>
  <p:clrMapOvr>
    <a:masterClrMapping/>
  </p:clrMapOvr>
  <p:transition spd="med"/>
</p:sldLayout>
</file>

<file path=ppt/slideLayouts/slideLayout171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cap="all"/>
            </a:lvl1pPr>
          </a:lstStyle>
          <a:p>
            <a:r>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a:solidFill>
                  <a:srgbClr val="000000"/>
                </a:solidFill>
              </a:defRPr>
            </a:lvl1pPr>
            <a:lvl2pPr marL="0" indent="457020">
              <a:spcBef>
                <a:spcPts val="400"/>
              </a:spcBef>
              <a:buSzTx/>
              <a:buNone/>
              <a:defRPr sz="2000">
                <a:solidFill>
                  <a:srgbClr val="000000"/>
                </a:solidFill>
              </a:defRPr>
            </a:lvl2pPr>
            <a:lvl3pPr marL="0" indent="914040">
              <a:spcBef>
                <a:spcPts val="400"/>
              </a:spcBef>
              <a:buSzTx/>
              <a:buNone/>
              <a:defRPr sz="2000">
                <a:solidFill>
                  <a:srgbClr val="000000"/>
                </a:solidFill>
              </a:defRPr>
            </a:lvl3pPr>
            <a:lvl4pPr marL="0" indent="1371056">
              <a:spcBef>
                <a:spcPts val="400"/>
              </a:spcBef>
              <a:buSzTx/>
              <a:buNone/>
              <a:defRPr sz="2000">
                <a:solidFill>
                  <a:srgbClr val="000000"/>
                </a:solidFill>
              </a:defRPr>
            </a:lvl4pPr>
            <a:lvl5pPr marL="0" indent="182808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21"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881861000"/>
      </p:ext>
    </p:extLst>
  </p:cSld>
  <p:clrMapOvr>
    <a:masterClrMapping/>
  </p:clrMapOvr>
  <p:transition spd="med"/>
</p:sldLayout>
</file>

<file path=ppt/slideLayouts/slideLayout171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a:solidFill>
                  <a:srgbClr val="000000"/>
                </a:solidFill>
              </a:defRPr>
            </a:lvl1pPr>
            <a:lvl2pPr marL="790260" indent="-333244">
              <a:spcBef>
                <a:spcPts val="600"/>
              </a:spcBef>
              <a:buSzPct val="100000"/>
              <a:buChar char="–"/>
              <a:defRPr sz="2800">
                <a:solidFill>
                  <a:srgbClr val="000000"/>
                </a:solidFill>
              </a:defRPr>
            </a:lvl2pPr>
            <a:lvl3pPr marL="1233949" indent="-319913">
              <a:spcBef>
                <a:spcPts val="600"/>
              </a:spcBef>
              <a:buSzPct val="100000"/>
              <a:buChar char="•"/>
              <a:defRPr sz="2800">
                <a:solidFill>
                  <a:srgbClr val="000000"/>
                </a:solidFill>
              </a:defRPr>
            </a:lvl3pPr>
            <a:lvl4pPr marL="1726515" indent="-355459">
              <a:spcBef>
                <a:spcPts val="600"/>
              </a:spcBef>
              <a:buSzPct val="100000"/>
              <a:buChar char="–"/>
              <a:defRPr sz="2800">
                <a:solidFill>
                  <a:srgbClr val="000000"/>
                </a:solidFill>
              </a:defRPr>
            </a:lvl4pPr>
            <a:lvl5pPr marL="2183533" indent="-355460">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30"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683688043"/>
      </p:ext>
    </p:extLst>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p>
            <a:r>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cSld>
  <p:clrMapOvr>
    <a:masterClrMapping/>
  </p:clrMapOvr>
  <p:transition spd="med"/>
</p:sldLayout>
</file>

<file path=ppt/slideLayouts/slideLayout172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a:lvl1pPr>
          </a:lstStyle>
          <a:p>
            <a:r>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a:solidFill>
                  <a:srgbClr val="000000"/>
                </a:solidFill>
              </a:defRPr>
            </a:lvl1pPr>
            <a:lvl2pPr marL="0" indent="457020">
              <a:spcBef>
                <a:spcPts val="500"/>
              </a:spcBef>
              <a:buSzTx/>
              <a:buNone/>
              <a:defRPr sz="2400" b="1">
                <a:solidFill>
                  <a:srgbClr val="000000"/>
                </a:solidFill>
              </a:defRPr>
            </a:lvl2pPr>
            <a:lvl3pPr marL="0" indent="914040">
              <a:spcBef>
                <a:spcPts val="500"/>
              </a:spcBef>
              <a:buSzTx/>
              <a:buNone/>
              <a:defRPr sz="2400" b="1">
                <a:solidFill>
                  <a:srgbClr val="000000"/>
                </a:solidFill>
              </a:defRPr>
            </a:lvl3pPr>
            <a:lvl4pPr marL="0" indent="1371056">
              <a:spcBef>
                <a:spcPts val="500"/>
              </a:spcBef>
              <a:buSzTx/>
              <a:buNone/>
              <a:defRPr sz="2400" b="1">
                <a:solidFill>
                  <a:srgbClr val="000000"/>
                </a:solidFill>
              </a:defRPr>
            </a:lvl4pPr>
            <a:lvl5pPr marL="0" indent="182808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rtl="0">
              <a:spcBef>
                <a:spcPts val="500"/>
              </a:spcBef>
              <a:buSzTx/>
              <a:buNone/>
              <a:defRPr sz="2400" b="1">
                <a:solidFill>
                  <a:srgbClr val="000000"/>
                </a:solidFill>
              </a:defRPr>
            </a:pPr>
            <a:endParaRPr/>
          </a:p>
        </p:txBody>
      </p:sp>
      <p:sp>
        <p:nvSpPr>
          <p:cNvPr id="2840"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62039413"/>
      </p:ext>
    </p:extLst>
  </p:cSld>
  <p:clrMapOvr>
    <a:masterClrMapping/>
  </p:clrMapOvr>
  <p:transition spd="med"/>
</p:sldLayout>
</file>

<file path=ppt/slideLayouts/slideLayout172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48"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700213251"/>
      </p:ext>
    </p:extLst>
  </p:cSld>
  <p:clrMapOvr>
    <a:masterClrMapping/>
  </p:clrMapOvr>
  <p:transition spd="med"/>
</p:sldLayout>
</file>

<file path=ppt/slideLayouts/slideLayout172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986083951"/>
      </p:ext>
    </p:extLst>
  </p:cSld>
  <p:clrMapOvr>
    <a:masterClrMapping/>
  </p:clrMapOvr>
  <p:transition spd="med"/>
</p:sldLayout>
</file>

<file path=ppt/slideLayouts/slideLayout172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a:lvl1pPr>
          </a:lstStyle>
          <a:p>
            <a:r>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rtl="0">
              <a:spcBef>
                <a:spcPts val="300"/>
              </a:spcBef>
              <a:buSzTx/>
              <a:buNone/>
              <a:defRPr sz="1400">
                <a:solidFill>
                  <a:srgbClr val="000000"/>
                </a:solidFill>
              </a:defRPr>
            </a:pPr>
            <a:endParaRPr/>
          </a:p>
        </p:txBody>
      </p:sp>
      <p:sp>
        <p:nvSpPr>
          <p:cNvPr id="2865"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90491838"/>
      </p:ext>
    </p:extLst>
  </p:cSld>
  <p:clrMapOvr>
    <a:masterClrMapping/>
  </p:clrMapOvr>
  <p:transition spd="med"/>
</p:sldLayout>
</file>

<file path=ppt/slideLayouts/slideLayout172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a:lvl1pPr>
          </a:lstStyle>
          <a:p>
            <a:r>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a:solidFill>
                  <a:srgbClr val="000000"/>
                </a:solidFill>
              </a:defRPr>
            </a:lvl1pPr>
            <a:lvl2pPr marL="0" indent="457020">
              <a:spcBef>
                <a:spcPts val="300"/>
              </a:spcBef>
              <a:buSzTx/>
              <a:buNone/>
              <a:defRPr sz="1400">
                <a:solidFill>
                  <a:srgbClr val="000000"/>
                </a:solidFill>
              </a:defRPr>
            </a:lvl2pPr>
            <a:lvl3pPr marL="0" indent="914040">
              <a:spcBef>
                <a:spcPts val="300"/>
              </a:spcBef>
              <a:buSzTx/>
              <a:buNone/>
              <a:defRPr sz="1400">
                <a:solidFill>
                  <a:srgbClr val="000000"/>
                </a:solidFill>
              </a:defRPr>
            </a:lvl3pPr>
            <a:lvl4pPr marL="0" indent="1371056">
              <a:spcBef>
                <a:spcPts val="300"/>
              </a:spcBef>
              <a:buSzTx/>
              <a:buNone/>
              <a:defRPr sz="1400">
                <a:solidFill>
                  <a:srgbClr val="000000"/>
                </a:solidFill>
              </a:defRPr>
            </a:lvl4pPr>
            <a:lvl5pPr marL="0" indent="182808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75"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124140204"/>
      </p:ext>
    </p:extLst>
  </p:cSld>
  <p:clrMapOvr>
    <a:masterClrMapping/>
  </p:clrMapOvr>
  <p:transition spd="med"/>
</p:sldLayout>
</file>

<file path=ppt/slideLayouts/slideLayout172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84"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620098444"/>
      </p:ext>
    </p:extLst>
  </p:cSld>
  <p:clrMapOvr>
    <a:masterClrMapping/>
  </p:clrMapOvr>
  <p:transition spd="med"/>
</p:sldLayout>
</file>

<file path=ppt/slideLayouts/slideLayout172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a:lvl1pPr>
          </a:lstStyle>
          <a:p>
            <a:r>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93"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523674047"/>
      </p:ext>
    </p:extLst>
  </p:cSld>
  <p:clrMapOvr>
    <a:masterClrMapping/>
  </p:clrMapOvr>
  <p:transition spd="med"/>
</p:sldLayout>
</file>

<file path=ppt/slideLayouts/slideLayout172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11"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663830137"/>
      </p:ext>
    </p:extLst>
  </p:cSld>
  <p:clrMapOvr>
    <a:masterClrMapping/>
  </p:clrMapOvr>
  <p:transition spd="med"/>
</p:sldLayout>
</file>

<file path=ppt/slideLayouts/slideLayout172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cap="all"/>
            </a:lvl1pPr>
          </a:lstStyle>
          <a:p>
            <a:r>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a:solidFill>
                  <a:srgbClr val="000000"/>
                </a:solidFill>
              </a:defRPr>
            </a:lvl1pPr>
            <a:lvl2pPr marL="0" indent="457131">
              <a:spcBef>
                <a:spcPts val="400"/>
              </a:spcBef>
              <a:buSzTx/>
              <a:buNone/>
              <a:defRPr sz="2000">
                <a:solidFill>
                  <a:srgbClr val="000000"/>
                </a:solidFill>
              </a:defRPr>
            </a:lvl2pPr>
            <a:lvl3pPr marL="0" indent="914265">
              <a:spcBef>
                <a:spcPts val="400"/>
              </a:spcBef>
              <a:buSzTx/>
              <a:buNone/>
              <a:defRPr sz="2000">
                <a:solidFill>
                  <a:srgbClr val="000000"/>
                </a:solidFill>
              </a:defRPr>
            </a:lvl3pPr>
            <a:lvl4pPr marL="0" indent="1371396">
              <a:spcBef>
                <a:spcPts val="400"/>
              </a:spcBef>
              <a:buSzTx/>
              <a:buNone/>
              <a:defRPr sz="2000">
                <a:solidFill>
                  <a:srgbClr val="000000"/>
                </a:solidFill>
              </a:defRPr>
            </a:lvl4pPr>
            <a:lvl5pPr marL="0" indent="182853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20"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603370545"/>
      </p:ext>
    </p:extLst>
  </p:cSld>
  <p:clrMapOvr>
    <a:masterClrMapping/>
  </p:clrMapOvr>
  <p:transition spd="med"/>
</p:sldLayout>
</file>

<file path=ppt/slideLayouts/slideLayout172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a:solidFill>
                  <a:srgbClr val="000000"/>
                </a:solidFill>
              </a:defRPr>
            </a:lvl1pPr>
            <a:lvl2pPr marL="790456" indent="-333325">
              <a:spcBef>
                <a:spcPts val="600"/>
              </a:spcBef>
              <a:buSzPct val="100000"/>
              <a:buChar char="–"/>
              <a:defRPr sz="2800">
                <a:solidFill>
                  <a:srgbClr val="000000"/>
                </a:solidFill>
              </a:defRPr>
            </a:lvl2pPr>
            <a:lvl3pPr marL="1234255" indent="-319993">
              <a:spcBef>
                <a:spcPts val="600"/>
              </a:spcBef>
              <a:buSzPct val="100000"/>
              <a:buChar char="•"/>
              <a:defRPr sz="2800">
                <a:solidFill>
                  <a:srgbClr val="000000"/>
                </a:solidFill>
              </a:defRPr>
            </a:lvl3pPr>
            <a:lvl4pPr marL="1726942" indent="-355548">
              <a:spcBef>
                <a:spcPts val="600"/>
              </a:spcBef>
              <a:buSzPct val="100000"/>
              <a:buChar char="–"/>
              <a:defRPr sz="2800">
                <a:solidFill>
                  <a:srgbClr val="000000"/>
                </a:solidFill>
              </a:defRPr>
            </a:lvl4pPr>
            <a:lvl5pPr marL="2184075" indent="-355548">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29"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671158754"/>
      </p:ext>
    </p:extLst>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248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lvl1pPr>
          </a:lstStyle>
          <a:p>
            <a:r>
              <a:t>Title Text</a:t>
            </a:r>
          </a:p>
        </p:txBody>
      </p:sp>
      <p:sp>
        <p:nvSpPr>
          <p:cNvPr id="248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FFFFFF"/>
                </a:solidFill>
              </a:defRPr>
            </a:lvl1pPr>
            <a:lvl2pPr marL="0" indent="457200" algn="ctr">
              <a:buSzTx/>
              <a:buNone/>
              <a:defRPr>
                <a:solidFill>
                  <a:srgbClr val="FFFFFF"/>
                </a:solidFill>
              </a:defRPr>
            </a:lvl2pPr>
            <a:lvl3pPr marL="0" indent="914400" algn="ctr">
              <a:buSzTx/>
              <a:buNone/>
              <a:defRPr>
                <a:solidFill>
                  <a:srgbClr val="FFFFFF"/>
                </a:solidFill>
              </a:defRPr>
            </a:lvl3pPr>
            <a:lvl4pPr marL="0" indent="1371600" algn="ctr">
              <a:buSzTx/>
              <a:buNone/>
              <a:defRPr>
                <a:solidFill>
                  <a:srgbClr val="FFFFFF"/>
                </a:solidFill>
              </a:defRPr>
            </a:lvl4pPr>
            <a:lvl5pPr marL="0" indent="1828800" algn="ctr">
              <a:buSzTx/>
              <a:buNone/>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4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3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a:lvl1pPr>
          </a:lstStyle>
          <a:p>
            <a:r>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a:solidFill>
                  <a:srgbClr val="000000"/>
                </a:solidFill>
              </a:defRPr>
            </a:lvl1pPr>
            <a:lvl2pPr marL="0" indent="457131">
              <a:spcBef>
                <a:spcPts val="500"/>
              </a:spcBef>
              <a:buSzTx/>
              <a:buNone/>
              <a:defRPr sz="2400" b="1">
                <a:solidFill>
                  <a:srgbClr val="000000"/>
                </a:solidFill>
              </a:defRPr>
            </a:lvl2pPr>
            <a:lvl3pPr marL="0" indent="914265">
              <a:spcBef>
                <a:spcPts val="500"/>
              </a:spcBef>
              <a:buSzTx/>
              <a:buNone/>
              <a:defRPr sz="2400" b="1">
                <a:solidFill>
                  <a:srgbClr val="000000"/>
                </a:solidFill>
              </a:defRPr>
            </a:lvl3pPr>
            <a:lvl4pPr marL="0" indent="1371396">
              <a:spcBef>
                <a:spcPts val="500"/>
              </a:spcBef>
              <a:buSzTx/>
              <a:buNone/>
              <a:defRPr sz="2400" b="1">
                <a:solidFill>
                  <a:srgbClr val="000000"/>
                </a:solidFill>
              </a:defRPr>
            </a:lvl4pPr>
            <a:lvl5pPr marL="0" indent="182853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p>
            <a:pPr marL="0" indent="0" rtl="0">
              <a:spcBef>
                <a:spcPts val="500"/>
              </a:spcBef>
              <a:buSzTx/>
              <a:buNone/>
              <a:defRPr sz="2400" b="1">
                <a:solidFill>
                  <a:srgbClr val="000000"/>
                </a:solidFill>
              </a:defRPr>
            </a:pPr>
            <a:endParaRPr/>
          </a:p>
        </p:txBody>
      </p:sp>
      <p:sp>
        <p:nvSpPr>
          <p:cNvPr id="2939"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111295928"/>
      </p:ext>
    </p:extLst>
  </p:cSld>
  <p:clrMapOvr>
    <a:masterClrMapping/>
  </p:clrMapOvr>
  <p:transition spd="med"/>
</p:sldLayout>
</file>

<file path=ppt/slideLayouts/slideLayout173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47"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729275899"/>
      </p:ext>
    </p:extLst>
  </p:cSld>
  <p:clrMapOvr>
    <a:masterClrMapping/>
  </p:clrMapOvr>
  <p:transition spd="med"/>
</p:sldLayout>
</file>

<file path=ppt/slideLayouts/slideLayout173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a:lvl1pPr>
          </a:lstStyle>
          <a:p>
            <a:r>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p>
            <a:pPr marL="0" indent="0" rtl="0">
              <a:spcBef>
                <a:spcPts val="300"/>
              </a:spcBef>
              <a:buSzTx/>
              <a:buNone/>
              <a:defRPr sz="1400">
                <a:solidFill>
                  <a:srgbClr val="000000"/>
                </a:solidFill>
              </a:defRPr>
            </a:pPr>
            <a:endParaRPr/>
          </a:p>
        </p:txBody>
      </p:sp>
      <p:sp>
        <p:nvSpPr>
          <p:cNvPr id="2964"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601901320"/>
      </p:ext>
    </p:extLst>
  </p:cSld>
  <p:clrMapOvr>
    <a:masterClrMapping/>
  </p:clrMapOvr>
  <p:transition spd="med"/>
</p:sldLayout>
</file>

<file path=ppt/slideLayouts/slideLayout173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a:lvl1pPr>
          </a:lstStyle>
          <a:p>
            <a:r>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a:solidFill>
                  <a:srgbClr val="000000"/>
                </a:solidFill>
              </a:defRPr>
            </a:lvl1pPr>
            <a:lvl2pPr marL="0" indent="457131">
              <a:spcBef>
                <a:spcPts val="300"/>
              </a:spcBef>
              <a:buSzTx/>
              <a:buNone/>
              <a:defRPr sz="1400">
                <a:solidFill>
                  <a:srgbClr val="000000"/>
                </a:solidFill>
              </a:defRPr>
            </a:lvl2pPr>
            <a:lvl3pPr marL="0" indent="914265">
              <a:spcBef>
                <a:spcPts val="300"/>
              </a:spcBef>
              <a:buSzTx/>
              <a:buNone/>
              <a:defRPr sz="1400">
                <a:solidFill>
                  <a:srgbClr val="000000"/>
                </a:solidFill>
              </a:defRPr>
            </a:lvl3pPr>
            <a:lvl4pPr marL="0" indent="1371396">
              <a:spcBef>
                <a:spcPts val="300"/>
              </a:spcBef>
              <a:buSzTx/>
              <a:buNone/>
              <a:defRPr sz="1400">
                <a:solidFill>
                  <a:srgbClr val="000000"/>
                </a:solidFill>
              </a:defRPr>
            </a:lvl4pPr>
            <a:lvl5pPr marL="0" indent="182853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74"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61665006"/>
      </p:ext>
    </p:extLst>
  </p:cSld>
  <p:clrMapOvr>
    <a:masterClrMapping/>
  </p:clrMapOvr>
  <p:transition spd="med"/>
</p:sldLayout>
</file>

<file path=ppt/slideLayouts/slideLayout173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83"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793135367"/>
      </p:ext>
    </p:extLst>
  </p:cSld>
  <p:clrMapOvr>
    <a:masterClrMapping/>
  </p:clrMapOvr>
  <p:transition spd="med"/>
</p:sldLayout>
</file>

<file path=ppt/slideLayouts/slideLayout173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a:lvl1pPr>
          </a:lstStyle>
          <a:p>
            <a:r>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92"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651000383"/>
      </p:ext>
    </p:extLst>
  </p:cSld>
  <p:clrMapOvr>
    <a:masterClrMapping/>
  </p:clrMapOvr>
  <p:transition spd="med"/>
</p:sldLayout>
</file>

<file path=ppt/slideLayouts/slideLayout173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5043369"/>
      </p:ext>
    </p:extLst>
  </p:cSld>
  <p:clrMapOvr>
    <a:masterClrMapping/>
  </p:clrMapOvr>
  <p:transition spd="med"/>
</p:sldLayout>
</file>

<file path=ppt/slideLayouts/slideLayout173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cap="all">
                <a:solidFill>
                  <a:srgbClr val="000000"/>
                </a:solidFill>
              </a:defRPr>
            </a:lvl1pPr>
          </a:lstStyle>
          <a:p>
            <a:r>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a:solidFill>
                  <a:srgbClr val="000000"/>
                </a:solidFill>
              </a:defRPr>
            </a:lvl1pPr>
            <a:lvl2pPr marL="0" indent="321454" defTabSz="321454">
              <a:spcBef>
                <a:spcPts val="500"/>
              </a:spcBef>
              <a:buSzTx/>
              <a:buNone/>
              <a:defRPr sz="1400">
                <a:solidFill>
                  <a:srgbClr val="000000"/>
                </a:solidFill>
              </a:defRPr>
            </a:lvl2pPr>
            <a:lvl3pPr marL="0" indent="642909" defTabSz="321454">
              <a:spcBef>
                <a:spcPts val="500"/>
              </a:spcBef>
              <a:buSzTx/>
              <a:buNone/>
              <a:defRPr sz="1400">
                <a:solidFill>
                  <a:srgbClr val="000000"/>
                </a:solidFill>
              </a:defRPr>
            </a:lvl3pPr>
            <a:lvl4pPr marL="0" indent="964364" defTabSz="321454">
              <a:spcBef>
                <a:spcPts val="500"/>
              </a:spcBef>
              <a:buSzTx/>
              <a:buNone/>
              <a:defRPr sz="1400">
                <a:solidFill>
                  <a:srgbClr val="000000"/>
                </a:solidFill>
              </a:defRPr>
            </a:lvl4pPr>
            <a:lvl5pPr marL="0" indent="1285819" defTabSz="321454">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95919"/>
      </p:ext>
    </p:extLst>
  </p:cSld>
  <p:clrMapOvr>
    <a:masterClrMapping/>
  </p:clrMapOvr>
  <p:transition spd="med"/>
</p:sldLayout>
</file>

<file path=ppt/slideLayouts/slideLayout173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a:solidFill>
                  <a:srgbClr val="000000"/>
                </a:solidFill>
              </a:defRPr>
            </a:lvl1pPr>
            <a:lvl2pPr marL="241091" indent="80363" defTabSz="321454">
              <a:spcBef>
                <a:spcPts val="500"/>
              </a:spcBef>
              <a:buSzTx/>
              <a:buNone/>
              <a:defRPr sz="2000">
                <a:solidFill>
                  <a:srgbClr val="000000"/>
                </a:solidFill>
              </a:defRPr>
            </a:lvl2pPr>
            <a:lvl3pPr marL="241091" indent="401818" defTabSz="321454">
              <a:spcBef>
                <a:spcPts val="500"/>
              </a:spcBef>
              <a:buSzTx/>
              <a:buNone/>
              <a:defRPr sz="2000">
                <a:solidFill>
                  <a:srgbClr val="000000"/>
                </a:solidFill>
              </a:defRPr>
            </a:lvl3pPr>
            <a:lvl4pPr marL="241091" indent="723275" defTabSz="321454">
              <a:spcBef>
                <a:spcPts val="500"/>
              </a:spcBef>
              <a:buSzTx/>
              <a:buNone/>
              <a:defRPr sz="2000">
                <a:solidFill>
                  <a:srgbClr val="000000"/>
                </a:solidFill>
              </a:defRPr>
            </a:lvl4pPr>
            <a:lvl5pPr marL="241091" indent="1044730" defTabSz="321454">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4793889"/>
      </p:ext>
    </p:extLst>
  </p:cSld>
  <p:clrMapOvr>
    <a:masterClrMapping/>
  </p:clrMapOvr>
  <p:transition spd="med"/>
</p:sldLayout>
</file>

<file path=ppt/slideLayouts/slideLayout173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a:solidFill>
                  <a:srgbClr val="000000"/>
                </a:solidFill>
              </a:defRPr>
            </a:lvl1pPr>
            <a:lvl2pPr marL="0" indent="321454" defTabSz="321454">
              <a:spcBef>
                <a:spcPts val="500"/>
              </a:spcBef>
              <a:buSzTx/>
              <a:buNone/>
              <a:defRPr sz="1700" b="1">
                <a:solidFill>
                  <a:srgbClr val="000000"/>
                </a:solidFill>
              </a:defRPr>
            </a:lvl2pPr>
            <a:lvl3pPr marL="0" indent="642909" defTabSz="321454">
              <a:spcBef>
                <a:spcPts val="500"/>
              </a:spcBef>
              <a:buSzTx/>
              <a:buNone/>
              <a:defRPr sz="1700" b="1">
                <a:solidFill>
                  <a:srgbClr val="000000"/>
                </a:solidFill>
              </a:defRPr>
            </a:lvl3pPr>
            <a:lvl4pPr marL="0" indent="964364" defTabSz="321454">
              <a:spcBef>
                <a:spcPts val="500"/>
              </a:spcBef>
              <a:buSzTx/>
              <a:buNone/>
              <a:defRPr sz="1700" b="1">
                <a:solidFill>
                  <a:srgbClr val="000000"/>
                </a:solidFill>
              </a:defRPr>
            </a:lvl4pPr>
            <a:lvl5pPr marL="0" indent="1285819" defTabSz="321454">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p>
            <a:pPr marL="0" indent="0" defTabSz="321454" rtl="0">
              <a:spcBef>
                <a:spcPts val="500"/>
              </a:spcBef>
              <a:buSzTx/>
              <a:buNone/>
              <a:defRPr sz="1700" b="1">
                <a:solidFill>
                  <a:srgbClr val="000000"/>
                </a:solidFill>
              </a:defRPr>
            </a:pPr>
            <a:endParaRPr/>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7960470"/>
      </p:ext>
    </p:extLst>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4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17390358"/>
      </p:ext>
    </p:extLst>
  </p:cSld>
  <p:clrMapOvr>
    <a:masterClrMapping/>
  </p:clrMapOvr>
  <p:transition spd="med"/>
</p:sldLayout>
</file>

<file path=ppt/slideLayouts/slideLayout174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7471627"/>
      </p:ext>
    </p:extLst>
  </p:cSld>
  <p:clrMapOvr>
    <a:masterClrMapping/>
  </p:clrMapOvr>
  <p:transition spd="med"/>
</p:sldLayout>
</file>

<file path=ppt/slideLayouts/slideLayout174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a:solidFill>
                  <a:srgbClr val="000000"/>
                </a:solidFill>
              </a:defRPr>
            </a:lvl1pPr>
          </a:lstStyle>
          <a:p>
            <a:r>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p>
            <a:pPr marL="0" indent="0" defTabSz="321454" rtl="0">
              <a:spcBef>
                <a:spcPts val="500"/>
              </a:spcBef>
              <a:buSzTx/>
              <a:buNone/>
              <a:defRPr sz="1000">
                <a:solidFill>
                  <a:srgbClr val="000000"/>
                </a:solidFill>
              </a:defRPr>
            </a:pPr>
            <a:endParaRPr/>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6974081"/>
      </p:ext>
    </p:extLst>
  </p:cSld>
  <p:clrMapOvr>
    <a:masterClrMapping/>
  </p:clrMapOvr>
  <p:transition spd="med"/>
</p:sldLayout>
</file>

<file path=ppt/slideLayouts/slideLayout174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a:solidFill>
                  <a:srgbClr val="000000"/>
                </a:solidFill>
              </a:defRPr>
            </a:lvl1pPr>
          </a:lstStyle>
          <a:p>
            <a:r>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p>
            <a:endParaRPr/>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a:solidFill>
                  <a:srgbClr val="000000"/>
                </a:solidFill>
              </a:defRPr>
            </a:lvl1pPr>
            <a:lvl2pPr marL="0" indent="321454" defTabSz="321454">
              <a:spcBef>
                <a:spcPts val="500"/>
              </a:spcBef>
              <a:buSzTx/>
              <a:buNone/>
              <a:defRPr sz="1000">
                <a:solidFill>
                  <a:srgbClr val="000000"/>
                </a:solidFill>
              </a:defRPr>
            </a:lvl2pPr>
            <a:lvl3pPr marL="0" indent="642909" defTabSz="321454">
              <a:spcBef>
                <a:spcPts val="500"/>
              </a:spcBef>
              <a:buSzTx/>
              <a:buNone/>
              <a:defRPr sz="1000">
                <a:solidFill>
                  <a:srgbClr val="000000"/>
                </a:solidFill>
              </a:defRPr>
            </a:lvl3pPr>
            <a:lvl4pPr marL="0" indent="964364" defTabSz="321454">
              <a:spcBef>
                <a:spcPts val="500"/>
              </a:spcBef>
              <a:buSzTx/>
              <a:buNone/>
              <a:defRPr sz="1000">
                <a:solidFill>
                  <a:srgbClr val="000000"/>
                </a:solidFill>
              </a:defRPr>
            </a:lvl4pPr>
            <a:lvl5pPr marL="0" indent="1285819" defTabSz="321454">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6325940"/>
      </p:ext>
    </p:extLst>
  </p:cSld>
  <p:clrMapOvr>
    <a:masterClrMapping/>
  </p:clrMapOvr>
  <p:transition spd="med"/>
</p:sldLayout>
</file>

<file path=ppt/slideLayouts/slideLayout174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0194013"/>
      </p:ext>
    </p:extLst>
  </p:cSld>
  <p:clrMapOvr>
    <a:masterClrMapping/>
  </p:clrMapOvr>
  <p:transition spd="med"/>
</p:sldLayout>
</file>

<file path=ppt/slideLayouts/slideLayout174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0">
                <a:solidFill>
                  <a:srgbClr val="000000"/>
                </a:solidFill>
              </a:defRPr>
            </a:lvl1pPr>
          </a:lstStyle>
          <a:p>
            <a:r>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1623859"/>
      </p:ext>
    </p:extLst>
  </p:cSld>
  <p:clrMapOvr>
    <a:masterClrMapping/>
  </p:clrMapOvr>
  <p:transition spd="med"/>
</p:sldLayout>
</file>

<file path=ppt/slideLayouts/slideLayout174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95210738"/>
      </p:ext>
    </p:extLst>
  </p:cSld>
  <p:clrMapOvr>
    <a:masterClrMapping/>
  </p:clrMapOvr>
  <p:transition spd="med"/>
</p:sldLayout>
</file>

<file path=ppt/slideLayouts/slideLayout174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08578694"/>
      </p:ext>
    </p:extLst>
  </p:cSld>
  <p:clrMapOvr>
    <a:masterClrMapping/>
  </p:clrMapOvr>
  <p:transition spd="med"/>
</p:sldLayout>
</file>

<file path=ppt/slideLayouts/slideLayout174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57866942"/>
      </p:ext>
    </p:extLst>
  </p:cSld>
  <p:clrMapOvr>
    <a:masterClrMapping/>
  </p:clrMapOvr>
  <p:transition spd="med"/>
</p:sldLayout>
</file>

<file path=ppt/slideLayouts/slideLayout174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7849134"/>
      </p:ext>
    </p:extLst>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lvl1pPr>
          </a:lstStyle>
          <a:p>
            <a:r>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FFFFFF"/>
                </a:solidFill>
              </a:defRPr>
            </a:lvl1pPr>
            <a:lvl2pPr marL="0" indent="457200">
              <a:spcBef>
                <a:spcPts val="400"/>
              </a:spcBef>
              <a:buSzTx/>
              <a:buNone/>
              <a:defRPr sz="2000">
                <a:solidFill>
                  <a:srgbClr val="FFFFFF"/>
                </a:solidFill>
              </a:defRPr>
            </a:lvl2pPr>
            <a:lvl3pPr marL="0" indent="914400">
              <a:spcBef>
                <a:spcPts val="400"/>
              </a:spcBef>
              <a:buSzTx/>
              <a:buNone/>
              <a:defRPr sz="2000">
                <a:solidFill>
                  <a:srgbClr val="FFFFFF"/>
                </a:solidFill>
              </a:defRPr>
            </a:lvl3pPr>
            <a:lvl4pPr marL="0" indent="1371600">
              <a:spcBef>
                <a:spcPts val="400"/>
              </a:spcBef>
              <a:buSzTx/>
              <a:buNone/>
              <a:defRPr sz="2000">
                <a:solidFill>
                  <a:srgbClr val="FFFFFF"/>
                </a:solidFill>
              </a:defRPr>
            </a:lvl4pPr>
            <a:lvl5pPr marL="0" indent="1828800">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5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6319518"/>
      </p:ext>
    </p:extLst>
  </p:cSld>
  <p:clrMapOvr>
    <a:masterClrMapping/>
  </p:clrMapOvr>
  <p:transition spd="med"/>
</p:sldLayout>
</file>

<file path=ppt/slideLayouts/slideLayout175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64541073"/>
      </p:ext>
    </p:extLst>
  </p:cSld>
  <p:clrMapOvr>
    <a:masterClrMapping/>
  </p:clrMapOvr>
  <p:transition spd="med"/>
</p:sldLayout>
</file>

<file path=ppt/slideLayouts/slideLayout175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26144243"/>
      </p:ext>
    </p:extLst>
  </p:cSld>
  <p:clrMapOvr>
    <a:masterClrMapping/>
  </p:clrMapOvr>
  <p:transition spd="med"/>
</p:sldLayout>
</file>

<file path=ppt/slideLayouts/slideLayout175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7134018"/>
      </p:ext>
    </p:extLst>
  </p:cSld>
  <p:clrMapOvr>
    <a:masterClrMapping/>
  </p:clrMapOvr>
  <p:transition spd="med"/>
</p:sldLayout>
</file>

<file path=ppt/slideLayouts/slideLayout175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05442486"/>
      </p:ext>
    </p:extLst>
  </p:cSld>
  <p:clrMapOvr>
    <a:masterClrMapping/>
  </p:clrMapOvr>
  <p:transition spd="med"/>
</p:sldLayout>
</file>

<file path=ppt/slideLayouts/slideLayout175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38568847"/>
      </p:ext>
    </p:extLst>
  </p:cSld>
  <p:clrMapOvr>
    <a:masterClrMapping/>
  </p:clrMapOvr>
  <p:transition spd="med"/>
</p:sldLayout>
</file>

<file path=ppt/slideLayouts/slideLayout175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475020112"/>
      </p:ext>
    </p:extLst>
  </p:cSld>
  <p:clrMapOvr>
    <a:masterClrMapping/>
  </p:clrMapOvr>
  <p:transition spd="med"/>
</p:sldLayout>
</file>

<file path=ppt/slideLayouts/slideLayout175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97641685"/>
      </p:ext>
    </p:extLst>
  </p:cSld>
  <p:clrMapOvr>
    <a:masterClrMapping/>
  </p:clrMapOvr>
  <p:transition spd="med"/>
</p:sldLayout>
</file>

<file path=ppt/slideLayouts/slideLayout175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55992357"/>
      </p:ext>
    </p:extLst>
  </p:cSld>
  <p:clrMapOvr>
    <a:masterClrMapping/>
  </p:clrMapOvr>
  <p:transition spd="med"/>
</p:sldLayout>
</file>

<file path=ppt/slideLayouts/slideLayout175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941761800"/>
      </p:ext>
    </p:extLst>
  </p:cSld>
  <p:clrMapOvr>
    <a:masterClrMapping/>
  </p:clrMapOvr>
  <p:transition spd="med"/>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a:solidFill>
                  <a:srgbClr val="FFFFFF"/>
                </a:solidFill>
              </a:defRPr>
            </a:lvl1pPr>
            <a:lvl2pPr marL="790575" indent="-333375">
              <a:spcBef>
                <a:spcPts val="600"/>
              </a:spcBef>
              <a:buSzPct val="100000"/>
              <a:buChar char="–"/>
              <a:defRPr sz="2800">
                <a:solidFill>
                  <a:srgbClr val="FFFFFF"/>
                </a:solidFill>
              </a:defRPr>
            </a:lvl2pPr>
            <a:lvl3pPr marL="1234439" indent="-320039">
              <a:spcBef>
                <a:spcPts val="600"/>
              </a:spcBef>
              <a:buSzPct val="100000"/>
              <a:buChar char="•"/>
              <a:defRPr sz="2800">
                <a:solidFill>
                  <a:srgbClr val="FFFFFF"/>
                </a:solidFill>
              </a:defRPr>
            </a:lvl3pPr>
            <a:lvl4pPr marL="1727200" indent="-355600">
              <a:spcBef>
                <a:spcPts val="600"/>
              </a:spcBef>
              <a:buSzPct val="100000"/>
              <a:buChar char="–"/>
              <a:defRPr sz="2800">
                <a:solidFill>
                  <a:srgbClr val="FFFFFF"/>
                </a:solidFill>
              </a:defRPr>
            </a:lvl4pPr>
            <a:lvl5pPr marL="2184400" indent="-355600">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6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73456283"/>
      </p:ext>
    </p:extLst>
  </p:cSld>
  <p:clrMapOvr>
    <a:masterClrMapping/>
  </p:clrMapOvr>
  <p:transition spd="med"/>
</p:sldLayout>
</file>

<file path=ppt/slideLayouts/slideLayout176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18548917"/>
      </p:ext>
    </p:extLst>
  </p:cSld>
  <p:clrMapOvr>
    <a:masterClrMapping/>
  </p:clrMapOvr>
  <p:transition spd="med"/>
</p:sldLayout>
</file>

<file path=ppt/slideLayouts/slideLayout176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04237796"/>
      </p:ext>
    </p:extLst>
  </p:cSld>
  <p:clrMapOvr>
    <a:masterClrMapping/>
  </p:clrMapOvr>
  <p:transition spd="med"/>
</p:sldLayout>
</file>

<file path=ppt/slideLayouts/slideLayout176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83697659"/>
      </p:ext>
    </p:extLst>
  </p:cSld>
  <p:clrMapOvr>
    <a:masterClrMapping/>
  </p:clrMapOvr>
  <p:transition spd="med"/>
</p:sldLayout>
</file>

<file path=ppt/slideLayouts/slideLayout176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52318519"/>
      </p:ext>
    </p:extLst>
  </p:cSld>
  <p:clrMapOvr>
    <a:masterClrMapping/>
  </p:clrMapOvr>
  <p:transition spd="med"/>
</p:sldLayout>
</file>

<file path=ppt/slideLayouts/slideLayout176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lvl1pPr>
          </a:lstStyle>
          <a:p>
            <a:r>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FFFFFF"/>
                </a:solidFill>
              </a:defRPr>
            </a:lvl1pPr>
            <a:lvl2pPr marL="0" indent="457200" algn="ctr">
              <a:buSzTx/>
              <a:buNone/>
              <a:defRPr>
                <a:solidFill>
                  <a:srgbClr val="FFFFFF"/>
                </a:solidFill>
              </a:defRPr>
            </a:lvl2pPr>
            <a:lvl3pPr marL="0" indent="914400" algn="ctr">
              <a:buSzTx/>
              <a:buNone/>
              <a:defRPr>
                <a:solidFill>
                  <a:srgbClr val="FFFFFF"/>
                </a:solidFill>
              </a:defRPr>
            </a:lvl3pPr>
            <a:lvl4pPr marL="0" indent="1371600" algn="ctr">
              <a:buSzTx/>
              <a:buNone/>
              <a:defRPr>
                <a:solidFill>
                  <a:srgbClr val="FFFFFF"/>
                </a:solidFill>
              </a:defRPr>
            </a:lvl4pPr>
            <a:lvl5pPr marL="0" indent="1828800" algn="ctr">
              <a:buSzTx/>
              <a:buNone/>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0855754"/>
      </p:ext>
    </p:extLst>
  </p:cSld>
  <p:clrMapOvr>
    <a:masterClrMapping/>
  </p:clrMapOvr>
  <p:transition spd="med"/>
</p:sldLayout>
</file>

<file path=ppt/slideLayouts/slideLayout176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61338320"/>
      </p:ext>
    </p:extLst>
  </p:cSld>
  <p:clrMapOvr>
    <a:masterClrMapping/>
  </p:clrMapOvr>
  <p:transition spd="med"/>
</p:sldLayout>
</file>

<file path=ppt/slideLayouts/slideLayout176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lvl1pPr>
          </a:lstStyle>
          <a:p>
            <a:r>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FFFFFF"/>
                </a:solidFill>
              </a:defRPr>
            </a:lvl1pPr>
            <a:lvl2pPr marL="0" indent="457200">
              <a:spcBef>
                <a:spcPts val="400"/>
              </a:spcBef>
              <a:buSzTx/>
              <a:buNone/>
              <a:defRPr sz="2000">
                <a:solidFill>
                  <a:srgbClr val="FFFFFF"/>
                </a:solidFill>
              </a:defRPr>
            </a:lvl2pPr>
            <a:lvl3pPr marL="0" indent="914400">
              <a:spcBef>
                <a:spcPts val="400"/>
              </a:spcBef>
              <a:buSzTx/>
              <a:buNone/>
              <a:defRPr sz="2000">
                <a:solidFill>
                  <a:srgbClr val="FFFFFF"/>
                </a:solidFill>
              </a:defRPr>
            </a:lvl3pPr>
            <a:lvl4pPr marL="0" indent="1371600">
              <a:spcBef>
                <a:spcPts val="400"/>
              </a:spcBef>
              <a:buSzTx/>
              <a:buNone/>
              <a:defRPr sz="2000">
                <a:solidFill>
                  <a:srgbClr val="FFFFFF"/>
                </a:solidFill>
              </a:defRPr>
            </a:lvl4pPr>
            <a:lvl5pPr marL="0" indent="1828800">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2536288"/>
      </p:ext>
    </p:extLst>
  </p:cSld>
  <p:clrMapOvr>
    <a:masterClrMapping/>
  </p:clrMapOvr>
  <p:transition spd="med"/>
</p:sldLayout>
</file>

<file path=ppt/slideLayouts/slideLayout176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a:solidFill>
                  <a:srgbClr val="FFFFFF"/>
                </a:solidFill>
              </a:defRPr>
            </a:lvl1pPr>
            <a:lvl2pPr marL="790575" indent="-333375">
              <a:spcBef>
                <a:spcPts val="600"/>
              </a:spcBef>
              <a:buSzPct val="100000"/>
              <a:buChar char="–"/>
              <a:defRPr sz="2800">
                <a:solidFill>
                  <a:srgbClr val="FFFFFF"/>
                </a:solidFill>
              </a:defRPr>
            </a:lvl2pPr>
            <a:lvl3pPr marL="1234439" indent="-320039">
              <a:spcBef>
                <a:spcPts val="600"/>
              </a:spcBef>
              <a:buSzPct val="100000"/>
              <a:buChar char="•"/>
              <a:defRPr sz="2800">
                <a:solidFill>
                  <a:srgbClr val="FFFFFF"/>
                </a:solidFill>
              </a:defRPr>
            </a:lvl3pPr>
            <a:lvl4pPr marL="1727200" indent="-355600">
              <a:spcBef>
                <a:spcPts val="600"/>
              </a:spcBef>
              <a:buSzPct val="100000"/>
              <a:buChar char="–"/>
              <a:defRPr sz="2800">
                <a:solidFill>
                  <a:srgbClr val="FFFFFF"/>
                </a:solidFill>
              </a:defRPr>
            </a:lvl4pPr>
            <a:lvl5pPr marL="2184400" indent="-355600">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1920930"/>
      </p:ext>
    </p:extLst>
  </p:cSld>
  <p:clrMapOvr>
    <a:masterClrMapping/>
  </p:clrMapOvr>
  <p:transition spd="med"/>
</p:sldLayout>
</file>

<file path=ppt/slideLayouts/slideLayout176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lvl1pPr>
          </a:lstStyle>
          <a:p>
            <a:r>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FFFFFF"/>
                </a:solidFill>
              </a:defRPr>
            </a:lvl1pPr>
            <a:lvl2pPr marL="0" indent="457200">
              <a:spcBef>
                <a:spcPts val="500"/>
              </a:spcBef>
              <a:buSzTx/>
              <a:buNone/>
              <a:defRPr sz="2400" b="1">
                <a:solidFill>
                  <a:srgbClr val="FFFFFF"/>
                </a:solidFill>
              </a:defRPr>
            </a:lvl2pPr>
            <a:lvl3pPr marL="0" indent="914400">
              <a:spcBef>
                <a:spcPts val="500"/>
              </a:spcBef>
              <a:buSzTx/>
              <a:buNone/>
              <a:defRPr sz="2400" b="1">
                <a:solidFill>
                  <a:srgbClr val="FFFFFF"/>
                </a:solidFill>
              </a:defRPr>
            </a:lvl3pPr>
            <a:lvl4pPr marL="0" indent="1371600">
              <a:spcBef>
                <a:spcPts val="500"/>
              </a:spcBef>
              <a:buSzTx/>
              <a:buNone/>
              <a:defRPr sz="2400" b="1">
                <a:solidFill>
                  <a:srgbClr val="FFFFFF"/>
                </a:solidFill>
              </a:defRPr>
            </a:lvl4pPr>
            <a:lvl5pPr marL="0" indent="1828800">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FFFFFF"/>
                </a:solidFill>
              </a:defRPr>
            </a:pPr>
            <a:endParaRPr/>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6617549"/>
      </p:ext>
    </p:extLst>
  </p:cSld>
  <p:clrMapOvr>
    <a:masterClrMapping/>
  </p:clrMapOvr>
  <p:transition spd="med"/>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lvl1pPr>
          </a:lstStyle>
          <a:p>
            <a:r>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FFFFFF"/>
                </a:solidFill>
              </a:defRPr>
            </a:lvl1pPr>
            <a:lvl2pPr marL="0" indent="457200">
              <a:spcBef>
                <a:spcPts val="500"/>
              </a:spcBef>
              <a:buSzTx/>
              <a:buNone/>
              <a:defRPr sz="2400" b="1">
                <a:solidFill>
                  <a:srgbClr val="FFFFFF"/>
                </a:solidFill>
              </a:defRPr>
            </a:lvl2pPr>
            <a:lvl3pPr marL="0" indent="914400">
              <a:spcBef>
                <a:spcPts val="500"/>
              </a:spcBef>
              <a:buSzTx/>
              <a:buNone/>
              <a:defRPr sz="2400" b="1">
                <a:solidFill>
                  <a:srgbClr val="FFFFFF"/>
                </a:solidFill>
              </a:defRPr>
            </a:lvl3pPr>
            <a:lvl4pPr marL="0" indent="1371600">
              <a:spcBef>
                <a:spcPts val="500"/>
              </a:spcBef>
              <a:buSzTx/>
              <a:buNone/>
              <a:defRPr sz="2400" b="1">
                <a:solidFill>
                  <a:srgbClr val="FFFFFF"/>
                </a:solidFill>
              </a:defRPr>
            </a:lvl4pPr>
            <a:lvl5pPr marL="0" indent="1828800">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FFFFFF"/>
                </a:solidFill>
              </a:defRPr>
            </a:pPr>
            <a:endParaRPr/>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7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2108085"/>
      </p:ext>
    </p:extLst>
  </p:cSld>
  <p:clrMapOvr>
    <a:masterClrMapping/>
  </p:clrMapOvr>
  <p:transition spd="med"/>
</p:sldLayout>
</file>

<file path=ppt/slideLayouts/slideLayout177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73880669"/>
      </p:ext>
    </p:extLst>
  </p:cSld>
  <p:clrMapOvr>
    <a:masterClrMapping/>
  </p:clrMapOvr>
  <p:transition spd="med"/>
</p:sldLayout>
</file>

<file path=ppt/slideLayouts/slideLayout177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lvl1pPr>
          </a:lstStyle>
          <a:p>
            <a:r>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FFFFFF"/>
                </a:solidFill>
              </a:defRPr>
            </a:pPr>
            <a:endParaRPr/>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7914368"/>
      </p:ext>
    </p:extLst>
  </p:cSld>
  <p:clrMapOvr>
    <a:masterClrMapping/>
  </p:clrMapOvr>
  <p:transition spd="med"/>
</p:sldLayout>
</file>

<file path=ppt/slideLayouts/slideLayout177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lvl1pPr>
          </a:lstStyle>
          <a:p>
            <a:r>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FFFFFF"/>
                </a:solidFill>
              </a:defRPr>
            </a:lvl1pPr>
            <a:lvl2pPr marL="0" indent="457200">
              <a:spcBef>
                <a:spcPts val="300"/>
              </a:spcBef>
              <a:buSzTx/>
              <a:buNone/>
              <a:defRPr sz="1400">
                <a:solidFill>
                  <a:srgbClr val="FFFFFF"/>
                </a:solidFill>
              </a:defRPr>
            </a:lvl2pPr>
            <a:lvl3pPr marL="0" indent="914400">
              <a:spcBef>
                <a:spcPts val="300"/>
              </a:spcBef>
              <a:buSzTx/>
              <a:buNone/>
              <a:defRPr sz="1400">
                <a:solidFill>
                  <a:srgbClr val="FFFFFF"/>
                </a:solidFill>
              </a:defRPr>
            </a:lvl3pPr>
            <a:lvl4pPr marL="0" indent="1371600">
              <a:spcBef>
                <a:spcPts val="300"/>
              </a:spcBef>
              <a:buSzTx/>
              <a:buNone/>
              <a:defRPr sz="1400">
                <a:solidFill>
                  <a:srgbClr val="FFFFFF"/>
                </a:solidFill>
              </a:defRPr>
            </a:lvl4pPr>
            <a:lvl5pPr marL="0" indent="1828800">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1410945"/>
      </p:ext>
    </p:extLst>
  </p:cSld>
  <p:clrMapOvr>
    <a:masterClrMapping/>
  </p:clrMapOvr>
  <p:transition spd="med"/>
</p:sldLayout>
</file>

<file path=ppt/slideLayouts/slideLayout177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57082349"/>
      </p:ext>
    </p:extLst>
  </p:cSld>
  <p:clrMapOvr>
    <a:masterClrMapping/>
  </p:clrMapOvr>
  <p:transition spd="med"/>
</p:sldLayout>
</file>

<file path=ppt/slideLayouts/slideLayout177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0"/>
            </a:lvl1pPr>
          </a:lstStyle>
          <a:p>
            <a:r>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6565782"/>
      </p:ext>
    </p:extLst>
  </p:cSld>
  <p:clrMapOvr>
    <a:masterClrMapping/>
  </p:clrMapOvr>
  <p:transition spd="med"/>
</p:sldLayout>
</file>

<file path=ppt/slideLayouts/slideLayout177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6055897"/>
      </p:ext>
    </p:extLst>
  </p:cSld>
  <p:clrMapOvr>
    <a:masterClrMapping/>
  </p:clrMapOvr>
  <p:transition spd="med"/>
</p:sldLayout>
</file>

<file path=ppt/slideLayouts/slideLayout177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1948632"/>
      </p:ext>
    </p:extLst>
  </p:cSld>
  <p:clrMapOvr>
    <a:masterClrMapping/>
  </p:clrMapOvr>
  <p:transition spd="med"/>
</p:sldLayout>
</file>

<file path=ppt/slideLayouts/slideLayout177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0">
                <a:solidFill>
                  <a:srgbClr val="000000"/>
                </a:solidFill>
              </a:defRPr>
            </a:lvl1pPr>
          </a:lstStyle>
          <a:p>
            <a:r>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a:solidFill>
                  <a:srgbClr val="000000"/>
                </a:solidFill>
              </a:defRPr>
            </a:lvl1pPr>
            <a:lvl2pPr marL="0" indent="321503" algn="ctr" defTabSz="321503">
              <a:spcBef>
                <a:spcPts val="500"/>
              </a:spcBef>
              <a:buSzTx/>
              <a:buNone/>
              <a:defRPr sz="1600">
                <a:solidFill>
                  <a:srgbClr val="000000"/>
                </a:solidFill>
              </a:defRPr>
            </a:lvl2pPr>
            <a:lvl3pPr marL="0" indent="643006" algn="ctr" defTabSz="321503">
              <a:spcBef>
                <a:spcPts val="500"/>
              </a:spcBef>
              <a:buSzTx/>
              <a:buNone/>
              <a:defRPr sz="1600">
                <a:solidFill>
                  <a:srgbClr val="000000"/>
                </a:solidFill>
              </a:defRPr>
            </a:lvl3pPr>
            <a:lvl4pPr marL="0" indent="964508" algn="ctr" defTabSz="321503">
              <a:spcBef>
                <a:spcPts val="500"/>
              </a:spcBef>
              <a:buSzTx/>
              <a:buNone/>
              <a:defRPr sz="1600">
                <a:solidFill>
                  <a:srgbClr val="000000"/>
                </a:solidFill>
              </a:defRPr>
            </a:lvl4pPr>
            <a:lvl5pPr marL="0" indent="1286012" algn="ctr" defTabSz="321503">
              <a:spcBef>
                <a:spcPts val="500"/>
              </a:spcBef>
              <a:buSzTx/>
              <a:buNone/>
              <a:defRPr sz="16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2405070"/>
      </p:ext>
    </p:extLst>
  </p:cSld>
  <p:clrMapOvr>
    <a:masterClrMapping/>
  </p:clrMapOvr>
  <p:transition spd="med"/>
</p:sldLayout>
</file>

<file path=ppt/slideLayouts/slideLayout177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4461557"/>
      </p:ext>
    </p:extLst>
  </p:cSld>
  <p:clrMapOvr>
    <a:masterClrMapping/>
  </p:clrMapOvr>
  <p:transition spd="med"/>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8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0">
                <a:solidFill>
                  <a:srgbClr val="000000"/>
                </a:solidFill>
              </a:defRPr>
            </a:lvl1pPr>
          </a:lstStyle>
          <a:p>
            <a:r>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a:solidFill>
                  <a:srgbClr val="000000"/>
                </a:solidFill>
              </a:defRPr>
            </a:lvl1pPr>
            <a:lvl2pPr marL="0" indent="321503" defTabSz="321503">
              <a:spcBef>
                <a:spcPts val="500"/>
              </a:spcBef>
              <a:buSzTx/>
              <a:buNone/>
              <a:defRPr sz="1600">
                <a:solidFill>
                  <a:srgbClr val="000000"/>
                </a:solidFill>
              </a:defRPr>
            </a:lvl2pPr>
            <a:lvl3pPr marL="0" indent="643006" defTabSz="321503">
              <a:spcBef>
                <a:spcPts val="500"/>
              </a:spcBef>
              <a:buSzTx/>
              <a:buNone/>
              <a:defRPr sz="1600">
                <a:solidFill>
                  <a:srgbClr val="000000"/>
                </a:solidFill>
              </a:defRPr>
            </a:lvl3pPr>
            <a:lvl4pPr marL="0" indent="964508" defTabSz="321503">
              <a:spcBef>
                <a:spcPts val="500"/>
              </a:spcBef>
              <a:buSzTx/>
              <a:buNone/>
              <a:defRPr sz="1600">
                <a:solidFill>
                  <a:srgbClr val="000000"/>
                </a:solidFill>
              </a:defRPr>
            </a:lvl4pPr>
            <a:lvl5pPr marL="0" indent="1286012" defTabSz="321503">
              <a:spcBef>
                <a:spcPts val="500"/>
              </a:spcBef>
              <a:buSzTx/>
              <a:buNone/>
              <a:defRPr sz="16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6758524"/>
      </p:ext>
    </p:extLst>
  </p:cSld>
  <p:clrMapOvr>
    <a:masterClrMapping/>
  </p:clrMapOvr>
  <p:transition spd="med"/>
</p:sldLayout>
</file>

<file path=ppt/slideLayouts/slideLayout178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57714090"/>
      </p:ext>
    </p:extLst>
  </p:cSld>
  <p:clrMapOvr>
    <a:masterClrMapping/>
  </p:clrMapOvr>
  <p:transition spd="med"/>
</p:sldLayout>
</file>

<file path=ppt/slideLayouts/slideLayout178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a:solidFill>
                  <a:srgbClr val="000000"/>
                </a:solidFill>
              </a:defRPr>
            </a:lvl1pPr>
            <a:lvl2pPr marL="0" indent="321503" defTabSz="321503">
              <a:spcBef>
                <a:spcPts val="500"/>
              </a:spcBef>
              <a:buSzTx/>
              <a:buNone/>
              <a:defRPr sz="1600" b="1">
                <a:solidFill>
                  <a:srgbClr val="000000"/>
                </a:solidFill>
              </a:defRPr>
            </a:lvl2pPr>
            <a:lvl3pPr marL="0" indent="643006" defTabSz="321503">
              <a:spcBef>
                <a:spcPts val="500"/>
              </a:spcBef>
              <a:buSzTx/>
              <a:buNone/>
              <a:defRPr sz="1600" b="1">
                <a:solidFill>
                  <a:srgbClr val="000000"/>
                </a:solidFill>
              </a:defRPr>
            </a:lvl3pPr>
            <a:lvl4pPr marL="0" indent="964508" defTabSz="321503">
              <a:spcBef>
                <a:spcPts val="500"/>
              </a:spcBef>
              <a:buSzTx/>
              <a:buNone/>
              <a:defRPr sz="1600" b="1">
                <a:solidFill>
                  <a:srgbClr val="000000"/>
                </a:solidFill>
              </a:defRPr>
            </a:lvl4pPr>
            <a:lvl5pPr marL="0" indent="1286012" defTabSz="321503">
              <a:spcBef>
                <a:spcPts val="500"/>
              </a:spcBef>
              <a:buSzTx/>
              <a:buNone/>
              <a:defRPr sz="16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p>
            <a:pPr marL="0" indent="0" defTabSz="321503" rtl="0">
              <a:spcBef>
                <a:spcPts val="500"/>
              </a:spcBef>
              <a:buSzTx/>
              <a:buNone/>
              <a:defRPr sz="1600" b="1">
                <a:solidFill>
                  <a:srgbClr val="000000"/>
                </a:solidFill>
              </a:defRPr>
            </a:pPr>
            <a:endParaRPr/>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8543627"/>
      </p:ext>
    </p:extLst>
  </p:cSld>
  <p:clrMapOvr>
    <a:masterClrMapping/>
  </p:clrMapOvr>
  <p:transition spd="med"/>
</p:sldLayout>
</file>

<file path=ppt/slideLayouts/slideLayout178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79956942"/>
      </p:ext>
    </p:extLst>
  </p:cSld>
  <p:clrMapOvr>
    <a:masterClrMapping/>
  </p:clrMapOvr>
  <p:transition spd="med"/>
</p:sldLayout>
</file>

<file path=ppt/slideLayouts/slideLayout178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0">
                <a:solidFill>
                  <a:srgbClr val="000000"/>
                </a:solidFill>
              </a:defRPr>
            </a:lvl1pPr>
          </a:lstStyle>
          <a:p>
            <a:r>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p>
            <a:pPr marL="0" indent="0" defTabSz="321503" rtl="0">
              <a:spcBef>
                <a:spcPts val="500"/>
              </a:spcBef>
              <a:buSzTx/>
              <a:buNone/>
              <a:defRPr sz="1100">
                <a:solidFill>
                  <a:srgbClr val="000000"/>
                </a:solidFill>
              </a:defRPr>
            </a:pPr>
            <a:endParaRPr/>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9777193"/>
      </p:ext>
    </p:extLst>
  </p:cSld>
  <p:clrMapOvr>
    <a:masterClrMapping/>
  </p:clrMapOvr>
  <p:transition spd="med"/>
</p:sldLayout>
</file>

<file path=ppt/slideLayouts/slideLayout178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0">
                <a:solidFill>
                  <a:srgbClr val="000000"/>
                </a:solidFill>
              </a:defRPr>
            </a:lvl1pPr>
          </a:lstStyle>
          <a:p>
            <a:r>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p>
            <a:endParaRPr/>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a:solidFill>
                  <a:srgbClr val="000000"/>
                </a:solidFill>
              </a:defRPr>
            </a:lvl1pPr>
            <a:lvl2pPr marL="0" indent="321503" defTabSz="321503">
              <a:spcBef>
                <a:spcPts val="500"/>
              </a:spcBef>
              <a:buSzTx/>
              <a:buNone/>
              <a:defRPr sz="1100">
                <a:solidFill>
                  <a:srgbClr val="000000"/>
                </a:solidFill>
              </a:defRPr>
            </a:lvl2pPr>
            <a:lvl3pPr marL="0" indent="643006" defTabSz="321503">
              <a:spcBef>
                <a:spcPts val="500"/>
              </a:spcBef>
              <a:buSzTx/>
              <a:buNone/>
              <a:defRPr sz="1100">
                <a:solidFill>
                  <a:srgbClr val="000000"/>
                </a:solidFill>
              </a:defRPr>
            </a:lvl3pPr>
            <a:lvl4pPr marL="0" indent="964508" defTabSz="321503">
              <a:spcBef>
                <a:spcPts val="500"/>
              </a:spcBef>
              <a:buSzTx/>
              <a:buNone/>
              <a:defRPr sz="1100">
                <a:solidFill>
                  <a:srgbClr val="000000"/>
                </a:solidFill>
              </a:defRPr>
            </a:lvl4pPr>
            <a:lvl5pPr marL="0" indent="1286012" defTabSz="321503">
              <a:spcBef>
                <a:spcPts val="500"/>
              </a:spcBef>
              <a:buSzTx/>
              <a:buNone/>
              <a:defRPr sz="11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5998955"/>
      </p:ext>
    </p:extLst>
  </p:cSld>
  <p:clrMapOvr>
    <a:masterClrMapping/>
  </p:clrMapOvr>
  <p:transition spd="med"/>
</p:sldLayout>
</file>

<file path=ppt/slideLayouts/slideLayout178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1757549"/>
      </p:ext>
    </p:extLst>
  </p:cSld>
  <p:clrMapOvr>
    <a:masterClrMapping/>
  </p:clrMapOvr>
  <p:transition spd="med"/>
</p:sldLayout>
</file>

<file path=ppt/slideLayouts/slideLayout178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0">
                <a:solidFill>
                  <a:srgbClr val="000000"/>
                </a:solidFill>
              </a:defRPr>
            </a:lvl1pPr>
          </a:lstStyle>
          <a:p>
            <a:r>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6877611"/>
      </p:ext>
    </p:extLst>
  </p:cSld>
  <p:clrMapOvr>
    <a:masterClrMapping/>
  </p:clrMapOvr>
  <p:transition spd="med"/>
</p:sldLayout>
</file>

<file path=ppt/slideLayouts/slideLayout178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a:solidFill>
                  <a:srgbClr val="F8F8EF"/>
                </a:solidFill>
                <a:effectLst>
                  <a:outerShdw blurRad="38100" dist="38100" dir="2700000" rotWithShape="0">
                    <a:srgbClr val="000000">
                      <a:alpha val="43137"/>
                    </a:srgbClr>
                  </a:outerShdw>
                </a:effectLst>
              </a:defRPr>
            </a:lvl1pPr>
            <a:lvl2pPr marL="0" indent="456725" algn="ctr">
              <a:buSzTx/>
              <a:buNone/>
              <a:defRPr>
                <a:solidFill>
                  <a:srgbClr val="F8F8EF"/>
                </a:solidFill>
                <a:effectLst>
                  <a:outerShdw blurRad="38100" dist="38100" dir="2700000" rotWithShape="0">
                    <a:srgbClr val="000000">
                      <a:alpha val="43137"/>
                    </a:srgbClr>
                  </a:outerShdw>
                </a:effectLst>
              </a:defRPr>
            </a:lvl2pPr>
            <a:lvl3pPr marL="0" indent="913454" algn="ctr">
              <a:buSzTx/>
              <a:buNone/>
              <a:defRPr>
                <a:solidFill>
                  <a:srgbClr val="F8F8EF"/>
                </a:solidFill>
                <a:effectLst>
                  <a:outerShdw blurRad="38100" dist="38100" dir="2700000" rotWithShape="0">
                    <a:srgbClr val="000000">
                      <a:alpha val="43137"/>
                    </a:srgbClr>
                  </a:outerShdw>
                </a:effectLst>
              </a:defRPr>
            </a:lvl3pPr>
            <a:lvl4pPr marL="0" indent="1370171" algn="ctr">
              <a:buSzTx/>
              <a:buNone/>
              <a:defRPr>
                <a:solidFill>
                  <a:srgbClr val="F8F8EF"/>
                </a:solidFill>
                <a:effectLst>
                  <a:outerShdw blurRad="38100" dist="38100" dir="2700000" rotWithShape="0">
                    <a:srgbClr val="000000">
                      <a:alpha val="43137"/>
                    </a:srgbClr>
                  </a:outerShdw>
                </a:effectLst>
              </a:defRPr>
            </a:lvl4pPr>
            <a:lvl5pPr marL="0" indent="1826907" algn="ctr">
              <a:buSzTx/>
              <a:buNone/>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2887349"/>
      </p:ext>
    </p:extLst>
  </p:cSld>
  <p:clrMapOvr>
    <a:masterClrMapping/>
  </p:clrMapOvr>
  <p:transition spd="med"/>
</p:sldLayout>
</file>

<file path=ppt/slideLayouts/slideLayout178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6577616"/>
      </p:ext>
    </p:extLst>
  </p:cSld>
  <p:clrMapOvr>
    <a:masterClrMapping/>
  </p:clrMapOvr>
  <p:transition spd="med"/>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54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79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cap="all">
                <a:solidFill>
                  <a:srgbClr val="F8F8EF"/>
                </a:solidFill>
                <a:effectLst>
                  <a:outerShdw blurRad="38100" dist="38100" dir="2700000" rotWithShape="0">
                    <a:srgbClr val="000000">
                      <a:alpha val="43137"/>
                    </a:srgbClr>
                  </a:outerShdw>
                </a:effectLst>
              </a:defRPr>
            </a:lvl1pPr>
          </a:lstStyle>
          <a:p>
            <a:r>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a:solidFill>
                  <a:srgbClr val="F8F8EF"/>
                </a:solidFill>
                <a:effectLst>
                  <a:outerShdw blurRad="38100" dist="38100" dir="2700000" rotWithShape="0">
                    <a:srgbClr val="000000">
                      <a:alpha val="43137"/>
                    </a:srgbClr>
                  </a:outerShdw>
                </a:effectLst>
              </a:defRPr>
            </a:lvl1pPr>
            <a:lvl2pPr marL="0" indent="456725">
              <a:spcBef>
                <a:spcPts val="400"/>
              </a:spcBef>
              <a:buSzTx/>
              <a:buNone/>
              <a:defRPr sz="2000">
                <a:solidFill>
                  <a:srgbClr val="F8F8EF"/>
                </a:solidFill>
                <a:effectLst>
                  <a:outerShdw blurRad="38100" dist="38100" dir="2700000" rotWithShape="0">
                    <a:srgbClr val="000000">
                      <a:alpha val="43137"/>
                    </a:srgbClr>
                  </a:outerShdw>
                </a:effectLst>
              </a:defRPr>
            </a:lvl2pPr>
            <a:lvl3pPr marL="0" indent="913454">
              <a:spcBef>
                <a:spcPts val="400"/>
              </a:spcBef>
              <a:buSzTx/>
              <a:buNone/>
              <a:defRPr sz="2000">
                <a:solidFill>
                  <a:srgbClr val="F8F8EF"/>
                </a:solidFill>
                <a:effectLst>
                  <a:outerShdw blurRad="38100" dist="38100" dir="2700000" rotWithShape="0">
                    <a:srgbClr val="000000">
                      <a:alpha val="43137"/>
                    </a:srgbClr>
                  </a:outerShdw>
                </a:effectLst>
              </a:defRPr>
            </a:lvl3pPr>
            <a:lvl4pPr marL="0" indent="1370171">
              <a:spcBef>
                <a:spcPts val="400"/>
              </a:spcBef>
              <a:buSzTx/>
              <a:buNone/>
              <a:defRPr sz="2000">
                <a:solidFill>
                  <a:srgbClr val="F8F8EF"/>
                </a:solidFill>
                <a:effectLst>
                  <a:outerShdw blurRad="38100" dist="38100" dir="2700000" rotWithShape="0">
                    <a:srgbClr val="000000">
                      <a:alpha val="43137"/>
                    </a:srgbClr>
                  </a:outerShdw>
                </a:effectLst>
              </a:defRPr>
            </a:lvl4pPr>
            <a:lvl5pPr marL="0" indent="1826907">
              <a:spcBef>
                <a:spcPts val="400"/>
              </a:spcBef>
              <a:buSzTx/>
              <a:buNone/>
              <a:defRPr sz="20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1397730"/>
      </p:ext>
    </p:extLst>
  </p:cSld>
  <p:clrMapOvr>
    <a:masterClrMapping/>
  </p:clrMapOvr>
  <p:transition spd="med"/>
</p:sldLayout>
</file>

<file path=ppt/slideLayouts/slideLayout179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a:solidFill>
                  <a:srgbClr val="F8F8EF"/>
                </a:solidFill>
                <a:effectLst>
                  <a:outerShdw blurRad="38100" dist="38100" dir="2700000" rotWithShape="0">
                    <a:srgbClr val="000000">
                      <a:alpha val="43137"/>
                    </a:srgbClr>
                  </a:outerShdw>
                </a:effectLst>
              </a:defRPr>
            </a:lvl1pPr>
            <a:lvl2pPr marL="789750" indent="-333032">
              <a:spcBef>
                <a:spcPts val="600"/>
              </a:spcBef>
              <a:buSzPct val="100000"/>
              <a:buChar char="–"/>
              <a:defRPr sz="2800">
                <a:solidFill>
                  <a:srgbClr val="F8F8EF"/>
                </a:solidFill>
                <a:effectLst>
                  <a:outerShdw blurRad="38100" dist="38100" dir="2700000" rotWithShape="0">
                    <a:srgbClr val="000000">
                      <a:alpha val="43137"/>
                    </a:srgbClr>
                  </a:outerShdw>
                </a:effectLst>
              </a:defRPr>
            </a:lvl2pPr>
            <a:lvl3pPr marL="1233151" indent="-319708">
              <a:spcBef>
                <a:spcPts val="600"/>
              </a:spcBef>
              <a:buSzPct val="100000"/>
              <a:buChar char="•"/>
              <a:defRPr sz="2800">
                <a:solidFill>
                  <a:srgbClr val="F8F8EF"/>
                </a:solidFill>
                <a:effectLst>
                  <a:outerShdw blurRad="38100" dist="38100" dir="2700000" rotWithShape="0">
                    <a:srgbClr val="000000">
                      <a:alpha val="43137"/>
                    </a:srgbClr>
                  </a:outerShdw>
                </a:effectLst>
              </a:defRPr>
            </a:lvl3pPr>
            <a:lvl4pPr marL="1725405" indent="-355231">
              <a:spcBef>
                <a:spcPts val="600"/>
              </a:spcBef>
              <a:buSzPct val="100000"/>
              <a:buChar char="–"/>
              <a:defRPr sz="2800">
                <a:solidFill>
                  <a:srgbClr val="F8F8EF"/>
                </a:solidFill>
                <a:effectLst>
                  <a:outerShdw blurRad="38100" dist="38100" dir="2700000" rotWithShape="0">
                    <a:srgbClr val="000000">
                      <a:alpha val="43137"/>
                    </a:srgbClr>
                  </a:outerShdw>
                </a:effectLst>
              </a:defRPr>
            </a:lvl4pPr>
            <a:lvl5pPr marL="2182126" indent="-355231">
              <a:spcBef>
                <a:spcPts val="600"/>
              </a:spcBef>
              <a:buChar char="»"/>
              <a:defRPr sz="28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5436767"/>
      </p:ext>
    </p:extLst>
  </p:cSld>
  <p:clrMapOvr>
    <a:masterClrMapping/>
  </p:clrMapOvr>
  <p:transition spd="med"/>
</p:sldLayout>
</file>

<file path=ppt/slideLayouts/slideLayout179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a:solidFill>
                  <a:srgbClr val="F8F8EF"/>
                </a:solidFill>
                <a:effectLst>
                  <a:outerShdw blurRad="38100" dist="38100" dir="2700000" rotWithShape="0">
                    <a:srgbClr val="000000">
                      <a:alpha val="43137"/>
                    </a:srgbClr>
                  </a:outerShdw>
                </a:effectLst>
              </a:defRPr>
            </a:lvl1pPr>
            <a:lvl2pPr marL="0" indent="456725">
              <a:spcBef>
                <a:spcPts val="500"/>
              </a:spcBef>
              <a:buSzTx/>
              <a:buNone/>
              <a:defRPr sz="2400" b="1">
                <a:solidFill>
                  <a:srgbClr val="F8F8EF"/>
                </a:solidFill>
                <a:effectLst>
                  <a:outerShdw blurRad="38100" dist="38100" dir="2700000" rotWithShape="0">
                    <a:srgbClr val="000000">
                      <a:alpha val="43137"/>
                    </a:srgbClr>
                  </a:outerShdw>
                </a:effectLst>
              </a:defRPr>
            </a:lvl2pPr>
            <a:lvl3pPr marL="0" indent="913454">
              <a:spcBef>
                <a:spcPts val="500"/>
              </a:spcBef>
              <a:buSzTx/>
              <a:buNone/>
              <a:defRPr sz="2400" b="1">
                <a:solidFill>
                  <a:srgbClr val="F8F8EF"/>
                </a:solidFill>
                <a:effectLst>
                  <a:outerShdw blurRad="38100" dist="38100" dir="2700000" rotWithShape="0">
                    <a:srgbClr val="000000">
                      <a:alpha val="43137"/>
                    </a:srgbClr>
                  </a:outerShdw>
                </a:effectLst>
              </a:defRPr>
            </a:lvl3pPr>
            <a:lvl4pPr marL="0" indent="1370171">
              <a:spcBef>
                <a:spcPts val="500"/>
              </a:spcBef>
              <a:buSzTx/>
              <a:buNone/>
              <a:defRPr sz="2400" b="1">
                <a:solidFill>
                  <a:srgbClr val="F8F8EF"/>
                </a:solidFill>
                <a:effectLst>
                  <a:outerShdw blurRad="38100" dist="38100" dir="2700000" rotWithShape="0">
                    <a:srgbClr val="000000">
                      <a:alpha val="43137"/>
                    </a:srgbClr>
                  </a:outerShdw>
                </a:effectLst>
              </a:defRPr>
            </a:lvl4pPr>
            <a:lvl5pPr marL="0" indent="1826907">
              <a:spcBef>
                <a:spcPts val="500"/>
              </a:spcBef>
              <a:buSzTx/>
              <a:buNone/>
              <a:defRPr sz="2400" b="1">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0269267"/>
      </p:ext>
    </p:extLst>
  </p:cSld>
  <p:clrMapOvr>
    <a:masterClrMapping/>
  </p:clrMapOvr>
  <p:transition spd="med"/>
</p:sldLayout>
</file>

<file path=ppt/slideLayouts/slideLayout179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3076164"/>
      </p:ext>
    </p:extLst>
  </p:cSld>
  <p:clrMapOvr>
    <a:masterClrMapping/>
  </p:clrMapOvr>
  <p:transition spd="med"/>
</p:sldLayout>
</file>

<file path=ppt/slideLayouts/slideLayout179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49364974"/>
      </p:ext>
    </p:extLst>
  </p:cSld>
  <p:clrMapOvr>
    <a:masterClrMapping/>
  </p:clrMapOvr>
  <p:transition spd="med"/>
</p:sldLayout>
</file>

<file path=ppt/slideLayouts/slideLayout179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a:solidFill>
                  <a:srgbClr val="F8F8EF"/>
                </a:solidFill>
                <a:effectLst>
                  <a:outerShdw blurRad="38100" dist="38100" dir="2700000" rotWithShape="0">
                    <a:srgbClr val="000000">
                      <a:alpha val="43137"/>
                    </a:srgbClr>
                  </a:outerShdw>
                </a:effectLst>
              </a:defRPr>
            </a:lvl1pPr>
            <a:lvl2pPr marL="0" indent="456725">
              <a:spcBef>
                <a:spcPts val="300"/>
              </a:spcBef>
              <a:buSzTx/>
              <a:buNone/>
              <a:defRPr sz="1400">
                <a:solidFill>
                  <a:srgbClr val="F8F8EF"/>
                </a:solidFill>
                <a:effectLst>
                  <a:outerShdw blurRad="38100" dist="38100" dir="2700000" rotWithShape="0">
                    <a:srgbClr val="000000">
                      <a:alpha val="43137"/>
                    </a:srgbClr>
                  </a:outerShdw>
                </a:effectLst>
              </a:defRPr>
            </a:lvl2pPr>
            <a:lvl3pPr marL="0" indent="913454">
              <a:spcBef>
                <a:spcPts val="300"/>
              </a:spcBef>
              <a:buSzTx/>
              <a:buNone/>
              <a:defRPr sz="1400">
                <a:solidFill>
                  <a:srgbClr val="F8F8EF"/>
                </a:solidFill>
                <a:effectLst>
                  <a:outerShdw blurRad="38100" dist="38100" dir="2700000" rotWithShape="0">
                    <a:srgbClr val="000000">
                      <a:alpha val="43137"/>
                    </a:srgbClr>
                  </a:outerShdw>
                </a:effectLst>
              </a:defRPr>
            </a:lvl3pPr>
            <a:lvl4pPr marL="0" indent="1370171">
              <a:spcBef>
                <a:spcPts val="300"/>
              </a:spcBef>
              <a:buSzTx/>
              <a:buNone/>
              <a:defRPr sz="1400">
                <a:solidFill>
                  <a:srgbClr val="F8F8EF"/>
                </a:solidFill>
                <a:effectLst>
                  <a:outerShdw blurRad="38100" dist="38100" dir="2700000" rotWithShape="0">
                    <a:srgbClr val="000000">
                      <a:alpha val="43137"/>
                    </a:srgbClr>
                  </a:outerShdw>
                </a:effectLst>
              </a:defRPr>
            </a:lvl4pPr>
            <a:lvl5pPr marL="0" indent="1826907">
              <a:spcBef>
                <a:spcPts val="300"/>
              </a:spcBef>
              <a:buSzTx/>
              <a:buNone/>
              <a:defRPr sz="14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7721276"/>
      </p:ext>
    </p:extLst>
  </p:cSld>
  <p:clrMapOvr>
    <a:masterClrMapping/>
  </p:clrMapOvr>
  <p:transition spd="med"/>
</p:sldLayout>
</file>

<file path=ppt/slideLayouts/slideLayout179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9448355"/>
      </p:ext>
    </p:extLst>
  </p:cSld>
  <p:clrMapOvr>
    <a:masterClrMapping/>
  </p:clrMapOvr>
  <p:transition spd="med"/>
</p:sldLayout>
</file>

<file path=ppt/slideLayouts/slideLayout179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3800126"/>
      </p:ext>
    </p:extLst>
  </p:cSld>
  <p:clrMapOvr>
    <a:masterClrMapping/>
  </p:clrMapOvr>
  <p:transition spd="med"/>
</p:sldLayout>
</file>

<file path=ppt/slideLayouts/slideLayout179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2765614"/>
      </p:ext>
    </p:extLst>
  </p:cSld>
  <p:clrMapOvr>
    <a:masterClrMapping/>
  </p:clrMapOvr>
  <p:transition spd="med"/>
</p:sldLayout>
</file>

<file path=ppt/slideLayouts/slideLayout179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39"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45726864"/>
      </p:ext>
    </p:extLst>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lvl1pPr>
          </a:lstStyle>
          <a:p>
            <a:r>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FFFFFF"/>
                </a:solidFill>
              </a:defRPr>
            </a:pPr>
            <a:endParaRPr/>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0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cap="all">
                <a:effectLst>
                  <a:outerShdw blurRad="38100" dist="38100" dir="2700000" rotWithShape="0">
                    <a:srgbClr val="000000"/>
                  </a:outerShdw>
                </a:effectLst>
              </a:defRPr>
            </a:lvl1pPr>
          </a:lstStyle>
          <a:p>
            <a:r>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a:solidFill>
                  <a:srgbClr val="FFFFFF"/>
                </a:solidFill>
                <a:effectLst>
                  <a:outerShdw blurRad="38100" dist="38100" dir="2700000" rotWithShape="0">
                    <a:srgbClr val="000000"/>
                  </a:outerShdw>
                </a:effectLst>
              </a:defRPr>
            </a:lvl1pPr>
            <a:lvl2pPr marL="0" indent="457150">
              <a:spcBef>
                <a:spcPts val="400"/>
              </a:spcBef>
              <a:buSzTx/>
              <a:buNone/>
              <a:defRPr sz="2000">
                <a:solidFill>
                  <a:srgbClr val="FFFFFF"/>
                </a:solidFill>
                <a:effectLst>
                  <a:outerShdw blurRad="38100" dist="38100" dir="2700000" rotWithShape="0">
                    <a:srgbClr val="000000"/>
                  </a:outerShdw>
                </a:effectLst>
              </a:defRPr>
            </a:lvl2pPr>
            <a:lvl3pPr marL="0" indent="914300">
              <a:spcBef>
                <a:spcPts val="400"/>
              </a:spcBef>
              <a:buSzTx/>
              <a:buNone/>
              <a:defRPr sz="2000">
                <a:solidFill>
                  <a:srgbClr val="FFFFFF"/>
                </a:solidFill>
                <a:effectLst>
                  <a:outerShdw blurRad="38100" dist="38100" dir="2700000" rotWithShape="0">
                    <a:srgbClr val="000000"/>
                  </a:outerShdw>
                </a:effectLst>
              </a:defRPr>
            </a:lvl3pPr>
            <a:lvl4pPr marL="0" indent="1371450">
              <a:spcBef>
                <a:spcPts val="400"/>
              </a:spcBef>
              <a:buSzTx/>
              <a:buNone/>
              <a:defRPr sz="2000">
                <a:solidFill>
                  <a:srgbClr val="FFFFFF"/>
                </a:solidFill>
                <a:effectLst>
                  <a:outerShdw blurRad="38100" dist="38100" dir="2700000" rotWithShape="0">
                    <a:srgbClr val="000000"/>
                  </a:outerShdw>
                </a:effectLst>
              </a:defRPr>
            </a:lvl4pPr>
            <a:lvl5pPr marL="0" indent="1828600">
              <a:spcBef>
                <a:spcPts val="400"/>
              </a:spcBef>
              <a:buSzTx/>
              <a:buNone/>
              <a:defRPr sz="2000">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56"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801774182"/>
      </p:ext>
    </p:extLst>
  </p:cSld>
  <p:clrMapOvr>
    <a:masterClrMapping/>
  </p:clrMapOvr>
  <p:transition spd="med"/>
</p:sldLayout>
</file>

<file path=ppt/slideLayouts/slideLayout180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a:solidFill>
                  <a:srgbClr val="FFFFFF"/>
                </a:solidFill>
                <a:effectLst>
                  <a:outerShdw blurRad="38100" dist="38100" dir="2700000" rotWithShape="0">
                    <a:srgbClr val="000000"/>
                  </a:outerShdw>
                </a:effectLst>
              </a:defRPr>
            </a:lvl1pPr>
            <a:lvl2pPr marL="790488" indent="-333339">
              <a:spcBef>
                <a:spcPts val="600"/>
              </a:spcBef>
              <a:buClr>
                <a:srgbClr val="FFFFCC"/>
              </a:buClr>
              <a:buSzPct val="75000"/>
              <a:defRPr sz="2800">
                <a:solidFill>
                  <a:srgbClr val="FFFFFF"/>
                </a:solidFill>
                <a:effectLst>
                  <a:outerShdw blurRad="38100" dist="38100" dir="2700000" rotWithShape="0">
                    <a:srgbClr val="000000"/>
                  </a:outerShdw>
                </a:effectLst>
              </a:defRPr>
            </a:lvl2pPr>
            <a:lvl3pPr marL="1234304" indent="-320004">
              <a:spcBef>
                <a:spcPts val="600"/>
              </a:spcBef>
              <a:buClr>
                <a:srgbClr val="FFFFCC"/>
              </a:buClr>
              <a:buSzPct val="75000"/>
              <a:defRPr sz="2800">
                <a:solidFill>
                  <a:srgbClr val="FFFFFF"/>
                </a:solidFill>
                <a:effectLst>
                  <a:outerShdw blurRad="38100" dist="38100" dir="2700000" rotWithShape="0">
                    <a:srgbClr val="000000"/>
                  </a:outerShdw>
                </a:effectLst>
              </a:defRPr>
            </a:lvl3pPr>
            <a:lvl4pPr marL="1727011" indent="-355561">
              <a:spcBef>
                <a:spcPts val="600"/>
              </a:spcBef>
              <a:buClr>
                <a:srgbClr val="FFFFCC"/>
              </a:buClr>
              <a:buSzPct val="75000"/>
              <a:defRPr sz="2800">
                <a:solidFill>
                  <a:srgbClr val="FFFFFF"/>
                </a:solidFill>
                <a:effectLst>
                  <a:outerShdw blurRad="38100" dist="38100" dir="2700000" rotWithShape="0">
                    <a:srgbClr val="000000"/>
                  </a:outerShdw>
                </a:effectLst>
              </a:defRPr>
            </a:lvl4pPr>
            <a:lvl5pPr marL="2184161" indent="-355561">
              <a:spcBef>
                <a:spcPts val="600"/>
              </a:spcBef>
              <a:buClr>
                <a:srgbClr val="FFFFCC"/>
              </a:buClr>
              <a:buSzPct val="75000"/>
              <a:buChar char="●"/>
              <a:defRPr sz="2800">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73"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01158861"/>
      </p:ext>
    </p:extLst>
  </p:cSld>
  <p:clrMapOvr>
    <a:masterClrMapping/>
  </p:clrMapOvr>
  <p:transition spd="med"/>
</p:sldLayout>
</file>

<file path=ppt/slideLayouts/slideLayout180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a:solidFill>
                  <a:srgbClr val="FFFFFF"/>
                </a:solidFill>
                <a:effectLst>
                  <a:outerShdw blurRad="38100" dist="38100" dir="2700000" rotWithShape="0">
                    <a:srgbClr val="000000"/>
                  </a:outerShdw>
                </a:effectLst>
              </a:defRPr>
            </a:lvl1pPr>
            <a:lvl2pPr marL="0" indent="457150">
              <a:spcBef>
                <a:spcPts val="500"/>
              </a:spcBef>
              <a:buSzTx/>
              <a:buNone/>
              <a:defRPr sz="2400" b="1">
                <a:solidFill>
                  <a:srgbClr val="FFFFFF"/>
                </a:solidFill>
                <a:effectLst>
                  <a:outerShdw blurRad="38100" dist="38100" dir="2700000" rotWithShape="0">
                    <a:srgbClr val="000000"/>
                  </a:outerShdw>
                </a:effectLst>
              </a:defRPr>
            </a:lvl2pPr>
            <a:lvl3pPr marL="0" indent="914300">
              <a:spcBef>
                <a:spcPts val="500"/>
              </a:spcBef>
              <a:buSzTx/>
              <a:buNone/>
              <a:defRPr sz="2400" b="1">
                <a:solidFill>
                  <a:srgbClr val="FFFFFF"/>
                </a:solidFill>
                <a:effectLst>
                  <a:outerShdw blurRad="38100" dist="38100" dir="2700000" rotWithShape="0">
                    <a:srgbClr val="000000"/>
                  </a:outerShdw>
                </a:effectLst>
              </a:defRPr>
            </a:lvl3pPr>
            <a:lvl4pPr marL="0" indent="1371450">
              <a:spcBef>
                <a:spcPts val="500"/>
              </a:spcBef>
              <a:buSzTx/>
              <a:buNone/>
              <a:defRPr sz="2400" b="1">
                <a:solidFill>
                  <a:srgbClr val="FFFFFF"/>
                </a:solidFill>
                <a:effectLst>
                  <a:outerShdw blurRad="38100" dist="38100" dir="2700000" rotWithShape="0">
                    <a:srgbClr val="000000"/>
                  </a:outerShdw>
                </a:effectLst>
              </a:defRPr>
            </a:lvl4pPr>
            <a:lvl5pPr marL="0" indent="1828600">
              <a:spcBef>
                <a:spcPts val="500"/>
              </a:spcBef>
              <a:buSzTx/>
              <a:buNone/>
              <a:defRPr sz="2400" b="1">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a:p>
        </p:txBody>
      </p:sp>
      <p:sp>
        <p:nvSpPr>
          <p:cNvPr id="3691"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170920303"/>
      </p:ext>
    </p:extLst>
  </p:cSld>
  <p:clrMapOvr>
    <a:masterClrMapping/>
  </p:clrMapOvr>
  <p:transition spd="med"/>
</p:sldLayout>
</file>

<file path=ppt/slideLayouts/slideLayout180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707"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130085396"/>
      </p:ext>
    </p:extLst>
  </p:cSld>
  <p:clrMapOvr>
    <a:masterClrMapping/>
  </p:clrMapOvr>
  <p:transition spd="med"/>
</p:sldLayout>
</file>

<file path=ppt/slideLayouts/slideLayout180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262172558"/>
      </p:ext>
    </p:extLst>
  </p:cSld>
  <p:clrMapOvr>
    <a:masterClrMapping/>
  </p:clrMapOvr>
  <p:transition spd="med"/>
</p:sldLayout>
</file>

<file path=ppt/slideLayouts/slideLayout180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a:effectLst>
                  <a:outerShdw blurRad="38100" dist="38100" dir="2700000" rotWithShape="0">
                    <a:srgbClr val="000000"/>
                  </a:outerShdw>
                </a:effectLst>
              </a:defRPr>
            </a:lvl1pPr>
          </a:lstStyle>
          <a:p>
            <a:r>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p>
            <a:pPr marL="0" indent="0" rtl="0">
              <a:spcBef>
                <a:spcPts val="300"/>
              </a:spcBef>
              <a:buSzTx/>
              <a:buNone/>
              <a:defRPr sz="1400">
                <a:solidFill>
                  <a:srgbClr val="FFFFFF"/>
                </a:solidFill>
                <a:effectLst>
                  <a:outerShdw blurRad="38100" dist="38100" dir="2700000" rotWithShape="0">
                    <a:srgbClr val="000000"/>
                  </a:outerShdw>
                </a:effectLst>
              </a:defRPr>
            </a:pPr>
            <a:endParaRPr/>
          </a:p>
        </p:txBody>
      </p:sp>
      <p:sp>
        <p:nvSpPr>
          <p:cNvPr id="3740"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946316827"/>
      </p:ext>
    </p:extLst>
  </p:cSld>
  <p:clrMapOvr>
    <a:masterClrMapping/>
  </p:clrMapOvr>
  <p:transition spd="med"/>
</p:sldLayout>
</file>

<file path=ppt/slideLayouts/slideLayout180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a:effectLst>
                  <a:outerShdw blurRad="38100" dist="38100" dir="2700000" rotWithShape="0">
                    <a:srgbClr val="000000"/>
                  </a:outerShdw>
                </a:effectLst>
              </a:defRPr>
            </a:lvl1pPr>
          </a:lstStyle>
          <a:p>
            <a:r>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a:solidFill>
                  <a:srgbClr val="FFFFFF"/>
                </a:solidFill>
                <a:effectLst>
                  <a:outerShdw blurRad="38100" dist="38100" dir="2700000" rotWithShape="0">
                    <a:srgbClr val="000000"/>
                  </a:outerShdw>
                </a:effectLst>
              </a:defRPr>
            </a:lvl1pPr>
            <a:lvl2pPr marL="0" indent="457150">
              <a:spcBef>
                <a:spcPts val="300"/>
              </a:spcBef>
              <a:buSzTx/>
              <a:buNone/>
              <a:defRPr sz="1400">
                <a:solidFill>
                  <a:srgbClr val="FFFFFF"/>
                </a:solidFill>
                <a:effectLst>
                  <a:outerShdw blurRad="38100" dist="38100" dir="2700000" rotWithShape="0">
                    <a:srgbClr val="000000"/>
                  </a:outerShdw>
                </a:effectLst>
              </a:defRPr>
            </a:lvl2pPr>
            <a:lvl3pPr marL="0" indent="914300">
              <a:spcBef>
                <a:spcPts val="300"/>
              </a:spcBef>
              <a:buSzTx/>
              <a:buNone/>
              <a:defRPr sz="1400">
                <a:solidFill>
                  <a:srgbClr val="FFFFFF"/>
                </a:solidFill>
                <a:effectLst>
                  <a:outerShdw blurRad="38100" dist="38100" dir="2700000" rotWithShape="0">
                    <a:srgbClr val="000000"/>
                  </a:outerShdw>
                </a:effectLst>
              </a:defRPr>
            </a:lvl3pPr>
            <a:lvl4pPr marL="0" indent="1371450">
              <a:spcBef>
                <a:spcPts val="300"/>
              </a:spcBef>
              <a:buSzTx/>
              <a:buNone/>
              <a:defRPr sz="1400">
                <a:solidFill>
                  <a:srgbClr val="FFFFFF"/>
                </a:solidFill>
                <a:effectLst>
                  <a:outerShdw blurRad="38100" dist="38100" dir="2700000" rotWithShape="0">
                    <a:srgbClr val="000000"/>
                  </a:outerShdw>
                </a:effectLst>
              </a:defRPr>
            </a:lvl4pPr>
            <a:lvl5pPr marL="0" indent="1828600">
              <a:spcBef>
                <a:spcPts val="300"/>
              </a:spcBef>
              <a:buSzTx/>
              <a:buNone/>
              <a:defRPr sz="1400">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58"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119334053"/>
      </p:ext>
    </p:extLst>
  </p:cSld>
  <p:clrMapOvr>
    <a:masterClrMapping/>
  </p:clrMapOvr>
  <p:transition spd="med"/>
</p:sldLayout>
</file>

<file path=ppt/slideLayouts/slideLayout180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75"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986736371"/>
      </p:ext>
    </p:extLst>
  </p:cSld>
  <p:clrMapOvr>
    <a:masterClrMapping/>
  </p:clrMapOvr>
  <p:transition spd="med"/>
</p:sldLayout>
</file>

<file path=ppt/slideLayouts/slideLayout180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0">
                <a:effectLst>
                  <a:outerShdw blurRad="38100" dist="38100" dir="2700000" rotWithShape="0">
                    <a:srgbClr val="000000"/>
                  </a:outerShdw>
                </a:effectLst>
              </a:defRPr>
            </a:lvl1pPr>
          </a:lstStyle>
          <a:p>
            <a:r>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92"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250508475"/>
      </p:ext>
    </p:extLst>
  </p:cSld>
  <p:clrMapOvr>
    <a:masterClrMapping/>
  </p:clrMapOvr>
  <p:transition spd="med"/>
</p:sldLayout>
</file>

<file path=ppt/slideLayouts/slideLayout180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0">
                <a:solidFill>
                  <a:srgbClr val="B2B2B2"/>
                </a:solidFill>
              </a:defRPr>
            </a:lvl1pPr>
          </a:lstStyle>
          <a:p>
            <a:r>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a:solidFill>
                  <a:srgbClr val="FFFFFF"/>
                </a:solidFill>
                <a:effectLst>
                  <a:outerShdw blurRad="38100" dist="38100" dir="2700000" rotWithShape="0">
                    <a:srgbClr val="010199"/>
                  </a:outerShdw>
                </a:effectLst>
              </a:defRPr>
            </a:lvl1pPr>
            <a:lvl2pPr marL="783220" indent="-326340">
              <a:buClr>
                <a:srgbClr val="FFFFCC"/>
              </a:buClr>
              <a:buSzPct val="75000"/>
              <a:defRPr>
                <a:solidFill>
                  <a:srgbClr val="FFFFFF"/>
                </a:solidFill>
                <a:effectLst>
                  <a:outerShdw blurRad="38100" dist="38100" dir="2700000" rotWithShape="0">
                    <a:srgbClr val="010199"/>
                  </a:outerShdw>
                </a:effectLst>
              </a:defRPr>
            </a:lvl2pPr>
            <a:lvl3pPr marL="1218345" indent="-304585">
              <a:buClr>
                <a:srgbClr val="FFFFCC"/>
              </a:buClr>
              <a:buSzPct val="75000"/>
              <a:defRPr>
                <a:solidFill>
                  <a:srgbClr val="FFFFFF"/>
                </a:solidFill>
                <a:effectLst>
                  <a:outerShdw blurRad="38100" dist="38100" dir="2700000" rotWithShape="0">
                    <a:srgbClr val="010199"/>
                  </a:outerShdw>
                </a:effectLst>
              </a:defRPr>
            </a:lvl3pPr>
            <a:lvl4pPr marL="1736140" indent="-365502">
              <a:buClr>
                <a:srgbClr val="FFFFCC"/>
              </a:buClr>
              <a:buSzPct val="75000"/>
              <a:defRPr>
                <a:solidFill>
                  <a:srgbClr val="FFFFFF"/>
                </a:solidFill>
                <a:effectLst>
                  <a:outerShdw blurRad="38100" dist="38100" dir="2700000" rotWithShape="0">
                    <a:srgbClr val="010199"/>
                  </a:outerShdw>
                </a:effectLst>
              </a:defRPr>
            </a:lvl4pPr>
            <a:lvl5pPr marL="2193020" indent="-365502">
              <a:buClr>
                <a:srgbClr val="FFFFCC"/>
              </a:buClr>
              <a:buSzPct val="75000"/>
              <a:buChar char="●"/>
              <a:defRPr>
                <a:solidFill>
                  <a:srgbClr val="FFFFFF"/>
                </a:solidFill>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01" name="Slide Number"/>
          <p:cNvSpPr txBox="1">
            <a:spLocks noGrp="1"/>
          </p:cNvSpPr>
          <p:nvPr>
            <p:ph type="sldNum" sz="quarter" idx="2"/>
          </p:nvPr>
        </p:nvSpPr>
        <p:spPr>
          <a:xfrm>
            <a:off x="8441461" y="6248400"/>
            <a:ext cx="245340" cy="226922"/>
          </a:xfrm>
          <a:prstGeom prst="rect">
            <a:avLst/>
          </a:prstGeom>
        </p:spPr>
        <p:txBody>
          <a:bodyPr lIns="45687" tIns="45687" rIns="45687" bIns="45687" anchor="t"/>
          <a:lstStyle>
            <a:lvl1pPr>
              <a:defRPr sz="1000">
                <a:solidFill>
                  <a:srgbClr val="FFFFFF"/>
                </a:solidFill>
                <a:effectLst>
                  <a:outerShdw blurRad="38100" dist="38100" dir="2700000" rotWithShape="0">
                    <a:srgbClr val="010199"/>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192390731"/>
      </p:ext>
    </p:extLst>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lvl1pPr>
          </a:lstStyle>
          <a:p>
            <a:r>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FFFFFF"/>
                </a:solidFill>
              </a:defRPr>
            </a:lvl1pPr>
            <a:lvl2pPr marL="0" indent="457200">
              <a:spcBef>
                <a:spcPts val="300"/>
              </a:spcBef>
              <a:buSzTx/>
              <a:buNone/>
              <a:defRPr sz="1400">
                <a:solidFill>
                  <a:srgbClr val="FFFFFF"/>
                </a:solidFill>
              </a:defRPr>
            </a:lvl2pPr>
            <a:lvl3pPr marL="0" indent="914400">
              <a:spcBef>
                <a:spcPts val="300"/>
              </a:spcBef>
              <a:buSzTx/>
              <a:buNone/>
              <a:defRPr sz="1400">
                <a:solidFill>
                  <a:srgbClr val="FFFFFF"/>
                </a:solidFill>
              </a:defRPr>
            </a:lvl3pPr>
            <a:lvl4pPr marL="0" indent="1371600">
              <a:spcBef>
                <a:spcPts val="300"/>
              </a:spcBef>
              <a:buSzTx/>
              <a:buNone/>
              <a:defRPr sz="1400">
                <a:solidFill>
                  <a:srgbClr val="FFFFFF"/>
                </a:solidFill>
              </a:defRPr>
            </a:lvl4pPr>
            <a:lvl5pPr marL="0" indent="1828800">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1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0">
                <a:solidFill>
                  <a:srgbClr val="B2B2B2"/>
                </a:solidFill>
              </a:defRPr>
            </a:lvl1pPr>
          </a:lstStyle>
          <a:p>
            <a:r>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a:solidFill>
                  <a:srgbClr val="FFFFFF"/>
                </a:solidFill>
                <a:effectLst>
                  <a:outerShdw blurRad="38100" dist="38100" dir="2700000" rotWithShape="0">
                    <a:srgbClr val="010199"/>
                  </a:outerShdw>
                </a:effectLst>
              </a:defRPr>
            </a:lvl1pPr>
            <a:lvl2pPr marL="783220" indent="-326340">
              <a:buClr>
                <a:srgbClr val="FFFFCC"/>
              </a:buClr>
              <a:buSzPct val="75000"/>
              <a:defRPr>
                <a:solidFill>
                  <a:srgbClr val="FFFFFF"/>
                </a:solidFill>
                <a:effectLst>
                  <a:outerShdw blurRad="38100" dist="38100" dir="2700000" rotWithShape="0">
                    <a:srgbClr val="010199"/>
                  </a:outerShdw>
                </a:effectLst>
              </a:defRPr>
            </a:lvl2pPr>
            <a:lvl3pPr marL="1218345" indent="-304585">
              <a:buClr>
                <a:srgbClr val="FFFFCC"/>
              </a:buClr>
              <a:buSzPct val="75000"/>
              <a:defRPr>
                <a:solidFill>
                  <a:srgbClr val="FFFFFF"/>
                </a:solidFill>
                <a:effectLst>
                  <a:outerShdw blurRad="38100" dist="38100" dir="2700000" rotWithShape="0">
                    <a:srgbClr val="010199"/>
                  </a:outerShdw>
                </a:effectLst>
              </a:defRPr>
            </a:lvl3pPr>
            <a:lvl4pPr marL="1736140" indent="-365502">
              <a:buClr>
                <a:srgbClr val="FFFFCC"/>
              </a:buClr>
              <a:buSzPct val="75000"/>
              <a:defRPr>
                <a:solidFill>
                  <a:srgbClr val="FFFFFF"/>
                </a:solidFill>
                <a:effectLst>
                  <a:outerShdw blurRad="38100" dist="38100" dir="2700000" rotWithShape="0">
                    <a:srgbClr val="010199"/>
                  </a:outerShdw>
                </a:effectLst>
              </a:defRPr>
            </a:lvl4pPr>
            <a:lvl5pPr marL="2193020" indent="-365502">
              <a:buClr>
                <a:srgbClr val="FFFFCC"/>
              </a:buClr>
              <a:buSzPct val="75000"/>
              <a:buChar char="●"/>
              <a:defRPr>
                <a:solidFill>
                  <a:srgbClr val="FFFFFF"/>
                </a:solidFill>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18" name="Slide Number"/>
          <p:cNvSpPr txBox="1">
            <a:spLocks noGrp="1"/>
          </p:cNvSpPr>
          <p:nvPr>
            <p:ph type="sldNum" sz="quarter" idx="2"/>
          </p:nvPr>
        </p:nvSpPr>
        <p:spPr>
          <a:xfrm>
            <a:off x="8441461" y="6248400"/>
            <a:ext cx="245340" cy="226922"/>
          </a:xfrm>
          <a:prstGeom prst="rect">
            <a:avLst/>
          </a:prstGeom>
        </p:spPr>
        <p:txBody>
          <a:bodyPr lIns="45687" tIns="45687" rIns="45687" bIns="45687" anchor="t"/>
          <a:lstStyle>
            <a:lvl1pPr>
              <a:defRPr sz="1000">
                <a:solidFill>
                  <a:srgbClr val="FFFFFF"/>
                </a:solidFill>
                <a:effectLst>
                  <a:outerShdw blurRad="38100" dist="38100" dir="2700000" rotWithShape="0">
                    <a:srgbClr val="010199"/>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601277440"/>
      </p:ext>
    </p:extLst>
  </p:cSld>
  <p:clrMapOvr>
    <a:masterClrMapping/>
  </p:clrMapOvr>
  <p:transition spd="med"/>
</p:sldLayout>
</file>

<file path=ppt/slideLayouts/slideLayout181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F8F8EF"/>
                </a:solidFill>
                <a:effectLst>
                  <a:outerShdw blurRad="38100" dist="38100" dir="2700000" rotWithShape="0">
                    <a:srgbClr val="000000">
                      <a:alpha val="43137"/>
                    </a:srgbClr>
                  </a:outerShdw>
                </a:effectLst>
              </a:defRPr>
            </a:lvl1pPr>
            <a:lvl2pPr marL="0" indent="457200" algn="ctr">
              <a:buSzTx/>
              <a:buNone/>
              <a:defRPr>
                <a:solidFill>
                  <a:srgbClr val="F8F8EF"/>
                </a:solidFill>
                <a:effectLst>
                  <a:outerShdw blurRad="38100" dist="38100" dir="2700000" rotWithShape="0">
                    <a:srgbClr val="000000">
                      <a:alpha val="43137"/>
                    </a:srgbClr>
                  </a:outerShdw>
                </a:effectLst>
              </a:defRPr>
            </a:lvl2pPr>
            <a:lvl3pPr marL="0" indent="914400" algn="ctr">
              <a:buSzTx/>
              <a:buNone/>
              <a:defRPr>
                <a:solidFill>
                  <a:srgbClr val="F8F8EF"/>
                </a:solidFill>
                <a:effectLst>
                  <a:outerShdw blurRad="38100" dist="38100" dir="2700000" rotWithShape="0">
                    <a:srgbClr val="000000">
                      <a:alpha val="43137"/>
                    </a:srgbClr>
                  </a:outerShdw>
                </a:effectLst>
              </a:defRPr>
            </a:lvl3pPr>
            <a:lvl4pPr marL="0" indent="1371600" algn="ctr">
              <a:buSzTx/>
              <a:buNone/>
              <a:defRPr>
                <a:solidFill>
                  <a:srgbClr val="F8F8EF"/>
                </a:solidFill>
                <a:effectLst>
                  <a:outerShdw blurRad="38100" dist="38100" dir="2700000" rotWithShape="0">
                    <a:srgbClr val="000000">
                      <a:alpha val="43137"/>
                    </a:srgbClr>
                  </a:outerShdw>
                </a:effectLst>
              </a:defRPr>
            </a:lvl4pPr>
            <a:lvl5pPr marL="0" indent="1828800" algn="ctr">
              <a:buSzTx/>
              <a:buNone/>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6924132"/>
      </p:ext>
    </p:extLst>
  </p:cSld>
  <p:clrMapOvr>
    <a:masterClrMapping/>
  </p:clrMapOvr>
  <p:transition spd="med"/>
</p:sldLayout>
</file>

<file path=ppt/slideLayouts/slideLayout181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1109589"/>
      </p:ext>
    </p:extLst>
  </p:cSld>
  <p:clrMapOvr>
    <a:masterClrMapping/>
  </p:clrMapOvr>
  <p:transition spd="med"/>
</p:sldLayout>
</file>

<file path=ppt/slideLayouts/slideLayout181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F8F8EF"/>
                </a:solidFill>
                <a:effectLst>
                  <a:outerShdw blurRad="38100" dist="38100" dir="2700000" rotWithShape="0">
                    <a:srgbClr val="000000">
                      <a:alpha val="43137"/>
                    </a:srgbClr>
                  </a:outerShdw>
                </a:effectLst>
              </a:defRPr>
            </a:lvl1pPr>
          </a:lstStyle>
          <a:p>
            <a:r>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F8F8EF"/>
                </a:solidFill>
                <a:effectLst>
                  <a:outerShdw blurRad="38100" dist="38100" dir="2700000" rotWithShape="0">
                    <a:srgbClr val="000000">
                      <a:alpha val="43137"/>
                    </a:srgbClr>
                  </a:outerShdw>
                </a:effectLst>
              </a:defRPr>
            </a:lvl1pPr>
            <a:lvl2pPr marL="0" indent="457200">
              <a:spcBef>
                <a:spcPts val="400"/>
              </a:spcBef>
              <a:buSzTx/>
              <a:buNone/>
              <a:defRPr sz="2000">
                <a:solidFill>
                  <a:srgbClr val="F8F8EF"/>
                </a:solidFill>
                <a:effectLst>
                  <a:outerShdw blurRad="38100" dist="38100" dir="2700000" rotWithShape="0">
                    <a:srgbClr val="000000">
                      <a:alpha val="43137"/>
                    </a:srgbClr>
                  </a:outerShdw>
                </a:effectLst>
              </a:defRPr>
            </a:lvl2pPr>
            <a:lvl3pPr marL="0" indent="914400">
              <a:spcBef>
                <a:spcPts val="400"/>
              </a:spcBef>
              <a:buSzTx/>
              <a:buNone/>
              <a:defRPr sz="2000">
                <a:solidFill>
                  <a:srgbClr val="F8F8EF"/>
                </a:solidFill>
                <a:effectLst>
                  <a:outerShdw blurRad="38100" dist="38100" dir="2700000" rotWithShape="0">
                    <a:srgbClr val="000000">
                      <a:alpha val="43137"/>
                    </a:srgbClr>
                  </a:outerShdw>
                </a:effectLst>
              </a:defRPr>
            </a:lvl3pPr>
            <a:lvl4pPr marL="0" indent="1371600">
              <a:spcBef>
                <a:spcPts val="400"/>
              </a:spcBef>
              <a:buSzTx/>
              <a:buNone/>
              <a:defRPr sz="2000">
                <a:solidFill>
                  <a:srgbClr val="F8F8EF"/>
                </a:solidFill>
                <a:effectLst>
                  <a:outerShdw blurRad="38100" dist="38100" dir="2700000" rotWithShape="0">
                    <a:srgbClr val="000000">
                      <a:alpha val="43137"/>
                    </a:srgbClr>
                  </a:outerShdw>
                </a:effectLst>
              </a:defRPr>
            </a:lvl4pPr>
            <a:lvl5pPr marL="0" indent="1828800">
              <a:spcBef>
                <a:spcPts val="400"/>
              </a:spcBef>
              <a:buSzTx/>
              <a:buNone/>
              <a:defRPr sz="20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9264469"/>
      </p:ext>
    </p:extLst>
  </p:cSld>
  <p:clrMapOvr>
    <a:masterClrMapping/>
  </p:clrMapOvr>
  <p:transition spd="med"/>
</p:sldLayout>
</file>

<file path=ppt/slideLayouts/slideLayout181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F8F8EF"/>
                </a:solidFill>
                <a:effectLst>
                  <a:outerShdw blurRad="38100" dist="38100" dir="2700000" rotWithShape="0">
                    <a:srgbClr val="000000">
                      <a:alpha val="43137"/>
                    </a:srgbClr>
                  </a:outerShdw>
                </a:effectLst>
              </a:defRPr>
            </a:lvl1pPr>
            <a:lvl2pPr marL="790575" indent="-333375">
              <a:spcBef>
                <a:spcPts val="600"/>
              </a:spcBef>
              <a:buSzPct val="100000"/>
              <a:buChar char="–"/>
              <a:defRPr sz="2800">
                <a:solidFill>
                  <a:srgbClr val="F8F8EF"/>
                </a:solidFill>
                <a:effectLst>
                  <a:outerShdw blurRad="38100" dist="38100" dir="2700000" rotWithShape="0">
                    <a:srgbClr val="000000">
                      <a:alpha val="43137"/>
                    </a:srgbClr>
                  </a:outerShdw>
                </a:effectLst>
              </a:defRPr>
            </a:lvl2pPr>
            <a:lvl3pPr marL="1234439" indent="-320039">
              <a:spcBef>
                <a:spcPts val="600"/>
              </a:spcBef>
              <a:buSzPct val="100000"/>
              <a:buChar char="•"/>
              <a:defRPr sz="2800">
                <a:solidFill>
                  <a:srgbClr val="F8F8EF"/>
                </a:solidFill>
                <a:effectLst>
                  <a:outerShdw blurRad="38100" dist="38100" dir="2700000" rotWithShape="0">
                    <a:srgbClr val="000000">
                      <a:alpha val="43137"/>
                    </a:srgbClr>
                  </a:outerShdw>
                </a:effectLst>
              </a:defRPr>
            </a:lvl3pPr>
            <a:lvl4pPr marL="1727200" indent="-355600">
              <a:spcBef>
                <a:spcPts val="600"/>
              </a:spcBef>
              <a:buSzPct val="100000"/>
              <a:buChar char="–"/>
              <a:defRPr sz="2800">
                <a:solidFill>
                  <a:srgbClr val="F8F8EF"/>
                </a:solidFill>
                <a:effectLst>
                  <a:outerShdw blurRad="38100" dist="38100" dir="2700000" rotWithShape="0">
                    <a:srgbClr val="000000">
                      <a:alpha val="43137"/>
                    </a:srgbClr>
                  </a:outerShdw>
                </a:effectLst>
              </a:defRPr>
            </a:lvl4pPr>
            <a:lvl5pPr marL="2184400" indent="-355600">
              <a:spcBef>
                <a:spcPts val="600"/>
              </a:spcBef>
              <a:buChar char="»"/>
              <a:defRPr sz="28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7344652"/>
      </p:ext>
    </p:extLst>
  </p:cSld>
  <p:clrMapOvr>
    <a:masterClrMapping/>
  </p:clrMapOvr>
  <p:transition spd="med"/>
</p:sldLayout>
</file>

<file path=ppt/slideLayouts/slideLayout181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F8F8EF"/>
                </a:solidFill>
                <a:effectLst>
                  <a:outerShdw blurRad="38100" dist="38100" dir="2700000" rotWithShape="0">
                    <a:srgbClr val="000000">
                      <a:alpha val="43137"/>
                    </a:srgbClr>
                  </a:outerShdw>
                </a:effectLst>
              </a:defRPr>
            </a:lvl1pPr>
            <a:lvl2pPr marL="0" indent="457200">
              <a:spcBef>
                <a:spcPts val="500"/>
              </a:spcBef>
              <a:buSzTx/>
              <a:buNone/>
              <a:defRPr sz="2400" b="1">
                <a:solidFill>
                  <a:srgbClr val="F8F8EF"/>
                </a:solidFill>
                <a:effectLst>
                  <a:outerShdw blurRad="38100" dist="38100" dir="2700000" rotWithShape="0">
                    <a:srgbClr val="000000">
                      <a:alpha val="43137"/>
                    </a:srgbClr>
                  </a:outerShdw>
                </a:effectLst>
              </a:defRPr>
            </a:lvl2pPr>
            <a:lvl3pPr marL="0" indent="914400">
              <a:spcBef>
                <a:spcPts val="500"/>
              </a:spcBef>
              <a:buSzTx/>
              <a:buNone/>
              <a:defRPr sz="2400" b="1">
                <a:solidFill>
                  <a:srgbClr val="F8F8EF"/>
                </a:solidFill>
                <a:effectLst>
                  <a:outerShdw blurRad="38100" dist="38100" dir="2700000" rotWithShape="0">
                    <a:srgbClr val="000000">
                      <a:alpha val="43137"/>
                    </a:srgbClr>
                  </a:outerShdw>
                </a:effectLst>
              </a:defRPr>
            </a:lvl3pPr>
            <a:lvl4pPr marL="0" indent="1371600">
              <a:spcBef>
                <a:spcPts val="500"/>
              </a:spcBef>
              <a:buSzTx/>
              <a:buNone/>
              <a:defRPr sz="2400" b="1">
                <a:solidFill>
                  <a:srgbClr val="F8F8EF"/>
                </a:solidFill>
                <a:effectLst>
                  <a:outerShdw blurRad="38100" dist="38100" dir="2700000" rotWithShape="0">
                    <a:srgbClr val="000000">
                      <a:alpha val="43137"/>
                    </a:srgbClr>
                  </a:outerShdw>
                </a:effectLst>
              </a:defRPr>
            </a:lvl4pPr>
            <a:lvl5pPr marL="0" indent="1828800">
              <a:spcBef>
                <a:spcPts val="500"/>
              </a:spcBef>
              <a:buSzTx/>
              <a:buNone/>
              <a:defRPr sz="2400" b="1">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2750328"/>
      </p:ext>
    </p:extLst>
  </p:cSld>
  <p:clrMapOvr>
    <a:masterClrMapping/>
  </p:clrMapOvr>
  <p:transition spd="med"/>
</p:sldLayout>
</file>

<file path=ppt/slideLayouts/slideLayout181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6410116"/>
      </p:ext>
    </p:extLst>
  </p:cSld>
  <p:clrMapOvr>
    <a:masterClrMapping/>
  </p:clrMapOvr>
  <p:transition spd="med"/>
</p:sldLayout>
</file>

<file path=ppt/slideLayouts/slideLayout181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9949433"/>
      </p:ext>
    </p:extLst>
  </p:cSld>
  <p:clrMapOvr>
    <a:masterClrMapping/>
  </p:clrMapOvr>
  <p:transition spd="med"/>
</p:sldLayout>
</file>

<file path=ppt/slideLayouts/slideLayout181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193866"/>
      </p:ext>
    </p:extLst>
  </p:cSld>
  <p:clrMapOvr>
    <a:masterClrMapping/>
  </p:clrMapOvr>
  <p:transition spd="med"/>
</p:sldLayout>
</file>

<file path=ppt/slideLayouts/slideLayout181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F8F8EF"/>
                </a:solidFill>
                <a:effectLst>
                  <a:outerShdw blurRad="38100" dist="38100" dir="2700000" rotWithShape="0">
                    <a:srgbClr val="000000">
                      <a:alpha val="43137"/>
                    </a:srgbClr>
                  </a:outerShdw>
                </a:effectLst>
              </a:defRPr>
            </a:lvl1pPr>
            <a:lvl2pPr marL="0" indent="457200">
              <a:spcBef>
                <a:spcPts val="300"/>
              </a:spcBef>
              <a:buSzTx/>
              <a:buNone/>
              <a:defRPr sz="1400">
                <a:solidFill>
                  <a:srgbClr val="F8F8EF"/>
                </a:solidFill>
                <a:effectLst>
                  <a:outerShdw blurRad="38100" dist="38100" dir="2700000" rotWithShape="0">
                    <a:srgbClr val="000000">
                      <a:alpha val="43137"/>
                    </a:srgbClr>
                  </a:outerShdw>
                </a:effectLst>
              </a:defRPr>
            </a:lvl2pPr>
            <a:lvl3pPr marL="0" indent="914400">
              <a:spcBef>
                <a:spcPts val="300"/>
              </a:spcBef>
              <a:buSzTx/>
              <a:buNone/>
              <a:defRPr sz="1400">
                <a:solidFill>
                  <a:srgbClr val="F8F8EF"/>
                </a:solidFill>
                <a:effectLst>
                  <a:outerShdw blurRad="38100" dist="38100" dir="2700000" rotWithShape="0">
                    <a:srgbClr val="000000">
                      <a:alpha val="43137"/>
                    </a:srgbClr>
                  </a:outerShdw>
                </a:effectLst>
              </a:defRPr>
            </a:lvl3pPr>
            <a:lvl4pPr marL="0" indent="1371600">
              <a:spcBef>
                <a:spcPts val="300"/>
              </a:spcBef>
              <a:buSzTx/>
              <a:buNone/>
              <a:defRPr sz="1400">
                <a:solidFill>
                  <a:srgbClr val="F8F8EF"/>
                </a:solidFill>
                <a:effectLst>
                  <a:outerShdw blurRad="38100" dist="38100" dir="2700000" rotWithShape="0">
                    <a:srgbClr val="000000">
                      <a:alpha val="43137"/>
                    </a:srgbClr>
                  </a:outerShdw>
                </a:effectLst>
              </a:defRPr>
            </a:lvl4pPr>
            <a:lvl5pPr marL="0" indent="1828800">
              <a:spcBef>
                <a:spcPts val="300"/>
              </a:spcBef>
              <a:buSzTx/>
              <a:buNone/>
              <a:defRPr sz="14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380713"/>
      </p:ext>
    </p:extLst>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2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7825555"/>
      </p:ext>
    </p:extLst>
  </p:cSld>
  <p:clrMapOvr>
    <a:masterClrMapping/>
  </p:clrMapOvr>
  <p:transition spd="med"/>
</p:sldLayout>
</file>

<file path=ppt/slideLayouts/slideLayout182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3609491"/>
      </p:ext>
    </p:extLst>
  </p:cSld>
  <p:clrMapOvr>
    <a:masterClrMapping/>
  </p:clrMapOvr>
  <p:transition spd="med"/>
</p:sldLayout>
</file>

<file path=ppt/slideLayouts/slideLayout182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46132776"/>
      </p:ext>
    </p:extLst>
  </p:cSld>
  <p:clrMapOvr>
    <a:masterClrMapping/>
  </p:clrMapOvr>
  <p:transition spd="med"/>
</p:sldLayout>
</file>

<file path=ppt/slideLayouts/slideLayout182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4495531"/>
      </p:ext>
    </p:extLst>
  </p:cSld>
  <p:clrMapOvr>
    <a:masterClrMapping/>
  </p:clrMapOvr>
  <p:transition spd="med"/>
</p:sldLayout>
</file>

<file path=ppt/slideLayouts/slideLayout182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cap="all">
                <a:solidFill>
                  <a:srgbClr val="000000"/>
                </a:solidFill>
              </a:defRPr>
            </a:lvl1pPr>
          </a:lstStyle>
          <a:p>
            <a:r>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a:solidFill>
                  <a:srgbClr val="000000"/>
                </a:solidFill>
              </a:defRPr>
            </a:lvl1pPr>
            <a:lvl2pPr marL="0" indent="321311" defTabSz="321311">
              <a:spcBef>
                <a:spcPts val="500"/>
              </a:spcBef>
              <a:buSzTx/>
              <a:buNone/>
              <a:defRPr sz="1400">
                <a:solidFill>
                  <a:srgbClr val="000000"/>
                </a:solidFill>
              </a:defRPr>
            </a:lvl2pPr>
            <a:lvl3pPr marL="0" indent="642622" defTabSz="321311">
              <a:spcBef>
                <a:spcPts val="500"/>
              </a:spcBef>
              <a:buSzTx/>
              <a:buNone/>
              <a:defRPr sz="1400">
                <a:solidFill>
                  <a:srgbClr val="000000"/>
                </a:solidFill>
              </a:defRPr>
            </a:lvl3pPr>
            <a:lvl4pPr marL="0" indent="963933" defTabSz="321311">
              <a:spcBef>
                <a:spcPts val="500"/>
              </a:spcBef>
              <a:buSzTx/>
              <a:buNone/>
              <a:defRPr sz="1400">
                <a:solidFill>
                  <a:srgbClr val="000000"/>
                </a:solidFill>
              </a:defRPr>
            </a:lvl4pPr>
            <a:lvl5pPr marL="0" indent="1285244" defTabSz="321311">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3830018"/>
      </p:ext>
    </p:extLst>
  </p:cSld>
  <p:clrMapOvr>
    <a:masterClrMapping/>
  </p:clrMapOvr>
  <p:transition spd="med"/>
</p:sldLayout>
</file>

<file path=ppt/slideLayouts/slideLayout182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a:solidFill>
                  <a:srgbClr val="000000"/>
                </a:solidFill>
              </a:defRPr>
            </a:lvl1pPr>
            <a:lvl2pPr marL="240982" indent="80328" defTabSz="321311">
              <a:spcBef>
                <a:spcPts val="500"/>
              </a:spcBef>
              <a:buSzTx/>
              <a:buNone/>
              <a:defRPr sz="2000">
                <a:solidFill>
                  <a:srgbClr val="000000"/>
                </a:solidFill>
              </a:defRPr>
            </a:lvl2pPr>
            <a:lvl3pPr marL="240982" indent="401639" defTabSz="321311">
              <a:spcBef>
                <a:spcPts val="500"/>
              </a:spcBef>
              <a:buSzTx/>
              <a:buNone/>
              <a:defRPr sz="2000">
                <a:solidFill>
                  <a:srgbClr val="000000"/>
                </a:solidFill>
              </a:defRPr>
            </a:lvl3pPr>
            <a:lvl4pPr marL="240982" indent="722952" defTabSz="321311">
              <a:spcBef>
                <a:spcPts val="500"/>
              </a:spcBef>
              <a:buSzTx/>
              <a:buNone/>
              <a:defRPr sz="2000">
                <a:solidFill>
                  <a:srgbClr val="000000"/>
                </a:solidFill>
              </a:defRPr>
            </a:lvl4pPr>
            <a:lvl5pPr marL="240982" indent="1044267" defTabSz="321311">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2905268"/>
      </p:ext>
    </p:extLst>
  </p:cSld>
  <p:clrMapOvr>
    <a:masterClrMapping/>
  </p:clrMapOvr>
  <p:transition spd="med"/>
</p:sldLayout>
</file>

<file path=ppt/slideLayouts/slideLayout182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a:solidFill>
                  <a:srgbClr val="000000"/>
                </a:solidFill>
              </a:defRPr>
            </a:lvl1pPr>
            <a:lvl2pPr marL="0" indent="321311" defTabSz="321311">
              <a:spcBef>
                <a:spcPts val="500"/>
              </a:spcBef>
              <a:buSzTx/>
              <a:buNone/>
              <a:defRPr sz="1700" b="1">
                <a:solidFill>
                  <a:srgbClr val="000000"/>
                </a:solidFill>
              </a:defRPr>
            </a:lvl2pPr>
            <a:lvl3pPr marL="0" indent="642622" defTabSz="321311">
              <a:spcBef>
                <a:spcPts val="500"/>
              </a:spcBef>
              <a:buSzTx/>
              <a:buNone/>
              <a:defRPr sz="1700" b="1">
                <a:solidFill>
                  <a:srgbClr val="000000"/>
                </a:solidFill>
              </a:defRPr>
            </a:lvl3pPr>
            <a:lvl4pPr marL="0" indent="963933" defTabSz="321311">
              <a:spcBef>
                <a:spcPts val="500"/>
              </a:spcBef>
              <a:buSzTx/>
              <a:buNone/>
              <a:defRPr sz="1700" b="1">
                <a:solidFill>
                  <a:srgbClr val="000000"/>
                </a:solidFill>
              </a:defRPr>
            </a:lvl4pPr>
            <a:lvl5pPr marL="0" indent="1285244" defTabSz="321311">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p>
            <a:pPr marL="0" indent="0" defTabSz="321311" rtl="0">
              <a:spcBef>
                <a:spcPts val="500"/>
              </a:spcBef>
              <a:buSzTx/>
              <a:buNone/>
              <a:defRPr sz="1700" b="1">
                <a:solidFill>
                  <a:srgbClr val="000000"/>
                </a:solidFill>
              </a:defRPr>
            </a:pPr>
            <a:endParaRPr/>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45125147"/>
      </p:ext>
    </p:extLst>
  </p:cSld>
  <p:clrMapOvr>
    <a:masterClrMapping/>
  </p:clrMapOvr>
  <p:transition spd="med"/>
</p:sldLayout>
</file>

<file path=ppt/slideLayouts/slideLayout182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4836164"/>
      </p:ext>
    </p:extLst>
  </p:cSld>
  <p:clrMapOvr>
    <a:masterClrMapping/>
  </p:clrMapOvr>
  <p:transition spd="med"/>
</p:sldLayout>
</file>

<file path=ppt/slideLayouts/slideLayout182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9684204"/>
      </p:ext>
    </p:extLst>
  </p:cSld>
  <p:clrMapOvr>
    <a:masterClrMapping/>
  </p:clrMapOvr>
  <p:transition spd="med"/>
</p:sldLayout>
</file>

<file path=ppt/slideLayouts/slideLayout182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a:solidFill>
                  <a:srgbClr val="000000"/>
                </a:solidFill>
              </a:defRPr>
            </a:lvl1pPr>
          </a:lstStyle>
          <a:p>
            <a:r>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p>
            <a:pPr marL="0" indent="0" defTabSz="321311" rtl="0">
              <a:spcBef>
                <a:spcPts val="500"/>
              </a:spcBef>
              <a:buSzTx/>
              <a:buNone/>
              <a:defRPr sz="1000">
                <a:solidFill>
                  <a:srgbClr val="000000"/>
                </a:solidFill>
              </a:defRPr>
            </a:pPr>
            <a:endParaRPr/>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4037772"/>
      </p:ext>
    </p:extLst>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0"/>
            </a:lvl1pPr>
          </a:lstStyle>
          <a:p>
            <a:r>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3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a:solidFill>
                  <a:srgbClr val="000000"/>
                </a:solidFill>
              </a:defRPr>
            </a:lvl1pPr>
          </a:lstStyle>
          <a:p>
            <a:r>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p>
            <a:endParaRPr/>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a:solidFill>
                  <a:srgbClr val="000000"/>
                </a:solidFill>
              </a:defRPr>
            </a:lvl1pPr>
            <a:lvl2pPr marL="0" indent="321311" defTabSz="321311">
              <a:spcBef>
                <a:spcPts val="500"/>
              </a:spcBef>
              <a:buSzTx/>
              <a:buNone/>
              <a:defRPr sz="1000">
                <a:solidFill>
                  <a:srgbClr val="000000"/>
                </a:solidFill>
              </a:defRPr>
            </a:lvl2pPr>
            <a:lvl3pPr marL="0" indent="642622" defTabSz="321311">
              <a:spcBef>
                <a:spcPts val="500"/>
              </a:spcBef>
              <a:buSzTx/>
              <a:buNone/>
              <a:defRPr sz="1000">
                <a:solidFill>
                  <a:srgbClr val="000000"/>
                </a:solidFill>
              </a:defRPr>
            </a:lvl3pPr>
            <a:lvl4pPr marL="0" indent="963933" defTabSz="321311">
              <a:spcBef>
                <a:spcPts val="500"/>
              </a:spcBef>
              <a:buSzTx/>
              <a:buNone/>
              <a:defRPr sz="1000">
                <a:solidFill>
                  <a:srgbClr val="000000"/>
                </a:solidFill>
              </a:defRPr>
            </a:lvl4pPr>
            <a:lvl5pPr marL="0" indent="1285244" defTabSz="321311">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7905056"/>
      </p:ext>
    </p:extLst>
  </p:cSld>
  <p:clrMapOvr>
    <a:masterClrMapping/>
  </p:clrMapOvr>
  <p:transition spd="med"/>
</p:sldLayout>
</file>

<file path=ppt/slideLayouts/slideLayout183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1975164"/>
      </p:ext>
    </p:extLst>
  </p:cSld>
  <p:clrMapOvr>
    <a:masterClrMapping/>
  </p:clrMapOvr>
  <p:transition spd="med"/>
</p:sldLayout>
</file>

<file path=ppt/slideLayouts/slideLayout183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0">
                <a:solidFill>
                  <a:srgbClr val="000000"/>
                </a:solidFill>
              </a:defRPr>
            </a:lvl1pPr>
          </a:lstStyle>
          <a:p>
            <a:r>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37053065"/>
      </p:ext>
    </p:extLst>
  </p:cSld>
  <p:clrMapOvr>
    <a:masterClrMapping/>
  </p:clrMapOvr>
  <p:transition spd="med"/>
</p:sldLayout>
</file>

<file path=ppt/slideLayouts/slideLayout183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0"/>
            </a:lvl1pPr>
          </a:lstStyle>
          <a:p>
            <a:r>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a:solidFill>
                  <a:srgbClr val="FFFFFF"/>
                </a:solidFill>
              </a:defRPr>
            </a:lvl1pPr>
            <a:lvl2pPr marL="783220" indent="-326340" algn="ctr">
              <a:buSzPct val="100000"/>
              <a:buChar char="–"/>
              <a:defRPr>
                <a:solidFill>
                  <a:srgbClr val="FFFFFF"/>
                </a:solidFill>
              </a:defRPr>
            </a:lvl2pPr>
            <a:lvl3pPr marL="1218345" indent="-304585" algn="ctr">
              <a:buSzPct val="100000"/>
              <a:buChar char="•"/>
              <a:defRPr>
                <a:solidFill>
                  <a:srgbClr val="FFFFFF"/>
                </a:solidFill>
              </a:defRPr>
            </a:lvl3pPr>
            <a:lvl4pPr marL="1736140" indent="-365502" algn="ctr">
              <a:buSzPct val="100000"/>
              <a:buChar char="–"/>
              <a:defRPr>
                <a:solidFill>
                  <a:srgbClr val="FFFFFF"/>
                </a:solidFill>
              </a:defRPr>
            </a:lvl4pPr>
            <a:lvl5pPr marL="2193020" indent="-365502" algn="ct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5823431"/>
      </p:ext>
    </p:extLst>
  </p:cSld>
  <p:clrMapOvr>
    <a:masterClrMapping/>
  </p:clrMapOvr>
  <p:transition spd="med"/>
</p:sldLayout>
</file>

<file path=ppt/slideLayouts/slideLayout183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0299592"/>
      </p:ext>
    </p:extLst>
  </p:cSld>
  <p:clrMapOvr>
    <a:masterClrMapping/>
  </p:clrMapOvr>
  <p:transition spd="med"/>
</p:sldLayout>
</file>

<file path=ppt/slideLayouts/slideLayout183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cap="all"/>
            </a:lvl1pPr>
          </a:lstStyle>
          <a:p>
            <a:r>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a:solidFill>
                  <a:srgbClr val="FFFFFF"/>
                </a:solidFill>
              </a:defRPr>
            </a:lvl1pPr>
            <a:lvl2pPr marL="0" indent="456880">
              <a:spcBef>
                <a:spcPts val="400"/>
              </a:spcBef>
              <a:buSzTx/>
              <a:buNone/>
              <a:defRPr sz="2000">
                <a:solidFill>
                  <a:srgbClr val="FFFFFF"/>
                </a:solidFill>
              </a:defRPr>
            </a:lvl2pPr>
            <a:lvl3pPr marL="0" indent="913757">
              <a:spcBef>
                <a:spcPts val="400"/>
              </a:spcBef>
              <a:buSzTx/>
              <a:buNone/>
              <a:defRPr sz="2000">
                <a:solidFill>
                  <a:srgbClr val="FFFFFF"/>
                </a:solidFill>
              </a:defRPr>
            </a:lvl3pPr>
            <a:lvl4pPr marL="0" indent="1370639">
              <a:spcBef>
                <a:spcPts val="400"/>
              </a:spcBef>
              <a:buSzTx/>
              <a:buNone/>
              <a:defRPr sz="2000">
                <a:solidFill>
                  <a:srgbClr val="FFFFFF"/>
                </a:solidFill>
              </a:defRPr>
            </a:lvl4pPr>
            <a:lvl5pPr marL="0" indent="1827516">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1972944"/>
      </p:ext>
    </p:extLst>
  </p:cSld>
  <p:clrMapOvr>
    <a:masterClrMapping/>
  </p:clrMapOvr>
  <p:transition spd="med"/>
</p:sldLayout>
</file>

<file path=ppt/slideLayouts/slideLayout183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a:solidFill>
                  <a:srgbClr val="FFFFFF"/>
                </a:solidFill>
              </a:defRPr>
            </a:lvl1pPr>
            <a:lvl2pPr marL="790019" indent="-333139">
              <a:spcBef>
                <a:spcPts val="600"/>
              </a:spcBef>
              <a:buSzPct val="100000"/>
              <a:buChar char="–"/>
              <a:defRPr sz="2800">
                <a:solidFill>
                  <a:srgbClr val="FFFFFF"/>
                </a:solidFill>
              </a:defRPr>
            </a:lvl2pPr>
            <a:lvl3pPr marL="1233574" indent="-319814">
              <a:spcBef>
                <a:spcPts val="600"/>
              </a:spcBef>
              <a:buSzPct val="100000"/>
              <a:buChar char="•"/>
              <a:defRPr sz="2800">
                <a:solidFill>
                  <a:srgbClr val="FFFFFF"/>
                </a:solidFill>
              </a:defRPr>
            </a:lvl3pPr>
            <a:lvl4pPr marL="1725987" indent="-355349">
              <a:spcBef>
                <a:spcPts val="600"/>
              </a:spcBef>
              <a:buSzPct val="100000"/>
              <a:buChar char="–"/>
              <a:defRPr sz="2800">
                <a:solidFill>
                  <a:srgbClr val="FFFFFF"/>
                </a:solidFill>
              </a:defRPr>
            </a:lvl4pPr>
            <a:lvl5pPr marL="2182867" indent="-355349">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06488597"/>
      </p:ext>
    </p:extLst>
  </p:cSld>
  <p:clrMapOvr>
    <a:masterClrMapping/>
  </p:clrMapOvr>
  <p:transition spd="med"/>
</p:sldLayout>
</file>

<file path=ppt/slideLayouts/slideLayout183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0"/>
            </a:lvl1pPr>
          </a:lstStyle>
          <a:p>
            <a:r>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a:solidFill>
                  <a:srgbClr val="FFFFFF"/>
                </a:solidFill>
              </a:defRPr>
            </a:lvl1pPr>
            <a:lvl2pPr marL="0" indent="456880">
              <a:spcBef>
                <a:spcPts val="500"/>
              </a:spcBef>
              <a:buSzTx/>
              <a:buNone/>
              <a:defRPr sz="2400" b="1">
                <a:solidFill>
                  <a:srgbClr val="FFFFFF"/>
                </a:solidFill>
              </a:defRPr>
            </a:lvl2pPr>
            <a:lvl3pPr marL="0" indent="913757">
              <a:spcBef>
                <a:spcPts val="500"/>
              </a:spcBef>
              <a:buSzTx/>
              <a:buNone/>
              <a:defRPr sz="2400" b="1">
                <a:solidFill>
                  <a:srgbClr val="FFFFFF"/>
                </a:solidFill>
              </a:defRPr>
            </a:lvl3pPr>
            <a:lvl4pPr marL="0" indent="1370639">
              <a:spcBef>
                <a:spcPts val="500"/>
              </a:spcBef>
              <a:buSzTx/>
              <a:buNone/>
              <a:defRPr sz="2400" b="1">
                <a:solidFill>
                  <a:srgbClr val="FFFFFF"/>
                </a:solidFill>
              </a:defRPr>
            </a:lvl4pPr>
            <a:lvl5pPr marL="0" indent="1827516">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p>
            <a:pPr marL="0" indent="0" rtl="0">
              <a:spcBef>
                <a:spcPts val="500"/>
              </a:spcBef>
              <a:buSzTx/>
              <a:buNone/>
              <a:defRPr sz="2400" b="1">
                <a:solidFill>
                  <a:srgbClr val="FFFFFF"/>
                </a:solidFill>
              </a:defRPr>
            </a:pPr>
            <a:endParaRPr/>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6384616"/>
      </p:ext>
    </p:extLst>
  </p:cSld>
  <p:clrMapOvr>
    <a:masterClrMapping/>
  </p:clrMapOvr>
  <p:transition spd="med"/>
</p:sldLayout>
</file>

<file path=ppt/slideLayouts/slideLayout183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7395917"/>
      </p:ext>
    </p:extLst>
  </p:cSld>
  <p:clrMapOvr>
    <a:masterClrMapping/>
  </p:clrMapOvr>
  <p:transition spd="med"/>
</p:sldLayout>
</file>

<file path=ppt/slideLayouts/slideLayout183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01486500"/>
      </p:ext>
    </p:extLst>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4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a:lvl1pPr>
          </a:lstStyle>
          <a:p>
            <a:r>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p>
            <a:pPr marL="0" indent="0" rtl="0">
              <a:spcBef>
                <a:spcPts val="300"/>
              </a:spcBef>
              <a:buSzTx/>
              <a:buNone/>
              <a:defRPr sz="1400">
                <a:solidFill>
                  <a:srgbClr val="FFFFFF"/>
                </a:solidFill>
              </a:defRPr>
            </a:pPr>
            <a:endParaRPr/>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3670189"/>
      </p:ext>
    </p:extLst>
  </p:cSld>
  <p:clrMapOvr>
    <a:masterClrMapping/>
  </p:clrMapOvr>
  <p:transition spd="med"/>
</p:sldLayout>
</file>

<file path=ppt/slideLayouts/slideLayout184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a:lvl1pPr>
          </a:lstStyle>
          <a:p>
            <a:r>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a:solidFill>
                  <a:srgbClr val="FFFFFF"/>
                </a:solidFill>
              </a:defRPr>
            </a:lvl1pPr>
            <a:lvl2pPr marL="0" indent="456880">
              <a:spcBef>
                <a:spcPts val="300"/>
              </a:spcBef>
              <a:buSzTx/>
              <a:buNone/>
              <a:defRPr sz="1400">
                <a:solidFill>
                  <a:srgbClr val="FFFFFF"/>
                </a:solidFill>
              </a:defRPr>
            </a:lvl2pPr>
            <a:lvl3pPr marL="0" indent="913757">
              <a:spcBef>
                <a:spcPts val="300"/>
              </a:spcBef>
              <a:buSzTx/>
              <a:buNone/>
              <a:defRPr sz="1400">
                <a:solidFill>
                  <a:srgbClr val="FFFFFF"/>
                </a:solidFill>
              </a:defRPr>
            </a:lvl3pPr>
            <a:lvl4pPr marL="0" indent="1370639">
              <a:spcBef>
                <a:spcPts val="300"/>
              </a:spcBef>
              <a:buSzTx/>
              <a:buNone/>
              <a:defRPr sz="1400">
                <a:solidFill>
                  <a:srgbClr val="FFFFFF"/>
                </a:solidFill>
              </a:defRPr>
            </a:lvl4pPr>
            <a:lvl5pPr marL="0" indent="1827516">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697161"/>
      </p:ext>
    </p:extLst>
  </p:cSld>
  <p:clrMapOvr>
    <a:masterClrMapping/>
  </p:clrMapOvr>
  <p:transition spd="med"/>
</p:sldLayout>
</file>

<file path=ppt/slideLayouts/slideLayout184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3750973"/>
      </p:ext>
    </p:extLst>
  </p:cSld>
  <p:clrMapOvr>
    <a:masterClrMapping/>
  </p:clrMapOvr>
  <p:transition spd="med"/>
</p:sldLayout>
</file>

<file path=ppt/slideLayouts/slideLayout184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0"/>
            </a:lvl1pPr>
          </a:lstStyle>
          <a:p>
            <a:r>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1371529"/>
      </p:ext>
    </p:extLst>
  </p:cSld>
  <p:clrMapOvr>
    <a:masterClrMapping/>
  </p:clrMapOvr>
  <p:transition spd="med"/>
</p:sldLayout>
</file>

<file path=ppt/slideLayouts/slideLayout184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0"/>
            </a:lvl1pPr>
          </a:lstStyle>
          <a:p>
            <a:r>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57940801"/>
      </p:ext>
    </p:extLst>
  </p:cSld>
  <p:clrMapOvr>
    <a:masterClrMapping/>
  </p:clrMapOvr>
  <p:transition spd="med"/>
</p:sldLayout>
</file>

<file path=ppt/slideLayouts/slideLayout184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p>
            <a:r>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73564627"/>
      </p:ext>
    </p:extLst>
  </p:cSld>
  <p:clrMapOvr>
    <a:masterClrMapping/>
  </p:clrMapOvr>
  <p:transition spd="med"/>
</p:sldLayout>
</file>

<file path=ppt/slideLayouts/slideLayout184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cap="all"/>
            </a:lvl1pPr>
          </a:lstStyle>
          <a:p>
            <a:r>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lvl1pPr>
            <a:lvl2pPr marL="0" indent="456342">
              <a:spcBef>
                <a:spcPts val="400"/>
              </a:spcBef>
              <a:buSzTx/>
              <a:buNone/>
              <a:defRPr sz="2000"/>
            </a:lvl2pPr>
            <a:lvl3pPr marL="0" indent="912690">
              <a:spcBef>
                <a:spcPts val="400"/>
              </a:spcBef>
              <a:buSzTx/>
              <a:buNone/>
              <a:defRPr sz="2000"/>
            </a:lvl3pPr>
            <a:lvl4pPr marL="0" indent="1369015">
              <a:spcBef>
                <a:spcPts val="400"/>
              </a:spcBef>
              <a:buSzTx/>
              <a:buNone/>
              <a:defRPr sz="2000"/>
            </a:lvl4pPr>
            <a:lvl5pPr marL="0" indent="1825374">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28579359"/>
      </p:ext>
    </p:extLst>
  </p:cSld>
  <p:clrMapOvr>
    <a:masterClrMapping/>
  </p:clrMapOvr>
  <p:transition spd="med"/>
</p:sldLayout>
</file>

<file path=ppt/slideLayouts/slideLayout184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p>
            <a:r>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a:lvl1pPr>
            <a:lvl2pPr marL="789082" indent="-332754">
              <a:spcBef>
                <a:spcPts val="600"/>
              </a:spcBef>
              <a:defRPr sz="2800"/>
            </a:lvl2pPr>
            <a:lvl3pPr marL="1232107" indent="-319440">
              <a:spcBef>
                <a:spcPts val="600"/>
              </a:spcBef>
              <a:defRPr sz="2800"/>
            </a:lvl3pPr>
            <a:lvl4pPr marL="1723956" indent="-354934">
              <a:spcBef>
                <a:spcPts val="600"/>
              </a:spcBef>
              <a:defRPr sz="2800"/>
            </a:lvl4pPr>
            <a:lvl5pPr marL="2180286" indent="-354934">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6210710"/>
      </p:ext>
    </p:extLst>
  </p:cSld>
  <p:clrMapOvr>
    <a:masterClrMapping/>
  </p:clrMapOvr>
  <p:transition spd="med"/>
</p:sldLayout>
</file>

<file path=ppt/slideLayouts/slideLayout184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6342">
              <a:spcBef>
                <a:spcPts val="500"/>
              </a:spcBef>
              <a:buSzTx/>
              <a:buNone/>
              <a:defRPr sz="2400" b="1"/>
            </a:lvl2pPr>
            <a:lvl3pPr marL="0" indent="912690">
              <a:spcBef>
                <a:spcPts val="500"/>
              </a:spcBef>
              <a:buSzTx/>
              <a:buNone/>
              <a:defRPr sz="2400" b="1"/>
            </a:lvl3pPr>
            <a:lvl4pPr marL="0" indent="1369015">
              <a:spcBef>
                <a:spcPts val="500"/>
              </a:spcBef>
              <a:buSzTx/>
              <a:buNone/>
              <a:defRPr sz="2400" b="1"/>
            </a:lvl4pPr>
            <a:lvl5pPr marL="0" indent="1825374">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pPr>
            <a:endParaRPr/>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98132687"/>
      </p:ext>
    </p:extLst>
  </p:cSld>
  <p:clrMapOvr>
    <a:masterClrMapping/>
  </p:clrMapOvr>
  <p:transition spd="med"/>
</p:sldLayout>
</file>

<file path=ppt/slideLayouts/slideLayout184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p>
            <a:r>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92597944"/>
      </p:ext>
    </p:extLst>
  </p:cSld>
  <p:clrMapOvr>
    <a:masterClrMapping/>
  </p:clrMapOvr>
  <p:transition spd="med"/>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185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20463007"/>
      </p:ext>
    </p:extLst>
  </p:cSld>
  <p:clrMapOvr>
    <a:masterClrMapping/>
  </p:clrMapOvr>
  <p:transition spd="med"/>
</p:sldLayout>
</file>

<file path=ppt/slideLayouts/slideLayout185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a:lvl1pPr>
          </a:lstStyle>
          <a:p>
            <a:r>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pPr>
            <a:endParaRPr/>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231776980"/>
      </p:ext>
    </p:extLst>
  </p:cSld>
  <p:clrMapOvr>
    <a:masterClrMapping/>
  </p:clrMapOvr>
  <p:transition spd="med"/>
</p:sldLayout>
</file>

<file path=ppt/slideLayouts/slideLayout185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a:lvl1pPr>
          </a:lstStyle>
          <a:p>
            <a:r>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6342">
              <a:spcBef>
                <a:spcPts val="300"/>
              </a:spcBef>
              <a:buSzTx/>
              <a:buNone/>
              <a:defRPr sz="1400"/>
            </a:lvl2pPr>
            <a:lvl3pPr marL="0" indent="912690">
              <a:spcBef>
                <a:spcPts val="300"/>
              </a:spcBef>
              <a:buSzTx/>
              <a:buNone/>
              <a:defRPr sz="1400"/>
            </a:lvl3pPr>
            <a:lvl4pPr marL="0" indent="1369015">
              <a:spcBef>
                <a:spcPts val="300"/>
              </a:spcBef>
              <a:buSzTx/>
              <a:buNone/>
              <a:defRPr sz="1400"/>
            </a:lvl4pPr>
            <a:lvl5pPr marL="0" indent="1825374">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40679348"/>
      </p:ext>
    </p:extLst>
  </p:cSld>
  <p:clrMapOvr>
    <a:masterClrMapping/>
  </p:clrMapOvr>
  <p:transition spd="med"/>
</p:sldLayout>
</file>

<file path=ppt/slideLayouts/slideLayout185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p>
            <a:r>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44358382"/>
      </p:ext>
    </p:extLst>
  </p:cSld>
  <p:clrMapOvr>
    <a:masterClrMapping/>
  </p:clrMapOvr>
  <p:transition spd="med"/>
</p:sldLayout>
</file>

<file path=ppt/slideLayouts/slideLayout185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p>
            <a:r>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76686734"/>
      </p:ext>
    </p:extLst>
  </p:cSld>
  <p:clrMapOvr>
    <a:masterClrMapping/>
  </p:clrMapOvr>
  <p:transition spd="med"/>
</p:sldLayout>
</file>

<file path=ppt/slideLayouts/slideLayout185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676253022"/>
      </p:ext>
    </p:extLst>
  </p:cSld>
  <p:clrMapOvr>
    <a:masterClrMapping/>
  </p:clrMapOvr>
  <p:transition spd="med"/>
</p:sldLayout>
</file>

<file path=ppt/slideLayouts/slideLayout185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62838582"/>
      </p:ext>
    </p:extLst>
  </p:cSld>
  <p:clrMapOvr>
    <a:masterClrMapping/>
  </p:clrMapOvr>
  <p:transition spd="med"/>
</p:sldLayout>
</file>

<file path=ppt/slideLayouts/slideLayout185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233682116"/>
      </p:ext>
    </p:extLst>
  </p:cSld>
  <p:clrMapOvr>
    <a:masterClrMapping/>
  </p:clrMapOvr>
  <p:transition spd="med"/>
</p:sldLayout>
</file>

<file path=ppt/slideLayouts/slideLayout185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121989586"/>
      </p:ext>
    </p:extLst>
  </p:cSld>
  <p:clrMapOvr>
    <a:masterClrMapping/>
  </p:clrMapOvr>
  <p:transition spd="med"/>
</p:sldLayout>
</file>

<file path=ppt/slideLayouts/slideLayout185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53269831"/>
      </p:ext>
    </p:extLst>
  </p:cSld>
  <p:clrMapOvr>
    <a:masterClrMapping/>
  </p:clrMapOvr>
  <p:transition spd="med"/>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603"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04"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0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6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41753777"/>
      </p:ext>
    </p:extLst>
  </p:cSld>
  <p:clrMapOvr>
    <a:masterClrMapping/>
  </p:clrMapOvr>
  <p:transition spd="med"/>
</p:sldLayout>
</file>

<file path=ppt/slideLayouts/slideLayout186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629939355"/>
      </p:ext>
    </p:extLst>
  </p:cSld>
  <p:clrMapOvr>
    <a:masterClrMapping/>
  </p:clrMapOvr>
  <p:transition spd="med"/>
</p:sldLayout>
</file>

<file path=ppt/slideLayouts/slideLayout186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40780660"/>
      </p:ext>
    </p:extLst>
  </p:cSld>
  <p:clrMapOvr>
    <a:masterClrMapping/>
  </p:clrMapOvr>
  <p:transition spd="med"/>
</p:sldLayout>
</file>

<file path=ppt/slideLayouts/slideLayout186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p>
            <a:endParaRPr/>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06032447"/>
      </p:ext>
    </p:extLst>
  </p:cSld>
  <p:clrMapOvr>
    <a:masterClrMapping/>
  </p:clrMapOvr>
  <p:transition spd="med"/>
</p:sldLayout>
</file>

<file path=ppt/slideLayouts/slideLayout186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694566237"/>
      </p:ext>
    </p:extLst>
  </p:cSld>
  <p:clrMapOvr>
    <a:masterClrMapping/>
  </p:clrMapOvr>
  <p:transition spd="med"/>
</p:sldLayout>
</file>

<file path=ppt/slideLayouts/slideLayout186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162535594"/>
      </p:ext>
    </p:extLst>
  </p:cSld>
  <p:clrMapOvr>
    <a:masterClrMapping/>
  </p:clrMapOvr>
  <p:transition spd="med"/>
</p:sldLayout>
</file>

<file path=ppt/slideLayouts/slideLayout186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13978246"/>
      </p:ext>
    </p:extLst>
  </p:cSld>
  <p:clrMapOvr>
    <a:masterClrMapping/>
  </p:clrMapOvr>
  <p:transition spd="med"/>
</p:sldLayout>
</file>

<file path=ppt/slideLayouts/slideLayout186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73398600"/>
      </p:ext>
    </p:extLst>
  </p:cSld>
  <p:clrMapOvr>
    <a:masterClrMapping/>
  </p:clrMapOvr>
  <p:transition spd="med"/>
</p:sldLayout>
</file>

<file path=ppt/slideLayouts/slideLayout186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45265415"/>
      </p:ext>
    </p:extLst>
  </p:cSld>
  <p:clrMapOvr>
    <a:masterClrMapping/>
  </p:clrMapOvr>
  <p:transition spd="med"/>
</p:sldLayout>
</file>

<file path=ppt/slideLayouts/slideLayout186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70668443"/>
      </p:ext>
    </p:extLst>
  </p:cSld>
  <p:clrMapOvr>
    <a:masterClrMapping/>
  </p:clrMapOvr>
  <p:transition spd="med"/>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7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01142281"/>
      </p:ext>
    </p:extLst>
  </p:cSld>
  <p:clrMapOvr>
    <a:masterClrMapping/>
  </p:clrMapOvr>
  <p:transition spd="med"/>
</p:sldLayout>
</file>

<file path=ppt/slideLayouts/slideLayout187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68969131"/>
      </p:ext>
    </p:extLst>
  </p:cSld>
  <p:clrMapOvr>
    <a:masterClrMapping/>
  </p:clrMapOvr>
  <p:transition spd="med"/>
</p:sldLayout>
</file>

<file path=ppt/slideLayouts/slideLayout187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56839153"/>
      </p:ext>
    </p:extLst>
  </p:cSld>
  <p:clrMapOvr>
    <a:masterClrMapping/>
  </p:clrMapOvr>
  <p:transition spd="med"/>
</p:sldLayout>
</file>

<file path=ppt/slideLayouts/slideLayout187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15660686"/>
      </p:ext>
    </p:extLst>
  </p:cSld>
  <p:clrMapOvr>
    <a:masterClrMapping/>
  </p:clrMapOvr>
  <p:transition spd="med"/>
</p:sldLayout>
</file>

<file path=ppt/slideLayouts/slideLayout187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91923016"/>
      </p:ext>
    </p:extLst>
  </p:cSld>
  <p:clrMapOvr>
    <a:masterClrMapping/>
  </p:clrMapOvr>
  <p:transition spd="med"/>
</p:sldLayout>
</file>

<file path=ppt/slideLayouts/slideLayout187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86688092"/>
      </p:ext>
    </p:extLst>
  </p:cSld>
  <p:clrMapOvr>
    <a:masterClrMapping/>
  </p:clrMapOvr>
  <p:transition spd="med"/>
</p:sldLayout>
</file>

<file path=ppt/slideLayouts/slideLayout187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9085987"/>
      </p:ext>
    </p:extLst>
  </p:cSld>
  <p:clrMapOvr>
    <a:masterClrMapping/>
  </p:clrMapOvr>
  <p:transition spd="med"/>
</p:sldLayout>
</file>

<file path=ppt/slideLayouts/slideLayout187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cap="all">
                <a:solidFill>
                  <a:srgbClr val="4460EE"/>
                </a:solidFill>
              </a:defRPr>
            </a:lvl1pPr>
          </a:lstStyle>
          <a:p>
            <a:r>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0302598"/>
      </p:ext>
    </p:extLst>
  </p:cSld>
  <p:clrMapOvr>
    <a:masterClrMapping/>
  </p:clrMapOvr>
  <p:transition spd="med"/>
</p:sldLayout>
</file>

<file path=ppt/slideLayouts/slideLayout187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42118824"/>
      </p:ext>
    </p:extLst>
  </p:cSld>
  <p:clrMapOvr>
    <a:masterClrMapping/>
  </p:clrMapOvr>
  <p:transition spd="med"/>
</p:sldLayout>
</file>

<file path=ppt/slideLayouts/slideLayout187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0584696"/>
      </p:ext>
    </p:extLst>
  </p:cSld>
  <p:clrMapOvr>
    <a:masterClrMapping/>
  </p:clrMapOvr>
  <p:transition spd="med"/>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8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9491079"/>
      </p:ext>
    </p:extLst>
  </p:cSld>
  <p:clrMapOvr>
    <a:masterClrMapping/>
  </p:clrMapOvr>
  <p:transition spd="med"/>
</p:sldLayout>
</file>

<file path=ppt/slideLayouts/slideLayout188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2042734"/>
      </p:ext>
    </p:extLst>
  </p:cSld>
  <p:clrMapOvr>
    <a:masterClrMapping/>
  </p:clrMapOvr>
  <p:transition spd="med"/>
</p:sldLayout>
</file>

<file path=ppt/slideLayouts/slideLayout188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a:solidFill>
                  <a:srgbClr val="4460EE"/>
                </a:solidFill>
              </a:defRPr>
            </a:lvl1pPr>
          </a:lstStyle>
          <a:p>
            <a:r>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7734439"/>
      </p:ext>
    </p:extLst>
  </p:cSld>
  <p:clrMapOvr>
    <a:masterClrMapping/>
  </p:clrMapOvr>
  <p:transition spd="med"/>
</p:sldLayout>
</file>

<file path=ppt/slideLayouts/slideLayout188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a:solidFill>
                  <a:srgbClr val="4460EE"/>
                </a:solidFill>
              </a:defRPr>
            </a:lvl1pPr>
          </a:lstStyle>
          <a:p>
            <a:r>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42322519"/>
      </p:ext>
    </p:extLst>
  </p:cSld>
  <p:clrMapOvr>
    <a:masterClrMapping/>
  </p:clrMapOvr>
  <p:transition spd="med"/>
</p:sldLayout>
</file>

<file path=ppt/slideLayouts/slideLayout188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4275238"/>
      </p:ext>
    </p:extLst>
  </p:cSld>
  <p:clrMapOvr>
    <a:masterClrMapping/>
  </p:clrMapOvr>
  <p:transition spd="med"/>
</p:sldLayout>
</file>

<file path=ppt/slideLayouts/slideLayout188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a:solidFill>
                  <a:srgbClr val="4460EE"/>
                </a:solidFill>
              </a:defRPr>
            </a:lvl1pPr>
          </a:lstStyle>
          <a:p>
            <a:r>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7492512"/>
      </p:ext>
    </p:extLst>
  </p:cSld>
  <p:clrMapOvr>
    <a:masterClrMapping/>
  </p:clrMapOvr>
  <p:transition spd="med"/>
</p:sldLayout>
</file>

<file path=ppt/slideLayouts/slideLayout188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0"/>
            </a:lvl1pPr>
          </a:lstStyle>
          <a:p>
            <a:r>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FFFFFF"/>
                </a:solidFill>
              </a:defRPr>
            </a:lvl1pPr>
            <a:lvl2pPr algn="ctr">
              <a:buSzPct val="100000"/>
              <a:buChar char="–"/>
              <a:defRPr>
                <a:solidFill>
                  <a:srgbClr val="FFFFFF"/>
                </a:solidFill>
              </a:defRPr>
            </a:lvl2pPr>
            <a:lvl3pPr algn="ctr">
              <a:buSzPct val="100000"/>
              <a:buChar char="•"/>
              <a:defRPr>
                <a:solidFill>
                  <a:srgbClr val="FFFFFF"/>
                </a:solidFill>
              </a:defRPr>
            </a:lvl3pPr>
            <a:lvl4pPr algn="ctr">
              <a:buSzPct val="100000"/>
              <a:buChar char="–"/>
              <a:defRPr>
                <a:solidFill>
                  <a:srgbClr val="FFFFFF"/>
                </a:solidFill>
              </a:defRPr>
            </a:lvl4pPr>
            <a:lvl5pPr algn="ct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7296037"/>
      </p:ext>
    </p:extLst>
  </p:cSld>
  <p:clrMapOvr>
    <a:masterClrMapping/>
  </p:clrMapOvr>
  <p:transition spd="med"/>
</p:sldLayout>
</file>

<file path=ppt/slideLayouts/slideLayout188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376999"/>
      </p:ext>
    </p:extLst>
  </p:cSld>
  <p:clrMapOvr>
    <a:masterClrMapping/>
  </p:clrMapOvr>
  <p:transition spd="med"/>
</p:sldLayout>
</file>

<file path=ppt/slideLayouts/slideLayout188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defRPr>
            </a:lvl1pPr>
            <a:lvl2pPr marL="0" indent="456342">
              <a:spcBef>
                <a:spcPts val="400"/>
              </a:spcBef>
              <a:buSzTx/>
              <a:buNone/>
              <a:defRPr sz="2000">
                <a:solidFill>
                  <a:srgbClr val="FFFFFF"/>
                </a:solidFill>
              </a:defRPr>
            </a:lvl2pPr>
            <a:lvl3pPr marL="0" indent="912690">
              <a:spcBef>
                <a:spcPts val="400"/>
              </a:spcBef>
              <a:buSzTx/>
              <a:buNone/>
              <a:defRPr sz="2000">
                <a:solidFill>
                  <a:srgbClr val="FFFFFF"/>
                </a:solidFill>
              </a:defRPr>
            </a:lvl3pPr>
            <a:lvl4pPr marL="0" indent="1369015">
              <a:spcBef>
                <a:spcPts val="400"/>
              </a:spcBef>
              <a:buSzTx/>
              <a:buNone/>
              <a:defRPr sz="2000">
                <a:solidFill>
                  <a:srgbClr val="FFFFFF"/>
                </a:solidFill>
              </a:defRPr>
            </a:lvl4pPr>
            <a:lvl5pPr marL="0" indent="1825374">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3243356"/>
      </p:ext>
    </p:extLst>
  </p:cSld>
  <p:clrMapOvr>
    <a:masterClrMapping/>
  </p:clrMapOvr>
  <p:transition spd="med"/>
</p:sldLayout>
</file>

<file path=ppt/slideLayouts/slideLayout188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FFFFFF"/>
                </a:solidFill>
              </a:defRPr>
            </a:lvl1pPr>
            <a:lvl2pPr marL="789082" indent="-332754">
              <a:spcBef>
                <a:spcPts val="600"/>
              </a:spcBef>
              <a:buSzPct val="100000"/>
              <a:buChar char="–"/>
              <a:defRPr sz="2800">
                <a:solidFill>
                  <a:srgbClr val="FFFFFF"/>
                </a:solidFill>
              </a:defRPr>
            </a:lvl2pPr>
            <a:lvl3pPr marL="1232107" indent="-319440">
              <a:spcBef>
                <a:spcPts val="600"/>
              </a:spcBef>
              <a:buSzPct val="100000"/>
              <a:buChar char="•"/>
              <a:defRPr sz="2800">
                <a:solidFill>
                  <a:srgbClr val="FFFFFF"/>
                </a:solidFill>
              </a:defRPr>
            </a:lvl3pPr>
            <a:lvl4pPr marL="1723956" indent="-354934">
              <a:spcBef>
                <a:spcPts val="600"/>
              </a:spcBef>
              <a:buSzPct val="100000"/>
              <a:buChar char="–"/>
              <a:defRPr sz="2800">
                <a:solidFill>
                  <a:srgbClr val="FFFFFF"/>
                </a:solidFill>
              </a:defRPr>
            </a:lvl4pPr>
            <a:lvl5pPr marL="2180286" indent="-354934">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3615149"/>
      </p:ext>
    </p:extLst>
  </p:cSld>
  <p:clrMapOvr>
    <a:masterClrMapping/>
  </p:clrMapOvr>
  <p:transition spd="med"/>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89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0"/>
            </a:lvl1pPr>
          </a:lstStyle>
          <a:p>
            <a:r>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defRPr>
            </a:lvl1pPr>
            <a:lvl2pPr marL="0" indent="456342">
              <a:spcBef>
                <a:spcPts val="500"/>
              </a:spcBef>
              <a:buSzTx/>
              <a:buNone/>
              <a:defRPr sz="2400" b="1">
                <a:solidFill>
                  <a:srgbClr val="FFFFFF"/>
                </a:solidFill>
              </a:defRPr>
            </a:lvl2pPr>
            <a:lvl3pPr marL="0" indent="912690">
              <a:spcBef>
                <a:spcPts val="500"/>
              </a:spcBef>
              <a:buSzTx/>
              <a:buNone/>
              <a:defRPr sz="2400" b="1">
                <a:solidFill>
                  <a:srgbClr val="FFFFFF"/>
                </a:solidFill>
              </a:defRPr>
            </a:lvl3pPr>
            <a:lvl4pPr marL="0" indent="1369015">
              <a:spcBef>
                <a:spcPts val="500"/>
              </a:spcBef>
              <a:buSzTx/>
              <a:buNone/>
              <a:defRPr sz="2400" b="1">
                <a:solidFill>
                  <a:srgbClr val="FFFFFF"/>
                </a:solidFill>
              </a:defRPr>
            </a:lvl4pPr>
            <a:lvl5pPr marL="0" indent="1825374">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defRPr>
            </a:pPr>
            <a:endParaRPr/>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1899443"/>
      </p:ext>
    </p:extLst>
  </p:cSld>
  <p:clrMapOvr>
    <a:masterClrMapping/>
  </p:clrMapOvr>
  <p:transition spd="med"/>
</p:sldLayout>
</file>

<file path=ppt/slideLayouts/slideLayout189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2542377"/>
      </p:ext>
    </p:extLst>
  </p:cSld>
  <p:clrMapOvr>
    <a:masterClrMapping/>
  </p:clrMapOvr>
  <p:transition spd="med"/>
</p:sldLayout>
</file>

<file path=ppt/slideLayouts/slideLayout189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1286971"/>
      </p:ext>
    </p:extLst>
  </p:cSld>
  <p:clrMapOvr>
    <a:masterClrMapping/>
  </p:clrMapOvr>
  <p:transition spd="med"/>
</p:sldLayout>
</file>

<file path=ppt/slideLayouts/slideLayout189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809442"/>
      </p:ext>
    </p:extLst>
  </p:cSld>
  <p:clrMapOvr>
    <a:masterClrMapping/>
  </p:clrMapOvr>
  <p:transition spd="med"/>
</p:sldLayout>
</file>

<file path=ppt/slideLayouts/slideLayout189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defRPr>
            </a:pPr>
            <a:endParaRPr/>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8314339"/>
      </p:ext>
    </p:extLst>
  </p:cSld>
  <p:clrMapOvr>
    <a:masterClrMapping/>
  </p:clrMapOvr>
  <p:transition spd="med"/>
</p:sldLayout>
</file>

<file path=ppt/slideLayouts/slideLayout189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defRPr>
            </a:lvl1pPr>
            <a:lvl2pPr marL="0" indent="456342">
              <a:spcBef>
                <a:spcPts val="300"/>
              </a:spcBef>
              <a:buSzTx/>
              <a:buNone/>
              <a:defRPr sz="1400">
                <a:solidFill>
                  <a:srgbClr val="FFFFFF"/>
                </a:solidFill>
              </a:defRPr>
            </a:lvl2pPr>
            <a:lvl3pPr marL="0" indent="912690">
              <a:spcBef>
                <a:spcPts val="300"/>
              </a:spcBef>
              <a:buSzTx/>
              <a:buNone/>
              <a:defRPr sz="1400">
                <a:solidFill>
                  <a:srgbClr val="FFFFFF"/>
                </a:solidFill>
              </a:defRPr>
            </a:lvl3pPr>
            <a:lvl4pPr marL="0" indent="1369015">
              <a:spcBef>
                <a:spcPts val="300"/>
              </a:spcBef>
              <a:buSzTx/>
              <a:buNone/>
              <a:defRPr sz="1400">
                <a:solidFill>
                  <a:srgbClr val="FFFFFF"/>
                </a:solidFill>
              </a:defRPr>
            </a:lvl4pPr>
            <a:lvl5pPr marL="0" indent="1825374">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1291936"/>
      </p:ext>
    </p:extLst>
  </p:cSld>
  <p:clrMapOvr>
    <a:masterClrMapping/>
  </p:clrMapOvr>
  <p:transition spd="med"/>
</p:sldLayout>
</file>

<file path=ppt/slideLayouts/slideLayout189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9218177"/>
      </p:ext>
    </p:extLst>
  </p:cSld>
  <p:clrMapOvr>
    <a:masterClrMapping/>
  </p:clrMapOvr>
  <p:transition spd="med"/>
</p:sldLayout>
</file>

<file path=ppt/slideLayouts/slideLayout189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0"/>
            </a:lvl1pPr>
          </a:lstStyle>
          <a:p>
            <a:r>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8079063"/>
      </p:ext>
    </p:extLst>
  </p:cSld>
  <p:clrMapOvr>
    <a:masterClrMapping/>
  </p:clrMapOvr>
  <p:transition spd="med"/>
</p:sldLayout>
</file>

<file path=ppt/slideLayouts/slideLayout189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23"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4757278"/>
      </p:ext>
    </p:extLst>
  </p:cSld>
  <p:clrMapOvr>
    <a:masterClrMapping/>
  </p:clrMapOvr>
  <p:transition spd="med"/>
</p:sldLayout>
</file>

<file path=ppt/slideLayouts/slideLayout189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41"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2621086"/>
      </p:ext>
    </p:extLst>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p>
            <a:endParaRPr/>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0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a:solidFill>
                  <a:srgbClr val="006666"/>
                </a:solidFill>
              </a:defRPr>
            </a:lvl1pPr>
            <a:lvl2pPr marL="789082" indent="-332754">
              <a:spcBef>
                <a:spcPts val="600"/>
              </a:spcBef>
              <a:buSzPct val="75000"/>
              <a:buChar char="–"/>
              <a:defRPr sz="2800">
                <a:solidFill>
                  <a:srgbClr val="006666"/>
                </a:solidFill>
              </a:defRPr>
            </a:lvl2pPr>
            <a:lvl3pPr marL="1232107" indent="-319440">
              <a:spcBef>
                <a:spcPts val="600"/>
              </a:spcBef>
              <a:buSzPct val="75000"/>
              <a:defRPr sz="2800">
                <a:solidFill>
                  <a:srgbClr val="006666"/>
                </a:solidFill>
              </a:defRPr>
            </a:lvl3pPr>
            <a:lvl4pPr marL="1723956" indent="-354934">
              <a:spcBef>
                <a:spcPts val="600"/>
              </a:spcBef>
              <a:buSzPct val="80000"/>
              <a:buChar char="–"/>
              <a:defRPr sz="2800">
                <a:solidFill>
                  <a:srgbClr val="006666"/>
                </a:solidFill>
              </a:defRPr>
            </a:lvl4pPr>
            <a:lvl5pPr marL="2180286" indent="-354934">
              <a:spcBef>
                <a:spcPts val="600"/>
              </a:spcBef>
              <a:buSzPct val="65000"/>
              <a:buChar char="●"/>
              <a:defRPr sz="2800">
                <a:solidFill>
                  <a:srgbClr val="006666"/>
                </a:solidFill>
              </a:defRPr>
            </a:lvl5pPr>
          </a:lstStyle>
          <a:p>
            <a:r>
              <a:t>Body Level One</a:t>
            </a:r>
          </a:p>
          <a:p>
            <a:pPr lvl="1"/>
            <a:r>
              <a:t>Body Level Two</a:t>
            </a:r>
          </a:p>
          <a:p>
            <a:pPr lvl="2"/>
            <a:r>
              <a:t>Body Level Three</a:t>
            </a:r>
          </a:p>
          <a:p>
            <a:pPr lvl="3"/>
            <a:r>
              <a:t>Body Level Four</a:t>
            </a:r>
          </a:p>
          <a:p>
            <a:pPr lvl="4"/>
            <a:r>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a:solidFill>
                  <a:srgbClr val="003366"/>
                </a:solidFill>
              </a:defRPr>
            </a:lvl1pPr>
          </a:lstStyle>
          <a:p>
            <a:r>
              <a:t>Title Text</a:t>
            </a:r>
          </a:p>
        </p:txBody>
      </p:sp>
      <p:sp>
        <p:nvSpPr>
          <p:cNvPr id="1056" name="Slide Number"/>
          <p:cNvSpPr txBox="1">
            <a:spLocks noGrp="1"/>
          </p:cNvSpPr>
          <p:nvPr>
            <p:ph type="sldNum" sz="quarter" idx="2"/>
          </p:nvPr>
        </p:nvSpPr>
        <p:spPr>
          <a:xfrm>
            <a:off x="9525" y="6374315"/>
            <a:ext cx="471247" cy="474160"/>
          </a:xfrm>
          <a:prstGeom prst="rect">
            <a:avLst/>
          </a:prstGeom>
        </p:spPr>
        <p:txBody>
          <a:bodyPr/>
          <a:lstStyle>
            <a:lvl1pPr algn="l">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116002899"/>
      </p:ext>
    </p:extLst>
  </p:cSld>
  <p:clrMapOvr>
    <a:masterClrMapping/>
  </p:clrMapOvr>
  <p:transition spd="med"/>
</p:sldLayout>
</file>

<file path=ppt/slideLayouts/slideLayout190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cap="all">
                <a:solidFill>
                  <a:srgbClr val="006666"/>
                </a:solidFill>
              </a:defRPr>
            </a:lvl1pPr>
          </a:lstStyle>
          <a:p>
            <a:r>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3366"/>
                </a:solidFill>
              </a:defRPr>
            </a:lvl1pPr>
            <a:lvl2pPr marL="0" indent="456342">
              <a:spcBef>
                <a:spcPts val="400"/>
              </a:spcBef>
              <a:buSzTx/>
              <a:buNone/>
              <a:defRPr sz="2000">
                <a:solidFill>
                  <a:srgbClr val="003366"/>
                </a:solidFill>
              </a:defRPr>
            </a:lvl2pPr>
            <a:lvl3pPr marL="0" indent="912690">
              <a:spcBef>
                <a:spcPts val="400"/>
              </a:spcBef>
              <a:buSzTx/>
              <a:buNone/>
              <a:defRPr sz="2000">
                <a:solidFill>
                  <a:srgbClr val="003366"/>
                </a:solidFill>
              </a:defRPr>
            </a:lvl3pPr>
            <a:lvl4pPr marL="0" indent="1369015">
              <a:spcBef>
                <a:spcPts val="400"/>
              </a:spcBef>
              <a:buSzTx/>
              <a:buNone/>
              <a:defRPr sz="2000">
                <a:solidFill>
                  <a:srgbClr val="003366"/>
                </a:solidFill>
              </a:defRPr>
            </a:lvl4pPr>
            <a:lvl5pPr marL="0" indent="1825374">
              <a:spcBef>
                <a:spcPts val="400"/>
              </a:spcBef>
              <a:buSzTx/>
              <a:buNone/>
              <a:defRPr sz="20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088"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886830287"/>
      </p:ext>
    </p:extLst>
  </p:cSld>
  <p:clrMapOvr>
    <a:masterClrMapping/>
  </p:clrMapOvr>
  <p:transition spd="med"/>
</p:sldLayout>
</file>

<file path=ppt/slideLayouts/slideLayout190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a:solidFill>
                  <a:srgbClr val="003366"/>
                </a:solidFill>
              </a:defRPr>
            </a:lvl1pPr>
            <a:lvl2pPr marL="789082" indent="-332754">
              <a:spcBef>
                <a:spcPts val="600"/>
              </a:spcBef>
              <a:buClr>
                <a:srgbClr val="003366"/>
              </a:buClr>
              <a:buSzPct val="75000"/>
              <a:buChar char="–"/>
              <a:defRPr sz="2800">
                <a:solidFill>
                  <a:srgbClr val="003366"/>
                </a:solidFill>
              </a:defRPr>
            </a:lvl2pPr>
            <a:lvl3pPr marL="1232107" indent="-319440">
              <a:spcBef>
                <a:spcPts val="600"/>
              </a:spcBef>
              <a:buClr>
                <a:srgbClr val="003366"/>
              </a:buClr>
              <a:buSzPct val="75000"/>
              <a:defRPr sz="2800">
                <a:solidFill>
                  <a:srgbClr val="003366"/>
                </a:solidFill>
              </a:defRPr>
            </a:lvl3pPr>
            <a:lvl4pPr marL="1723956" indent="-354934">
              <a:spcBef>
                <a:spcPts val="600"/>
              </a:spcBef>
              <a:buClr>
                <a:srgbClr val="003366"/>
              </a:buClr>
              <a:buSzPct val="80000"/>
              <a:buChar char="–"/>
              <a:defRPr sz="2800">
                <a:solidFill>
                  <a:srgbClr val="003366"/>
                </a:solidFill>
              </a:defRPr>
            </a:lvl4pPr>
            <a:lvl5pPr marL="2180286" indent="-354934">
              <a:spcBef>
                <a:spcPts val="600"/>
              </a:spcBef>
              <a:buClr>
                <a:srgbClr val="003366"/>
              </a:buClr>
              <a:buSzPct val="65000"/>
              <a:buChar char="●"/>
              <a:defRPr sz="28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04"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490345686"/>
      </p:ext>
    </p:extLst>
  </p:cSld>
  <p:clrMapOvr>
    <a:masterClrMapping/>
  </p:clrMapOvr>
  <p:transition spd="med"/>
</p:sldLayout>
</file>

<file path=ppt/slideLayouts/slideLayout190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3366"/>
                </a:solidFill>
              </a:defRPr>
            </a:lvl1pPr>
            <a:lvl2pPr marL="0" indent="456342">
              <a:spcBef>
                <a:spcPts val="500"/>
              </a:spcBef>
              <a:buSzTx/>
              <a:buNone/>
              <a:defRPr sz="2400" b="1">
                <a:solidFill>
                  <a:srgbClr val="003366"/>
                </a:solidFill>
              </a:defRPr>
            </a:lvl2pPr>
            <a:lvl3pPr marL="0" indent="912690">
              <a:spcBef>
                <a:spcPts val="500"/>
              </a:spcBef>
              <a:buSzTx/>
              <a:buNone/>
              <a:defRPr sz="2400" b="1">
                <a:solidFill>
                  <a:srgbClr val="003366"/>
                </a:solidFill>
              </a:defRPr>
            </a:lvl3pPr>
            <a:lvl4pPr marL="0" indent="1369015">
              <a:spcBef>
                <a:spcPts val="500"/>
              </a:spcBef>
              <a:buSzTx/>
              <a:buNone/>
              <a:defRPr sz="2400" b="1">
                <a:solidFill>
                  <a:srgbClr val="003366"/>
                </a:solidFill>
              </a:defRPr>
            </a:lvl4pPr>
            <a:lvl5pPr marL="0" indent="1825374">
              <a:spcBef>
                <a:spcPts val="500"/>
              </a:spcBef>
              <a:buSzTx/>
              <a:buNone/>
              <a:defRPr sz="2400" b="1">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3366"/>
                </a:solidFill>
              </a:defRPr>
            </a:pPr>
            <a:endParaRPr/>
          </a:p>
        </p:txBody>
      </p:sp>
      <p:sp>
        <p:nvSpPr>
          <p:cNvPr id="1121"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572107293"/>
      </p:ext>
    </p:extLst>
  </p:cSld>
  <p:clrMapOvr>
    <a:masterClrMapping/>
  </p:clrMapOvr>
  <p:transition spd="med"/>
</p:sldLayout>
</file>

<file path=ppt/slideLayouts/slideLayout190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36"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949617817"/>
      </p:ext>
    </p:extLst>
  </p:cSld>
  <p:clrMapOvr>
    <a:masterClrMapping/>
  </p:clrMapOvr>
  <p:transition spd="med"/>
</p:sldLayout>
</file>

<file path=ppt/slideLayouts/slideLayout190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78960240"/>
      </p:ext>
    </p:extLst>
  </p:cSld>
  <p:clrMapOvr>
    <a:masterClrMapping/>
  </p:clrMapOvr>
  <p:transition spd="med"/>
</p:sldLayout>
</file>

<file path=ppt/slideLayouts/slideLayout190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a:solidFill>
                  <a:srgbClr val="006666"/>
                </a:solidFill>
              </a:defRPr>
            </a:lvl1pPr>
          </a:lstStyle>
          <a:p>
            <a:r>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a:solidFill>
                  <a:srgbClr val="003366"/>
                </a:solidFill>
              </a:defRPr>
            </a:lvl1pPr>
            <a:lvl2pPr>
              <a:buClr>
                <a:srgbClr val="003366"/>
              </a:buClr>
              <a:buSzPct val="75000"/>
              <a:buChar char="–"/>
              <a:defRPr>
                <a:solidFill>
                  <a:srgbClr val="003366"/>
                </a:solidFill>
              </a:defRPr>
            </a:lvl2pPr>
            <a:lvl3pPr>
              <a:buClr>
                <a:srgbClr val="003366"/>
              </a:buClr>
              <a:buSzPct val="75000"/>
              <a:defRPr>
                <a:solidFill>
                  <a:srgbClr val="003366"/>
                </a:solidFill>
              </a:defRPr>
            </a:lvl3pPr>
            <a:lvl4pPr>
              <a:buClr>
                <a:srgbClr val="003366"/>
              </a:buClr>
              <a:buSzPct val="80000"/>
              <a:buChar char="–"/>
              <a:defRPr>
                <a:solidFill>
                  <a:srgbClr val="003366"/>
                </a:solidFill>
              </a:defRPr>
            </a:lvl4pPr>
            <a:lvl5pPr>
              <a:buClr>
                <a:srgbClr val="003366"/>
              </a:buClr>
              <a:buSzPct val="65000"/>
              <a:buChar char="●"/>
              <a:defRPr>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3366"/>
                </a:solidFill>
              </a:defRPr>
            </a:pPr>
            <a:endParaRPr/>
          </a:p>
        </p:txBody>
      </p:sp>
      <p:sp>
        <p:nvSpPr>
          <p:cNvPr id="1167"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078606796"/>
      </p:ext>
    </p:extLst>
  </p:cSld>
  <p:clrMapOvr>
    <a:masterClrMapping/>
  </p:clrMapOvr>
  <p:transition spd="med"/>
</p:sldLayout>
</file>

<file path=ppt/slideLayouts/slideLayout190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a:solidFill>
                  <a:srgbClr val="006666"/>
                </a:solidFill>
              </a:defRPr>
            </a:lvl1pPr>
          </a:lstStyle>
          <a:p>
            <a:r>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3366"/>
                </a:solidFill>
              </a:defRPr>
            </a:lvl1pPr>
            <a:lvl2pPr marL="0" indent="456342">
              <a:spcBef>
                <a:spcPts val="300"/>
              </a:spcBef>
              <a:buSzTx/>
              <a:buNone/>
              <a:defRPr sz="1400">
                <a:solidFill>
                  <a:srgbClr val="003366"/>
                </a:solidFill>
              </a:defRPr>
            </a:lvl2pPr>
            <a:lvl3pPr marL="0" indent="912690">
              <a:spcBef>
                <a:spcPts val="300"/>
              </a:spcBef>
              <a:buSzTx/>
              <a:buNone/>
              <a:defRPr sz="1400">
                <a:solidFill>
                  <a:srgbClr val="003366"/>
                </a:solidFill>
              </a:defRPr>
            </a:lvl3pPr>
            <a:lvl4pPr marL="0" indent="1369015">
              <a:spcBef>
                <a:spcPts val="300"/>
              </a:spcBef>
              <a:buSzTx/>
              <a:buNone/>
              <a:defRPr sz="1400">
                <a:solidFill>
                  <a:srgbClr val="003366"/>
                </a:solidFill>
              </a:defRPr>
            </a:lvl4pPr>
            <a:lvl5pPr marL="0" indent="1825374">
              <a:spcBef>
                <a:spcPts val="300"/>
              </a:spcBef>
              <a:buSzTx/>
              <a:buNone/>
              <a:defRPr sz="14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84"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886371213"/>
      </p:ext>
    </p:extLst>
  </p:cSld>
  <p:clrMapOvr>
    <a:masterClrMapping/>
  </p:clrMapOvr>
  <p:transition spd="med"/>
</p:sldLayout>
</file>

<file path=ppt/slideLayouts/slideLayout190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a:solidFill>
                  <a:srgbClr val="003366"/>
                </a:solidFill>
              </a:defRPr>
            </a:lvl1pPr>
            <a:lvl2pPr marL="789082" indent="-332754">
              <a:spcBef>
                <a:spcPts val="600"/>
              </a:spcBef>
              <a:buClr>
                <a:srgbClr val="003366"/>
              </a:buClr>
              <a:buSzPct val="75000"/>
              <a:buChar char="–"/>
              <a:defRPr sz="2800">
                <a:solidFill>
                  <a:srgbClr val="003366"/>
                </a:solidFill>
              </a:defRPr>
            </a:lvl2pPr>
            <a:lvl3pPr marL="1232107" indent="-319440">
              <a:spcBef>
                <a:spcPts val="600"/>
              </a:spcBef>
              <a:buClr>
                <a:srgbClr val="003366"/>
              </a:buClr>
              <a:buSzPct val="75000"/>
              <a:defRPr sz="2800">
                <a:solidFill>
                  <a:srgbClr val="003366"/>
                </a:solidFill>
              </a:defRPr>
            </a:lvl3pPr>
            <a:lvl4pPr marL="1723956" indent="-354934">
              <a:spcBef>
                <a:spcPts val="600"/>
              </a:spcBef>
              <a:buClr>
                <a:srgbClr val="003366"/>
              </a:buClr>
              <a:buSzPct val="80000"/>
              <a:buChar char="–"/>
              <a:defRPr sz="2800">
                <a:solidFill>
                  <a:srgbClr val="003366"/>
                </a:solidFill>
              </a:defRPr>
            </a:lvl4pPr>
            <a:lvl5pPr marL="2180286" indent="-354934">
              <a:spcBef>
                <a:spcPts val="600"/>
              </a:spcBef>
              <a:buClr>
                <a:srgbClr val="003366"/>
              </a:buClr>
              <a:buSzPct val="65000"/>
              <a:buChar char="●"/>
              <a:defRPr sz="28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200"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230087022"/>
      </p:ext>
    </p:extLst>
  </p:cSld>
  <p:clrMapOvr>
    <a:masterClrMapping/>
  </p:clrMapOvr>
  <p:transition spd="med"/>
</p:sldLayout>
</file>

<file path=ppt/slideLayouts/slideLayout190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a:solidFill>
                  <a:srgbClr val="006666"/>
                </a:solidFill>
              </a:defRPr>
            </a:lvl1pPr>
          </a:lstStyle>
          <a:p>
            <a:r>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a:solidFill>
                  <a:srgbClr val="003366"/>
                </a:solidFill>
              </a:defRPr>
            </a:lvl1pPr>
            <a:lvl2pPr marL="789082" indent="-332754">
              <a:spcBef>
                <a:spcPts val="600"/>
              </a:spcBef>
              <a:buClr>
                <a:srgbClr val="003366"/>
              </a:buClr>
              <a:buSzPct val="75000"/>
              <a:buChar char="–"/>
              <a:defRPr sz="2800">
                <a:solidFill>
                  <a:srgbClr val="003366"/>
                </a:solidFill>
              </a:defRPr>
            </a:lvl2pPr>
            <a:lvl3pPr marL="1232107" indent="-319440">
              <a:spcBef>
                <a:spcPts val="600"/>
              </a:spcBef>
              <a:buClr>
                <a:srgbClr val="003366"/>
              </a:buClr>
              <a:buSzPct val="75000"/>
              <a:defRPr sz="2800">
                <a:solidFill>
                  <a:srgbClr val="003366"/>
                </a:solidFill>
              </a:defRPr>
            </a:lvl3pPr>
            <a:lvl4pPr marL="1723956" indent="-354934">
              <a:spcBef>
                <a:spcPts val="600"/>
              </a:spcBef>
              <a:buClr>
                <a:srgbClr val="003366"/>
              </a:buClr>
              <a:buSzPct val="80000"/>
              <a:buChar char="–"/>
              <a:defRPr sz="2800">
                <a:solidFill>
                  <a:srgbClr val="003366"/>
                </a:solidFill>
              </a:defRPr>
            </a:lvl4pPr>
            <a:lvl5pPr marL="2180286" indent="-354934">
              <a:spcBef>
                <a:spcPts val="600"/>
              </a:spcBef>
              <a:buClr>
                <a:srgbClr val="003366"/>
              </a:buClr>
              <a:buSzPct val="65000"/>
              <a:buChar char="●"/>
              <a:defRPr sz="28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216"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360801250"/>
      </p:ext>
    </p:extLst>
  </p:cSld>
  <p:clrMapOvr>
    <a:masterClrMapping/>
  </p:clrMapOvr>
  <p:transition spd="med"/>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1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0">
                <a:solidFill>
                  <a:srgbClr val="000000"/>
                </a:solidFill>
              </a:defRPr>
            </a:lvl1pPr>
          </a:lstStyle>
          <a:p>
            <a:r>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000000"/>
                </a:solidFill>
              </a:defRPr>
            </a:lvl1pPr>
            <a:lvl2pPr marL="0" indent="456342" algn="ctr">
              <a:buSzTx/>
              <a:buNone/>
              <a:defRPr>
                <a:solidFill>
                  <a:srgbClr val="000000"/>
                </a:solidFill>
              </a:defRPr>
            </a:lvl2pPr>
            <a:lvl3pPr marL="0" indent="912690" algn="ctr">
              <a:buSzTx/>
              <a:buNone/>
              <a:defRPr>
                <a:solidFill>
                  <a:srgbClr val="000000"/>
                </a:solidFill>
              </a:defRPr>
            </a:lvl3pPr>
            <a:lvl4pPr marL="0" indent="1369015" algn="ctr">
              <a:buSzTx/>
              <a:buNone/>
              <a:defRPr>
                <a:solidFill>
                  <a:srgbClr val="000000"/>
                </a:solidFill>
              </a:defRPr>
            </a:lvl4pPr>
            <a:lvl5pPr marL="0" indent="1825374" algn="ctr">
              <a:buSzTx/>
              <a:buNone/>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2275556"/>
      </p:ext>
    </p:extLst>
  </p:cSld>
  <p:clrMapOvr>
    <a:masterClrMapping/>
  </p:clrMapOvr>
  <p:transition spd="med"/>
</p:sldLayout>
</file>

<file path=ppt/slideLayouts/slideLayout191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cap="all">
                <a:solidFill>
                  <a:srgbClr val="000000"/>
                </a:solidFill>
              </a:defRPr>
            </a:lvl1pPr>
          </a:lstStyle>
          <a:p>
            <a:r>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8802813"/>
      </p:ext>
    </p:extLst>
  </p:cSld>
  <p:clrMapOvr>
    <a:masterClrMapping/>
  </p:clrMapOvr>
  <p:transition spd="med"/>
</p:sldLayout>
</file>

<file path=ppt/slideLayouts/slideLayout191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3743907"/>
      </p:ext>
    </p:extLst>
  </p:cSld>
  <p:clrMapOvr>
    <a:masterClrMapping/>
  </p:clrMapOvr>
  <p:transition spd="med"/>
</p:sldLayout>
</file>

<file path=ppt/slideLayouts/slideLayout191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5377016"/>
      </p:ext>
    </p:extLst>
  </p:cSld>
  <p:clrMapOvr>
    <a:masterClrMapping/>
  </p:clrMapOvr>
  <p:transition spd="med"/>
</p:sldLayout>
</file>

<file path=ppt/slideLayouts/slideLayout191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96737727"/>
      </p:ext>
    </p:extLst>
  </p:cSld>
  <p:clrMapOvr>
    <a:masterClrMapping/>
  </p:clrMapOvr>
  <p:transition spd="med"/>
</p:sldLayout>
</file>

<file path=ppt/slideLayouts/slideLayout191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5153868"/>
      </p:ext>
    </p:extLst>
  </p:cSld>
  <p:clrMapOvr>
    <a:masterClrMapping/>
  </p:clrMapOvr>
  <p:transition spd="med"/>
</p:sldLayout>
</file>

<file path=ppt/slideLayouts/slideLayout191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a:solidFill>
                  <a:srgbClr val="000000"/>
                </a:solidFill>
              </a:defRPr>
            </a:lvl1pPr>
          </a:lstStyle>
          <a:p>
            <a:r>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8466889"/>
      </p:ext>
    </p:extLst>
  </p:cSld>
  <p:clrMapOvr>
    <a:masterClrMapping/>
  </p:clrMapOvr>
  <p:transition spd="med"/>
</p:sldLayout>
</file>

<file path=ppt/slideLayouts/slideLayout191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a:solidFill>
                  <a:srgbClr val="000000"/>
                </a:solidFill>
              </a:defRPr>
            </a:lvl1pPr>
          </a:lstStyle>
          <a:p>
            <a:r>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76854659"/>
      </p:ext>
    </p:extLst>
  </p:cSld>
  <p:clrMapOvr>
    <a:masterClrMapping/>
  </p:clrMapOvr>
  <p:transition spd="med"/>
</p:sldLayout>
</file>

<file path=ppt/slideLayouts/slideLayout191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5365822"/>
      </p:ext>
    </p:extLst>
  </p:cSld>
  <p:clrMapOvr>
    <a:masterClrMapping/>
  </p:clrMapOvr>
  <p:transition spd="med"/>
</p:sldLayout>
</file>

<file path=ppt/slideLayouts/slideLayout191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0">
                <a:solidFill>
                  <a:srgbClr val="000000"/>
                </a:solidFill>
              </a:defRPr>
            </a:lvl1pPr>
          </a:lstStyle>
          <a:p>
            <a:r>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1940448"/>
      </p:ext>
    </p:extLst>
  </p:cSld>
  <p:clrMapOvr>
    <a:masterClrMapping/>
  </p:clrMapOvr>
  <p:transition spd="med"/>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2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0"/>
            </a:lvl1pPr>
          </a:lstStyle>
          <a:p>
            <a:r>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FFFFFF"/>
                </a:solidFill>
              </a:defRPr>
            </a:lvl1pPr>
            <a:lvl2pPr marL="0" indent="456342" algn="ctr">
              <a:buSzTx/>
              <a:buNone/>
              <a:defRPr>
                <a:solidFill>
                  <a:srgbClr val="FFFFFF"/>
                </a:solidFill>
              </a:defRPr>
            </a:lvl2pPr>
            <a:lvl3pPr marL="0" indent="912690" algn="ctr">
              <a:buSzTx/>
              <a:buNone/>
              <a:defRPr>
                <a:solidFill>
                  <a:srgbClr val="FFFFFF"/>
                </a:solidFill>
              </a:defRPr>
            </a:lvl3pPr>
            <a:lvl4pPr marL="0" indent="1369015" algn="ctr">
              <a:buSzTx/>
              <a:buNone/>
              <a:defRPr>
                <a:solidFill>
                  <a:srgbClr val="FFFFFF"/>
                </a:solidFill>
              </a:defRPr>
            </a:lvl4pPr>
            <a:lvl5pPr marL="0" indent="1825374" algn="ctr">
              <a:buSzTx/>
              <a:buNone/>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67971595"/>
      </p:ext>
    </p:extLst>
  </p:cSld>
  <p:clrMapOvr>
    <a:masterClrMapping/>
  </p:clrMapOvr>
  <p:transition spd="med"/>
</p:sldLayout>
</file>

<file path=ppt/slideLayouts/slideLayout192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3897491"/>
      </p:ext>
    </p:extLst>
  </p:cSld>
  <p:clrMapOvr>
    <a:masterClrMapping/>
  </p:clrMapOvr>
  <p:transition spd="med"/>
</p:sldLayout>
</file>

<file path=ppt/slideLayouts/slideLayout192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defRPr>
            </a:lvl1pPr>
            <a:lvl2pPr marL="0" indent="456342">
              <a:spcBef>
                <a:spcPts val="400"/>
              </a:spcBef>
              <a:buSzTx/>
              <a:buNone/>
              <a:defRPr sz="2000">
                <a:solidFill>
                  <a:srgbClr val="FFFFFF"/>
                </a:solidFill>
              </a:defRPr>
            </a:lvl2pPr>
            <a:lvl3pPr marL="0" indent="912690">
              <a:spcBef>
                <a:spcPts val="400"/>
              </a:spcBef>
              <a:buSzTx/>
              <a:buNone/>
              <a:defRPr sz="2000">
                <a:solidFill>
                  <a:srgbClr val="FFFFFF"/>
                </a:solidFill>
              </a:defRPr>
            </a:lvl3pPr>
            <a:lvl4pPr marL="0" indent="1369015">
              <a:spcBef>
                <a:spcPts val="400"/>
              </a:spcBef>
              <a:buSzTx/>
              <a:buNone/>
              <a:defRPr sz="2000">
                <a:solidFill>
                  <a:srgbClr val="FFFFFF"/>
                </a:solidFill>
              </a:defRPr>
            </a:lvl4pPr>
            <a:lvl5pPr marL="0" indent="1825374">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7435746"/>
      </p:ext>
    </p:extLst>
  </p:cSld>
  <p:clrMapOvr>
    <a:masterClrMapping/>
  </p:clrMapOvr>
  <p:transition spd="med"/>
</p:sldLayout>
</file>

<file path=ppt/slideLayouts/slideLayout192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FFFFFF"/>
                </a:solidFill>
              </a:defRPr>
            </a:lvl1pPr>
            <a:lvl2pPr marL="789082" indent="-332754">
              <a:spcBef>
                <a:spcPts val="600"/>
              </a:spcBef>
              <a:buSzPct val="100000"/>
              <a:buChar char="–"/>
              <a:defRPr sz="2800">
                <a:solidFill>
                  <a:srgbClr val="FFFFFF"/>
                </a:solidFill>
              </a:defRPr>
            </a:lvl2pPr>
            <a:lvl3pPr marL="1232107" indent="-319440">
              <a:spcBef>
                <a:spcPts val="600"/>
              </a:spcBef>
              <a:buSzPct val="100000"/>
              <a:buChar char="•"/>
              <a:defRPr sz="2800">
                <a:solidFill>
                  <a:srgbClr val="FFFFFF"/>
                </a:solidFill>
              </a:defRPr>
            </a:lvl3pPr>
            <a:lvl4pPr marL="1723956" indent="-354934">
              <a:spcBef>
                <a:spcPts val="600"/>
              </a:spcBef>
              <a:buSzPct val="100000"/>
              <a:buChar char="–"/>
              <a:defRPr sz="2800">
                <a:solidFill>
                  <a:srgbClr val="FFFFFF"/>
                </a:solidFill>
              </a:defRPr>
            </a:lvl4pPr>
            <a:lvl5pPr marL="2180286" indent="-354934">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9921243"/>
      </p:ext>
    </p:extLst>
  </p:cSld>
  <p:clrMapOvr>
    <a:masterClrMapping/>
  </p:clrMapOvr>
  <p:transition spd="med"/>
</p:sldLayout>
</file>

<file path=ppt/slideLayouts/slideLayout192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0"/>
            </a:lvl1pPr>
          </a:lstStyle>
          <a:p>
            <a:r>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defRPr>
            </a:lvl1pPr>
            <a:lvl2pPr marL="0" indent="456342">
              <a:spcBef>
                <a:spcPts val="500"/>
              </a:spcBef>
              <a:buSzTx/>
              <a:buNone/>
              <a:defRPr sz="2400" b="1">
                <a:solidFill>
                  <a:srgbClr val="FFFFFF"/>
                </a:solidFill>
              </a:defRPr>
            </a:lvl2pPr>
            <a:lvl3pPr marL="0" indent="912690">
              <a:spcBef>
                <a:spcPts val="500"/>
              </a:spcBef>
              <a:buSzTx/>
              <a:buNone/>
              <a:defRPr sz="2400" b="1">
                <a:solidFill>
                  <a:srgbClr val="FFFFFF"/>
                </a:solidFill>
              </a:defRPr>
            </a:lvl3pPr>
            <a:lvl4pPr marL="0" indent="1369015">
              <a:spcBef>
                <a:spcPts val="500"/>
              </a:spcBef>
              <a:buSzTx/>
              <a:buNone/>
              <a:defRPr sz="2400" b="1">
                <a:solidFill>
                  <a:srgbClr val="FFFFFF"/>
                </a:solidFill>
              </a:defRPr>
            </a:lvl4pPr>
            <a:lvl5pPr marL="0" indent="1825374">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defRPr>
            </a:pPr>
            <a:endParaRPr/>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929374"/>
      </p:ext>
    </p:extLst>
  </p:cSld>
  <p:clrMapOvr>
    <a:masterClrMapping/>
  </p:clrMapOvr>
  <p:transition spd="med"/>
</p:sldLayout>
</file>

<file path=ppt/slideLayouts/slideLayout192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0979922"/>
      </p:ext>
    </p:extLst>
  </p:cSld>
  <p:clrMapOvr>
    <a:masterClrMapping/>
  </p:clrMapOvr>
  <p:transition spd="med"/>
</p:sldLayout>
</file>

<file path=ppt/slideLayouts/slideLayout192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6376599"/>
      </p:ext>
    </p:extLst>
  </p:cSld>
  <p:clrMapOvr>
    <a:masterClrMapping/>
  </p:clrMapOvr>
  <p:transition spd="med"/>
</p:sldLayout>
</file>

<file path=ppt/slideLayouts/slideLayout192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defRPr>
            </a:pPr>
            <a:endParaRPr/>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9455728"/>
      </p:ext>
    </p:extLst>
  </p:cSld>
  <p:clrMapOvr>
    <a:masterClrMapping/>
  </p:clrMapOvr>
  <p:transition spd="med"/>
</p:sldLayout>
</file>

<file path=ppt/slideLayouts/slideLayout192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defRPr>
            </a:lvl1pPr>
            <a:lvl2pPr marL="0" indent="456342">
              <a:spcBef>
                <a:spcPts val="300"/>
              </a:spcBef>
              <a:buSzTx/>
              <a:buNone/>
              <a:defRPr sz="1400">
                <a:solidFill>
                  <a:srgbClr val="FFFFFF"/>
                </a:solidFill>
              </a:defRPr>
            </a:lvl2pPr>
            <a:lvl3pPr marL="0" indent="912690">
              <a:spcBef>
                <a:spcPts val="300"/>
              </a:spcBef>
              <a:buSzTx/>
              <a:buNone/>
              <a:defRPr sz="1400">
                <a:solidFill>
                  <a:srgbClr val="FFFFFF"/>
                </a:solidFill>
              </a:defRPr>
            </a:lvl3pPr>
            <a:lvl4pPr marL="0" indent="1369015">
              <a:spcBef>
                <a:spcPts val="300"/>
              </a:spcBef>
              <a:buSzTx/>
              <a:buNone/>
              <a:defRPr sz="1400">
                <a:solidFill>
                  <a:srgbClr val="FFFFFF"/>
                </a:solidFill>
              </a:defRPr>
            </a:lvl4pPr>
            <a:lvl5pPr marL="0" indent="1825374">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2001930"/>
      </p:ext>
    </p:extLst>
  </p:cSld>
  <p:clrMapOvr>
    <a:masterClrMapping/>
  </p:clrMapOvr>
  <p:transition spd="med"/>
</p:sldLayout>
</file>

<file path=ppt/slideLayouts/slideLayout192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4169349"/>
      </p:ext>
    </p:extLst>
  </p:cSld>
  <p:clrMapOvr>
    <a:masterClrMapping/>
  </p:clrMapOvr>
  <p:transition spd="med"/>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3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0"/>
            </a:lvl1pPr>
          </a:lstStyle>
          <a:p>
            <a:r>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9388283"/>
      </p:ext>
    </p:extLst>
  </p:cSld>
  <p:clrMapOvr>
    <a:masterClrMapping/>
  </p:clrMapOvr>
  <p:transition spd="med"/>
</p:sldLayout>
</file>

<file path=ppt/slideLayouts/slideLayout193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7256518"/>
      </p:ext>
    </p:extLst>
  </p:cSld>
  <p:clrMapOvr>
    <a:masterClrMapping/>
  </p:clrMapOvr>
  <p:transition spd="med"/>
</p:sldLayout>
</file>

<file path=ppt/slideLayouts/slideLayout193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32183432"/>
      </p:ext>
    </p:extLst>
  </p:cSld>
  <p:clrMapOvr>
    <a:masterClrMapping/>
  </p:clrMapOvr>
  <p:transition spd="med"/>
</p:sldLayout>
</file>

<file path=ppt/slideLayouts/slideLayout193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a:lvl1pPr>
          </a:lstStyle>
          <a:p>
            <a:r>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000000"/>
                </a:solidFill>
              </a:defRPr>
            </a:lvl1pPr>
            <a:lvl2pPr algn="ctr">
              <a:buSzPct val="100000"/>
              <a:buChar char="–"/>
              <a:defRPr>
                <a:solidFill>
                  <a:srgbClr val="000000"/>
                </a:solidFill>
              </a:defRPr>
            </a:lvl2pPr>
            <a:lvl3pPr algn="ctr">
              <a:buSzPct val="100000"/>
              <a:buChar char="•"/>
              <a:defRPr>
                <a:solidFill>
                  <a:srgbClr val="000000"/>
                </a:solidFill>
              </a:defRPr>
            </a:lvl3pPr>
            <a:lvl4pPr algn="ctr">
              <a:buSzPct val="100000"/>
              <a:buChar char="–"/>
              <a:defRPr>
                <a:solidFill>
                  <a:srgbClr val="000000"/>
                </a:solidFill>
              </a:defRPr>
            </a:lvl4pPr>
            <a:lvl5pPr algn="ct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41"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268370775"/>
      </p:ext>
    </p:extLst>
  </p:cSld>
  <p:clrMapOvr>
    <a:masterClrMapping/>
  </p:clrMapOvr>
  <p:transition spd="med"/>
</p:sldLayout>
</file>

<file path=ppt/slideLayouts/slideLayout193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5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78435656"/>
      </p:ext>
    </p:extLst>
  </p:cSld>
  <p:clrMapOvr>
    <a:masterClrMapping/>
  </p:clrMapOvr>
  <p:transition spd="med"/>
</p:sldLayout>
</file>

<file path=ppt/slideLayouts/slideLayout193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5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813679073"/>
      </p:ext>
    </p:extLst>
  </p:cSld>
  <p:clrMapOvr>
    <a:masterClrMapping/>
  </p:clrMapOvr>
  <p:transition spd="med"/>
</p:sldLayout>
</file>

<file path=ppt/slideLayouts/slideLayout193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6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310479329"/>
      </p:ext>
    </p:extLst>
  </p:cSld>
  <p:clrMapOvr>
    <a:masterClrMapping/>
  </p:clrMapOvr>
  <p:transition spd="med"/>
</p:sldLayout>
</file>

<file path=ppt/slideLayouts/slideLayout193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a:lvl1pPr>
          </a:lstStyle>
          <a:p>
            <a:r>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47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036348044"/>
      </p:ext>
    </p:extLst>
  </p:cSld>
  <p:clrMapOvr>
    <a:masterClrMapping/>
  </p:clrMapOvr>
  <p:transition spd="med"/>
</p:sldLayout>
</file>

<file path=ppt/slideLayouts/slideLayout193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486"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226033079"/>
      </p:ext>
    </p:extLst>
  </p:cSld>
  <p:clrMapOvr>
    <a:masterClrMapping/>
  </p:clrMapOvr>
  <p:transition spd="med"/>
</p:sldLayout>
</file>

<file path=ppt/slideLayouts/slideLayout193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155766466"/>
      </p:ext>
    </p:extLst>
  </p:cSld>
  <p:clrMapOvr>
    <a:masterClrMapping/>
  </p:clrMapOvr>
  <p:transition spd="med"/>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4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6452203"/>
      </p:ext>
    </p:extLst>
  </p:cSld>
  <p:clrMapOvr>
    <a:masterClrMapping/>
  </p:clrMapOvr>
  <p:transition spd="med"/>
</p:sldLayout>
</file>

<file path=ppt/slideLayouts/slideLayout194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51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286317130"/>
      </p:ext>
    </p:extLst>
  </p:cSld>
  <p:clrMapOvr>
    <a:masterClrMapping/>
  </p:clrMapOvr>
  <p:transition spd="med"/>
</p:sldLayout>
</file>

<file path=ppt/slideLayouts/slideLayout194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2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734666709"/>
      </p:ext>
    </p:extLst>
  </p:cSld>
  <p:clrMapOvr>
    <a:masterClrMapping/>
  </p:clrMapOvr>
  <p:transition spd="med"/>
</p:sldLayout>
</file>

<file path=ppt/slideLayouts/slideLayout194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2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717891362"/>
      </p:ext>
    </p:extLst>
  </p:cSld>
  <p:clrMapOvr>
    <a:masterClrMapping/>
  </p:clrMapOvr>
  <p:transition spd="med"/>
</p:sldLayout>
</file>

<file path=ppt/slideLayouts/slideLayout194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a:lvl1pPr>
          </a:lstStyle>
          <a:p>
            <a:r>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3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227169767"/>
      </p:ext>
    </p:extLst>
  </p:cSld>
  <p:clrMapOvr>
    <a:masterClrMapping/>
  </p:clrMapOvr>
  <p:transition spd="med"/>
</p:sldLayout>
</file>

<file path=ppt/slideLayouts/slideLayout194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a:lvl1pPr>
          </a:lstStyle>
          <a:p>
            <a:r>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000000"/>
                </a:solidFill>
              </a:defRPr>
            </a:lvl1pPr>
            <a:lvl2pPr algn="ctr">
              <a:buSzPct val="100000"/>
              <a:buChar char="–"/>
              <a:defRPr>
                <a:solidFill>
                  <a:srgbClr val="000000"/>
                </a:solidFill>
              </a:defRPr>
            </a:lvl2pPr>
            <a:lvl3pPr algn="ctr">
              <a:buSzPct val="100000"/>
              <a:buChar char="•"/>
              <a:defRPr>
                <a:solidFill>
                  <a:srgbClr val="000000"/>
                </a:solidFill>
              </a:defRPr>
            </a:lvl3pPr>
            <a:lvl4pPr algn="ctr">
              <a:buSzPct val="100000"/>
              <a:buChar char="–"/>
              <a:defRPr>
                <a:solidFill>
                  <a:srgbClr val="000000"/>
                </a:solidFill>
              </a:defRPr>
            </a:lvl4pPr>
            <a:lvl5pPr algn="ct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47"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522999090"/>
      </p:ext>
    </p:extLst>
  </p:cSld>
  <p:clrMapOvr>
    <a:masterClrMapping/>
  </p:clrMapOvr>
  <p:transition spd="med"/>
</p:sldLayout>
</file>

<file path=ppt/slideLayouts/slideLayout194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56"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246350234"/>
      </p:ext>
    </p:extLst>
  </p:cSld>
  <p:clrMapOvr>
    <a:masterClrMapping/>
  </p:clrMapOvr>
  <p:transition spd="med"/>
</p:sldLayout>
</file>

<file path=ppt/slideLayouts/slideLayout194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65"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771181519"/>
      </p:ext>
    </p:extLst>
  </p:cSld>
  <p:clrMapOvr>
    <a:masterClrMapping/>
  </p:clrMapOvr>
  <p:transition spd="med"/>
</p:sldLayout>
</file>

<file path=ppt/slideLayouts/slideLayout194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74"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874848251"/>
      </p:ext>
    </p:extLst>
  </p:cSld>
  <p:clrMapOvr>
    <a:masterClrMapping/>
  </p:clrMapOvr>
  <p:transition spd="med"/>
</p:sldLayout>
</file>

<file path=ppt/slideLayouts/slideLayout194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a:lvl1pPr>
          </a:lstStyle>
          <a:p>
            <a:r>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584"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07185873"/>
      </p:ext>
    </p:extLst>
  </p:cSld>
  <p:clrMapOvr>
    <a:masterClrMapping/>
  </p:clrMapOvr>
  <p:transition spd="med"/>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5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92"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571455292"/>
      </p:ext>
    </p:extLst>
  </p:cSld>
  <p:clrMapOvr>
    <a:masterClrMapping/>
  </p:clrMapOvr>
  <p:transition spd="med"/>
</p:sldLayout>
</file>

<file path=ppt/slideLayouts/slideLayout195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309338538"/>
      </p:ext>
    </p:extLst>
  </p:cSld>
  <p:clrMapOvr>
    <a:masterClrMapping/>
  </p:clrMapOvr>
  <p:transition spd="med"/>
</p:sldLayout>
</file>

<file path=ppt/slideLayouts/slideLayout195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60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811998660"/>
      </p:ext>
    </p:extLst>
  </p:cSld>
  <p:clrMapOvr>
    <a:masterClrMapping/>
  </p:clrMapOvr>
  <p:transition spd="med"/>
</p:sldLayout>
</file>

<file path=ppt/slideLayouts/slideLayout195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1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887825768"/>
      </p:ext>
    </p:extLst>
  </p:cSld>
  <p:clrMapOvr>
    <a:masterClrMapping/>
  </p:clrMapOvr>
  <p:transition spd="med"/>
</p:sldLayout>
</file>

<file path=ppt/slideLayouts/slideLayout195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2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084784579"/>
      </p:ext>
    </p:extLst>
  </p:cSld>
  <p:clrMapOvr>
    <a:masterClrMapping/>
  </p:clrMapOvr>
  <p:transition spd="med"/>
</p:sldLayout>
</file>

<file path=ppt/slideLayouts/slideLayout195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a:lvl1pPr>
          </a:lstStyle>
          <a:p>
            <a:r>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37"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946448657"/>
      </p:ext>
    </p:extLst>
  </p:cSld>
  <p:clrMapOvr>
    <a:masterClrMapping/>
  </p:clrMapOvr>
  <p:transition spd="med"/>
</p:sldLayout>
</file>

<file path=ppt/slideLayouts/slideLayout195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55"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321503280"/>
      </p:ext>
    </p:extLst>
  </p:cSld>
  <p:clrMapOvr>
    <a:masterClrMapping/>
  </p:clrMapOvr>
  <p:transition spd="med"/>
</p:sldLayout>
</file>

<file path=ppt/slideLayouts/slideLayout195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64"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670420766"/>
      </p:ext>
    </p:extLst>
  </p:cSld>
  <p:clrMapOvr>
    <a:masterClrMapping/>
  </p:clrMapOvr>
  <p:transition spd="med"/>
</p:sldLayout>
</file>

<file path=ppt/slideLayouts/slideLayout195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73"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870262982"/>
      </p:ext>
    </p:extLst>
  </p:cSld>
  <p:clrMapOvr>
    <a:masterClrMapping/>
  </p:clrMapOvr>
  <p:transition spd="med"/>
</p:sldLayout>
</file>

<file path=ppt/slideLayouts/slideLayout195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a:lvl1pPr>
          </a:lstStyle>
          <a:p>
            <a:r>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683"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190218454"/>
      </p:ext>
    </p:extLst>
  </p:cSld>
  <p:clrMapOvr>
    <a:masterClrMapping/>
  </p:clrMapOvr>
  <p:transition spd="med"/>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196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91"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059490639"/>
      </p:ext>
    </p:extLst>
  </p:cSld>
  <p:clrMapOvr>
    <a:masterClrMapping/>
  </p:clrMapOvr>
  <p:transition spd="med"/>
</p:sldLayout>
</file>

<file path=ppt/slideLayouts/slideLayout196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70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91139779"/>
      </p:ext>
    </p:extLst>
  </p:cSld>
  <p:clrMapOvr>
    <a:masterClrMapping/>
  </p:clrMapOvr>
  <p:transition spd="med"/>
</p:sldLayout>
</file>

<file path=ppt/slideLayouts/slideLayout196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1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358784486"/>
      </p:ext>
    </p:extLst>
  </p:cSld>
  <p:clrMapOvr>
    <a:masterClrMapping/>
  </p:clrMapOvr>
  <p:transition spd="med"/>
</p:sldLayout>
</file>

<file path=ppt/slideLayouts/slideLayout196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27"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84331391"/>
      </p:ext>
    </p:extLst>
  </p:cSld>
  <p:clrMapOvr>
    <a:masterClrMapping/>
  </p:clrMapOvr>
  <p:transition spd="med"/>
</p:sldLayout>
</file>

<file path=ppt/slideLayouts/slideLayout196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a:lvl1pPr>
          </a:lstStyle>
          <a:p>
            <a:r>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36"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136077964"/>
      </p:ext>
    </p:extLst>
  </p:cSld>
  <p:clrMapOvr>
    <a:masterClrMapping/>
  </p:clrMapOvr>
  <p:transition spd="med"/>
</p:sldLayout>
</file>

<file path=ppt/slideLayouts/slideLayout196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a:solidFill>
                  <a:srgbClr val="000000"/>
                </a:solidFill>
              </a:defRPr>
            </a:lvl1pPr>
            <a:lvl2pPr marL="0" indent="321022" algn="ctr" defTabSz="321022">
              <a:spcBef>
                <a:spcPts val="500"/>
              </a:spcBef>
              <a:buSzTx/>
              <a:buNone/>
              <a:defRPr sz="2300">
                <a:solidFill>
                  <a:srgbClr val="000000"/>
                </a:solidFill>
              </a:defRPr>
            </a:lvl2pPr>
            <a:lvl3pPr marL="0" indent="642045" algn="ctr" defTabSz="321022">
              <a:spcBef>
                <a:spcPts val="500"/>
              </a:spcBef>
              <a:buSzTx/>
              <a:buNone/>
              <a:defRPr sz="2300">
                <a:solidFill>
                  <a:srgbClr val="000000"/>
                </a:solidFill>
              </a:defRPr>
            </a:lvl3pPr>
            <a:lvl4pPr marL="0" indent="963070" algn="ctr" defTabSz="321022">
              <a:spcBef>
                <a:spcPts val="500"/>
              </a:spcBef>
              <a:buSzTx/>
              <a:buNone/>
              <a:defRPr sz="2300">
                <a:solidFill>
                  <a:srgbClr val="000000"/>
                </a:solidFill>
              </a:defRPr>
            </a:lvl4pPr>
            <a:lvl5pPr marL="0" indent="1284091" algn="ctr"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2638896"/>
      </p:ext>
    </p:extLst>
  </p:cSld>
  <p:clrMapOvr>
    <a:masterClrMapping/>
  </p:clrMapOvr>
  <p:transition spd="med"/>
</p:sldLayout>
</file>

<file path=ppt/slideLayouts/slideLayout196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3520662"/>
      </p:ext>
    </p:extLst>
  </p:cSld>
  <p:clrMapOvr>
    <a:masterClrMapping/>
  </p:clrMapOvr>
  <p:transition spd="med"/>
</p:sldLayout>
</file>

<file path=ppt/slideLayouts/slideLayout196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cap="all">
                <a:solidFill>
                  <a:srgbClr val="000000"/>
                </a:solidFill>
              </a:defRPr>
            </a:lvl1pPr>
          </a:lstStyle>
          <a:p>
            <a:r>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a:solidFill>
                  <a:srgbClr val="000000"/>
                </a:solidFill>
              </a:defRPr>
            </a:lvl1pPr>
            <a:lvl2pPr marL="0" indent="321022" defTabSz="321022">
              <a:spcBef>
                <a:spcPts val="500"/>
              </a:spcBef>
              <a:buSzTx/>
              <a:buNone/>
              <a:defRPr sz="1400">
                <a:solidFill>
                  <a:srgbClr val="000000"/>
                </a:solidFill>
              </a:defRPr>
            </a:lvl2pPr>
            <a:lvl3pPr marL="0" indent="642045" defTabSz="321022">
              <a:spcBef>
                <a:spcPts val="500"/>
              </a:spcBef>
              <a:buSzTx/>
              <a:buNone/>
              <a:defRPr sz="1400">
                <a:solidFill>
                  <a:srgbClr val="000000"/>
                </a:solidFill>
              </a:defRPr>
            </a:lvl3pPr>
            <a:lvl4pPr marL="0" indent="963070" defTabSz="321022">
              <a:spcBef>
                <a:spcPts val="500"/>
              </a:spcBef>
              <a:buSzTx/>
              <a:buNone/>
              <a:defRPr sz="1400">
                <a:solidFill>
                  <a:srgbClr val="000000"/>
                </a:solidFill>
              </a:defRPr>
            </a:lvl4pPr>
            <a:lvl5pPr marL="0" indent="1284091" defTabSz="321022">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1531152"/>
      </p:ext>
    </p:extLst>
  </p:cSld>
  <p:clrMapOvr>
    <a:masterClrMapping/>
  </p:clrMapOvr>
  <p:transition spd="med"/>
</p:sldLayout>
</file>

<file path=ppt/slideLayouts/slideLayout196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a:solidFill>
                  <a:srgbClr val="000000"/>
                </a:solidFill>
              </a:defRPr>
            </a:lvl1pPr>
            <a:lvl2pPr marL="240766" indent="80256" defTabSz="321022">
              <a:spcBef>
                <a:spcPts val="500"/>
              </a:spcBef>
              <a:buSzTx/>
              <a:buNone/>
              <a:defRPr sz="2000">
                <a:solidFill>
                  <a:srgbClr val="000000"/>
                </a:solidFill>
              </a:defRPr>
            </a:lvl2pPr>
            <a:lvl3pPr marL="240766" indent="401280" defTabSz="321022">
              <a:spcBef>
                <a:spcPts val="500"/>
              </a:spcBef>
              <a:buSzTx/>
              <a:buNone/>
              <a:defRPr sz="2000">
                <a:solidFill>
                  <a:srgbClr val="000000"/>
                </a:solidFill>
              </a:defRPr>
            </a:lvl3pPr>
            <a:lvl4pPr marL="240766" indent="722306" defTabSz="321022">
              <a:spcBef>
                <a:spcPts val="500"/>
              </a:spcBef>
              <a:buSzTx/>
              <a:buNone/>
              <a:defRPr sz="2000">
                <a:solidFill>
                  <a:srgbClr val="000000"/>
                </a:solidFill>
              </a:defRPr>
            </a:lvl4pPr>
            <a:lvl5pPr marL="240766" indent="1043340" defTabSz="321022">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9333092"/>
      </p:ext>
    </p:extLst>
  </p:cSld>
  <p:clrMapOvr>
    <a:masterClrMapping/>
  </p:clrMapOvr>
  <p:transition spd="med"/>
</p:sldLayout>
</file>

<file path=ppt/slideLayouts/slideLayout196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a:solidFill>
                  <a:srgbClr val="000000"/>
                </a:solidFill>
              </a:defRPr>
            </a:lvl1pPr>
            <a:lvl2pPr marL="0" indent="321022" defTabSz="321022">
              <a:spcBef>
                <a:spcPts val="500"/>
              </a:spcBef>
              <a:buSzTx/>
              <a:buNone/>
              <a:defRPr sz="1700" b="1">
                <a:solidFill>
                  <a:srgbClr val="000000"/>
                </a:solidFill>
              </a:defRPr>
            </a:lvl2pPr>
            <a:lvl3pPr marL="0" indent="642045" defTabSz="321022">
              <a:spcBef>
                <a:spcPts val="500"/>
              </a:spcBef>
              <a:buSzTx/>
              <a:buNone/>
              <a:defRPr sz="1700" b="1">
                <a:solidFill>
                  <a:srgbClr val="000000"/>
                </a:solidFill>
              </a:defRPr>
            </a:lvl3pPr>
            <a:lvl4pPr marL="0" indent="963070" defTabSz="321022">
              <a:spcBef>
                <a:spcPts val="500"/>
              </a:spcBef>
              <a:buSzTx/>
              <a:buNone/>
              <a:defRPr sz="1700" b="1">
                <a:solidFill>
                  <a:srgbClr val="000000"/>
                </a:solidFill>
              </a:defRPr>
            </a:lvl4pPr>
            <a:lvl5pPr marL="0" indent="1284091" defTabSz="321022">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p>
            <a:pPr marL="0" indent="0" defTabSz="321022" rtl="0">
              <a:spcBef>
                <a:spcPts val="500"/>
              </a:spcBef>
              <a:buSzTx/>
              <a:buNone/>
              <a:defRPr sz="1700" b="1">
                <a:solidFill>
                  <a:srgbClr val="000000"/>
                </a:solidFill>
              </a:defRPr>
            </a:pPr>
            <a:endParaRPr/>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129306"/>
      </p:ext>
    </p:extLst>
  </p:cSld>
  <p:clrMapOvr>
    <a:masterClrMapping/>
  </p:clrMapOvr>
  <p:transition spd="med"/>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13"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97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4389348"/>
      </p:ext>
    </p:extLst>
  </p:cSld>
  <p:clrMapOvr>
    <a:masterClrMapping/>
  </p:clrMapOvr>
  <p:transition spd="med"/>
</p:sldLayout>
</file>

<file path=ppt/slideLayouts/slideLayout197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9159881"/>
      </p:ext>
    </p:extLst>
  </p:cSld>
  <p:clrMapOvr>
    <a:masterClrMapping/>
  </p:clrMapOvr>
  <p:transition spd="med"/>
</p:sldLayout>
</file>

<file path=ppt/slideLayouts/slideLayout197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a:solidFill>
                  <a:srgbClr val="000000"/>
                </a:solidFill>
              </a:defRPr>
            </a:lvl1pPr>
          </a:lstStyle>
          <a:p>
            <a:r>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p>
            <a:pPr marL="0" indent="0" defTabSz="321022" rtl="0">
              <a:spcBef>
                <a:spcPts val="500"/>
              </a:spcBef>
              <a:buSzTx/>
              <a:buNone/>
              <a:defRPr sz="1000">
                <a:solidFill>
                  <a:srgbClr val="000000"/>
                </a:solidFill>
              </a:defRPr>
            </a:pPr>
            <a:endParaRPr/>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0082258"/>
      </p:ext>
    </p:extLst>
  </p:cSld>
  <p:clrMapOvr>
    <a:masterClrMapping/>
  </p:clrMapOvr>
  <p:transition spd="med"/>
</p:sldLayout>
</file>

<file path=ppt/slideLayouts/slideLayout197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a:solidFill>
                  <a:srgbClr val="000000"/>
                </a:solidFill>
              </a:defRPr>
            </a:lvl1pPr>
          </a:lstStyle>
          <a:p>
            <a:r>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p>
            <a:endParaRPr/>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a:solidFill>
                  <a:srgbClr val="000000"/>
                </a:solidFill>
              </a:defRPr>
            </a:lvl1pPr>
            <a:lvl2pPr marL="0" indent="321022" defTabSz="321022">
              <a:spcBef>
                <a:spcPts val="500"/>
              </a:spcBef>
              <a:buSzTx/>
              <a:buNone/>
              <a:defRPr sz="1000">
                <a:solidFill>
                  <a:srgbClr val="000000"/>
                </a:solidFill>
              </a:defRPr>
            </a:lvl2pPr>
            <a:lvl3pPr marL="0" indent="642045" defTabSz="321022">
              <a:spcBef>
                <a:spcPts val="500"/>
              </a:spcBef>
              <a:buSzTx/>
              <a:buNone/>
              <a:defRPr sz="1000">
                <a:solidFill>
                  <a:srgbClr val="000000"/>
                </a:solidFill>
              </a:defRPr>
            </a:lvl3pPr>
            <a:lvl4pPr marL="0" indent="963070" defTabSz="321022">
              <a:spcBef>
                <a:spcPts val="500"/>
              </a:spcBef>
              <a:buSzTx/>
              <a:buNone/>
              <a:defRPr sz="1000">
                <a:solidFill>
                  <a:srgbClr val="000000"/>
                </a:solidFill>
              </a:defRPr>
            </a:lvl4pPr>
            <a:lvl5pPr marL="0" indent="1284091" defTabSz="321022">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8861275"/>
      </p:ext>
    </p:extLst>
  </p:cSld>
  <p:clrMapOvr>
    <a:masterClrMapping/>
  </p:clrMapOvr>
  <p:transition spd="med"/>
</p:sldLayout>
</file>

<file path=ppt/slideLayouts/slideLayout197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4002900"/>
      </p:ext>
    </p:extLst>
  </p:cSld>
  <p:clrMapOvr>
    <a:masterClrMapping/>
  </p:clrMapOvr>
  <p:transition spd="med"/>
</p:sldLayout>
</file>

<file path=ppt/slideLayouts/slideLayout197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0">
                <a:solidFill>
                  <a:srgbClr val="000000"/>
                </a:solidFill>
              </a:defRPr>
            </a:lvl1pPr>
          </a:lstStyle>
          <a:p>
            <a:r>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5976851"/>
      </p:ext>
    </p:extLst>
  </p:cSld>
  <p:clrMapOvr>
    <a:masterClrMapping/>
  </p:clrMapOvr>
  <p:transition spd="med"/>
</p:sldLayout>
</file>

<file path=ppt/slideLayouts/slideLayout197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53"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870877740"/>
      </p:ext>
    </p:extLst>
  </p:cSld>
  <p:clrMapOvr>
    <a:masterClrMapping/>
  </p:clrMapOvr>
  <p:transition spd="med"/>
</p:sldLayout>
</file>

<file path=ppt/slideLayouts/slideLayout197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cap="all"/>
            </a:lvl1pPr>
          </a:lstStyle>
          <a:p>
            <a:r>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a:solidFill>
                  <a:srgbClr val="000000"/>
                </a:solidFill>
              </a:defRPr>
            </a:lvl1pPr>
            <a:lvl2pPr marL="0" indent="456725">
              <a:spcBef>
                <a:spcPts val="400"/>
              </a:spcBef>
              <a:buSzTx/>
              <a:buNone/>
              <a:defRPr sz="2000">
                <a:solidFill>
                  <a:srgbClr val="000000"/>
                </a:solidFill>
              </a:defRPr>
            </a:lvl2pPr>
            <a:lvl3pPr marL="0" indent="913454">
              <a:spcBef>
                <a:spcPts val="400"/>
              </a:spcBef>
              <a:buSzTx/>
              <a:buNone/>
              <a:defRPr sz="2000">
                <a:solidFill>
                  <a:srgbClr val="000000"/>
                </a:solidFill>
              </a:defRPr>
            </a:lvl3pPr>
            <a:lvl4pPr marL="0" indent="1370171">
              <a:spcBef>
                <a:spcPts val="400"/>
              </a:spcBef>
              <a:buSzTx/>
              <a:buNone/>
              <a:defRPr sz="2000">
                <a:solidFill>
                  <a:srgbClr val="000000"/>
                </a:solidFill>
              </a:defRPr>
            </a:lvl4pPr>
            <a:lvl5pPr marL="0" indent="1826907">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62"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424944807"/>
      </p:ext>
    </p:extLst>
  </p:cSld>
  <p:clrMapOvr>
    <a:masterClrMapping/>
  </p:clrMapOvr>
  <p:transition spd="med"/>
</p:sldLayout>
</file>

<file path=ppt/slideLayouts/slideLayout197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a:solidFill>
                  <a:srgbClr val="000000"/>
                </a:solidFill>
              </a:defRPr>
            </a:lvl1pPr>
            <a:lvl2pPr marL="789750" indent="-333032">
              <a:spcBef>
                <a:spcPts val="600"/>
              </a:spcBef>
              <a:buSzPct val="100000"/>
              <a:buChar char="–"/>
              <a:defRPr sz="2800">
                <a:solidFill>
                  <a:srgbClr val="000000"/>
                </a:solidFill>
              </a:defRPr>
            </a:lvl2pPr>
            <a:lvl3pPr marL="1233151" indent="-319708">
              <a:spcBef>
                <a:spcPts val="600"/>
              </a:spcBef>
              <a:buSzPct val="100000"/>
              <a:buChar char="•"/>
              <a:defRPr sz="2800">
                <a:solidFill>
                  <a:srgbClr val="000000"/>
                </a:solidFill>
              </a:defRPr>
            </a:lvl3pPr>
            <a:lvl4pPr marL="1725405" indent="-355231">
              <a:spcBef>
                <a:spcPts val="600"/>
              </a:spcBef>
              <a:buSzPct val="100000"/>
              <a:buChar char="–"/>
              <a:defRPr sz="2800">
                <a:solidFill>
                  <a:srgbClr val="000000"/>
                </a:solidFill>
              </a:defRPr>
            </a:lvl4pPr>
            <a:lvl5pPr marL="2182126" indent="-355231">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71"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960692235"/>
      </p:ext>
    </p:extLst>
  </p:cSld>
  <p:clrMapOvr>
    <a:masterClrMapping/>
  </p:clrMapOvr>
  <p:transition spd="med"/>
</p:sldLayout>
</file>

<file path=ppt/slideLayouts/slideLayout197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a:lvl1pPr>
          </a:lstStyle>
          <a:p>
            <a:r>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a:solidFill>
                  <a:srgbClr val="000000"/>
                </a:solidFill>
              </a:defRPr>
            </a:lvl1pPr>
            <a:lvl2pPr marL="0" indent="456725">
              <a:spcBef>
                <a:spcPts val="500"/>
              </a:spcBef>
              <a:buSzTx/>
              <a:buNone/>
              <a:defRPr sz="2400" b="1">
                <a:solidFill>
                  <a:srgbClr val="000000"/>
                </a:solidFill>
              </a:defRPr>
            </a:lvl2pPr>
            <a:lvl3pPr marL="0" indent="913454">
              <a:spcBef>
                <a:spcPts val="500"/>
              </a:spcBef>
              <a:buSzTx/>
              <a:buNone/>
              <a:defRPr sz="2400" b="1">
                <a:solidFill>
                  <a:srgbClr val="000000"/>
                </a:solidFill>
              </a:defRPr>
            </a:lvl3pPr>
            <a:lvl4pPr marL="0" indent="1370171">
              <a:spcBef>
                <a:spcPts val="500"/>
              </a:spcBef>
              <a:buSzTx/>
              <a:buNone/>
              <a:defRPr sz="2400" b="1">
                <a:solidFill>
                  <a:srgbClr val="000000"/>
                </a:solidFill>
              </a:defRPr>
            </a:lvl4pPr>
            <a:lvl5pPr marL="0" indent="1826907">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p>
            <a:pPr marL="0" indent="0" rtl="0">
              <a:spcBef>
                <a:spcPts val="500"/>
              </a:spcBef>
              <a:buSzTx/>
              <a:buNone/>
              <a:defRPr sz="2400" b="1">
                <a:solidFill>
                  <a:srgbClr val="000000"/>
                </a:solidFill>
              </a:defRPr>
            </a:pPr>
            <a:endParaRPr/>
          </a:p>
        </p:txBody>
      </p:sp>
      <p:sp>
        <p:nvSpPr>
          <p:cNvPr id="1881"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132360590"/>
      </p:ext>
    </p:extLst>
  </p:cSld>
  <p:clrMapOvr>
    <a:masterClrMapping/>
  </p:clrMapOvr>
  <p:transition spd="med"/>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lvl1pPr>
          </a:lstStyle>
          <a:p>
            <a:r>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defRPr>
            </a:lvl1pPr>
            <a:lvl2pPr marL="0" indent="457200">
              <a:spcBef>
                <a:spcPts val="400"/>
              </a:spcBef>
              <a:buSzTx/>
              <a:buNone/>
              <a:defRPr sz="2000">
                <a:solidFill>
                  <a:srgbClr val="000000"/>
                </a:solidFill>
              </a:defRPr>
            </a:lvl2pPr>
            <a:lvl3pPr marL="0" indent="914400">
              <a:spcBef>
                <a:spcPts val="400"/>
              </a:spcBef>
              <a:buSzTx/>
              <a:buNone/>
              <a:defRPr sz="2000">
                <a:solidFill>
                  <a:srgbClr val="000000"/>
                </a:solidFill>
              </a:defRPr>
            </a:lvl3pPr>
            <a:lvl4pPr marL="0" indent="1371600">
              <a:spcBef>
                <a:spcPts val="400"/>
              </a:spcBef>
              <a:buSzTx/>
              <a:buNone/>
              <a:defRPr sz="2000">
                <a:solidFill>
                  <a:srgbClr val="000000"/>
                </a:solidFill>
              </a:defRPr>
            </a:lvl4pPr>
            <a:lvl5pPr marL="0" indent="182880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22"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98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889"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202497852"/>
      </p:ext>
    </p:extLst>
  </p:cSld>
  <p:clrMapOvr>
    <a:masterClrMapping/>
  </p:clrMapOvr>
  <p:transition spd="med"/>
</p:sldLayout>
</file>

<file path=ppt/slideLayouts/slideLayout198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141931740"/>
      </p:ext>
    </p:extLst>
  </p:cSld>
  <p:clrMapOvr>
    <a:masterClrMapping/>
  </p:clrMapOvr>
  <p:transition spd="med"/>
</p:sldLayout>
</file>

<file path=ppt/slideLayouts/slideLayout198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a:lvl1pPr>
          </a:lstStyle>
          <a:p>
            <a:r>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p>
            <a:pPr marL="0" indent="0" rtl="0">
              <a:spcBef>
                <a:spcPts val="300"/>
              </a:spcBef>
              <a:buSzTx/>
              <a:buNone/>
              <a:defRPr sz="1400">
                <a:solidFill>
                  <a:srgbClr val="000000"/>
                </a:solidFill>
              </a:defRPr>
            </a:pPr>
            <a:endParaRPr/>
          </a:p>
        </p:txBody>
      </p:sp>
      <p:sp>
        <p:nvSpPr>
          <p:cNvPr id="1906"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756849549"/>
      </p:ext>
    </p:extLst>
  </p:cSld>
  <p:clrMapOvr>
    <a:masterClrMapping/>
  </p:clrMapOvr>
  <p:transition spd="med"/>
</p:sldLayout>
</file>

<file path=ppt/slideLayouts/slideLayout198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a:lvl1pPr>
          </a:lstStyle>
          <a:p>
            <a:r>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a:solidFill>
                  <a:srgbClr val="000000"/>
                </a:solidFill>
              </a:defRPr>
            </a:lvl1pPr>
            <a:lvl2pPr marL="0" indent="456725">
              <a:spcBef>
                <a:spcPts val="300"/>
              </a:spcBef>
              <a:buSzTx/>
              <a:buNone/>
              <a:defRPr sz="1400">
                <a:solidFill>
                  <a:srgbClr val="000000"/>
                </a:solidFill>
              </a:defRPr>
            </a:lvl2pPr>
            <a:lvl3pPr marL="0" indent="913454">
              <a:spcBef>
                <a:spcPts val="300"/>
              </a:spcBef>
              <a:buSzTx/>
              <a:buNone/>
              <a:defRPr sz="1400">
                <a:solidFill>
                  <a:srgbClr val="000000"/>
                </a:solidFill>
              </a:defRPr>
            </a:lvl3pPr>
            <a:lvl4pPr marL="0" indent="1370171">
              <a:spcBef>
                <a:spcPts val="300"/>
              </a:spcBef>
              <a:buSzTx/>
              <a:buNone/>
              <a:defRPr sz="1400">
                <a:solidFill>
                  <a:srgbClr val="000000"/>
                </a:solidFill>
              </a:defRPr>
            </a:lvl4pPr>
            <a:lvl5pPr marL="0" indent="1826907">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16"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49624874"/>
      </p:ext>
    </p:extLst>
  </p:cSld>
  <p:clrMapOvr>
    <a:masterClrMapping/>
  </p:clrMapOvr>
  <p:transition spd="med"/>
</p:sldLayout>
</file>

<file path=ppt/slideLayouts/slideLayout198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25"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543511698"/>
      </p:ext>
    </p:extLst>
  </p:cSld>
  <p:clrMapOvr>
    <a:masterClrMapping/>
  </p:clrMapOvr>
  <p:transition spd="med"/>
</p:sldLayout>
</file>

<file path=ppt/slideLayouts/slideLayout198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a:lvl1pPr>
          </a:lstStyle>
          <a:p>
            <a:r>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34"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534289947"/>
      </p:ext>
    </p:extLst>
  </p:cSld>
  <p:clrMapOvr>
    <a:masterClrMapping/>
  </p:clrMapOvr>
  <p:transition spd="med"/>
</p:sldLayout>
</file>

<file path=ppt/slideLayouts/slideLayout198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967110"/>
      </p:ext>
    </p:extLst>
  </p:cSld>
  <p:clrMapOvr>
    <a:masterClrMapping/>
  </p:clrMapOvr>
  <p:transition spd="med"/>
</p:sldLayout>
</file>

<file path=ppt/slideLayouts/slideLayout198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cap="all">
                <a:solidFill>
                  <a:srgbClr val="000000"/>
                </a:solidFill>
              </a:defRPr>
            </a:lvl1pPr>
          </a:lstStyle>
          <a:p>
            <a:r>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a:solidFill>
                  <a:srgbClr val="000000"/>
                </a:solidFill>
              </a:defRPr>
            </a:lvl1pPr>
            <a:lvl2pPr marL="0" indent="321326" defTabSz="321326">
              <a:spcBef>
                <a:spcPts val="500"/>
              </a:spcBef>
              <a:buSzTx/>
              <a:buNone/>
              <a:defRPr sz="1400">
                <a:solidFill>
                  <a:srgbClr val="000000"/>
                </a:solidFill>
              </a:defRPr>
            </a:lvl2pPr>
            <a:lvl3pPr marL="0" indent="642653" defTabSz="321326">
              <a:spcBef>
                <a:spcPts val="500"/>
              </a:spcBef>
              <a:buSzTx/>
              <a:buNone/>
              <a:defRPr sz="1400">
                <a:solidFill>
                  <a:srgbClr val="000000"/>
                </a:solidFill>
              </a:defRPr>
            </a:lvl3pPr>
            <a:lvl4pPr marL="0" indent="963981" defTabSz="321326">
              <a:spcBef>
                <a:spcPts val="500"/>
              </a:spcBef>
              <a:buSzTx/>
              <a:buNone/>
              <a:defRPr sz="1400">
                <a:solidFill>
                  <a:srgbClr val="000000"/>
                </a:solidFill>
              </a:defRPr>
            </a:lvl4pPr>
            <a:lvl5pPr marL="0" indent="1285307" defTabSz="321326">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5425116"/>
      </p:ext>
    </p:extLst>
  </p:cSld>
  <p:clrMapOvr>
    <a:masterClrMapping/>
  </p:clrMapOvr>
  <p:transition spd="med"/>
</p:sldLayout>
</file>

<file path=ppt/slideLayouts/slideLayout198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a:solidFill>
                  <a:srgbClr val="000000"/>
                </a:solidFill>
              </a:defRPr>
            </a:lvl1pPr>
            <a:lvl2pPr marL="240995" indent="80332" defTabSz="321326">
              <a:spcBef>
                <a:spcPts val="500"/>
              </a:spcBef>
              <a:buSzTx/>
              <a:buNone/>
              <a:defRPr sz="2000">
                <a:solidFill>
                  <a:srgbClr val="000000"/>
                </a:solidFill>
              </a:defRPr>
            </a:lvl2pPr>
            <a:lvl3pPr marL="240995" indent="401659" defTabSz="321326">
              <a:spcBef>
                <a:spcPts val="500"/>
              </a:spcBef>
              <a:buSzTx/>
              <a:buNone/>
              <a:defRPr sz="2000">
                <a:solidFill>
                  <a:srgbClr val="000000"/>
                </a:solidFill>
              </a:defRPr>
            </a:lvl3pPr>
            <a:lvl4pPr marL="240995" indent="722987" defTabSz="321326">
              <a:spcBef>
                <a:spcPts val="500"/>
              </a:spcBef>
              <a:buSzTx/>
              <a:buNone/>
              <a:defRPr sz="2000">
                <a:solidFill>
                  <a:srgbClr val="000000"/>
                </a:solidFill>
              </a:defRPr>
            </a:lvl4pPr>
            <a:lvl5pPr marL="240995" indent="1044319" defTabSz="321326">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9773373"/>
      </p:ext>
    </p:extLst>
  </p:cSld>
  <p:clrMapOvr>
    <a:masterClrMapping/>
  </p:clrMapOvr>
  <p:transition spd="med"/>
</p:sldLayout>
</file>

<file path=ppt/slideLayouts/slideLayout198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a:solidFill>
                  <a:srgbClr val="000000"/>
                </a:solidFill>
              </a:defRPr>
            </a:lvl1pPr>
            <a:lvl2pPr marL="0" indent="321326" defTabSz="321326">
              <a:spcBef>
                <a:spcPts val="500"/>
              </a:spcBef>
              <a:buSzTx/>
              <a:buNone/>
              <a:defRPr sz="1700" b="1">
                <a:solidFill>
                  <a:srgbClr val="000000"/>
                </a:solidFill>
              </a:defRPr>
            </a:lvl2pPr>
            <a:lvl3pPr marL="0" indent="642653" defTabSz="321326">
              <a:spcBef>
                <a:spcPts val="500"/>
              </a:spcBef>
              <a:buSzTx/>
              <a:buNone/>
              <a:defRPr sz="1700" b="1">
                <a:solidFill>
                  <a:srgbClr val="000000"/>
                </a:solidFill>
              </a:defRPr>
            </a:lvl3pPr>
            <a:lvl4pPr marL="0" indent="963981" defTabSz="321326">
              <a:spcBef>
                <a:spcPts val="500"/>
              </a:spcBef>
              <a:buSzTx/>
              <a:buNone/>
              <a:defRPr sz="1700" b="1">
                <a:solidFill>
                  <a:srgbClr val="000000"/>
                </a:solidFill>
              </a:defRPr>
            </a:lvl4pPr>
            <a:lvl5pPr marL="0" indent="1285307" defTabSz="321326">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p>
            <a:pPr marL="0" indent="0" defTabSz="321326" rtl="0">
              <a:spcBef>
                <a:spcPts val="500"/>
              </a:spcBef>
              <a:buSzTx/>
              <a:buNone/>
              <a:defRPr sz="1700" b="1">
                <a:solidFill>
                  <a:srgbClr val="000000"/>
                </a:solidFill>
              </a:defRPr>
            </a:pPr>
            <a:endParaRPr/>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7235378"/>
      </p:ext>
    </p:extLst>
  </p:cSld>
  <p:clrMapOvr>
    <a:masterClrMapping/>
  </p:clrMapOvr>
  <p:transition spd="med"/>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defRPr>
            </a:lvl1pPr>
            <a:lvl2pPr marL="790575" indent="-333375">
              <a:spcBef>
                <a:spcPts val="600"/>
              </a:spcBef>
              <a:buSzPct val="100000"/>
              <a:buChar char="–"/>
              <a:defRPr sz="2800">
                <a:solidFill>
                  <a:srgbClr val="000000"/>
                </a:solidFill>
              </a:defRPr>
            </a:lvl2pPr>
            <a:lvl3pPr marL="1234439" indent="-320039">
              <a:spcBef>
                <a:spcPts val="600"/>
              </a:spcBef>
              <a:buSzPct val="100000"/>
              <a:buChar char="•"/>
              <a:defRPr sz="2800">
                <a:solidFill>
                  <a:srgbClr val="000000"/>
                </a:solidFill>
              </a:defRPr>
            </a:lvl3pPr>
            <a:lvl4pPr marL="1727200" indent="-355600">
              <a:spcBef>
                <a:spcPts val="600"/>
              </a:spcBef>
              <a:buSzPct val="100000"/>
              <a:buChar char="–"/>
              <a:defRPr sz="2800">
                <a:solidFill>
                  <a:srgbClr val="000000"/>
                </a:solidFill>
              </a:defRPr>
            </a:lvl4pPr>
            <a:lvl5pPr marL="2184400" indent="-355600">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31"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199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9457449"/>
      </p:ext>
    </p:extLst>
  </p:cSld>
  <p:clrMapOvr>
    <a:masterClrMapping/>
  </p:clrMapOvr>
  <p:transition spd="med"/>
</p:sldLayout>
</file>

<file path=ppt/slideLayouts/slideLayout199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9536062"/>
      </p:ext>
    </p:extLst>
  </p:cSld>
  <p:clrMapOvr>
    <a:masterClrMapping/>
  </p:clrMapOvr>
  <p:transition spd="med"/>
</p:sldLayout>
</file>

<file path=ppt/slideLayouts/slideLayout199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a:solidFill>
                  <a:srgbClr val="000000"/>
                </a:solidFill>
              </a:defRPr>
            </a:lvl1pPr>
          </a:lstStyle>
          <a:p>
            <a:r>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p>
            <a:pPr marL="0" indent="0" defTabSz="321326" rtl="0">
              <a:spcBef>
                <a:spcPts val="500"/>
              </a:spcBef>
              <a:buSzTx/>
              <a:buNone/>
              <a:defRPr sz="1000">
                <a:solidFill>
                  <a:srgbClr val="000000"/>
                </a:solidFill>
              </a:defRPr>
            </a:pPr>
            <a:endParaRPr/>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1300086"/>
      </p:ext>
    </p:extLst>
  </p:cSld>
  <p:clrMapOvr>
    <a:masterClrMapping/>
  </p:clrMapOvr>
  <p:transition spd="med"/>
</p:sldLayout>
</file>

<file path=ppt/slideLayouts/slideLayout199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a:solidFill>
                  <a:srgbClr val="000000"/>
                </a:solidFill>
              </a:defRPr>
            </a:lvl1pPr>
          </a:lstStyle>
          <a:p>
            <a:r>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p>
            <a:endParaRPr/>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a:solidFill>
                  <a:srgbClr val="000000"/>
                </a:solidFill>
              </a:defRPr>
            </a:lvl1pPr>
            <a:lvl2pPr marL="0" indent="321326" defTabSz="321326">
              <a:spcBef>
                <a:spcPts val="500"/>
              </a:spcBef>
              <a:buSzTx/>
              <a:buNone/>
              <a:defRPr sz="1000">
                <a:solidFill>
                  <a:srgbClr val="000000"/>
                </a:solidFill>
              </a:defRPr>
            </a:lvl2pPr>
            <a:lvl3pPr marL="0" indent="642653" defTabSz="321326">
              <a:spcBef>
                <a:spcPts val="500"/>
              </a:spcBef>
              <a:buSzTx/>
              <a:buNone/>
              <a:defRPr sz="1000">
                <a:solidFill>
                  <a:srgbClr val="000000"/>
                </a:solidFill>
              </a:defRPr>
            </a:lvl3pPr>
            <a:lvl4pPr marL="0" indent="963981" defTabSz="321326">
              <a:spcBef>
                <a:spcPts val="500"/>
              </a:spcBef>
              <a:buSzTx/>
              <a:buNone/>
              <a:defRPr sz="1000">
                <a:solidFill>
                  <a:srgbClr val="000000"/>
                </a:solidFill>
              </a:defRPr>
            </a:lvl4pPr>
            <a:lvl5pPr marL="0" indent="1285307" defTabSz="321326">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8535943"/>
      </p:ext>
    </p:extLst>
  </p:cSld>
  <p:clrMapOvr>
    <a:masterClrMapping/>
  </p:clrMapOvr>
  <p:transition spd="med"/>
</p:sldLayout>
</file>

<file path=ppt/slideLayouts/slideLayout199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8792520"/>
      </p:ext>
    </p:extLst>
  </p:cSld>
  <p:clrMapOvr>
    <a:masterClrMapping/>
  </p:clrMapOvr>
  <p:transition spd="med"/>
</p:sldLayout>
</file>

<file path=ppt/slideLayouts/slideLayout199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0">
                <a:solidFill>
                  <a:srgbClr val="000000"/>
                </a:solidFill>
              </a:defRPr>
            </a:lvl1pPr>
          </a:lstStyle>
          <a:p>
            <a:r>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9267233"/>
      </p:ext>
    </p:extLst>
  </p:cSld>
  <p:clrMapOvr>
    <a:masterClrMapping/>
  </p:clrMapOvr>
  <p:transition spd="med"/>
</p:sldLayout>
</file>

<file path=ppt/slideLayouts/slideLayout199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5574040"/>
      </p:ext>
    </p:extLst>
  </p:cSld>
  <p:clrMapOvr>
    <a:masterClrMapping/>
  </p:clrMapOvr>
  <p:transition spd="med"/>
</p:sldLayout>
</file>

<file path=ppt/slideLayouts/slideLayout199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cap="all">
                <a:solidFill>
                  <a:srgbClr val="000000"/>
                </a:solidFill>
              </a:defRPr>
            </a:lvl1pPr>
          </a:lstStyle>
          <a:p>
            <a:r>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a:solidFill>
                  <a:srgbClr val="000000"/>
                </a:solidFill>
              </a:defRPr>
            </a:lvl1pPr>
            <a:lvl2pPr marL="0" indent="321503" defTabSz="321503">
              <a:spcBef>
                <a:spcPts val="500"/>
              </a:spcBef>
              <a:buSzTx/>
              <a:buNone/>
              <a:defRPr sz="1400">
                <a:solidFill>
                  <a:srgbClr val="000000"/>
                </a:solidFill>
              </a:defRPr>
            </a:lvl2pPr>
            <a:lvl3pPr marL="0" indent="643006" defTabSz="321503">
              <a:spcBef>
                <a:spcPts val="500"/>
              </a:spcBef>
              <a:buSzTx/>
              <a:buNone/>
              <a:defRPr sz="1400">
                <a:solidFill>
                  <a:srgbClr val="000000"/>
                </a:solidFill>
              </a:defRPr>
            </a:lvl3pPr>
            <a:lvl4pPr marL="0" indent="964508" defTabSz="321503">
              <a:spcBef>
                <a:spcPts val="500"/>
              </a:spcBef>
              <a:buSzTx/>
              <a:buNone/>
              <a:defRPr sz="1400">
                <a:solidFill>
                  <a:srgbClr val="000000"/>
                </a:solidFill>
              </a:defRPr>
            </a:lvl4pPr>
            <a:lvl5pPr marL="0" indent="1286012" defTabSz="321503">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66739661"/>
      </p:ext>
    </p:extLst>
  </p:cSld>
  <p:clrMapOvr>
    <a:masterClrMapping/>
  </p:clrMapOvr>
  <p:transition spd="med"/>
</p:sldLayout>
</file>

<file path=ppt/slideLayouts/slideLayout199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a:solidFill>
                  <a:srgbClr val="000000"/>
                </a:solidFill>
              </a:defRPr>
            </a:lvl1pPr>
            <a:lvl2pPr marL="241126" indent="80376" defTabSz="321503">
              <a:spcBef>
                <a:spcPts val="500"/>
              </a:spcBef>
              <a:buSzTx/>
              <a:buNone/>
              <a:defRPr sz="2000">
                <a:solidFill>
                  <a:srgbClr val="000000"/>
                </a:solidFill>
              </a:defRPr>
            </a:lvl2pPr>
            <a:lvl3pPr marL="241126" indent="401879" defTabSz="321503">
              <a:spcBef>
                <a:spcPts val="500"/>
              </a:spcBef>
              <a:buSzTx/>
              <a:buNone/>
              <a:defRPr sz="2000">
                <a:solidFill>
                  <a:srgbClr val="000000"/>
                </a:solidFill>
              </a:defRPr>
            </a:lvl3pPr>
            <a:lvl4pPr marL="241126" indent="723381" defTabSz="321503">
              <a:spcBef>
                <a:spcPts val="500"/>
              </a:spcBef>
              <a:buSzTx/>
              <a:buNone/>
              <a:defRPr sz="2000">
                <a:solidFill>
                  <a:srgbClr val="000000"/>
                </a:solidFill>
              </a:defRPr>
            </a:lvl4pPr>
            <a:lvl5pPr marL="241126" indent="1044885" defTabSz="321503">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9396176"/>
      </p:ext>
    </p:extLst>
  </p:cSld>
  <p:clrMapOvr>
    <a:masterClrMapping/>
  </p:clrMapOvr>
  <p:transition spd="med"/>
</p:sldLayout>
</file>

<file path=ppt/slideLayouts/slideLayout199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a:solidFill>
                  <a:srgbClr val="000000"/>
                </a:solidFill>
              </a:defRPr>
            </a:lvl1pPr>
            <a:lvl2pPr marL="0" indent="321503" defTabSz="321503">
              <a:spcBef>
                <a:spcPts val="500"/>
              </a:spcBef>
              <a:buSzTx/>
              <a:buNone/>
              <a:defRPr sz="1700" b="1">
                <a:solidFill>
                  <a:srgbClr val="000000"/>
                </a:solidFill>
              </a:defRPr>
            </a:lvl2pPr>
            <a:lvl3pPr marL="0" indent="643006" defTabSz="321503">
              <a:spcBef>
                <a:spcPts val="500"/>
              </a:spcBef>
              <a:buSzTx/>
              <a:buNone/>
              <a:defRPr sz="1700" b="1">
                <a:solidFill>
                  <a:srgbClr val="000000"/>
                </a:solidFill>
              </a:defRPr>
            </a:lvl3pPr>
            <a:lvl4pPr marL="0" indent="964508" defTabSz="321503">
              <a:spcBef>
                <a:spcPts val="500"/>
              </a:spcBef>
              <a:buSzTx/>
              <a:buNone/>
              <a:defRPr sz="1700" b="1">
                <a:solidFill>
                  <a:srgbClr val="000000"/>
                </a:solidFill>
              </a:defRPr>
            </a:lvl4pPr>
            <a:lvl5pPr marL="0" indent="1286012" defTabSz="321503">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p>
            <a:pPr marL="0" indent="0" defTabSz="321503" rtl="0">
              <a:spcBef>
                <a:spcPts val="500"/>
              </a:spcBef>
              <a:buSzTx/>
              <a:buNone/>
              <a:defRPr sz="1700" b="1">
                <a:solidFill>
                  <a:srgbClr val="000000"/>
                </a:solidFill>
              </a:defRPr>
            </a:pPr>
            <a:endParaRPr/>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3446042"/>
      </p:ext>
    </p:extLst>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cap="all"/>
            </a:lvl1pPr>
          </a:lstStyle>
          <a:p>
            <a:r>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lvl1pPr>
            <a:lvl2pPr marL="0" indent="456342">
              <a:spcBef>
                <a:spcPts val="400"/>
              </a:spcBef>
              <a:buSzTx/>
              <a:buNone/>
              <a:defRPr sz="2000"/>
            </a:lvl2pPr>
            <a:lvl3pPr marL="0" indent="912690">
              <a:spcBef>
                <a:spcPts val="400"/>
              </a:spcBef>
              <a:buSzTx/>
              <a:buNone/>
              <a:defRPr sz="2000"/>
            </a:lvl3pPr>
            <a:lvl4pPr marL="0" indent="1369015">
              <a:spcBef>
                <a:spcPts val="400"/>
              </a:spcBef>
              <a:buSzTx/>
              <a:buNone/>
              <a:defRPr sz="2000"/>
            </a:lvl4pPr>
            <a:lvl5pPr marL="0" indent="1825374">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a:lvl1pPr>
          </a:lstStyle>
          <a:p>
            <a:r>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defRPr>
            </a:lvl1pPr>
            <a:lvl2pPr marL="0" indent="457200">
              <a:spcBef>
                <a:spcPts val="500"/>
              </a:spcBef>
              <a:buSzTx/>
              <a:buNone/>
              <a:defRPr sz="2400" b="1">
                <a:solidFill>
                  <a:srgbClr val="000000"/>
                </a:solidFill>
              </a:defRPr>
            </a:lvl2pPr>
            <a:lvl3pPr marL="0" indent="914400">
              <a:spcBef>
                <a:spcPts val="500"/>
              </a:spcBef>
              <a:buSzTx/>
              <a:buNone/>
              <a:defRPr sz="2400" b="1">
                <a:solidFill>
                  <a:srgbClr val="000000"/>
                </a:solidFill>
              </a:defRPr>
            </a:lvl3pPr>
            <a:lvl4pPr marL="0" indent="1371600">
              <a:spcBef>
                <a:spcPts val="500"/>
              </a:spcBef>
              <a:buSzTx/>
              <a:buNone/>
              <a:defRPr sz="2400" b="1">
                <a:solidFill>
                  <a:srgbClr val="000000"/>
                </a:solidFill>
              </a:defRPr>
            </a:lvl4pPr>
            <a:lvl5pPr marL="0" indent="182880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defRPr>
            </a:pPr>
            <a:endParaRPr/>
          </a:p>
        </p:txBody>
      </p:sp>
      <p:sp>
        <p:nvSpPr>
          <p:cNvPr id="2741"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00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7135985"/>
      </p:ext>
    </p:extLst>
  </p:cSld>
  <p:clrMapOvr>
    <a:masterClrMapping/>
  </p:clrMapOvr>
  <p:transition spd="med"/>
</p:sldLayout>
</file>

<file path=ppt/slideLayouts/slideLayout200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a:solidFill>
                  <a:srgbClr val="000000"/>
                </a:solidFill>
              </a:defRPr>
            </a:lvl1pPr>
          </a:lstStyle>
          <a:p>
            <a:r>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p>
            <a:pPr marL="0" indent="0" defTabSz="321503" rtl="0">
              <a:spcBef>
                <a:spcPts val="500"/>
              </a:spcBef>
              <a:buSzTx/>
              <a:buNone/>
              <a:defRPr sz="1000">
                <a:solidFill>
                  <a:srgbClr val="000000"/>
                </a:solidFill>
              </a:defRPr>
            </a:pPr>
            <a:endParaRPr/>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4904697"/>
      </p:ext>
    </p:extLst>
  </p:cSld>
  <p:clrMapOvr>
    <a:masterClrMapping/>
  </p:clrMapOvr>
  <p:transition spd="med"/>
</p:sldLayout>
</file>

<file path=ppt/slideLayouts/slideLayout200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a:solidFill>
                  <a:srgbClr val="000000"/>
                </a:solidFill>
              </a:defRPr>
            </a:lvl1pPr>
          </a:lstStyle>
          <a:p>
            <a:r>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p>
            <a:endParaRPr/>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a:solidFill>
                  <a:srgbClr val="000000"/>
                </a:solidFill>
              </a:defRPr>
            </a:lvl1pPr>
            <a:lvl2pPr marL="0" indent="321503" defTabSz="321503">
              <a:spcBef>
                <a:spcPts val="500"/>
              </a:spcBef>
              <a:buSzTx/>
              <a:buNone/>
              <a:defRPr sz="1000">
                <a:solidFill>
                  <a:srgbClr val="000000"/>
                </a:solidFill>
              </a:defRPr>
            </a:lvl2pPr>
            <a:lvl3pPr marL="0" indent="643006" defTabSz="321503">
              <a:spcBef>
                <a:spcPts val="500"/>
              </a:spcBef>
              <a:buSzTx/>
              <a:buNone/>
              <a:defRPr sz="1000">
                <a:solidFill>
                  <a:srgbClr val="000000"/>
                </a:solidFill>
              </a:defRPr>
            </a:lvl3pPr>
            <a:lvl4pPr marL="0" indent="964508" defTabSz="321503">
              <a:spcBef>
                <a:spcPts val="500"/>
              </a:spcBef>
              <a:buSzTx/>
              <a:buNone/>
              <a:defRPr sz="1000">
                <a:solidFill>
                  <a:srgbClr val="000000"/>
                </a:solidFill>
              </a:defRPr>
            </a:lvl4pPr>
            <a:lvl5pPr marL="0" indent="1286012" defTabSz="321503">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8806472"/>
      </p:ext>
    </p:extLst>
  </p:cSld>
  <p:clrMapOvr>
    <a:masterClrMapping/>
  </p:clrMapOvr>
  <p:transition spd="med"/>
</p:sldLayout>
</file>

<file path=ppt/slideLayouts/slideLayout200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50374466"/>
      </p:ext>
    </p:extLst>
  </p:cSld>
  <p:clrMapOvr>
    <a:masterClrMapping/>
  </p:clrMapOvr>
  <p:transition spd="med"/>
</p:sldLayout>
</file>

<file path=ppt/slideLayouts/slideLayout200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0">
                <a:solidFill>
                  <a:srgbClr val="000000"/>
                </a:solidFill>
              </a:defRPr>
            </a:lvl1pPr>
          </a:lstStyle>
          <a:p>
            <a:r>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2907692"/>
      </p:ext>
    </p:extLst>
  </p:cSld>
  <p:clrMapOvr>
    <a:masterClrMapping/>
  </p:clrMapOvr>
  <p:transition spd="med"/>
</p:sldLayout>
</file>

<file path=ppt/slideLayouts/slideLayout200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p>
            <a:r>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lvl1pPr>
            <a:lvl2pPr marL="783771" indent="-326571" algn="ctr"/>
            <a:lvl3pPr marL="1219200" indent="-304800" algn="ctr"/>
            <a:lvl4pPr marL="1737360" indent="-365760" algn="ctr"/>
            <a:lvl5pPr marL="2194560" indent="-365760" algn="ctr"/>
          </a:lstStyle>
          <a:p>
            <a:r>
              <a:t>Body Level One</a:t>
            </a:r>
          </a:p>
          <a:p>
            <a:pPr lvl="1"/>
            <a:r>
              <a:t>Body Level Two</a:t>
            </a:r>
          </a:p>
          <a:p>
            <a:pPr lvl="2"/>
            <a:r>
              <a:t>Body Level Three</a:t>
            </a:r>
          </a:p>
          <a:p>
            <a:pPr lvl="3"/>
            <a:r>
              <a:t>Body Level Four</a:t>
            </a:r>
          </a:p>
          <a:p>
            <a:pPr lvl="4"/>
            <a:r>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856599231"/>
      </p:ext>
    </p:extLst>
  </p:cSld>
  <p:clrMapOvr>
    <a:masterClrMapping/>
  </p:clrMapOvr>
  <p:transition spd="med"/>
</p:sldLayout>
</file>

<file path=ppt/slideLayouts/slideLayout200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p>
            <a:r>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255875300"/>
      </p:ext>
    </p:extLst>
  </p:cSld>
  <p:clrMapOvr>
    <a:masterClrMapping/>
  </p:clrMapOvr>
  <p:transition spd="med"/>
</p:sldLayout>
</file>

<file path=ppt/slideLayouts/slideLayout200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cap="all"/>
            </a:lvl1pPr>
          </a:lstStyle>
          <a:p>
            <a:r>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333774272"/>
      </p:ext>
    </p:extLst>
  </p:cSld>
  <p:clrMapOvr>
    <a:masterClrMapping/>
  </p:clrMapOvr>
  <p:transition spd="med"/>
</p:sldLayout>
</file>

<file path=ppt/slideLayouts/slideLayout200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p>
            <a:r>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68014933"/>
      </p:ext>
    </p:extLst>
  </p:cSld>
  <p:clrMapOvr>
    <a:masterClrMapping/>
  </p:clrMapOvr>
  <p:transition spd="med"/>
</p:sldLayout>
</file>

<file path=ppt/slideLayouts/slideLayout200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p>
            <a:r>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pPr>
            <a:endParaRPr/>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114583761"/>
      </p:ext>
    </p:extLst>
  </p:cSld>
  <p:clrMapOvr>
    <a:masterClrMapping/>
  </p:clrMapOvr>
  <p:transition spd="med"/>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49"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01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p>
            <a:r>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493493541"/>
      </p:ext>
    </p:extLst>
  </p:cSld>
  <p:clrMapOvr>
    <a:masterClrMapping/>
  </p:clrMapOvr>
  <p:transition spd="med"/>
</p:sldLayout>
</file>

<file path=ppt/slideLayouts/slideLayout201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a:lvl1pPr>
          </a:lstStyle>
          <a:p>
            <a:r>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pPr>
            <a:endParaRPr/>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250373692"/>
      </p:ext>
    </p:extLst>
  </p:cSld>
  <p:clrMapOvr>
    <a:masterClrMapping/>
  </p:clrMapOvr>
  <p:transition spd="med"/>
</p:sldLayout>
</file>

<file path=ppt/slideLayouts/slideLayout201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a:lvl1pPr>
          </a:lstStyle>
          <a:p>
            <a:r>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69850045"/>
      </p:ext>
    </p:extLst>
  </p:cSld>
  <p:clrMapOvr>
    <a:masterClrMapping/>
  </p:clrMapOvr>
  <p:transition spd="med"/>
</p:sldLayout>
</file>

<file path=ppt/slideLayouts/slideLayout201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p>
            <a:r>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767304015"/>
      </p:ext>
    </p:extLst>
  </p:cSld>
  <p:clrMapOvr>
    <a:masterClrMapping/>
  </p:clrMapOvr>
  <p:transition spd="med"/>
</p:sldLayout>
</file>

<file path=ppt/slideLayouts/slideLayout201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p>
            <a:r>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046314764"/>
      </p:ext>
    </p:extLst>
  </p:cSld>
  <p:clrMapOvr>
    <a:masterClrMapping/>
  </p:clrMapOvr>
  <p:transition spd="med"/>
</p:sldLayout>
</file>

<file path=ppt/slideLayouts/slideLayout201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8707164"/>
      </p:ext>
    </p:extLst>
  </p:cSld>
  <p:clrMapOvr>
    <a:masterClrMapping/>
  </p:clrMapOvr>
  <p:transition spd="med"/>
</p:sldLayout>
</file>

<file path=ppt/slideLayouts/slideLayout201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lvl1pPr>
          </a:lstStyle>
          <a:p>
            <a:r>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FFFFFF"/>
                </a:solidFill>
              </a:defRPr>
            </a:lvl1pPr>
            <a:lvl2pPr marL="0" indent="457200">
              <a:spcBef>
                <a:spcPts val="400"/>
              </a:spcBef>
              <a:buSzTx/>
              <a:buNone/>
              <a:defRPr sz="2000">
                <a:solidFill>
                  <a:srgbClr val="FFFFFF"/>
                </a:solidFill>
              </a:defRPr>
            </a:lvl2pPr>
            <a:lvl3pPr marL="0" indent="914400">
              <a:spcBef>
                <a:spcPts val="400"/>
              </a:spcBef>
              <a:buSzTx/>
              <a:buNone/>
              <a:defRPr sz="2000">
                <a:solidFill>
                  <a:srgbClr val="FFFFFF"/>
                </a:solidFill>
              </a:defRPr>
            </a:lvl3pPr>
            <a:lvl4pPr marL="0" indent="1371600">
              <a:spcBef>
                <a:spcPts val="400"/>
              </a:spcBef>
              <a:buSzTx/>
              <a:buNone/>
              <a:defRPr sz="2000">
                <a:solidFill>
                  <a:srgbClr val="FFFFFF"/>
                </a:solidFill>
              </a:defRPr>
            </a:lvl4pPr>
            <a:lvl5pPr marL="0" indent="1828800">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44581275"/>
      </p:ext>
    </p:extLst>
  </p:cSld>
  <p:clrMapOvr>
    <a:masterClrMapping/>
  </p:clrMapOvr>
  <p:transition spd="med"/>
</p:sldLayout>
</file>

<file path=ppt/slideLayouts/slideLayout201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a:solidFill>
                  <a:srgbClr val="FFFFFF"/>
                </a:solidFill>
              </a:defRPr>
            </a:lvl1pPr>
            <a:lvl2pPr marL="790575" indent="-333375">
              <a:spcBef>
                <a:spcPts val="600"/>
              </a:spcBef>
              <a:buSzPct val="100000"/>
              <a:buChar char="–"/>
              <a:defRPr sz="2800">
                <a:solidFill>
                  <a:srgbClr val="FFFFFF"/>
                </a:solidFill>
              </a:defRPr>
            </a:lvl2pPr>
            <a:lvl3pPr marL="1234439" indent="-320039">
              <a:spcBef>
                <a:spcPts val="600"/>
              </a:spcBef>
              <a:buSzPct val="100000"/>
              <a:buChar char="•"/>
              <a:defRPr sz="2800">
                <a:solidFill>
                  <a:srgbClr val="FFFFFF"/>
                </a:solidFill>
              </a:defRPr>
            </a:lvl3pPr>
            <a:lvl4pPr marL="1727200" indent="-355600">
              <a:spcBef>
                <a:spcPts val="600"/>
              </a:spcBef>
              <a:buSzPct val="100000"/>
              <a:buChar char="–"/>
              <a:defRPr sz="2800">
                <a:solidFill>
                  <a:srgbClr val="FFFFFF"/>
                </a:solidFill>
              </a:defRPr>
            </a:lvl4pPr>
            <a:lvl5pPr marL="2184400" indent="-355600">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6625430"/>
      </p:ext>
    </p:extLst>
  </p:cSld>
  <p:clrMapOvr>
    <a:masterClrMapping/>
  </p:clrMapOvr>
  <p:transition spd="med"/>
</p:sldLayout>
</file>

<file path=ppt/slideLayouts/slideLayout201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lvl1pPr>
          </a:lstStyle>
          <a:p>
            <a:r>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FFFFFF"/>
                </a:solidFill>
              </a:defRPr>
            </a:lvl1pPr>
            <a:lvl2pPr marL="0" indent="457200">
              <a:spcBef>
                <a:spcPts val="500"/>
              </a:spcBef>
              <a:buSzTx/>
              <a:buNone/>
              <a:defRPr sz="2400" b="1">
                <a:solidFill>
                  <a:srgbClr val="FFFFFF"/>
                </a:solidFill>
              </a:defRPr>
            </a:lvl2pPr>
            <a:lvl3pPr marL="0" indent="914400">
              <a:spcBef>
                <a:spcPts val="500"/>
              </a:spcBef>
              <a:buSzTx/>
              <a:buNone/>
              <a:defRPr sz="2400" b="1">
                <a:solidFill>
                  <a:srgbClr val="FFFFFF"/>
                </a:solidFill>
              </a:defRPr>
            </a:lvl3pPr>
            <a:lvl4pPr marL="0" indent="1371600">
              <a:spcBef>
                <a:spcPts val="500"/>
              </a:spcBef>
              <a:buSzTx/>
              <a:buNone/>
              <a:defRPr sz="2400" b="1">
                <a:solidFill>
                  <a:srgbClr val="FFFFFF"/>
                </a:solidFill>
              </a:defRPr>
            </a:lvl4pPr>
            <a:lvl5pPr marL="0" indent="1828800">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FFFFFF"/>
                </a:solidFill>
              </a:defRPr>
            </a:pPr>
            <a:endParaRPr/>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9297982"/>
      </p:ext>
    </p:extLst>
  </p:cSld>
  <p:clrMapOvr>
    <a:masterClrMapping/>
  </p:clrMapOvr>
  <p:transition spd="med"/>
</p:sldLayout>
</file>

<file path=ppt/slideLayouts/slideLayout201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0657652"/>
      </p:ext>
    </p:extLst>
  </p:cSld>
  <p:clrMapOvr>
    <a:masterClrMapping/>
  </p:clrMapOvr>
  <p:transition spd="med"/>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02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lvl1pPr>
          </a:lstStyle>
          <a:p>
            <a:r>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FFFFFF"/>
                </a:solidFill>
              </a:defRPr>
            </a:pPr>
            <a:endParaRPr/>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5883637"/>
      </p:ext>
    </p:extLst>
  </p:cSld>
  <p:clrMapOvr>
    <a:masterClrMapping/>
  </p:clrMapOvr>
  <p:transition spd="med"/>
</p:sldLayout>
</file>

<file path=ppt/slideLayouts/slideLayout202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lvl1pPr>
          </a:lstStyle>
          <a:p>
            <a:r>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FFFFFF"/>
                </a:solidFill>
              </a:defRPr>
            </a:lvl1pPr>
            <a:lvl2pPr marL="0" indent="457200">
              <a:spcBef>
                <a:spcPts val="300"/>
              </a:spcBef>
              <a:buSzTx/>
              <a:buNone/>
              <a:defRPr sz="1400">
                <a:solidFill>
                  <a:srgbClr val="FFFFFF"/>
                </a:solidFill>
              </a:defRPr>
            </a:lvl2pPr>
            <a:lvl3pPr marL="0" indent="914400">
              <a:spcBef>
                <a:spcPts val="300"/>
              </a:spcBef>
              <a:buSzTx/>
              <a:buNone/>
              <a:defRPr sz="1400">
                <a:solidFill>
                  <a:srgbClr val="FFFFFF"/>
                </a:solidFill>
              </a:defRPr>
            </a:lvl3pPr>
            <a:lvl4pPr marL="0" indent="1371600">
              <a:spcBef>
                <a:spcPts val="300"/>
              </a:spcBef>
              <a:buSzTx/>
              <a:buNone/>
              <a:defRPr sz="1400">
                <a:solidFill>
                  <a:srgbClr val="FFFFFF"/>
                </a:solidFill>
              </a:defRPr>
            </a:lvl4pPr>
            <a:lvl5pPr marL="0" indent="1828800">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55142567"/>
      </p:ext>
    </p:extLst>
  </p:cSld>
  <p:clrMapOvr>
    <a:masterClrMapping/>
  </p:clrMapOvr>
  <p:transition spd="med"/>
</p:sldLayout>
</file>

<file path=ppt/slideLayouts/slideLayout202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2138678"/>
      </p:ext>
    </p:extLst>
  </p:cSld>
  <p:clrMapOvr>
    <a:masterClrMapping/>
  </p:clrMapOvr>
  <p:transition spd="med"/>
</p:sldLayout>
</file>

<file path=ppt/slideLayouts/slideLayout202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0"/>
            </a:lvl1pPr>
          </a:lstStyle>
          <a:p>
            <a:r>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8206828"/>
      </p:ext>
    </p:extLst>
  </p:cSld>
  <p:clrMapOvr>
    <a:masterClrMapping/>
  </p:clrMapOvr>
  <p:transition spd="med"/>
</p:sldLayout>
</file>

<file path=ppt/slideLayouts/slideLayout202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686004"/>
      </p:ext>
    </p:extLst>
  </p:cSld>
  <p:clrMapOvr>
    <a:masterClrMapping/>
  </p:clrMapOvr>
  <p:transition spd="med"/>
</p:sldLayout>
</file>

<file path=ppt/slideLayouts/slideLayout202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8211994"/>
      </p:ext>
    </p:extLst>
  </p:cSld>
  <p:clrMapOvr>
    <a:masterClrMapping/>
  </p:clrMapOvr>
  <p:transition spd="med"/>
</p:sldLayout>
</file>

<file path=ppt/slideLayouts/slideLayout202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22186004"/>
      </p:ext>
    </p:extLst>
  </p:cSld>
  <p:clrMapOvr>
    <a:masterClrMapping/>
  </p:clrMapOvr>
  <p:transition spd="med"/>
</p:sldLayout>
</file>

<file path=ppt/slideLayouts/slideLayout202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83651515"/>
      </p:ext>
    </p:extLst>
  </p:cSld>
  <p:clrMapOvr>
    <a:masterClrMapping/>
  </p:clrMapOvr>
  <p:transition spd="med"/>
</p:sldLayout>
</file>

<file path=ppt/slideLayouts/slideLayout202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72481842"/>
      </p:ext>
    </p:extLst>
  </p:cSld>
  <p:clrMapOvr>
    <a:masterClrMapping/>
  </p:clrMapOvr>
  <p:transition spd="med"/>
</p:sldLayout>
</file>

<file path=ppt/slideLayouts/slideLayout202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80768956"/>
      </p:ext>
    </p:extLst>
  </p:cSld>
  <p:clrMapOvr>
    <a:masterClrMapping/>
  </p:clrMapOvr>
  <p:transition spd="med"/>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lvl1pPr>
          </a:lstStyle>
          <a:p>
            <a:r>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defRPr>
            </a:pPr>
            <a:endParaRPr/>
          </a:p>
        </p:txBody>
      </p:sp>
      <p:sp>
        <p:nvSpPr>
          <p:cNvPr id="2766"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03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02955299"/>
      </p:ext>
    </p:extLst>
  </p:cSld>
  <p:clrMapOvr>
    <a:masterClrMapping/>
  </p:clrMapOvr>
  <p:transition spd="med"/>
</p:sldLayout>
</file>

<file path=ppt/slideLayouts/slideLayout203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3649640"/>
      </p:ext>
    </p:extLst>
  </p:cSld>
  <p:clrMapOvr>
    <a:masterClrMapping/>
  </p:clrMapOvr>
  <p:transition spd="med"/>
</p:sldLayout>
</file>

<file path=ppt/slideLayouts/slideLayout203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37595739"/>
      </p:ext>
    </p:extLst>
  </p:cSld>
  <p:clrMapOvr>
    <a:masterClrMapping/>
  </p:clrMapOvr>
  <p:transition spd="med"/>
</p:sldLayout>
</file>

<file path=ppt/slideLayouts/slideLayout203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49066903"/>
      </p:ext>
    </p:extLst>
  </p:cSld>
  <p:clrMapOvr>
    <a:masterClrMapping/>
  </p:clrMapOvr>
  <p:transition spd="med"/>
</p:sldLayout>
</file>

<file path=ppt/slideLayouts/slideLayout203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735868"/>
      </p:ext>
    </p:extLst>
  </p:cSld>
  <p:clrMapOvr>
    <a:masterClrMapping/>
  </p:clrMapOvr>
  <p:transition spd="med"/>
</p:sldLayout>
</file>

<file path=ppt/slideLayouts/slideLayout203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31016484"/>
      </p:ext>
    </p:extLst>
  </p:cSld>
  <p:clrMapOvr>
    <a:masterClrMapping/>
  </p:clrMapOvr>
  <p:transition spd="med"/>
</p:sldLayout>
</file>

<file path=ppt/slideLayouts/slideLayout203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13"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228620028"/>
      </p:ext>
    </p:extLst>
  </p:cSld>
  <p:clrMapOvr>
    <a:masterClrMapping/>
  </p:clrMapOvr>
  <p:transition spd="med"/>
</p:sldLayout>
</file>

<file path=ppt/slideLayouts/slideLayout203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lvl1pPr>
          </a:lstStyle>
          <a:p>
            <a:r>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defRPr>
            </a:lvl1pPr>
            <a:lvl2pPr marL="0" indent="457200">
              <a:spcBef>
                <a:spcPts val="400"/>
              </a:spcBef>
              <a:buSzTx/>
              <a:buNone/>
              <a:defRPr sz="2000">
                <a:solidFill>
                  <a:srgbClr val="000000"/>
                </a:solidFill>
              </a:defRPr>
            </a:lvl2pPr>
            <a:lvl3pPr marL="0" indent="914400">
              <a:spcBef>
                <a:spcPts val="400"/>
              </a:spcBef>
              <a:buSzTx/>
              <a:buNone/>
              <a:defRPr sz="2000">
                <a:solidFill>
                  <a:srgbClr val="000000"/>
                </a:solidFill>
              </a:defRPr>
            </a:lvl3pPr>
            <a:lvl4pPr marL="0" indent="1371600">
              <a:spcBef>
                <a:spcPts val="400"/>
              </a:spcBef>
              <a:buSzTx/>
              <a:buNone/>
              <a:defRPr sz="2000">
                <a:solidFill>
                  <a:srgbClr val="000000"/>
                </a:solidFill>
              </a:defRPr>
            </a:lvl4pPr>
            <a:lvl5pPr marL="0" indent="182880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22"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55330556"/>
      </p:ext>
    </p:extLst>
  </p:cSld>
  <p:clrMapOvr>
    <a:masterClrMapping/>
  </p:clrMapOvr>
  <p:transition spd="med"/>
</p:sldLayout>
</file>

<file path=ppt/slideLayouts/slideLayout203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defRPr>
            </a:lvl1pPr>
            <a:lvl2pPr marL="790575" indent="-333375">
              <a:spcBef>
                <a:spcPts val="600"/>
              </a:spcBef>
              <a:buSzPct val="100000"/>
              <a:buChar char="–"/>
              <a:defRPr sz="2800">
                <a:solidFill>
                  <a:srgbClr val="000000"/>
                </a:solidFill>
              </a:defRPr>
            </a:lvl2pPr>
            <a:lvl3pPr marL="1234439" indent="-320039">
              <a:spcBef>
                <a:spcPts val="600"/>
              </a:spcBef>
              <a:buSzPct val="100000"/>
              <a:buChar char="•"/>
              <a:defRPr sz="2800">
                <a:solidFill>
                  <a:srgbClr val="000000"/>
                </a:solidFill>
              </a:defRPr>
            </a:lvl3pPr>
            <a:lvl4pPr marL="1727200" indent="-355600">
              <a:spcBef>
                <a:spcPts val="600"/>
              </a:spcBef>
              <a:buSzPct val="100000"/>
              <a:buChar char="–"/>
              <a:defRPr sz="2800">
                <a:solidFill>
                  <a:srgbClr val="000000"/>
                </a:solidFill>
              </a:defRPr>
            </a:lvl4pPr>
            <a:lvl5pPr marL="2184400" indent="-355600">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31"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022600942"/>
      </p:ext>
    </p:extLst>
  </p:cSld>
  <p:clrMapOvr>
    <a:masterClrMapping/>
  </p:clrMapOvr>
  <p:transition spd="med"/>
</p:sldLayout>
</file>

<file path=ppt/slideLayouts/slideLayout203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a:lvl1pPr>
          </a:lstStyle>
          <a:p>
            <a:r>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defRPr>
            </a:lvl1pPr>
            <a:lvl2pPr marL="0" indent="457200">
              <a:spcBef>
                <a:spcPts val="500"/>
              </a:spcBef>
              <a:buSzTx/>
              <a:buNone/>
              <a:defRPr sz="2400" b="1">
                <a:solidFill>
                  <a:srgbClr val="000000"/>
                </a:solidFill>
              </a:defRPr>
            </a:lvl2pPr>
            <a:lvl3pPr marL="0" indent="914400">
              <a:spcBef>
                <a:spcPts val="500"/>
              </a:spcBef>
              <a:buSzTx/>
              <a:buNone/>
              <a:defRPr sz="2400" b="1">
                <a:solidFill>
                  <a:srgbClr val="000000"/>
                </a:solidFill>
              </a:defRPr>
            </a:lvl3pPr>
            <a:lvl4pPr marL="0" indent="1371600">
              <a:spcBef>
                <a:spcPts val="500"/>
              </a:spcBef>
              <a:buSzTx/>
              <a:buNone/>
              <a:defRPr sz="2400" b="1">
                <a:solidFill>
                  <a:srgbClr val="000000"/>
                </a:solidFill>
              </a:defRPr>
            </a:lvl4pPr>
            <a:lvl5pPr marL="0" indent="182880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defRPr>
            </a:pPr>
            <a:endParaRPr/>
          </a:p>
        </p:txBody>
      </p:sp>
      <p:sp>
        <p:nvSpPr>
          <p:cNvPr id="2741"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940106149"/>
      </p:ext>
    </p:extLst>
  </p:cSld>
  <p:clrMapOvr>
    <a:masterClrMapping/>
  </p:clrMapOvr>
  <p:transition spd="med"/>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lvl1pPr>
          </a:lstStyle>
          <a:p>
            <a:r>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defRPr>
            </a:lvl1pPr>
            <a:lvl2pPr marL="0" indent="457200">
              <a:spcBef>
                <a:spcPts val="300"/>
              </a:spcBef>
              <a:buSzTx/>
              <a:buNone/>
              <a:defRPr sz="1400">
                <a:solidFill>
                  <a:srgbClr val="000000"/>
                </a:solidFill>
              </a:defRPr>
            </a:lvl2pPr>
            <a:lvl3pPr marL="0" indent="914400">
              <a:spcBef>
                <a:spcPts val="300"/>
              </a:spcBef>
              <a:buSzTx/>
              <a:buNone/>
              <a:defRPr sz="1400">
                <a:solidFill>
                  <a:srgbClr val="000000"/>
                </a:solidFill>
              </a:defRPr>
            </a:lvl3pPr>
            <a:lvl4pPr marL="0" indent="1371600">
              <a:spcBef>
                <a:spcPts val="300"/>
              </a:spcBef>
              <a:buSzTx/>
              <a:buNone/>
              <a:defRPr sz="1400">
                <a:solidFill>
                  <a:srgbClr val="000000"/>
                </a:solidFill>
              </a:defRPr>
            </a:lvl4pPr>
            <a:lvl5pPr marL="0" indent="182880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76"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04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49"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847566022"/>
      </p:ext>
    </p:extLst>
  </p:cSld>
  <p:clrMapOvr>
    <a:masterClrMapping/>
  </p:clrMapOvr>
  <p:transition spd="med"/>
</p:sldLayout>
</file>

<file path=ppt/slideLayouts/slideLayout204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898947476"/>
      </p:ext>
    </p:extLst>
  </p:cSld>
  <p:clrMapOvr>
    <a:masterClrMapping/>
  </p:clrMapOvr>
  <p:transition spd="med"/>
</p:sldLayout>
</file>

<file path=ppt/slideLayouts/slideLayout204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lvl1pPr>
          </a:lstStyle>
          <a:p>
            <a:r>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defRPr>
            </a:pPr>
            <a:endParaRPr/>
          </a:p>
        </p:txBody>
      </p:sp>
      <p:sp>
        <p:nvSpPr>
          <p:cNvPr id="2766"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423885679"/>
      </p:ext>
    </p:extLst>
  </p:cSld>
  <p:clrMapOvr>
    <a:masterClrMapping/>
  </p:clrMapOvr>
  <p:transition spd="med"/>
</p:sldLayout>
</file>

<file path=ppt/slideLayouts/slideLayout204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lvl1pPr>
          </a:lstStyle>
          <a:p>
            <a:r>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defRPr>
            </a:lvl1pPr>
            <a:lvl2pPr marL="0" indent="457200">
              <a:spcBef>
                <a:spcPts val="300"/>
              </a:spcBef>
              <a:buSzTx/>
              <a:buNone/>
              <a:defRPr sz="1400">
                <a:solidFill>
                  <a:srgbClr val="000000"/>
                </a:solidFill>
              </a:defRPr>
            </a:lvl2pPr>
            <a:lvl3pPr marL="0" indent="914400">
              <a:spcBef>
                <a:spcPts val="300"/>
              </a:spcBef>
              <a:buSzTx/>
              <a:buNone/>
              <a:defRPr sz="1400">
                <a:solidFill>
                  <a:srgbClr val="000000"/>
                </a:solidFill>
              </a:defRPr>
            </a:lvl3pPr>
            <a:lvl4pPr marL="0" indent="1371600">
              <a:spcBef>
                <a:spcPts val="300"/>
              </a:spcBef>
              <a:buSzTx/>
              <a:buNone/>
              <a:defRPr sz="1400">
                <a:solidFill>
                  <a:srgbClr val="000000"/>
                </a:solidFill>
              </a:defRPr>
            </a:lvl4pPr>
            <a:lvl5pPr marL="0" indent="182880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76"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597561522"/>
      </p:ext>
    </p:extLst>
  </p:cSld>
  <p:clrMapOvr>
    <a:masterClrMapping/>
  </p:clrMapOvr>
  <p:transition spd="med"/>
</p:sldLayout>
</file>

<file path=ppt/slideLayouts/slideLayout204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85"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061282300"/>
      </p:ext>
    </p:extLst>
  </p:cSld>
  <p:clrMapOvr>
    <a:masterClrMapping/>
  </p:clrMapOvr>
  <p:transition spd="med"/>
</p:sldLayout>
</file>

<file path=ppt/slideLayouts/slideLayout204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a:lvl1pPr>
          </a:lstStyle>
          <a:p>
            <a:r>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94"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220920755"/>
      </p:ext>
    </p:extLst>
  </p:cSld>
  <p:clrMapOvr>
    <a:masterClrMapping/>
  </p:clrMapOvr>
  <p:transition spd="med"/>
</p:sldLayout>
</file>

<file path=ppt/slideLayouts/slideLayout204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a:lvl1pPr>
          </a:lstStyle>
          <a:p>
            <a:r>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a:solidFill>
                  <a:srgbClr val="000000"/>
                </a:solidFill>
              </a:defRPr>
            </a:lvl1pPr>
            <a:lvl2pPr marL="783459" indent="-326443" algn="ctr">
              <a:buSzPct val="100000"/>
              <a:buChar char="–"/>
              <a:defRPr>
                <a:solidFill>
                  <a:srgbClr val="000000"/>
                </a:solidFill>
              </a:defRPr>
            </a:lvl2pPr>
            <a:lvl3pPr marL="1218714" indent="-304679" algn="ctr">
              <a:buSzPct val="100000"/>
              <a:buChar char="•"/>
              <a:defRPr>
                <a:solidFill>
                  <a:srgbClr val="000000"/>
                </a:solidFill>
              </a:defRPr>
            </a:lvl3pPr>
            <a:lvl4pPr marL="1736672" indent="-365616" algn="ctr">
              <a:buSzPct val="100000"/>
              <a:buChar char="–"/>
              <a:defRPr>
                <a:solidFill>
                  <a:srgbClr val="000000"/>
                </a:solidFill>
              </a:defRPr>
            </a:lvl4pPr>
            <a:lvl5pPr marL="2193689" indent="-365616" algn="ct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03"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276112757"/>
      </p:ext>
    </p:extLst>
  </p:cSld>
  <p:clrMapOvr>
    <a:masterClrMapping/>
  </p:clrMapOvr>
  <p:transition spd="med"/>
</p:sldLayout>
</file>

<file path=ppt/slideLayouts/slideLayout204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12"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855159192"/>
      </p:ext>
    </p:extLst>
  </p:cSld>
  <p:clrMapOvr>
    <a:masterClrMapping/>
  </p:clrMapOvr>
  <p:transition spd="med"/>
</p:sldLayout>
</file>

<file path=ppt/slideLayouts/slideLayout204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cap="all"/>
            </a:lvl1pPr>
          </a:lstStyle>
          <a:p>
            <a:r>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a:solidFill>
                  <a:srgbClr val="000000"/>
                </a:solidFill>
              </a:defRPr>
            </a:lvl1pPr>
            <a:lvl2pPr marL="0" indent="457020">
              <a:spcBef>
                <a:spcPts val="400"/>
              </a:spcBef>
              <a:buSzTx/>
              <a:buNone/>
              <a:defRPr sz="2000">
                <a:solidFill>
                  <a:srgbClr val="000000"/>
                </a:solidFill>
              </a:defRPr>
            </a:lvl2pPr>
            <a:lvl3pPr marL="0" indent="914040">
              <a:spcBef>
                <a:spcPts val="400"/>
              </a:spcBef>
              <a:buSzTx/>
              <a:buNone/>
              <a:defRPr sz="2000">
                <a:solidFill>
                  <a:srgbClr val="000000"/>
                </a:solidFill>
              </a:defRPr>
            </a:lvl3pPr>
            <a:lvl4pPr marL="0" indent="1371056">
              <a:spcBef>
                <a:spcPts val="400"/>
              </a:spcBef>
              <a:buSzTx/>
              <a:buNone/>
              <a:defRPr sz="2000">
                <a:solidFill>
                  <a:srgbClr val="000000"/>
                </a:solidFill>
              </a:defRPr>
            </a:lvl4pPr>
            <a:lvl5pPr marL="0" indent="182808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21"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329140569"/>
      </p:ext>
    </p:extLst>
  </p:cSld>
  <p:clrMapOvr>
    <a:masterClrMapping/>
  </p:clrMapOvr>
  <p:transition spd="med"/>
</p:sldLayout>
</file>

<file path=ppt/slideLayouts/slideLayout204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a:solidFill>
                  <a:srgbClr val="000000"/>
                </a:solidFill>
              </a:defRPr>
            </a:lvl1pPr>
            <a:lvl2pPr marL="790260" indent="-333244">
              <a:spcBef>
                <a:spcPts val="600"/>
              </a:spcBef>
              <a:buSzPct val="100000"/>
              <a:buChar char="–"/>
              <a:defRPr sz="2800">
                <a:solidFill>
                  <a:srgbClr val="000000"/>
                </a:solidFill>
              </a:defRPr>
            </a:lvl2pPr>
            <a:lvl3pPr marL="1233949" indent="-319913">
              <a:spcBef>
                <a:spcPts val="600"/>
              </a:spcBef>
              <a:buSzPct val="100000"/>
              <a:buChar char="•"/>
              <a:defRPr sz="2800">
                <a:solidFill>
                  <a:srgbClr val="000000"/>
                </a:solidFill>
              </a:defRPr>
            </a:lvl3pPr>
            <a:lvl4pPr marL="1726515" indent="-355459">
              <a:spcBef>
                <a:spcPts val="600"/>
              </a:spcBef>
              <a:buSzPct val="100000"/>
              <a:buChar char="–"/>
              <a:defRPr sz="2800">
                <a:solidFill>
                  <a:srgbClr val="000000"/>
                </a:solidFill>
              </a:defRPr>
            </a:lvl4pPr>
            <a:lvl5pPr marL="2183533" indent="-355460">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30"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696692279"/>
      </p:ext>
    </p:extLst>
  </p:cSld>
  <p:clrMapOvr>
    <a:masterClrMapping/>
  </p:clrMapOvr>
  <p:transition spd="med"/>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85"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05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a:lvl1pPr>
          </a:lstStyle>
          <a:p>
            <a:r>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a:solidFill>
                  <a:srgbClr val="000000"/>
                </a:solidFill>
              </a:defRPr>
            </a:lvl1pPr>
            <a:lvl2pPr marL="0" indent="457020">
              <a:spcBef>
                <a:spcPts val="500"/>
              </a:spcBef>
              <a:buSzTx/>
              <a:buNone/>
              <a:defRPr sz="2400" b="1">
                <a:solidFill>
                  <a:srgbClr val="000000"/>
                </a:solidFill>
              </a:defRPr>
            </a:lvl2pPr>
            <a:lvl3pPr marL="0" indent="914040">
              <a:spcBef>
                <a:spcPts val="500"/>
              </a:spcBef>
              <a:buSzTx/>
              <a:buNone/>
              <a:defRPr sz="2400" b="1">
                <a:solidFill>
                  <a:srgbClr val="000000"/>
                </a:solidFill>
              </a:defRPr>
            </a:lvl3pPr>
            <a:lvl4pPr marL="0" indent="1371056">
              <a:spcBef>
                <a:spcPts val="500"/>
              </a:spcBef>
              <a:buSzTx/>
              <a:buNone/>
              <a:defRPr sz="2400" b="1">
                <a:solidFill>
                  <a:srgbClr val="000000"/>
                </a:solidFill>
              </a:defRPr>
            </a:lvl4pPr>
            <a:lvl5pPr marL="0" indent="182808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rtl="0">
              <a:spcBef>
                <a:spcPts val="500"/>
              </a:spcBef>
              <a:buSzTx/>
              <a:buNone/>
              <a:defRPr sz="2400" b="1">
                <a:solidFill>
                  <a:srgbClr val="000000"/>
                </a:solidFill>
              </a:defRPr>
            </a:pPr>
            <a:endParaRPr/>
          </a:p>
        </p:txBody>
      </p:sp>
      <p:sp>
        <p:nvSpPr>
          <p:cNvPr id="2840"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858578927"/>
      </p:ext>
    </p:extLst>
  </p:cSld>
  <p:clrMapOvr>
    <a:masterClrMapping/>
  </p:clrMapOvr>
  <p:transition spd="med"/>
</p:sldLayout>
</file>

<file path=ppt/slideLayouts/slideLayout205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48"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787018765"/>
      </p:ext>
    </p:extLst>
  </p:cSld>
  <p:clrMapOvr>
    <a:masterClrMapping/>
  </p:clrMapOvr>
  <p:transition spd="med"/>
</p:sldLayout>
</file>

<file path=ppt/slideLayouts/slideLayout205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360926225"/>
      </p:ext>
    </p:extLst>
  </p:cSld>
  <p:clrMapOvr>
    <a:masterClrMapping/>
  </p:clrMapOvr>
  <p:transition spd="med"/>
</p:sldLayout>
</file>

<file path=ppt/slideLayouts/slideLayout205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a:lvl1pPr>
          </a:lstStyle>
          <a:p>
            <a:r>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rtl="0">
              <a:spcBef>
                <a:spcPts val="300"/>
              </a:spcBef>
              <a:buSzTx/>
              <a:buNone/>
              <a:defRPr sz="1400">
                <a:solidFill>
                  <a:srgbClr val="000000"/>
                </a:solidFill>
              </a:defRPr>
            </a:pPr>
            <a:endParaRPr/>
          </a:p>
        </p:txBody>
      </p:sp>
      <p:sp>
        <p:nvSpPr>
          <p:cNvPr id="2865"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897449085"/>
      </p:ext>
    </p:extLst>
  </p:cSld>
  <p:clrMapOvr>
    <a:masterClrMapping/>
  </p:clrMapOvr>
  <p:transition spd="med"/>
</p:sldLayout>
</file>

<file path=ppt/slideLayouts/slideLayout205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a:lvl1pPr>
          </a:lstStyle>
          <a:p>
            <a:r>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a:solidFill>
                  <a:srgbClr val="000000"/>
                </a:solidFill>
              </a:defRPr>
            </a:lvl1pPr>
            <a:lvl2pPr marL="0" indent="457020">
              <a:spcBef>
                <a:spcPts val="300"/>
              </a:spcBef>
              <a:buSzTx/>
              <a:buNone/>
              <a:defRPr sz="1400">
                <a:solidFill>
                  <a:srgbClr val="000000"/>
                </a:solidFill>
              </a:defRPr>
            </a:lvl2pPr>
            <a:lvl3pPr marL="0" indent="914040">
              <a:spcBef>
                <a:spcPts val="300"/>
              </a:spcBef>
              <a:buSzTx/>
              <a:buNone/>
              <a:defRPr sz="1400">
                <a:solidFill>
                  <a:srgbClr val="000000"/>
                </a:solidFill>
              </a:defRPr>
            </a:lvl3pPr>
            <a:lvl4pPr marL="0" indent="1371056">
              <a:spcBef>
                <a:spcPts val="300"/>
              </a:spcBef>
              <a:buSzTx/>
              <a:buNone/>
              <a:defRPr sz="1400">
                <a:solidFill>
                  <a:srgbClr val="000000"/>
                </a:solidFill>
              </a:defRPr>
            </a:lvl4pPr>
            <a:lvl5pPr marL="0" indent="182808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75"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292739220"/>
      </p:ext>
    </p:extLst>
  </p:cSld>
  <p:clrMapOvr>
    <a:masterClrMapping/>
  </p:clrMapOvr>
  <p:transition spd="med"/>
</p:sldLayout>
</file>

<file path=ppt/slideLayouts/slideLayout205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84"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32811187"/>
      </p:ext>
    </p:extLst>
  </p:cSld>
  <p:clrMapOvr>
    <a:masterClrMapping/>
  </p:clrMapOvr>
  <p:transition spd="med"/>
</p:sldLayout>
</file>

<file path=ppt/slideLayouts/slideLayout205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a:lvl1pPr>
          </a:lstStyle>
          <a:p>
            <a:r>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93"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847331906"/>
      </p:ext>
    </p:extLst>
  </p:cSld>
  <p:clrMapOvr>
    <a:masterClrMapping/>
  </p:clrMapOvr>
  <p:transition spd="med"/>
</p:sldLayout>
</file>

<file path=ppt/slideLayouts/slideLayout205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11"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962391295"/>
      </p:ext>
    </p:extLst>
  </p:cSld>
  <p:clrMapOvr>
    <a:masterClrMapping/>
  </p:clrMapOvr>
  <p:transition spd="med"/>
</p:sldLayout>
</file>

<file path=ppt/slideLayouts/slideLayout205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cap="all"/>
            </a:lvl1pPr>
          </a:lstStyle>
          <a:p>
            <a:r>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a:solidFill>
                  <a:srgbClr val="000000"/>
                </a:solidFill>
              </a:defRPr>
            </a:lvl1pPr>
            <a:lvl2pPr marL="0" indent="457131">
              <a:spcBef>
                <a:spcPts val="400"/>
              </a:spcBef>
              <a:buSzTx/>
              <a:buNone/>
              <a:defRPr sz="2000">
                <a:solidFill>
                  <a:srgbClr val="000000"/>
                </a:solidFill>
              </a:defRPr>
            </a:lvl2pPr>
            <a:lvl3pPr marL="0" indent="914265">
              <a:spcBef>
                <a:spcPts val="400"/>
              </a:spcBef>
              <a:buSzTx/>
              <a:buNone/>
              <a:defRPr sz="2000">
                <a:solidFill>
                  <a:srgbClr val="000000"/>
                </a:solidFill>
              </a:defRPr>
            </a:lvl3pPr>
            <a:lvl4pPr marL="0" indent="1371396">
              <a:spcBef>
                <a:spcPts val="400"/>
              </a:spcBef>
              <a:buSzTx/>
              <a:buNone/>
              <a:defRPr sz="2000">
                <a:solidFill>
                  <a:srgbClr val="000000"/>
                </a:solidFill>
              </a:defRPr>
            </a:lvl4pPr>
            <a:lvl5pPr marL="0" indent="182853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20"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976569685"/>
      </p:ext>
    </p:extLst>
  </p:cSld>
  <p:clrMapOvr>
    <a:masterClrMapping/>
  </p:clrMapOvr>
  <p:transition spd="med"/>
</p:sldLayout>
</file>

<file path=ppt/slideLayouts/slideLayout205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a:solidFill>
                  <a:srgbClr val="000000"/>
                </a:solidFill>
              </a:defRPr>
            </a:lvl1pPr>
            <a:lvl2pPr marL="790456" indent="-333325">
              <a:spcBef>
                <a:spcPts val="600"/>
              </a:spcBef>
              <a:buSzPct val="100000"/>
              <a:buChar char="–"/>
              <a:defRPr sz="2800">
                <a:solidFill>
                  <a:srgbClr val="000000"/>
                </a:solidFill>
              </a:defRPr>
            </a:lvl2pPr>
            <a:lvl3pPr marL="1234255" indent="-319993">
              <a:spcBef>
                <a:spcPts val="600"/>
              </a:spcBef>
              <a:buSzPct val="100000"/>
              <a:buChar char="•"/>
              <a:defRPr sz="2800">
                <a:solidFill>
                  <a:srgbClr val="000000"/>
                </a:solidFill>
              </a:defRPr>
            </a:lvl3pPr>
            <a:lvl4pPr marL="1726942" indent="-355548">
              <a:spcBef>
                <a:spcPts val="600"/>
              </a:spcBef>
              <a:buSzPct val="100000"/>
              <a:buChar char="–"/>
              <a:defRPr sz="2800">
                <a:solidFill>
                  <a:srgbClr val="000000"/>
                </a:solidFill>
              </a:defRPr>
            </a:lvl4pPr>
            <a:lvl5pPr marL="2184075" indent="-355548">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29"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997047895"/>
      </p:ext>
    </p:extLst>
  </p:cSld>
  <p:clrMapOvr>
    <a:masterClrMapping/>
  </p:clrMapOvr>
  <p:transition spd="med"/>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a:lvl1pPr>
          </a:lstStyle>
          <a:p>
            <a:r>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94"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06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a:lvl1pPr>
          </a:lstStyle>
          <a:p>
            <a:r>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a:solidFill>
                  <a:srgbClr val="000000"/>
                </a:solidFill>
              </a:defRPr>
            </a:lvl1pPr>
            <a:lvl2pPr marL="0" indent="457131">
              <a:spcBef>
                <a:spcPts val="500"/>
              </a:spcBef>
              <a:buSzTx/>
              <a:buNone/>
              <a:defRPr sz="2400" b="1">
                <a:solidFill>
                  <a:srgbClr val="000000"/>
                </a:solidFill>
              </a:defRPr>
            </a:lvl2pPr>
            <a:lvl3pPr marL="0" indent="914265">
              <a:spcBef>
                <a:spcPts val="500"/>
              </a:spcBef>
              <a:buSzTx/>
              <a:buNone/>
              <a:defRPr sz="2400" b="1">
                <a:solidFill>
                  <a:srgbClr val="000000"/>
                </a:solidFill>
              </a:defRPr>
            </a:lvl3pPr>
            <a:lvl4pPr marL="0" indent="1371396">
              <a:spcBef>
                <a:spcPts val="500"/>
              </a:spcBef>
              <a:buSzTx/>
              <a:buNone/>
              <a:defRPr sz="2400" b="1">
                <a:solidFill>
                  <a:srgbClr val="000000"/>
                </a:solidFill>
              </a:defRPr>
            </a:lvl4pPr>
            <a:lvl5pPr marL="0" indent="182853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p>
            <a:pPr marL="0" indent="0" rtl="0">
              <a:spcBef>
                <a:spcPts val="500"/>
              </a:spcBef>
              <a:buSzTx/>
              <a:buNone/>
              <a:defRPr sz="2400" b="1">
                <a:solidFill>
                  <a:srgbClr val="000000"/>
                </a:solidFill>
              </a:defRPr>
            </a:pPr>
            <a:endParaRPr/>
          </a:p>
        </p:txBody>
      </p:sp>
      <p:sp>
        <p:nvSpPr>
          <p:cNvPr id="2939"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99105988"/>
      </p:ext>
    </p:extLst>
  </p:cSld>
  <p:clrMapOvr>
    <a:masterClrMapping/>
  </p:clrMapOvr>
  <p:transition spd="med"/>
</p:sldLayout>
</file>

<file path=ppt/slideLayouts/slideLayout206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47"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857573306"/>
      </p:ext>
    </p:extLst>
  </p:cSld>
  <p:clrMapOvr>
    <a:masterClrMapping/>
  </p:clrMapOvr>
  <p:transition spd="med"/>
</p:sldLayout>
</file>

<file path=ppt/slideLayouts/slideLayout206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a:lvl1pPr>
          </a:lstStyle>
          <a:p>
            <a:r>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p>
            <a:pPr marL="0" indent="0" rtl="0">
              <a:spcBef>
                <a:spcPts val="300"/>
              </a:spcBef>
              <a:buSzTx/>
              <a:buNone/>
              <a:defRPr sz="1400">
                <a:solidFill>
                  <a:srgbClr val="000000"/>
                </a:solidFill>
              </a:defRPr>
            </a:pPr>
            <a:endParaRPr/>
          </a:p>
        </p:txBody>
      </p:sp>
      <p:sp>
        <p:nvSpPr>
          <p:cNvPr id="2964"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168113405"/>
      </p:ext>
    </p:extLst>
  </p:cSld>
  <p:clrMapOvr>
    <a:masterClrMapping/>
  </p:clrMapOvr>
  <p:transition spd="med"/>
</p:sldLayout>
</file>

<file path=ppt/slideLayouts/slideLayout206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a:lvl1pPr>
          </a:lstStyle>
          <a:p>
            <a:r>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a:solidFill>
                  <a:srgbClr val="000000"/>
                </a:solidFill>
              </a:defRPr>
            </a:lvl1pPr>
            <a:lvl2pPr marL="0" indent="457131">
              <a:spcBef>
                <a:spcPts val="300"/>
              </a:spcBef>
              <a:buSzTx/>
              <a:buNone/>
              <a:defRPr sz="1400">
                <a:solidFill>
                  <a:srgbClr val="000000"/>
                </a:solidFill>
              </a:defRPr>
            </a:lvl2pPr>
            <a:lvl3pPr marL="0" indent="914265">
              <a:spcBef>
                <a:spcPts val="300"/>
              </a:spcBef>
              <a:buSzTx/>
              <a:buNone/>
              <a:defRPr sz="1400">
                <a:solidFill>
                  <a:srgbClr val="000000"/>
                </a:solidFill>
              </a:defRPr>
            </a:lvl3pPr>
            <a:lvl4pPr marL="0" indent="1371396">
              <a:spcBef>
                <a:spcPts val="300"/>
              </a:spcBef>
              <a:buSzTx/>
              <a:buNone/>
              <a:defRPr sz="1400">
                <a:solidFill>
                  <a:srgbClr val="000000"/>
                </a:solidFill>
              </a:defRPr>
            </a:lvl4pPr>
            <a:lvl5pPr marL="0" indent="182853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74"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686585565"/>
      </p:ext>
    </p:extLst>
  </p:cSld>
  <p:clrMapOvr>
    <a:masterClrMapping/>
  </p:clrMapOvr>
  <p:transition spd="med"/>
</p:sldLayout>
</file>

<file path=ppt/slideLayouts/slideLayout206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83"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97919480"/>
      </p:ext>
    </p:extLst>
  </p:cSld>
  <p:clrMapOvr>
    <a:masterClrMapping/>
  </p:clrMapOvr>
  <p:transition spd="med"/>
</p:sldLayout>
</file>

<file path=ppt/slideLayouts/slideLayout206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a:lvl1pPr>
          </a:lstStyle>
          <a:p>
            <a:r>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92"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075227171"/>
      </p:ext>
    </p:extLst>
  </p:cSld>
  <p:clrMapOvr>
    <a:masterClrMapping/>
  </p:clrMapOvr>
  <p:transition spd="med"/>
</p:sldLayout>
</file>

<file path=ppt/slideLayouts/slideLayout206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4589991"/>
      </p:ext>
    </p:extLst>
  </p:cSld>
  <p:clrMapOvr>
    <a:masterClrMapping/>
  </p:clrMapOvr>
  <p:transition spd="med"/>
</p:sldLayout>
</file>

<file path=ppt/slideLayouts/slideLayout206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cap="all">
                <a:solidFill>
                  <a:srgbClr val="000000"/>
                </a:solidFill>
              </a:defRPr>
            </a:lvl1pPr>
          </a:lstStyle>
          <a:p>
            <a:r>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a:solidFill>
                  <a:srgbClr val="000000"/>
                </a:solidFill>
              </a:defRPr>
            </a:lvl1pPr>
            <a:lvl2pPr marL="0" indent="321454" defTabSz="321454">
              <a:spcBef>
                <a:spcPts val="500"/>
              </a:spcBef>
              <a:buSzTx/>
              <a:buNone/>
              <a:defRPr sz="1400">
                <a:solidFill>
                  <a:srgbClr val="000000"/>
                </a:solidFill>
              </a:defRPr>
            </a:lvl2pPr>
            <a:lvl3pPr marL="0" indent="642909" defTabSz="321454">
              <a:spcBef>
                <a:spcPts val="500"/>
              </a:spcBef>
              <a:buSzTx/>
              <a:buNone/>
              <a:defRPr sz="1400">
                <a:solidFill>
                  <a:srgbClr val="000000"/>
                </a:solidFill>
              </a:defRPr>
            </a:lvl3pPr>
            <a:lvl4pPr marL="0" indent="964364" defTabSz="321454">
              <a:spcBef>
                <a:spcPts val="500"/>
              </a:spcBef>
              <a:buSzTx/>
              <a:buNone/>
              <a:defRPr sz="1400">
                <a:solidFill>
                  <a:srgbClr val="000000"/>
                </a:solidFill>
              </a:defRPr>
            </a:lvl4pPr>
            <a:lvl5pPr marL="0" indent="1285819" defTabSz="321454">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3736263"/>
      </p:ext>
    </p:extLst>
  </p:cSld>
  <p:clrMapOvr>
    <a:masterClrMapping/>
  </p:clrMapOvr>
  <p:transition spd="med"/>
</p:sldLayout>
</file>

<file path=ppt/slideLayouts/slideLayout206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a:solidFill>
                  <a:srgbClr val="000000"/>
                </a:solidFill>
              </a:defRPr>
            </a:lvl1pPr>
            <a:lvl2pPr marL="241091" indent="80363" defTabSz="321454">
              <a:spcBef>
                <a:spcPts val="500"/>
              </a:spcBef>
              <a:buSzTx/>
              <a:buNone/>
              <a:defRPr sz="2000">
                <a:solidFill>
                  <a:srgbClr val="000000"/>
                </a:solidFill>
              </a:defRPr>
            </a:lvl2pPr>
            <a:lvl3pPr marL="241091" indent="401818" defTabSz="321454">
              <a:spcBef>
                <a:spcPts val="500"/>
              </a:spcBef>
              <a:buSzTx/>
              <a:buNone/>
              <a:defRPr sz="2000">
                <a:solidFill>
                  <a:srgbClr val="000000"/>
                </a:solidFill>
              </a:defRPr>
            </a:lvl3pPr>
            <a:lvl4pPr marL="241091" indent="723275" defTabSz="321454">
              <a:spcBef>
                <a:spcPts val="500"/>
              </a:spcBef>
              <a:buSzTx/>
              <a:buNone/>
              <a:defRPr sz="2000">
                <a:solidFill>
                  <a:srgbClr val="000000"/>
                </a:solidFill>
              </a:defRPr>
            </a:lvl4pPr>
            <a:lvl5pPr marL="241091" indent="1044730" defTabSz="321454">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4237196"/>
      </p:ext>
    </p:extLst>
  </p:cSld>
  <p:clrMapOvr>
    <a:masterClrMapping/>
  </p:clrMapOvr>
  <p:transition spd="med"/>
</p:sldLayout>
</file>

<file path=ppt/slideLayouts/slideLayout206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a:solidFill>
                  <a:srgbClr val="000000"/>
                </a:solidFill>
              </a:defRPr>
            </a:lvl1pPr>
            <a:lvl2pPr marL="0" indent="321454" defTabSz="321454">
              <a:spcBef>
                <a:spcPts val="500"/>
              </a:spcBef>
              <a:buSzTx/>
              <a:buNone/>
              <a:defRPr sz="1700" b="1">
                <a:solidFill>
                  <a:srgbClr val="000000"/>
                </a:solidFill>
              </a:defRPr>
            </a:lvl2pPr>
            <a:lvl3pPr marL="0" indent="642909" defTabSz="321454">
              <a:spcBef>
                <a:spcPts val="500"/>
              </a:spcBef>
              <a:buSzTx/>
              <a:buNone/>
              <a:defRPr sz="1700" b="1">
                <a:solidFill>
                  <a:srgbClr val="000000"/>
                </a:solidFill>
              </a:defRPr>
            </a:lvl3pPr>
            <a:lvl4pPr marL="0" indent="964364" defTabSz="321454">
              <a:spcBef>
                <a:spcPts val="500"/>
              </a:spcBef>
              <a:buSzTx/>
              <a:buNone/>
              <a:defRPr sz="1700" b="1">
                <a:solidFill>
                  <a:srgbClr val="000000"/>
                </a:solidFill>
              </a:defRPr>
            </a:lvl4pPr>
            <a:lvl5pPr marL="0" indent="1285819" defTabSz="321454">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p>
            <a:pPr marL="0" indent="0" defTabSz="321454" rtl="0">
              <a:spcBef>
                <a:spcPts val="500"/>
              </a:spcBef>
              <a:buSzTx/>
              <a:buNone/>
              <a:defRPr sz="1700" b="1">
                <a:solidFill>
                  <a:srgbClr val="000000"/>
                </a:solidFill>
              </a:defRPr>
            </a:pPr>
            <a:endParaRPr/>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4103929"/>
      </p:ext>
    </p:extLst>
  </p:cSld>
  <p:clrMapOvr>
    <a:masterClrMapping/>
  </p:clrMapOvr>
  <p:transition spd="med"/>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12"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07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3301900"/>
      </p:ext>
    </p:extLst>
  </p:cSld>
  <p:clrMapOvr>
    <a:masterClrMapping/>
  </p:clrMapOvr>
  <p:transition spd="med"/>
</p:sldLayout>
</file>

<file path=ppt/slideLayouts/slideLayout207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6627778"/>
      </p:ext>
    </p:extLst>
  </p:cSld>
  <p:clrMapOvr>
    <a:masterClrMapping/>
  </p:clrMapOvr>
  <p:transition spd="med"/>
</p:sldLayout>
</file>

<file path=ppt/slideLayouts/slideLayout207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a:solidFill>
                  <a:srgbClr val="000000"/>
                </a:solidFill>
              </a:defRPr>
            </a:lvl1pPr>
          </a:lstStyle>
          <a:p>
            <a:r>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p>
            <a:pPr marL="0" indent="0" defTabSz="321454" rtl="0">
              <a:spcBef>
                <a:spcPts val="500"/>
              </a:spcBef>
              <a:buSzTx/>
              <a:buNone/>
              <a:defRPr sz="1000">
                <a:solidFill>
                  <a:srgbClr val="000000"/>
                </a:solidFill>
              </a:defRPr>
            </a:pPr>
            <a:endParaRPr/>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706844"/>
      </p:ext>
    </p:extLst>
  </p:cSld>
  <p:clrMapOvr>
    <a:masterClrMapping/>
  </p:clrMapOvr>
  <p:transition spd="med"/>
</p:sldLayout>
</file>

<file path=ppt/slideLayouts/slideLayout207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a:solidFill>
                  <a:srgbClr val="000000"/>
                </a:solidFill>
              </a:defRPr>
            </a:lvl1pPr>
          </a:lstStyle>
          <a:p>
            <a:r>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p>
            <a:endParaRPr/>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a:solidFill>
                  <a:srgbClr val="000000"/>
                </a:solidFill>
              </a:defRPr>
            </a:lvl1pPr>
            <a:lvl2pPr marL="0" indent="321454" defTabSz="321454">
              <a:spcBef>
                <a:spcPts val="500"/>
              </a:spcBef>
              <a:buSzTx/>
              <a:buNone/>
              <a:defRPr sz="1000">
                <a:solidFill>
                  <a:srgbClr val="000000"/>
                </a:solidFill>
              </a:defRPr>
            </a:lvl2pPr>
            <a:lvl3pPr marL="0" indent="642909" defTabSz="321454">
              <a:spcBef>
                <a:spcPts val="500"/>
              </a:spcBef>
              <a:buSzTx/>
              <a:buNone/>
              <a:defRPr sz="1000">
                <a:solidFill>
                  <a:srgbClr val="000000"/>
                </a:solidFill>
              </a:defRPr>
            </a:lvl3pPr>
            <a:lvl4pPr marL="0" indent="964364" defTabSz="321454">
              <a:spcBef>
                <a:spcPts val="500"/>
              </a:spcBef>
              <a:buSzTx/>
              <a:buNone/>
              <a:defRPr sz="1000">
                <a:solidFill>
                  <a:srgbClr val="000000"/>
                </a:solidFill>
              </a:defRPr>
            </a:lvl4pPr>
            <a:lvl5pPr marL="0" indent="1285819" defTabSz="321454">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4715695"/>
      </p:ext>
    </p:extLst>
  </p:cSld>
  <p:clrMapOvr>
    <a:masterClrMapping/>
  </p:clrMapOvr>
  <p:transition spd="med"/>
</p:sldLayout>
</file>

<file path=ppt/slideLayouts/slideLayout207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250340"/>
      </p:ext>
    </p:extLst>
  </p:cSld>
  <p:clrMapOvr>
    <a:masterClrMapping/>
  </p:clrMapOvr>
  <p:transition spd="med"/>
</p:sldLayout>
</file>

<file path=ppt/slideLayouts/slideLayout207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0">
                <a:solidFill>
                  <a:srgbClr val="000000"/>
                </a:solidFill>
              </a:defRPr>
            </a:lvl1pPr>
          </a:lstStyle>
          <a:p>
            <a:r>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5951989"/>
      </p:ext>
    </p:extLst>
  </p:cSld>
  <p:clrMapOvr>
    <a:masterClrMapping/>
  </p:clrMapOvr>
  <p:transition spd="med"/>
</p:sldLayout>
</file>

<file path=ppt/slideLayouts/slideLayout207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97310232"/>
      </p:ext>
    </p:extLst>
  </p:cSld>
  <p:clrMapOvr>
    <a:masterClrMapping/>
  </p:clrMapOvr>
  <p:transition spd="med"/>
</p:sldLayout>
</file>

<file path=ppt/slideLayouts/slideLayout207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87090366"/>
      </p:ext>
    </p:extLst>
  </p:cSld>
  <p:clrMapOvr>
    <a:masterClrMapping/>
  </p:clrMapOvr>
  <p:transition spd="med"/>
</p:sldLayout>
</file>

<file path=ppt/slideLayouts/slideLayout207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82158514"/>
      </p:ext>
    </p:extLst>
  </p:cSld>
  <p:clrMapOvr>
    <a:masterClrMapping/>
  </p:clrMapOvr>
  <p:transition spd="med"/>
</p:sldLayout>
</file>

<file path=ppt/slideLayouts/slideLayout207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12497594"/>
      </p:ext>
    </p:extLst>
  </p:cSld>
  <p:clrMapOvr>
    <a:masterClrMapping/>
  </p:clrMapOvr>
  <p:transition spd="med"/>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cap="all"/>
            </a:lvl1pPr>
          </a:lstStyle>
          <a:p>
            <a:r>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a:solidFill>
                  <a:srgbClr val="000000"/>
                </a:solidFill>
              </a:defRPr>
            </a:lvl1pPr>
            <a:lvl2pPr marL="0" indent="457020">
              <a:spcBef>
                <a:spcPts val="400"/>
              </a:spcBef>
              <a:buSzTx/>
              <a:buNone/>
              <a:defRPr sz="2000">
                <a:solidFill>
                  <a:srgbClr val="000000"/>
                </a:solidFill>
              </a:defRPr>
            </a:lvl2pPr>
            <a:lvl3pPr marL="0" indent="914040">
              <a:spcBef>
                <a:spcPts val="400"/>
              </a:spcBef>
              <a:buSzTx/>
              <a:buNone/>
              <a:defRPr sz="2000">
                <a:solidFill>
                  <a:srgbClr val="000000"/>
                </a:solidFill>
              </a:defRPr>
            </a:lvl3pPr>
            <a:lvl4pPr marL="0" indent="1371056">
              <a:spcBef>
                <a:spcPts val="400"/>
              </a:spcBef>
              <a:buSzTx/>
              <a:buNone/>
              <a:defRPr sz="2000">
                <a:solidFill>
                  <a:srgbClr val="000000"/>
                </a:solidFill>
              </a:defRPr>
            </a:lvl4pPr>
            <a:lvl5pPr marL="0" indent="182808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21"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08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63386737"/>
      </p:ext>
    </p:extLst>
  </p:cSld>
  <p:clrMapOvr>
    <a:masterClrMapping/>
  </p:clrMapOvr>
  <p:transition spd="med"/>
</p:sldLayout>
</file>

<file path=ppt/slideLayouts/slideLayout208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724870167"/>
      </p:ext>
    </p:extLst>
  </p:cSld>
  <p:clrMapOvr>
    <a:masterClrMapping/>
  </p:clrMapOvr>
  <p:transition spd="med"/>
</p:sldLayout>
</file>

<file path=ppt/slideLayouts/slideLayout208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76373676"/>
      </p:ext>
    </p:extLst>
  </p:cSld>
  <p:clrMapOvr>
    <a:masterClrMapping/>
  </p:clrMapOvr>
  <p:transition spd="med"/>
</p:sldLayout>
</file>

<file path=ppt/slideLayouts/slideLayout208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66529809"/>
      </p:ext>
    </p:extLst>
  </p:cSld>
  <p:clrMapOvr>
    <a:masterClrMapping/>
  </p:clrMapOvr>
  <p:transition spd="med"/>
</p:sldLayout>
</file>

<file path=ppt/slideLayouts/slideLayout208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4001104"/>
      </p:ext>
    </p:extLst>
  </p:cSld>
  <p:clrMapOvr>
    <a:masterClrMapping/>
  </p:clrMapOvr>
  <p:transition spd="med"/>
</p:sldLayout>
</file>

<file path=ppt/slideLayouts/slideLayout208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00510925"/>
      </p:ext>
    </p:extLst>
  </p:cSld>
  <p:clrMapOvr>
    <a:masterClrMapping/>
  </p:clrMapOvr>
  <p:transition spd="med"/>
</p:sldLayout>
</file>

<file path=ppt/slideLayouts/slideLayout208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33373940"/>
      </p:ext>
    </p:extLst>
  </p:cSld>
  <p:clrMapOvr>
    <a:masterClrMapping/>
  </p:clrMapOvr>
  <p:transition spd="med"/>
</p:sldLayout>
</file>

<file path=ppt/slideLayouts/slideLayout208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10011925"/>
      </p:ext>
    </p:extLst>
  </p:cSld>
  <p:clrMapOvr>
    <a:masterClrMapping/>
  </p:clrMapOvr>
  <p:transition spd="med"/>
</p:sldLayout>
</file>

<file path=ppt/slideLayouts/slideLayout208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94868616"/>
      </p:ext>
    </p:extLst>
  </p:cSld>
  <p:clrMapOvr>
    <a:masterClrMapping/>
  </p:clrMapOvr>
  <p:transition spd="med"/>
</p:sldLayout>
</file>

<file path=ppt/slideLayouts/slideLayout208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33416694"/>
      </p:ext>
    </p:extLst>
  </p:cSld>
  <p:clrMapOvr>
    <a:masterClrMapping/>
  </p:clrMapOvr>
  <p:transition spd="med"/>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a:solidFill>
                  <a:srgbClr val="000000"/>
                </a:solidFill>
              </a:defRPr>
            </a:lvl1pPr>
            <a:lvl2pPr marL="790260" indent="-333244">
              <a:spcBef>
                <a:spcPts val="600"/>
              </a:spcBef>
              <a:buSzPct val="100000"/>
              <a:buChar char="–"/>
              <a:defRPr sz="2800">
                <a:solidFill>
                  <a:srgbClr val="000000"/>
                </a:solidFill>
              </a:defRPr>
            </a:lvl2pPr>
            <a:lvl3pPr marL="1233949" indent="-319913">
              <a:spcBef>
                <a:spcPts val="600"/>
              </a:spcBef>
              <a:buSzPct val="100000"/>
              <a:buChar char="•"/>
              <a:defRPr sz="2800">
                <a:solidFill>
                  <a:srgbClr val="000000"/>
                </a:solidFill>
              </a:defRPr>
            </a:lvl3pPr>
            <a:lvl4pPr marL="1726515" indent="-355459">
              <a:spcBef>
                <a:spcPts val="600"/>
              </a:spcBef>
              <a:buSzPct val="100000"/>
              <a:buChar char="–"/>
              <a:defRPr sz="2800">
                <a:solidFill>
                  <a:srgbClr val="000000"/>
                </a:solidFill>
              </a:defRPr>
            </a:lvl4pPr>
            <a:lvl5pPr marL="2183533" indent="-355460">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30"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09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13043929"/>
      </p:ext>
    </p:extLst>
  </p:cSld>
  <p:clrMapOvr>
    <a:masterClrMapping/>
  </p:clrMapOvr>
  <p:transition spd="med"/>
</p:sldLayout>
</file>

<file path=ppt/slideLayouts/slideLayout209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87464914"/>
      </p:ext>
    </p:extLst>
  </p:cSld>
  <p:clrMapOvr>
    <a:masterClrMapping/>
  </p:clrMapOvr>
  <p:transition spd="med"/>
</p:sldLayout>
</file>

<file path=ppt/slideLayouts/slideLayout209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77327126"/>
      </p:ext>
    </p:extLst>
  </p:cSld>
  <p:clrMapOvr>
    <a:masterClrMapping/>
  </p:clrMapOvr>
  <p:transition spd="med"/>
</p:sldLayout>
</file>

<file path=ppt/slideLayouts/slideLayout209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54433877"/>
      </p:ext>
    </p:extLst>
  </p:cSld>
  <p:clrMapOvr>
    <a:masterClrMapping/>
  </p:clrMapOvr>
  <p:transition spd="med"/>
</p:sldLayout>
</file>

<file path=ppt/slideLayouts/slideLayout209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27318907"/>
      </p:ext>
    </p:extLst>
  </p:cSld>
  <p:clrMapOvr>
    <a:masterClrMapping/>
  </p:clrMapOvr>
  <p:transition spd="med"/>
</p:sldLayout>
</file>

<file path=ppt/slideLayouts/slideLayout209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lvl1pPr>
          </a:lstStyle>
          <a:p>
            <a:r>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FFFFFF"/>
                </a:solidFill>
              </a:defRPr>
            </a:lvl1pPr>
            <a:lvl2pPr marL="0" indent="457200" algn="ctr">
              <a:buSzTx/>
              <a:buNone/>
              <a:defRPr>
                <a:solidFill>
                  <a:srgbClr val="FFFFFF"/>
                </a:solidFill>
              </a:defRPr>
            </a:lvl2pPr>
            <a:lvl3pPr marL="0" indent="914400" algn="ctr">
              <a:buSzTx/>
              <a:buNone/>
              <a:defRPr>
                <a:solidFill>
                  <a:srgbClr val="FFFFFF"/>
                </a:solidFill>
              </a:defRPr>
            </a:lvl3pPr>
            <a:lvl4pPr marL="0" indent="1371600" algn="ctr">
              <a:buSzTx/>
              <a:buNone/>
              <a:defRPr>
                <a:solidFill>
                  <a:srgbClr val="FFFFFF"/>
                </a:solidFill>
              </a:defRPr>
            </a:lvl4pPr>
            <a:lvl5pPr marL="0" indent="1828800" algn="ctr">
              <a:buSzTx/>
              <a:buNone/>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5588839"/>
      </p:ext>
    </p:extLst>
  </p:cSld>
  <p:clrMapOvr>
    <a:masterClrMapping/>
  </p:clrMapOvr>
  <p:transition spd="med"/>
</p:sldLayout>
</file>

<file path=ppt/slideLayouts/slideLayout209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68822882"/>
      </p:ext>
    </p:extLst>
  </p:cSld>
  <p:clrMapOvr>
    <a:masterClrMapping/>
  </p:clrMapOvr>
  <p:transition spd="med"/>
</p:sldLayout>
</file>

<file path=ppt/slideLayouts/slideLayout209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lvl1pPr>
          </a:lstStyle>
          <a:p>
            <a:r>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FFFFFF"/>
                </a:solidFill>
              </a:defRPr>
            </a:lvl1pPr>
            <a:lvl2pPr marL="0" indent="457200">
              <a:spcBef>
                <a:spcPts val="400"/>
              </a:spcBef>
              <a:buSzTx/>
              <a:buNone/>
              <a:defRPr sz="2000">
                <a:solidFill>
                  <a:srgbClr val="FFFFFF"/>
                </a:solidFill>
              </a:defRPr>
            </a:lvl2pPr>
            <a:lvl3pPr marL="0" indent="914400">
              <a:spcBef>
                <a:spcPts val="400"/>
              </a:spcBef>
              <a:buSzTx/>
              <a:buNone/>
              <a:defRPr sz="2000">
                <a:solidFill>
                  <a:srgbClr val="FFFFFF"/>
                </a:solidFill>
              </a:defRPr>
            </a:lvl3pPr>
            <a:lvl4pPr marL="0" indent="1371600">
              <a:spcBef>
                <a:spcPts val="400"/>
              </a:spcBef>
              <a:buSzTx/>
              <a:buNone/>
              <a:defRPr sz="2000">
                <a:solidFill>
                  <a:srgbClr val="FFFFFF"/>
                </a:solidFill>
              </a:defRPr>
            </a:lvl4pPr>
            <a:lvl5pPr marL="0" indent="1828800">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245464"/>
      </p:ext>
    </p:extLst>
  </p:cSld>
  <p:clrMapOvr>
    <a:masterClrMapping/>
  </p:clrMapOvr>
  <p:transition spd="med"/>
</p:sldLayout>
</file>

<file path=ppt/slideLayouts/slideLayout209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a:solidFill>
                  <a:srgbClr val="FFFFFF"/>
                </a:solidFill>
              </a:defRPr>
            </a:lvl1pPr>
            <a:lvl2pPr marL="790575" indent="-333375">
              <a:spcBef>
                <a:spcPts val="600"/>
              </a:spcBef>
              <a:buSzPct val="100000"/>
              <a:buChar char="–"/>
              <a:defRPr sz="2800">
                <a:solidFill>
                  <a:srgbClr val="FFFFFF"/>
                </a:solidFill>
              </a:defRPr>
            </a:lvl2pPr>
            <a:lvl3pPr marL="1234439" indent="-320039">
              <a:spcBef>
                <a:spcPts val="600"/>
              </a:spcBef>
              <a:buSzPct val="100000"/>
              <a:buChar char="•"/>
              <a:defRPr sz="2800">
                <a:solidFill>
                  <a:srgbClr val="FFFFFF"/>
                </a:solidFill>
              </a:defRPr>
            </a:lvl3pPr>
            <a:lvl4pPr marL="1727200" indent="-355600">
              <a:spcBef>
                <a:spcPts val="600"/>
              </a:spcBef>
              <a:buSzPct val="100000"/>
              <a:buChar char="–"/>
              <a:defRPr sz="2800">
                <a:solidFill>
                  <a:srgbClr val="FFFFFF"/>
                </a:solidFill>
              </a:defRPr>
            </a:lvl4pPr>
            <a:lvl5pPr marL="2184400" indent="-355600">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1907473"/>
      </p:ext>
    </p:extLst>
  </p:cSld>
  <p:clrMapOvr>
    <a:masterClrMapping/>
  </p:clrMapOvr>
  <p:transition spd="med"/>
</p:sldLayout>
</file>

<file path=ppt/slideLayouts/slideLayout209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lvl1pPr>
          </a:lstStyle>
          <a:p>
            <a:r>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FFFFFF"/>
                </a:solidFill>
              </a:defRPr>
            </a:lvl1pPr>
            <a:lvl2pPr marL="0" indent="457200">
              <a:spcBef>
                <a:spcPts val="500"/>
              </a:spcBef>
              <a:buSzTx/>
              <a:buNone/>
              <a:defRPr sz="2400" b="1">
                <a:solidFill>
                  <a:srgbClr val="FFFFFF"/>
                </a:solidFill>
              </a:defRPr>
            </a:lvl2pPr>
            <a:lvl3pPr marL="0" indent="914400">
              <a:spcBef>
                <a:spcPts val="500"/>
              </a:spcBef>
              <a:buSzTx/>
              <a:buNone/>
              <a:defRPr sz="2400" b="1">
                <a:solidFill>
                  <a:srgbClr val="FFFFFF"/>
                </a:solidFill>
              </a:defRPr>
            </a:lvl3pPr>
            <a:lvl4pPr marL="0" indent="1371600">
              <a:spcBef>
                <a:spcPts val="500"/>
              </a:spcBef>
              <a:buSzTx/>
              <a:buNone/>
              <a:defRPr sz="2400" b="1">
                <a:solidFill>
                  <a:srgbClr val="FFFFFF"/>
                </a:solidFill>
              </a:defRPr>
            </a:lvl4pPr>
            <a:lvl5pPr marL="0" indent="1828800">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FFFFFF"/>
                </a:solidFill>
              </a:defRPr>
            </a:pPr>
            <a:endParaRPr/>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1824665"/>
      </p:ext>
    </p:extLst>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cSld>
  <p:clrMapOvr>
    <a:masterClrMapping/>
  </p:clrMapOvr>
  <p:transition spd="med"/>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a:lvl1pPr>
          </a:lstStyle>
          <a:p>
            <a:r>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a:solidFill>
                  <a:srgbClr val="000000"/>
                </a:solidFill>
              </a:defRPr>
            </a:lvl1pPr>
            <a:lvl2pPr marL="0" indent="457020">
              <a:spcBef>
                <a:spcPts val="500"/>
              </a:spcBef>
              <a:buSzTx/>
              <a:buNone/>
              <a:defRPr sz="2400" b="1">
                <a:solidFill>
                  <a:srgbClr val="000000"/>
                </a:solidFill>
              </a:defRPr>
            </a:lvl2pPr>
            <a:lvl3pPr marL="0" indent="914040">
              <a:spcBef>
                <a:spcPts val="500"/>
              </a:spcBef>
              <a:buSzTx/>
              <a:buNone/>
              <a:defRPr sz="2400" b="1">
                <a:solidFill>
                  <a:srgbClr val="000000"/>
                </a:solidFill>
              </a:defRPr>
            </a:lvl3pPr>
            <a:lvl4pPr marL="0" indent="1371056">
              <a:spcBef>
                <a:spcPts val="500"/>
              </a:spcBef>
              <a:buSzTx/>
              <a:buNone/>
              <a:defRPr sz="2400" b="1">
                <a:solidFill>
                  <a:srgbClr val="000000"/>
                </a:solidFill>
              </a:defRPr>
            </a:lvl4pPr>
            <a:lvl5pPr marL="0" indent="182808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rtl="0">
              <a:spcBef>
                <a:spcPts val="500"/>
              </a:spcBef>
              <a:buSzTx/>
              <a:buNone/>
              <a:defRPr sz="2400" b="1">
                <a:solidFill>
                  <a:srgbClr val="000000"/>
                </a:solidFill>
              </a:defRPr>
            </a:pPr>
            <a:endParaRPr/>
          </a:p>
        </p:txBody>
      </p:sp>
      <p:sp>
        <p:nvSpPr>
          <p:cNvPr id="2840"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10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8969157"/>
      </p:ext>
    </p:extLst>
  </p:cSld>
  <p:clrMapOvr>
    <a:masterClrMapping/>
  </p:clrMapOvr>
  <p:transition spd="med"/>
</p:sldLayout>
</file>

<file path=ppt/slideLayouts/slideLayout210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5056492"/>
      </p:ext>
    </p:extLst>
  </p:cSld>
  <p:clrMapOvr>
    <a:masterClrMapping/>
  </p:clrMapOvr>
  <p:transition spd="med"/>
</p:sldLayout>
</file>

<file path=ppt/slideLayouts/slideLayout210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lvl1pPr>
          </a:lstStyle>
          <a:p>
            <a:r>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FFFFFF"/>
                </a:solidFill>
              </a:defRPr>
            </a:pPr>
            <a:endParaRPr/>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9975912"/>
      </p:ext>
    </p:extLst>
  </p:cSld>
  <p:clrMapOvr>
    <a:masterClrMapping/>
  </p:clrMapOvr>
  <p:transition spd="med"/>
</p:sldLayout>
</file>

<file path=ppt/slideLayouts/slideLayout210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lvl1pPr>
          </a:lstStyle>
          <a:p>
            <a:r>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FFFFFF"/>
                </a:solidFill>
              </a:defRPr>
            </a:lvl1pPr>
            <a:lvl2pPr marL="0" indent="457200">
              <a:spcBef>
                <a:spcPts val="300"/>
              </a:spcBef>
              <a:buSzTx/>
              <a:buNone/>
              <a:defRPr sz="1400">
                <a:solidFill>
                  <a:srgbClr val="FFFFFF"/>
                </a:solidFill>
              </a:defRPr>
            </a:lvl2pPr>
            <a:lvl3pPr marL="0" indent="914400">
              <a:spcBef>
                <a:spcPts val="300"/>
              </a:spcBef>
              <a:buSzTx/>
              <a:buNone/>
              <a:defRPr sz="1400">
                <a:solidFill>
                  <a:srgbClr val="FFFFFF"/>
                </a:solidFill>
              </a:defRPr>
            </a:lvl3pPr>
            <a:lvl4pPr marL="0" indent="1371600">
              <a:spcBef>
                <a:spcPts val="300"/>
              </a:spcBef>
              <a:buSzTx/>
              <a:buNone/>
              <a:defRPr sz="1400">
                <a:solidFill>
                  <a:srgbClr val="FFFFFF"/>
                </a:solidFill>
              </a:defRPr>
            </a:lvl4pPr>
            <a:lvl5pPr marL="0" indent="1828800">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8982052"/>
      </p:ext>
    </p:extLst>
  </p:cSld>
  <p:clrMapOvr>
    <a:masterClrMapping/>
  </p:clrMapOvr>
  <p:transition spd="med"/>
</p:sldLayout>
</file>

<file path=ppt/slideLayouts/slideLayout210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9628071"/>
      </p:ext>
    </p:extLst>
  </p:cSld>
  <p:clrMapOvr>
    <a:masterClrMapping/>
  </p:clrMapOvr>
  <p:transition spd="med"/>
</p:sldLayout>
</file>

<file path=ppt/slideLayouts/slideLayout210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0"/>
            </a:lvl1pPr>
          </a:lstStyle>
          <a:p>
            <a:r>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79593338"/>
      </p:ext>
    </p:extLst>
  </p:cSld>
  <p:clrMapOvr>
    <a:masterClrMapping/>
  </p:clrMapOvr>
  <p:transition spd="med"/>
</p:sldLayout>
</file>

<file path=ppt/slideLayouts/slideLayout210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92676782"/>
      </p:ext>
    </p:extLst>
  </p:cSld>
  <p:clrMapOvr>
    <a:masterClrMapping/>
  </p:clrMapOvr>
  <p:transition spd="med"/>
</p:sldLayout>
</file>

<file path=ppt/slideLayouts/slideLayout210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00442106"/>
      </p:ext>
    </p:extLst>
  </p:cSld>
  <p:clrMapOvr>
    <a:masterClrMapping/>
  </p:clrMapOvr>
  <p:transition spd="med"/>
</p:sldLayout>
</file>

<file path=ppt/slideLayouts/slideLayout210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0">
                <a:solidFill>
                  <a:srgbClr val="000000"/>
                </a:solidFill>
              </a:defRPr>
            </a:lvl1pPr>
          </a:lstStyle>
          <a:p>
            <a:r>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a:solidFill>
                  <a:srgbClr val="000000"/>
                </a:solidFill>
              </a:defRPr>
            </a:lvl1pPr>
            <a:lvl2pPr marL="0" indent="321503" algn="ctr" defTabSz="321503">
              <a:spcBef>
                <a:spcPts val="500"/>
              </a:spcBef>
              <a:buSzTx/>
              <a:buNone/>
              <a:defRPr sz="1600">
                <a:solidFill>
                  <a:srgbClr val="000000"/>
                </a:solidFill>
              </a:defRPr>
            </a:lvl2pPr>
            <a:lvl3pPr marL="0" indent="643006" algn="ctr" defTabSz="321503">
              <a:spcBef>
                <a:spcPts val="500"/>
              </a:spcBef>
              <a:buSzTx/>
              <a:buNone/>
              <a:defRPr sz="1600">
                <a:solidFill>
                  <a:srgbClr val="000000"/>
                </a:solidFill>
              </a:defRPr>
            </a:lvl3pPr>
            <a:lvl4pPr marL="0" indent="964508" algn="ctr" defTabSz="321503">
              <a:spcBef>
                <a:spcPts val="500"/>
              </a:spcBef>
              <a:buSzTx/>
              <a:buNone/>
              <a:defRPr sz="1600">
                <a:solidFill>
                  <a:srgbClr val="000000"/>
                </a:solidFill>
              </a:defRPr>
            </a:lvl4pPr>
            <a:lvl5pPr marL="0" indent="1286012" algn="ctr" defTabSz="321503">
              <a:spcBef>
                <a:spcPts val="500"/>
              </a:spcBef>
              <a:buSzTx/>
              <a:buNone/>
              <a:defRPr sz="16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4763019"/>
      </p:ext>
    </p:extLst>
  </p:cSld>
  <p:clrMapOvr>
    <a:masterClrMapping/>
  </p:clrMapOvr>
  <p:transition spd="med"/>
</p:sldLayout>
</file>

<file path=ppt/slideLayouts/slideLayout210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7058077"/>
      </p:ext>
    </p:extLst>
  </p:cSld>
  <p:clrMapOvr>
    <a:masterClrMapping/>
  </p:clrMapOvr>
  <p:transition spd="med"/>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48"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11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0">
                <a:solidFill>
                  <a:srgbClr val="000000"/>
                </a:solidFill>
              </a:defRPr>
            </a:lvl1pPr>
          </a:lstStyle>
          <a:p>
            <a:r>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a:solidFill>
                  <a:srgbClr val="000000"/>
                </a:solidFill>
              </a:defRPr>
            </a:lvl1pPr>
            <a:lvl2pPr marL="0" indent="321503" defTabSz="321503">
              <a:spcBef>
                <a:spcPts val="500"/>
              </a:spcBef>
              <a:buSzTx/>
              <a:buNone/>
              <a:defRPr sz="1600">
                <a:solidFill>
                  <a:srgbClr val="000000"/>
                </a:solidFill>
              </a:defRPr>
            </a:lvl2pPr>
            <a:lvl3pPr marL="0" indent="643006" defTabSz="321503">
              <a:spcBef>
                <a:spcPts val="500"/>
              </a:spcBef>
              <a:buSzTx/>
              <a:buNone/>
              <a:defRPr sz="1600">
                <a:solidFill>
                  <a:srgbClr val="000000"/>
                </a:solidFill>
              </a:defRPr>
            </a:lvl3pPr>
            <a:lvl4pPr marL="0" indent="964508" defTabSz="321503">
              <a:spcBef>
                <a:spcPts val="500"/>
              </a:spcBef>
              <a:buSzTx/>
              <a:buNone/>
              <a:defRPr sz="1600">
                <a:solidFill>
                  <a:srgbClr val="000000"/>
                </a:solidFill>
              </a:defRPr>
            </a:lvl4pPr>
            <a:lvl5pPr marL="0" indent="1286012" defTabSz="321503">
              <a:spcBef>
                <a:spcPts val="500"/>
              </a:spcBef>
              <a:buSzTx/>
              <a:buNone/>
              <a:defRPr sz="16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2731518"/>
      </p:ext>
    </p:extLst>
  </p:cSld>
  <p:clrMapOvr>
    <a:masterClrMapping/>
  </p:clrMapOvr>
  <p:transition spd="med"/>
</p:sldLayout>
</file>

<file path=ppt/slideLayouts/slideLayout211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9911652"/>
      </p:ext>
    </p:extLst>
  </p:cSld>
  <p:clrMapOvr>
    <a:masterClrMapping/>
  </p:clrMapOvr>
  <p:transition spd="med"/>
</p:sldLayout>
</file>

<file path=ppt/slideLayouts/slideLayout211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a:solidFill>
                  <a:srgbClr val="000000"/>
                </a:solidFill>
              </a:defRPr>
            </a:lvl1pPr>
            <a:lvl2pPr marL="0" indent="321503" defTabSz="321503">
              <a:spcBef>
                <a:spcPts val="500"/>
              </a:spcBef>
              <a:buSzTx/>
              <a:buNone/>
              <a:defRPr sz="1600" b="1">
                <a:solidFill>
                  <a:srgbClr val="000000"/>
                </a:solidFill>
              </a:defRPr>
            </a:lvl2pPr>
            <a:lvl3pPr marL="0" indent="643006" defTabSz="321503">
              <a:spcBef>
                <a:spcPts val="500"/>
              </a:spcBef>
              <a:buSzTx/>
              <a:buNone/>
              <a:defRPr sz="1600" b="1">
                <a:solidFill>
                  <a:srgbClr val="000000"/>
                </a:solidFill>
              </a:defRPr>
            </a:lvl3pPr>
            <a:lvl4pPr marL="0" indent="964508" defTabSz="321503">
              <a:spcBef>
                <a:spcPts val="500"/>
              </a:spcBef>
              <a:buSzTx/>
              <a:buNone/>
              <a:defRPr sz="1600" b="1">
                <a:solidFill>
                  <a:srgbClr val="000000"/>
                </a:solidFill>
              </a:defRPr>
            </a:lvl4pPr>
            <a:lvl5pPr marL="0" indent="1286012" defTabSz="321503">
              <a:spcBef>
                <a:spcPts val="500"/>
              </a:spcBef>
              <a:buSzTx/>
              <a:buNone/>
              <a:defRPr sz="16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p>
            <a:pPr marL="0" indent="0" defTabSz="321503" rtl="0">
              <a:spcBef>
                <a:spcPts val="500"/>
              </a:spcBef>
              <a:buSzTx/>
              <a:buNone/>
              <a:defRPr sz="1600" b="1">
                <a:solidFill>
                  <a:srgbClr val="000000"/>
                </a:solidFill>
              </a:defRPr>
            </a:pPr>
            <a:endParaRPr/>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0856437"/>
      </p:ext>
    </p:extLst>
  </p:cSld>
  <p:clrMapOvr>
    <a:masterClrMapping/>
  </p:clrMapOvr>
  <p:transition spd="med"/>
</p:sldLayout>
</file>

<file path=ppt/slideLayouts/slideLayout211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4459648"/>
      </p:ext>
    </p:extLst>
  </p:cSld>
  <p:clrMapOvr>
    <a:masterClrMapping/>
  </p:clrMapOvr>
  <p:transition spd="med"/>
</p:sldLayout>
</file>

<file path=ppt/slideLayouts/slideLayout211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0">
                <a:solidFill>
                  <a:srgbClr val="000000"/>
                </a:solidFill>
              </a:defRPr>
            </a:lvl1pPr>
          </a:lstStyle>
          <a:p>
            <a:r>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p>
            <a:pPr marL="0" indent="0" defTabSz="321503" rtl="0">
              <a:spcBef>
                <a:spcPts val="500"/>
              </a:spcBef>
              <a:buSzTx/>
              <a:buNone/>
              <a:defRPr sz="1100">
                <a:solidFill>
                  <a:srgbClr val="000000"/>
                </a:solidFill>
              </a:defRPr>
            </a:pPr>
            <a:endParaRPr/>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6875179"/>
      </p:ext>
    </p:extLst>
  </p:cSld>
  <p:clrMapOvr>
    <a:masterClrMapping/>
  </p:clrMapOvr>
  <p:transition spd="med"/>
</p:sldLayout>
</file>

<file path=ppt/slideLayouts/slideLayout211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0">
                <a:solidFill>
                  <a:srgbClr val="000000"/>
                </a:solidFill>
              </a:defRPr>
            </a:lvl1pPr>
          </a:lstStyle>
          <a:p>
            <a:r>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p>
            <a:endParaRPr/>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a:solidFill>
                  <a:srgbClr val="000000"/>
                </a:solidFill>
              </a:defRPr>
            </a:lvl1pPr>
            <a:lvl2pPr marL="0" indent="321503" defTabSz="321503">
              <a:spcBef>
                <a:spcPts val="500"/>
              </a:spcBef>
              <a:buSzTx/>
              <a:buNone/>
              <a:defRPr sz="1100">
                <a:solidFill>
                  <a:srgbClr val="000000"/>
                </a:solidFill>
              </a:defRPr>
            </a:lvl2pPr>
            <a:lvl3pPr marL="0" indent="643006" defTabSz="321503">
              <a:spcBef>
                <a:spcPts val="500"/>
              </a:spcBef>
              <a:buSzTx/>
              <a:buNone/>
              <a:defRPr sz="1100">
                <a:solidFill>
                  <a:srgbClr val="000000"/>
                </a:solidFill>
              </a:defRPr>
            </a:lvl3pPr>
            <a:lvl4pPr marL="0" indent="964508" defTabSz="321503">
              <a:spcBef>
                <a:spcPts val="500"/>
              </a:spcBef>
              <a:buSzTx/>
              <a:buNone/>
              <a:defRPr sz="1100">
                <a:solidFill>
                  <a:srgbClr val="000000"/>
                </a:solidFill>
              </a:defRPr>
            </a:lvl4pPr>
            <a:lvl5pPr marL="0" indent="1286012" defTabSz="321503">
              <a:spcBef>
                <a:spcPts val="500"/>
              </a:spcBef>
              <a:buSzTx/>
              <a:buNone/>
              <a:defRPr sz="11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9327891"/>
      </p:ext>
    </p:extLst>
  </p:cSld>
  <p:clrMapOvr>
    <a:masterClrMapping/>
  </p:clrMapOvr>
  <p:transition spd="med"/>
</p:sldLayout>
</file>

<file path=ppt/slideLayouts/slideLayout211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3809636"/>
      </p:ext>
    </p:extLst>
  </p:cSld>
  <p:clrMapOvr>
    <a:masterClrMapping/>
  </p:clrMapOvr>
  <p:transition spd="med"/>
</p:sldLayout>
</file>

<file path=ppt/slideLayouts/slideLayout211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0">
                <a:solidFill>
                  <a:srgbClr val="000000"/>
                </a:solidFill>
              </a:defRPr>
            </a:lvl1pPr>
          </a:lstStyle>
          <a:p>
            <a:r>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1769188"/>
      </p:ext>
    </p:extLst>
  </p:cSld>
  <p:clrMapOvr>
    <a:masterClrMapping/>
  </p:clrMapOvr>
  <p:transition spd="med"/>
</p:sldLayout>
</file>

<file path=ppt/slideLayouts/slideLayout211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a:solidFill>
                  <a:srgbClr val="F8F8EF"/>
                </a:solidFill>
                <a:effectLst>
                  <a:outerShdw blurRad="38100" dist="38100" dir="2700000" rotWithShape="0">
                    <a:srgbClr val="000000">
                      <a:alpha val="43137"/>
                    </a:srgbClr>
                  </a:outerShdw>
                </a:effectLst>
              </a:defRPr>
            </a:lvl1pPr>
            <a:lvl2pPr marL="0" indent="456725" algn="ctr">
              <a:buSzTx/>
              <a:buNone/>
              <a:defRPr>
                <a:solidFill>
                  <a:srgbClr val="F8F8EF"/>
                </a:solidFill>
                <a:effectLst>
                  <a:outerShdw blurRad="38100" dist="38100" dir="2700000" rotWithShape="0">
                    <a:srgbClr val="000000">
                      <a:alpha val="43137"/>
                    </a:srgbClr>
                  </a:outerShdw>
                </a:effectLst>
              </a:defRPr>
            </a:lvl2pPr>
            <a:lvl3pPr marL="0" indent="913454" algn="ctr">
              <a:buSzTx/>
              <a:buNone/>
              <a:defRPr>
                <a:solidFill>
                  <a:srgbClr val="F8F8EF"/>
                </a:solidFill>
                <a:effectLst>
                  <a:outerShdw blurRad="38100" dist="38100" dir="2700000" rotWithShape="0">
                    <a:srgbClr val="000000">
                      <a:alpha val="43137"/>
                    </a:srgbClr>
                  </a:outerShdw>
                </a:effectLst>
              </a:defRPr>
            </a:lvl3pPr>
            <a:lvl4pPr marL="0" indent="1370171" algn="ctr">
              <a:buSzTx/>
              <a:buNone/>
              <a:defRPr>
                <a:solidFill>
                  <a:srgbClr val="F8F8EF"/>
                </a:solidFill>
                <a:effectLst>
                  <a:outerShdw blurRad="38100" dist="38100" dir="2700000" rotWithShape="0">
                    <a:srgbClr val="000000">
                      <a:alpha val="43137"/>
                    </a:srgbClr>
                  </a:outerShdw>
                </a:effectLst>
              </a:defRPr>
            </a:lvl4pPr>
            <a:lvl5pPr marL="0" indent="1826907" algn="ctr">
              <a:buSzTx/>
              <a:buNone/>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4104834"/>
      </p:ext>
    </p:extLst>
  </p:cSld>
  <p:clrMapOvr>
    <a:masterClrMapping/>
  </p:clrMapOvr>
  <p:transition spd="med"/>
</p:sldLayout>
</file>

<file path=ppt/slideLayouts/slideLayout211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0458711"/>
      </p:ext>
    </p:extLst>
  </p:cSld>
  <p:clrMapOvr>
    <a:masterClrMapping/>
  </p:clrMapOvr>
  <p:transition spd="med"/>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12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cap="all">
                <a:solidFill>
                  <a:srgbClr val="F8F8EF"/>
                </a:solidFill>
                <a:effectLst>
                  <a:outerShdw blurRad="38100" dist="38100" dir="2700000" rotWithShape="0">
                    <a:srgbClr val="000000">
                      <a:alpha val="43137"/>
                    </a:srgbClr>
                  </a:outerShdw>
                </a:effectLst>
              </a:defRPr>
            </a:lvl1pPr>
          </a:lstStyle>
          <a:p>
            <a:r>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a:solidFill>
                  <a:srgbClr val="F8F8EF"/>
                </a:solidFill>
                <a:effectLst>
                  <a:outerShdw blurRad="38100" dist="38100" dir="2700000" rotWithShape="0">
                    <a:srgbClr val="000000">
                      <a:alpha val="43137"/>
                    </a:srgbClr>
                  </a:outerShdw>
                </a:effectLst>
              </a:defRPr>
            </a:lvl1pPr>
            <a:lvl2pPr marL="0" indent="456725">
              <a:spcBef>
                <a:spcPts val="400"/>
              </a:spcBef>
              <a:buSzTx/>
              <a:buNone/>
              <a:defRPr sz="2000">
                <a:solidFill>
                  <a:srgbClr val="F8F8EF"/>
                </a:solidFill>
                <a:effectLst>
                  <a:outerShdw blurRad="38100" dist="38100" dir="2700000" rotWithShape="0">
                    <a:srgbClr val="000000">
                      <a:alpha val="43137"/>
                    </a:srgbClr>
                  </a:outerShdw>
                </a:effectLst>
              </a:defRPr>
            </a:lvl2pPr>
            <a:lvl3pPr marL="0" indent="913454">
              <a:spcBef>
                <a:spcPts val="400"/>
              </a:spcBef>
              <a:buSzTx/>
              <a:buNone/>
              <a:defRPr sz="2000">
                <a:solidFill>
                  <a:srgbClr val="F8F8EF"/>
                </a:solidFill>
                <a:effectLst>
                  <a:outerShdw blurRad="38100" dist="38100" dir="2700000" rotWithShape="0">
                    <a:srgbClr val="000000">
                      <a:alpha val="43137"/>
                    </a:srgbClr>
                  </a:outerShdw>
                </a:effectLst>
              </a:defRPr>
            </a:lvl3pPr>
            <a:lvl4pPr marL="0" indent="1370171">
              <a:spcBef>
                <a:spcPts val="400"/>
              </a:spcBef>
              <a:buSzTx/>
              <a:buNone/>
              <a:defRPr sz="2000">
                <a:solidFill>
                  <a:srgbClr val="F8F8EF"/>
                </a:solidFill>
                <a:effectLst>
                  <a:outerShdw blurRad="38100" dist="38100" dir="2700000" rotWithShape="0">
                    <a:srgbClr val="000000">
                      <a:alpha val="43137"/>
                    </a:srgbClr>
                  </a:outerShdw>
                </a:effectLst>
              </a:defRPr>
            </a:lvl4pPr>
            <a:lvl5pPr marL="0" indent="1826907">
              <a:spcBef>
                <a:spcPts val="400"/>
              </a:spcBef>
              <a:buSzTx/>
              <a:buNone/>
              <a:defRPr sz="20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5005804"/>
      </p:ext>
    </p:extLst>
  </p:cSld>
  <p:clrMapOvr>
    <a:masterClrMapping/>
  </p:clrMapOvr>
  <p:transition spd="med"/>
</p:sldLayout>
</file>

<file path=ppt/slideLayouts/slideLayout212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a:solidFill>
                  <a:srgbClr val="F8F8EF"/>
                </a:solidFill>
                <a:effectLst>
                  <a:outerShdw blurRad="38100" dist="38100" dir="2700000" rotWithShape="0">
                    <a:srgbClr val="000000">
                      <a:alpha val="43137"/>
                    </a:srgbClr>
                  </a:outerShdw>
                </a:effectLst>
              </a:defRPr>
            </a:lvl1pPr>
            <a:lvl2pPr marL="789750" indent="-333032">
              <a:spcBef>
                <a:spcPts val="600"/>
              </a:spcBef>
              <a:buSzPct val="100000"/>
              <a:buChar char="–"/>
              <a:defRPr sz="2800">
                <a:solidFill>
                  <a:srgbClr val="F8F8EF"/>
                </a:solidFill>
                <a:effectLst>
                  <a:outerShdw blurRad="38100" dist="38100" dir="2700000" rotWithShape="0">
                    <a:srgbClr val="000000">
                      <a:alpha val="43137"/>
                    </a:srgbClr>
                  </a:outerShdw>
                </a:effectLst>
              </a:defRPr>
            </a:lvl2pPr>
            <a:lvl3pPr marL="1233151" indent="-319708">
              <a:spcBef>
                <a:spcPts val="600"/>
              </a:spcBef>
              <a:buSzPct val="100000"/>
              <a:buChar char="•"/>
              <a:defRPr sz="2800">
                <a:solidFill>
                  <a:srgbClr val="F8F8EF"/>
                </a:solidFill>
                <a:effectLst>
                  <a:outerShdw blurRad="38100" dist="38100" dir="2700000" rotWithShape="0">
                    <a:srgbClr val="000000">
                      <a:alpha val="43137"/>
                    </a:srgbClr>
                  </a:outerShdw>
                </a:effectLst>
              </a:defRPr>
            </a:lvl3pPr>
            <a:lvl4pPr marL="1725405" indent="-355231">
              <a:spcBef>
                <a:spcPts val="600"/>
              </a:spcBef>
              <a:buSzPct val="100000"/>
              <a:buChar char="–"/>
              <a:defRPr sz="2800">
                <a:solidFill>
                  <a:srgbClr val="F8F8EF"/>
                </a:solidFill>
                <a:effectLst>
                  <a:outerShdw blurRad="38100" dist="38100" dir="2700000" rotWithShape="0">
                    <a:srgbClr val="000000">
                      <a:alpha val="43137"/>
                    </a:srgbClr>
                  </a:outerShdw>
                </a:effectLst>
              </a:defRPr>
            </a:lvl4pPr>
            <a:lvl5pPr marL="2182126" indent="-355231">
              <a:spcBef>
                <a:spcPts val="600"/>
              </a:spcBef>
              <a:buChar char="»"/>
              <a:defRPr sz="28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2605785"/>
      </p:ext>
    </p:extLst>
  </p:cSld>
  <p:clrMapOvr>
    <a:masterClrMapping/>
  </p:clrMapOvr>
  <p:transition spd="med"/>
</p:sldLayout>
</file>

<file path=ppt/slideLayouts/slideLayout212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a:solidFill>
                  <a:srgbClr val="F8F8EF"/>
                </a:solidFill>
                <a:effectLst>
                  <a:outerShdw blurRad="38100" dist="38100" dir="2700000" rotWithShape="0">
                    <a:srgbClr val="000000">
                      <a:alpha val="43137"/>
                    </a:srgbClr>
                  </a:outerShdw>
                </a:effectLst>
              </a:defRPr>
            </a:lvl1pPr>
            <a:lvl2pPr marL="0" indent="456725">
              <a:spcBef>
                <a:spcPts val="500"/>
              </a:spcBef>
              <a:buSzTx/>
              <a:buNone/>
              <a:defRPr sz="2400" b="1">
                <a:solidFill>
                  <a:srgbClr val="F8F8EF"/>
                </a:solidFill>
                <a:effectLst>
                  <a:outerShdw blurRad="38100" dist="38100" dir="2700000" rotWithShape="0">
                    <a:srgbClr val="000000">
                      <a:alpha val="43137"/>
                    </a:srgbClr>
                  </a:outerShdw>
                </a:effectLst>
              </a:defRPr>
            </a:lvl2pPr>
            <a:lvl3pPr marL="0" indent="913454">
              <a:spcBef>
                <a:spcPts val="500"/>
              </a:spcBef>
              <a:buSzTx/>
              <a:buNone/>
              <a:defRPr sz="2400" b="1">
                <a:solidFill>
                  <a:srgbClr val="F8F8EF"/>
                </a:solidFill>
                <a:effectLst>
                  <a:outerShdw blurRad="38100" dist="38100" dir="2700000" rotWithShape="0">
                    <a:srgbClr val="000000">
                      <a:alpha val="43137"/>
                    </a:srgbClr>
                  </a:outerShdw>
                </a:effectLst>
              </a:defRPr>
            </a:lvl3pPr>
            <a:lvl4pPr marL="0" indent="1370171">
              <a:spcBef>
                <a:spcPts val="500"/>
              </a:spcBef>
              <a:buSzTx/>
              <a:buNone/>
              <a:defRPr sz="2400" b="1">
                <a:solidFill>
                  <a:srgbClr val="F8F8EF"/>
                </a:solidFill>
                <a:effectLst>
                  <a:outerShdw blurRad="38100" dist="38100" dir="2700000" rotWithShape="0">
                    <a:srgbClr val="000000">
                      <a:alpha val="43137"/>
                    </a:srgbClr>
                  </a:outerShdw>
                </a:effectLst>
              </a:defRPr>
            </a:lvl4pPr>
            <a:lvl5pPr marL="0" indent="1826907">
              <a:spcBef>
                <a:spcPts val="500"/>
              </a:spcBef>
              <a:buSzTx/>
              <a:buNone/>
              <a:defRPr sz="2400" b="1">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45344525"/>
      </p:ext>
    </p:extLst>
  </p:cSld>
  <p:clrMapOvr>
    <a:masterClrMapping/>
  </p:clrMapOvr>
  <p:transition spd="med"/>
</p:sldLayout>
</file>

<file path=ppt/slideLayouts/slideLayout212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0669733"/>
      </p:ext>
    </p:extLst>
  </p:cSld>
  <p:clrMapOvr>
    <a:masterClrMapping/>
  </p:clrMapOvr>
  <p:transition spd="med"/>
</p:sldLayout>
</file>

<file path=ppt/slideLayouts/slideLayout212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2473971"/>
      </p:ext>
    </p:extLst>
  </p:cSld>
  <p:clrMapOvr>
    <a:masterClrMapping/>
  </p:clrMapOvr>
  <p:transition spd="med"/>
</p:sldLayout>
</file>

<file path=ppt/slideLayouts/slideLayout212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a:solidFill>
                  <a:srgbClr val="F8F8EF"/>
                </a:solidFill>
                <a:effectLst>
                  <a:outerShdw blurRad="38100" dist="38100" dir="2700000" rotWithShape="0">
                    <a:srgbClr val="000000">
                      <a:alpha val="43137"/>
                    </a:srgbClr>
                  </a:outerShdw>
                </a:effectLst>
              </a:defRPr>
            </a:lvl1pPr>
            <a:lvl2pPr marL="0" indent="456725">
              <a:spcBef>
                <a:spcPts val="300"/>
              </a:spcBef>
              <a:buSzTx/>
              <a:buNone/>
              <a:defRPr sz="1400">
                <a:solidFill>
                  <a:srgbClr val="F8F8EF"/>
                </a:solidFill>
                <a:effectLst>
                  <a:outerShdw blurRad="38100" dist="38100" dir="2700000" rotWithShape="0">
                    <a:srgbClr val="000000">
                      <a:alpha val="43137"/>
                    </a:srgbClr>
                  </a:outerShdw>
                </a:effectLst>
              </a:defRPr>
            </a:lvl2pPr>
            <a:lvl3pPr marL="0" indent="913454">
              <a:spcBef>
                <a:spcPts val="300"/>
              </a:spcBef>
              <a:buSzTx/>
              <a:buNone/>
              <a:defRPr sz="1400">
                <a:solidFill>
                  <a:srgbClr val="F8F8EF"/>
                </a:solidFill>
                <a:effectLst>
                  <a:outerShdw blurRad="38100" dist="38100" dir="2700000" rotWithShape="0">
                    <a:srgbClr val="000000">
                      <a:alpha val="43137"/>
                    </a:srgbClr>
                  </a:outerShdw>
                </a:effectLst>
              </a:defRPr>
            </a:lvl3pPr>
            <a:lvl4pPr marL="0" indent="1370171">
              <a:spcBef>
                <a:spcPts val="300"/>
              </a:spcBef>
              <a:buSzTx/>
              <a:buNone/>
              <a:defRPr sz="1400">
                <a:solidFill>
                  <a:srgbClr val="F8F8EF"/>
                </a:solidFill>
                <a:effectLst>
                  <a:outerShdw blurRad="38100" dist="38100" dir="2700000" rotWithShape="0">
                    <a:srgbClr val="000000">
                      <a:alpha val="43137"/>
                    </a:srgbClr>
                  </a:outerShdw>
                </a:effectLst>
              </a:defRPr>
            </a:lvl4pPr>
            <a:lvl5pPr marL="0" indent="1826907">
              <a:spcBef>
                <a:spcPts val="300"/>
              </a:spcBef>
              <a:buSzTx/>
              <a:buNone/>
              <a:defRPr sz="14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4072529"/>
      </p:ext>
    </p:extLst>
  </p:cSld>
  <p:clrMapOvr>
    <a:masterClrMapping/>
  </p:clrMapOvr>
  <p:transition spd="med"/>
</p:sldLayout>
</file>

<file path=ppt/slideLayouts/slideLayout212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8391356"/>
      </p:ext>
    </p:extLst>
  </p:cSld>
  <p:clrMapOvr>
    <a:masterClrMapping/>
  </p:clrMapOvr>
  <p:transition spd="med"/>
</p:sldLayout>
</file>

<file path=ppt/slideLayouts/slideLayout212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4016367"/>
      </p:ext>
    </p:extLst>
  </p:cSld>
  <p:clrMapOvr>
    <a:masterClrMapping/>
  </p:clrMapOvr>
  <p:transition spd="med"/>
</p:sldLayout>
</file>

<file path=ppt/slideLayouts/slideLayout212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3381447"/>
      </p:ext>
    </p:extLst>
  </p:cSld>
  <p:clrMapOvr>
    <a:masterClrMapping/>
  </p:clrMapOvr>
  <p:transition spd="med"/>
</p:sldLayout>
</file>

<file path=ppt/slideLayouts/slideLayout212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39"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523061914"/>
      </p:ext>
    </p:extLst>
  </p:cSld>
  <p:clrMapOvr>
    <a:masterClrMapping/>
  </p:clrMapOvr>
  <p:transition spd="med"/>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a:lvl1pPr>
          </a:lstStyle>
          <a:p>
            <a:r>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rtl="0">
              <a:spcBef>
                <a:spcPts val="300"/>
              </a:spcBef>
              <a:buSzTx/>
              <a:buNone/>
              <a:defRPr sz="1400">
                <a:solidFill>
                  <a:srgbClr val="000000"/>
                </a:solidFill>
              </a:defRPr>
            </a:pPr>
            <a:endParaRPr/>
          </a:p>
        </p:txBody>
      </p:sp>
      <p:sp>
        <p:nvSpPr>
          <p:cNvPr id="2865"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13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cap="all">
                <a:effectLst>
                  <a:outerShdw blurRad="38100" dist="38100" dir="2700000" rotWithShape="0">
                    <a:srgbClr val="000000"/>
                  </a:outerShdw>
                </a:effectLst>
              </a:defRPr>
            </a:lvl1pPr>
          </a:lstStyle>
          <a:p>
            <a:r>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a:solidFill>
                  <a:srgbClr val="FFFFFF"/>
                </a:solidFill>
                <a:effectLst>
                  <a:outerShdw blurRad="38100" dist="38100" dir="2700000" rotWithShape="0">
                    <a:srgbClr val="000000"/>
                  </a:outerShdw>
                </a:effectLst>
              </a:defRPr>
            </a:lvl1pPr>
            <a:lvl2pPr marL="0" indent="457150">
              <a:spcBef>
                <a:spcPts val="400"/>
              </a:spcBef>
              <a:buSzTx/>
              <a:buNone/>
              <a:defRPr sz="2000">
                <a:solidFill>
                  <a:srgbClr val="FFFFFF"/>
                </a:solidFill>
                <a:effectLst>
                  <a:outerShdw blurRad="38100" dist="38100" dir="2700000" rotWithShape="0">
                    <a:srgbClr val="000000"/>
                  </a:outerShdw>
                </a:effectLst>
              </a:defRPr>
            </a:lvl2pPr>
            <a:lvl3pPr marL="0" indent="914300">
              <a:spcBef>
                <a:spcPts val="400"/>
              </a:spcBef>
              <a:buSzTx/>
              <a:buNone/>
              <a:defRPr sz="2000">
                <a:solidFill>
                  <a:srgbClr val="FFFFFF"/>
                </a:solidFill>
                <a:effectLst>
                  <a:outerShdw blurRad="38100" dist="38100" dir="2700000" rotWithShape="0">
                    <a:srgbClr val="000000"/>
                  </a:outerShdw>
                </a:effectLst>
              </a:defRPr>
            </a:lvl3pPr>
            <a:lvl4pPr marL="0" indent="1371450">
              <a:spcBef>
                <a:spcPts val="400"/>
              </a:spcBef>
              <a:buSzTx/>
              <a:buNone/>
              <a:defRPr sz="2000">
                <a:solidFill>
                  <a:srgbClr val="FFFFFF"/>
                </a:solidFill>
                <a:effectLst>
                  <a:outerShdw blurRad="38100" dist="38100" dir="2700000" rotWithShape="0">
                    <a:srgbClr val="000000"/>
                  </a:outerShdw>
                </a:effectLst>
              </a:defRPr>
            </a:lvl4pPr>
            <a:lvl5pPr marL="0" indent="1828600">
              <a:spcBef>
                <a:spcPts val="400"/>
              </a:spcBef>
              <a:buSzTx/>
              <a:buNone/>
              <a:defRPr sz="2000">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56"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431863384"/>
      </p:ext>
    </p:extLst>
  </p:cSld>
  <p:clrMapOvr>
    <a:masterClrMapping/>
  </p:clrMapOvr>
  <p:transition spd="med"/>
</p:sldLayout>
</file>

<file path=ppt/slideLayouts/slideLayout213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a:solidFill>
                  <a:srgbClr val="FFFFFF"/>
                </a:solidFill>
                <a:effectLst>
                  <a:outerShdw blurRad="38100" dist="38100" dir="2700000" rotWithShape="0">
                    <a:srgbClr val="000000"/>
                  </a:outerShdw>
                </a:effectLst>
              </a:defRPr>
            </a:lvl1pPr>
            <a:lvl2pPr marL="790488" indent="-333339">
              <a:spcBef>
                <a:spcPts val="600"/>
              </a:spcBef>
              <a:buClr>
                <a:srgbClr val="FFFFCC"/>
              </a:buClr>
              <a:buSzPct val="75000"/>
              <a:defRPr sz="2800">
                <a:solidFill>
                  <a:srgbClr val="FFFFFF"/>
                </a:solidFill>
                <a:effectLst>
                  <a:outerShdw blurRad="38100" dist="38100" dir="2700000" rotWithShape="0">
                    <a:srgbClr val="000000"/>
                  </a:outerShdw>
                </a:effectLst>
              </a:defRPr>
            </a:lvl2pPr>
            <a:lvl3pPr marL="1234304" indent="-320004">
              <a:spcBef>
                <a:spcPts val="600"/>
              </a:spcBef>
              <a:buClr>
                <a:srgbClr val="FFFFCC"/>
              </a:buClr>
              <a:buSzPct val="75000"/>
              <a:defRPr sz="2800">
                <a:solidFill>
                  <a:srgbClr val="FFFFFF"/>
                </a:solidFill>
                <a:effectLst>
                  <a:outerShdw blurRad="38100" dist="38100" dir="2700000" rotWithShape="0">
                    <a:srgbClr val="000000"/>
                  </a:outerShdw>
                </a:effectLst>
              </a:defRPr>
            </a:lvl3pPr>
            <a:lvl4pPr marL="1727011" indent="-355561">
              <a:spcBef>
                <a:spcPts val="600"/>
              </a:spcBef>
              <a:buClr>
                <a:srgbClr val="FFFFCC"/>
              </a:buClr>
              <a:buSzPct val="75000"/>
              <a:defRPr sz="2800">
                <a:solidFill>
                  <a:srgbClr val="FFFFFF"/>
                </a:solidFill>
                <a:effectLst>
                  <a:outerShdw blurRad="38100" dist="38100" dir="2700000" rotWithShape="0">
                    <a:srgbClr val="000000"/>
                  </a:outerShdw>
                </a:effectLst>
              </a:defRPr>
            </a:lvl4pPr>
            <a:lvl5pPr marL="2184161" indent="-355561">
              <a:spcBef>
                <a:spcPts val="600"/>
              </a:spcBef>
              <a:buClr>
                <a:srgbClr val="FFFFCC"/>
              </a:buClr>
              <a:buSzPct val="75000"/>
              <a:buChar char="●"/>
              <a:defRPr sz="2800">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73"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634020698"/>
      </p:ext>
    </p:extLst>
  </p:cSld>
  <p:clrMapOvr>
    <a:masterClrMapping/>
  </p:clrMapOvr>
  <p:transition spd="med"/>
</p:sldLayout>
</file>

<file path=ppt/slideLayouts/slideLayout213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a:solidFill>
                  <a:srgbClr val="FFFFFF"/>
                </a:solidFill>
                <a:effectLst>
                  <a:outerShdw blurRad="38100" dist="38100" dir="2700000" rotWithShape="0">
                    <a:srgbClr val="000000"/>
                  </a:outerShdw>
                </a:effectLst>
              </a:defRPr>
            </a:lvl1pPr>
            <a:lvl2pPr marL="0" indent="457150">
              <a:spcBef>
                <a:spcPts val="500"/>
              </a:spcBef>
              <a:buSzTx/>
              <a:buNone/>
              <a:defRPr sz="2400" b="1">
                <a:solidFill>
                  <a:srgbClr val="FFFFFF"/>
                </a:solidFill>
                <a:effectLst>
                  <a:outerShdw blurRad="38100" dist="38100" dir="2700000" rotWithShape="0">
                    <a:srgbClr val="000000"/>
                  </a:outerShdw>
                </a:effectLst>
              </a:defRPr>
            </a:lvl2pPr>
            <a:lvl3pPr marL="0" indent="914300">
              <a:spcBef>
                <a:spcPts val="500"/>
              </a:spcBef>
              <a:buSzTx/>
              <a:buNone/>
              <a:defRPr sz="2400" b="1">
                <a:solidFill>
                  <a:srgbClr val="FFFFFF"/>
                </a:solidFill>
                <a:effectLst>
                  <a:outerShdw blurRad="38100" dist="38100" dir="2700000" rotWithShape="0">
                    <a:srgbClr val="000000"/>
                  </a:outerShdw>
                </a:effectLst>
              </a:defRPr>
            </a:lvl3pPr>
            <a:lvl4pPr marL="0" indent="1371450">
              <a:spcBef>
                <a:spcPts val="500"/>
              </a:spcBef>
              <a:buSzTx/>
              <a:buNone/>
              <a:defRPr sz="2400" b="1">
                <a:solidFill>
                  <a:srgbClr val="FFFFFF"/>
                </a:solidFill>
                <a:effectLst>
                  <a:outerShdw blurRad="38100" dist="38100" dir="2700000" rotWithShape="0">
                    <a:srgbClr val="000000"/>
                  </a:outerShdw>
                </a:effectLst>
              </a:defRPr>
            </a:lvl4pPr>
            <a:lvl5pPr marL="0" indent="1828600">
              <a:spcBef>
                <a:spcPts val="500"/>
              </a:spcBef>
              <a:buSzTx/>
              <a:buNone/>
              <a:defRPr sz="2400" b="1">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a:p>
        </p:txBody>
      </p:sp>
      <p:sp>
        <p:nvSpPr>
          <p:cNvPr id="3691"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576866820"/>
      </p:ext>
    </p:extLst>
  </p:cSld>
  <p:clrMapOvr>
    <a:masterClrMapping/>
  </p:clrMapOvr>
  <p:transition spd="med"/>
</p:sldLayout>
</file>

<file path=ppt/slideLayouts/slideLayout213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707"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338883129"/>
      </p:ext>
    </p:extLst>
  </p:cSld>
  <p:clrMapOvr>
    <a:masterClrMapping/>
  </p:clrMapOvr>
  <p:transition spd="med"/>
</p:sldLayout>
</file>

<file path=ppt/slideLayouts/slideLayout213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537070422"/>
      </p:ext>
    </p:extLst>
  </p:cSld>
  <p:clrMapOvr>
    <a:masterClrMapping/>
  </p:clrMapOvr>
  <p:transition spd="med"/>
</p:sldLayout>
</file>

<file path=ppt/slideLayouts/slideLayout213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a:effectLst>
                  <a:outerShdw blurRad="38100" dist="38100" dir="2700000" rotWithShape="0">
                    <a:srgbClr val="000000"/>
                  </a:outerShdw>
                </a:effectLst>
              </a:defRPr>
            </a:lvl1pPr>
          </a:lstStyle>
          <a:p>
            <a:r>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p>
            <a:pPr marL="0" indent="0" rtl="0">
              <a:spcBef>
                <a:spcPts val="300"/>
              </a:spcBef>
              <a:buSzTx/>
              <a:buNone/>
              <a:defRPr sz="1400">
                <a:solidFill>
                  <a:srgbClr val="FFFFFF"/>
                </a:solidFill>
                <a:effectLst>
                  <a:outerShdw blurRad="38100" dist="38100" dir="2700000" rotWithShape="0">
                    <a:srgbClr val="000000"/>
                  </a:outerShdw>
                </a:effectLst>
              </a:defRPr>
            </a:pPr>
            <a:endParaRPr/>
          </a:p>
        </p:txBody>
      </p:sp>
      <p:sp>
        <p:nvSpPr>
          <p:cNvPr id="3740"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624631707"/>
      </p:ext>
    </p:extLst>
  </p:cSld>
  <p:clrMapOvr>
    <a:masterClrMapping/>
  </p:clrMapOvr>
  <p:transition spd="med"/>
</p:sldLayout>
</file>

<file path=ppt/slideLayouts/slideLayout213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a:effectLst>
                  <a:outerShdw blurRad="38100" dist="38100" dir="2700000" rotWithShape="0">
                    <a:srgbClr val="000000"/>
                  </a:outerShdw>
                </a:effectLst>
              </a:defRPr>
            </a:lvl1pPr>
          </a:lstStyle>
          <a:p>
            <a:r>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a:solidFill>
                  <a:srgbClr val="FFFFFF"/>
                </a:solidFill>
                <a:effectLst>
                  <a:outerShdw blurRad="38100" dist="38100" dir="2700000" rotWithShape="0">
                    <a:srgbClr val="000000"/>
                  </a:outerShdw>
                </a:effectLst>
              </a:defRPr>
            </a:lvl1pPr>
            <a:lvl2pPr marL="0" indent="457150">
              <a:spcBef>
                <a:spcPts val="300"/>
              </a:spcBef>
              <a:buSzTx/>
              <a:buNone/>
              <a:defRPr sz="1400">
                <a:solidFill>
                  <a:srgbClr val="FFFFFF"/>
                </a:solidFill>
                <a:effectLst>
                  <a:outerShdw blurRad="38100" dist="38100" dir="2700000" rotWithShape="0">
                    <a:srgbClr val="000000"/>
                  </a:outerShdw>
                </a:effectLst>
              </a:defRPr>
            </a:lvl2pPr>
            <a:lvl3pPr marL="0" indent="914300">
              <a:spcBef>
                <a:spcPts val="300"/>
              </a:spcBef>
              <a:buSzTx/>
              <a:buNone/>
              <a:defRPr sz="1400">
                <a:solidFill>
                  <a:srgbClr val="FFFFFF"/>
                </a:solidFill>
                <a:effectLst>
                  <a:outerShdw blurRad="38100" dist="38100" dir="2700000" rotWithShape="0">
                    <a:srgbClr val="000000"/>
                  </a:outerShdw>
                </a:effectLst>
              </a:defRPr>
            </a:lvl3pPr>
            <a:lvl4pPr marL="0" indent="1371450">
              <a:spcBef>
                <a:spcPts val="300"/>
              </a:spcBef>
              <a:buSzTx/>
              <a:buNone/>
              <a:defRPr sz="1400">
                <a:solidFill>
                  <a:srgbClr val="FFFFFF"/>
                </a:solidFill>
                <a:effectLst>
                  <a:outerShdw blurRad="38100" dist="38100" dir="2700000" rotWithShape="0">
                    <a:srgbClr val="000000"/>
                  </a:outerShdw>
                </a:effectLst>
              </a:defRPr>
            </a:lvl4pPr>
            <a:lvl5pPr marL="0" indent="1828600">
              <a:spcBef>
                <a:spcPts val="300"/>
              </a:spcBef>
              <a:buSzTx/>
              <a:buNone/>
              <a:defRPr sz="1400">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58"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839910446"/>
      </p:ext>
    </p:extLst>
  </p:cSld>
  <p:clrMapOvr>
    <a:masterClrMapping/>
  </p:clrMapOvr>
  <p:transition spd="med"/>
</p:sldLayout>
</file>

<file path=ppt/slideLayouts/slideLayout213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75"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786781127"/>
      </p:ext>
    </p:extLst>
  </p:cSld>
  <p:clrMapOvr>
    <a:masterClrMapping/>
  </p:clrMapOvr>
  <p:transition spd="med"/>
</p:sldLayout>
</file>

<file path=ppt/slideLayouts/slideLayout213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0">
                <a:effectLst>
                  <a:outerShdw blurRad="38100" dist="38100" dir="2700000" rotWithShape="0">
                    <a:srgbClr val="000000"/>
                  </a:outerShdw>
                </a:effectLst>
              </a:defRPr>
            </a:lvl1pPr>
          </a:lstStyle>
          <a:p>
            <a:r>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92"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529751535"/>
      </p:ext>
    </p:extLst>
  </p:cSld>
  <p:clrMapOvr>
    <a:masterClrMapping/>
  </p:clrMapOvr>
  <p:transition spd="med"/>
</p:sldLayout>
</file>

<file path=ppt/slideLayouts/slideLayout213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0">
                <a:solidFill>
                  <a:srgbClr val="B2B2B2"/>
                </a:solidFill>
              </a:defRPr>
            </a:lvl1pPr>
          </a:lstStyle>
          <a:p>
            <a:r>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a:solidFill>
                  <a:srgbClr val="FFFFFF"/>
                </a:solidFill>
                <a:effectLst>
                  <a:outerShdw blurRad="38100" dist="38100" dir="2700000" rotWithShape="0">
                    <a:srgbClr val="010199"/>
                  </a:outerShdw>
                </a:effectLst>
              </a:defRPr>
            </a:lvl1pPr>
            <a:lvl2pPr marL="783220" indent="-326340">
              <a:buClr>
                <a:srgbClr val="FFFFCC"/>
              </a:buClr>
              <a:buSzPct val="75000"/>
              <a:defRPr>
                <a:solidFill>
                  <a:srgbClr val="FFFFFF"/>
                </a:solidFill>
                <a:effectLst>
                  <a:outerShdw blurRad="38100" dist="38100" dir="2700000" rotWithShape="0">
                    <a:srgbClr val="010199"/>
                  </a:outerShdw>
                </a:effectLst>
              </a:defRPr>
            </a:lvl2pPr>
            <a:lvl3pPr marL="1218345" indent="-304585">
              <a:buClr>
                <a:srgbClr val="FFFFCC"/>
              </a:buClr>
              <a:buSzPct val="75000"/>
              <a:defRPr>
                <a:solidFill>
                  <a:srgbClr val="FFFFFF"/>
                </a:solidFill>
                <a:effectLst>
                  <a:outerShdw blurRad="38100" dist="38100" dir="2700000" rotWithShape="0">
                    <a:srgbClr val="010199"/>
                  </a:outerShdw>
                </a:effectLst>
              </a:defRPr>
            </a:lvl3pPr>
            <a:lvl4pPr marL="1736140" indent="-365502">
              <a:buClr>
                <a:srgbClr val="FFFFCC"/>
              </a:buClr>
              <a:buSzPct val="75000"/>
              <a:defRPr>
                <a:solidFill>
                  <a:srgbClr val="FFFFFF"/>
                </a:solidFill>
                <a:effectLst>
                  <a:outerShdw blurRad="38100" dist="38100" dir="2700000" rotWithShape="0">
                    <a:srgbClr val="010199"/>
                  </a:outerShdw>
                </a:effectLst>
              </a:defRPr>
            </a:lvl4pPr>
            <a:lvl5pPr marL="2193020" indent="-365502">
              <a:buClr>
                <a:srgbClr val="FFFFCC"/>
              </a:buClr>
              <a:buSzPct val="75000"/>
              <a:buChar char="●"/>
              <a:defRPr>
                <a:solidFill>
                  <a:srgbClr val="FFFFFF"/>
                </a:solidFill>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01" name="Slide Number"/>
          <p:cNvSpPr txBox="1">
            <a:spLocks noGrp="1"/>
          </p:cNvSpPr>
          <p:nvPr>
            <p:ph type="sldNum" sz="quarter" idx="2"/>
          </p:nvPr>
        </p:nvSpPr>
        <p:spPr>
          <a:xfrm>
            <a:off x="8441461" y="6248400"/>
            <a:ext cx="245340" cy="226922"/>
          </a:xfrm>
          <a:prstGeom prst="rect">
            <a:avLst/>
          </a:prstGeom>
        </p:spPr>
        <p:txBody>
          <a:bodyPr lIns="45687" tIns="45687" rIns="45687" bIns="45687" anchor="t"/>
          <a:lstStyle>
            <a:lvl1pPr>
              <a:defRPr sz="1000">
                <a:solidFill>
                  <a:srgbClr val="FFFFFF"/>
                </a:solidFill>
                <a:effectLst>
                  <a:outerShdw blurRad="38100" dist="38100" dir="2700000" rotWithShape="0">
                    <a:srgbClr val="010199"/>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08881040"/>
      </p:ext>
    </p:extLst>
  </p:cSld>
  <p:clrMapOvr>
    <a:masterClrMapping/>
  </p:clrMapOvr>
  <p:transition spd="med"/>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a:lvl1pPr>
          </a:lstStyle>
          <a:p>
            <a:r>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a:solidFill>
                  <a:srgbClr val="000000"/>
                </a:solidFill>
              </a:defRPr>
            </a:lvl1pPr>
            <a:lvl2pPr marL="0" indent="457020">
              <a:spcBef>
                <a:spcPts val="300"/>
              </a:spcBef>
              <a:buSzTx/>
              <a:buNone/>
              <a:defRPr sz="1400">
                <a:solidFill>
                  <a:srgbClr val="000000"/>
                </a:solidFill>
              </a:defRPr>
            </a:lvl2pPr>
            <a:lvl3pPr marL="0" indent="914040">
              <a:spcBef>
                <a:spcPts val="300"/>
              </a:spcBef>
              <a:buSzTx/>
              <a:buNone/>
              <a:defRPr sz="1400">
                <a:solidFill>
                  <a:srgbClr val="000000"/>
                </a:solidFill>
              </a:defRPr>
            </a:lvl3pPr>
            <a:lvl4pPr marL="0" indent="1371056">
              <a:spcBef>
                <a:spcPts val="300"/>
              </a:spcBef>
              <a:buSzTx/>
              <a:buNone/>
              <a:defRPr sz="1400">
                <a:solidFill>
                  <a:srgbClr val="000000"/>
                </a:solidFill>
              </a:defRPr>
            </a:lvl4pPr>
            <a:lvl5pPr marL="0" indent="182808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75"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14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0">
                <a:solidFill>
                  <a:srgbClr val="B2B2B2"/>
                </a:solidFill>
              </a:defRPr>
            </a:lvl1pPr>
          </a:lstStyle>
          <a:p>
            <a:r>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a:solidFill>
                  <a:srgbClr val="FFFFFF"/>
                </a:solidFill>
                <a:effectLst>
                  <a:outerShdw blurRad="38100" dist="38100" dir="2700000" rotWithShape="0">
                    <a:srgbClr val="010199"/>
                  </a:outerShdw>
                </a:effectLst>
              </a:defRPr>
            </a:lvl1pPr>
            <a:lvl2pPr marL="783220" indent="-326340">
              <a:buClr>
                <a:srgbClr val="FFFFCC"/>
              </a:buClr>
              <a:buSzPct val="75000"/>
              <a:defRPr>
                <a:solidFill>
                  <a:srgbClr val="FFFFFF"/>
                </a:solidFill>
                <a:effectLst>
                  <a:outerShdw blurRad="38100" dist="38100" dir="2700000" rotWithShape="0">
                    <a:srgbClr val="010199"/>
                  </a:outerShdw>
                </a:effectLst>
              </a:defRPr>
            </a:lvl2pPr>
            <a:lvl3pPr marL="1218345" indent="-304585">
              <a:buClr>
                <a:srgbClr val="FFFFCC"/>
              </a:buClr>
              <a:buSzPct val="75000"/>
              <a:defRPr>
                <a:solidFill>
                  <a:srgbClr val="FFFFFF"/>
                </a:solidFill>
                <a:effectLst>
                  <a:outerShdw blurRad="38100" dist="38100" dir="2700000" rotWithShape="0">
                    <a:srgbClr val="010199"/>
                  </a:outerShdw>
                </a:effectLst>
              </a:defRPr>
            </a:lvl3pPr>
            <a:lvl4pPr marL="1736140" indent="-365502">
              <a:buClr>
                <a:srgbClr val="FFFFCC"/>
              </a:buClr>
              <a:buSzPct val="75000"/>
              <a:defRPr>
                <a:solidFill>
                  <a:srgbClr val="FFFFFF"/>
                </a:solidFill>
                <a:effectLst>
                  <a:outerShdw blurRad="38100" dist="38100" dir="2700000" rotWithShape="0">
                    <a:srgbClr val="010199"/>
                  </a:outerShdw>
                </a:effectLst>
              </a:defRPr>
            </a:lvl4pPr>
            <a:lvl5pPr marL="2193020" indent="-365502">
              <a:buClr>
                <a:srgbClr val="FFFFCC"/>
              </a:buClr>
              <a:buSzPct val="75000"/>
              <a:buChar char="●"/>
              <a:defRPr>
                <a:solidFill>
                  <a:srgbClr val="FFFFFF"/>
                </a:solidFill>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18" name="Slide Number"/>
          <p:cNvSpPr txBox="1">
            <a:spLocks noGrp="1"/>
          </p:cNvSpPr>
          <p:nvPr>
            <p:ph type="sldNum" sz="quarter" idx="2"/>
          </p:nvPr>
        </p:nvSpPr>
        <p:spPr>
          <a:xfrm>
            <a:off x="8441461" y="6248400"/>
            <a:ext cx="245340" cy="226922"/>
          </a:xfrm>
          <a:prstGeom prst="rect">
            <a:avLst/>
          </a:prstGeom>
        </p:spPr>
        <p:txBody>
          <a:bodyPr lIns="45687" tIns="45687" rIns="45687" bIns="45687" anchor="t"/>
          <a:lstStyle>
            <a:lvl1pPr>
              <a:defRPr sz="1000">
                <a:solidFill>
                  <a:srgbClr val="FFFFFF"/>
                </a:solidFill>
                <a:effectLst>
                  <a:outerShdw blurRad="38100" dist="38100" dir="2700000" rotWithShape="0">
                    <a:srgbClr val="010199"/>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259102490"/>
      </p:ext>
    </p:extLst>
  </p:cSld>
  <p:clrMapOvr>
    <a:masterClrMapping/>
  </p:clrMapOvr>
  <p:transition spd="med"/>
</p:sldLayout>
</file>

<file path=ppt/slideLayouts/slideLayout214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F8F8EF"/>
                </a:solidFill>
                <a:effectLst>
                  <a:outerShdw blurRad="38100" dist="38100" dir="2700000" rotWithShape="0">
                    <a:srgbClr val="000000">
                      <a:alpha val="43137"/>
                    </a:srgbClr>
                  </a:outerShdw>
                </a:effectLst>
              </a:defRPr>
            </a:lvl1pPr>
            <a:lvl2pPr marL="0" indent="457200" algn="ctr">
              <a:buSzTx/>
              <a:buNone/>
              <a:defRPr>
                <a:solidFill>
                  <a:srgbClr val="F8F8EF"/>
                </a:solidFill>
                <a:effectLst>
                  <a:outerShdw blurRad="38100" dist="38100" dir="2700000" rotWithShape="0">
                    <a:srgbClr val="000000">
                      <a:alpha val="43137"/>
                    </a:srgbClr>
                  </a:outerShdw>
                </a:effectLst>
              </a:defRPr>
            </a:lvl2pPr>
            <a:lvl3pPr marL="0" indent="914400" algn="ctr">
              <a:buSzTx/>
              <a:buNone/>
              <a:defRPr>
                <a:solidFill>
                  <a:srgbClr val="F8F8EF"/>
                </a:solidFill>
                <a:effectLst>
                  <a:outerShdw blurRad="38100" dist="38100" dir="2700000" rotWithShape="0">
                    <a:srgbClr val="000000">
                      <a:alpha val="43137"/>
                    </a:srgbClr>
                  </a:outerShdw>
                </a:effectLst>
              </a:defRPr>
            </a:lvl3pPr>
            <a:lvl4pPr marL="0" indent="1371600" algn="ctr">
              <a:buSzTx/>
              <a:buNone/>
              <a:defRPr>
                <a:solidFill>
                  <a:srgbClr val="F8F8EF"/>
                </a:solidFill>
                <a:effectLst>
                  <a:outerShdw blurRad="38100" dist="38100" dir="2700000" rotWithShape="0">
                    <a:srgbClr val="000000">
                      <a:alpha val="43137"/>
                    </a:srgbClr>
                  </a:outerShdw>
                </a:effectLst>
              </a:defRPr>
            </a:lvl4pPr>
            <a:lvl5pPr marL="0" indent="1828800" algn="ctr">
              <a:buSzTx/>
              <a:buNone/>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8683511"/>
      </p:ext>
    </p:extLst>
  </p:cSld>
  <p:clrMapOvr>
    <a:masterClrMapping/>
  </p:clrMapOvr>
  <p:transition spd="med"/>
</p:sldLayout>
</file>

<file path=ppt/slideLayouts/slideLayout214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7780118"/>
      </p:ext>
    </p:extLst>
  </p:cSld>
  <p:clrMapOvr>
    <a:masterClrMapping/>
  </p:clrMapOvr>
  <p:transition spd="med"/>
</p:sldLayout>
</file>

<file path=ppt/slideLayouts/slideLayout214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F8F8EF"/>
                </a:solidFill>
                <a:effectLst>
                  <a:outerShdw blurRad="38100" dist="38100" dir="2700000" rotWithShape="0">
                    <a:srgbClr val="000000">
                      <a:alpha val="43137"/>
                    </a:srgbClr>
                  </a:outerShdw>
                </a:effectLst>
              </a:defRPr>
            </a:lvl1pPr>
          </a:lstStyle>
          <a:p>
            <a:r>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F8F8EF"/>
                </a:solidFill>
                <a:effectLst>
                  <a:outerShdw blurRad="38100" dist="38100" dir="2700000" rotWithShape="0">
                    <a:srgbClr val="000000">
                      <a:alpha val="43137"/>
                    </a:srgbClr>
                  </a:outerShdw>
                </a:effectLst>
              </a:defRPr>
            </a:lvl1pPr>
            <a:lvl2pPr marL="0" indent="457200">
              <a:spcBef>
                <a:spcPts val="400"/>
              </a:spcBef>
              <a:buSzTx/>
              <a:buNone/>
              <a:defRPr sz="2000">
                <a:solidFill>
                  <a:srgbClr val="F8F8EF"/>
                </a:solidFill>
                <a:effectLst>
                  <a:outerShdw blurRad="38100" dist="38100" dir="2700000" rotWithShape="0">
                    <a:srgbClr val="000000">
                      <a:alpha val="43137"/>
                    </a:srgbClr>
                  </a:outerShdw>
                </a:effectLst>
              </a:defRPr>
            </a:lvl2pPr>
            <a:lvl3pPr marL="0" indent="914400">
              <a:spcBef>
                <a:spcPts val="400"/>
              </a:spcBef>
              <a:buSzTx/>
              <a:buNone/>
              <a:defRPr sz="2000">
                <a:solidFill>
                  <a:srgbClr val="F8F8EF"/>
                </a:solidFill>
                <a:effectLst>
                  <a:outerShdw blurRad="38100" dist="38100" dir="2700000" rotWithShape="0">
                    <a:srgbClr val="000000">
                      <a:alpha val="43137"/>
                    </a:srgbClr>
                  </a:outerShdw>
                </a:effectLst>
              </a:defRPr>
            </a:lvl3pPr>
            <a:lvl4pPr marL="0" indent="1371600">
              <a:spcBef>
                <a:spcPts val="400"/>
              </a:spcBef>
              <a:buSzTx/>
              <a:buNone/>
              <a:defRPr sz="2000">
                <a:solidFill>
                  <a:srgbClr val="F8F8EF"/>
                </a:solidFill>
                <a:effectLst>
                  <a:outerShdw blurRad="38100" dist="38100" dir="2700000" rotWithShape="0">
                    <a:srgbClr val="000000">
                      <a:alpha val="43137"/>
                    </a:srgbClr>
                  </a:outerShdw>
                </a:effectLst>
              </a:defRPr>
            </a:lvl4pPr>
            <a:lvl5pPr marL="0" indent="1828800">
              <a:spcBef>
                <a:spcPts val="400"/>
              </a:spcBef>
              <a:buSzTx/>
              <a:buNone/>
              <a:defRPr sz="20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7454079"/>
      </p:ext>
    </p:extLst>
  </p:cSld>
  <p:clrMapOvr>
    <a:masterClrMapping/>
  </p:clrMapOvr>
  <p:transition spd="med"/>
</p:sldLayout>
</file>

<file path=ppt/slideLayouts/slideLayout214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F8F8EF"/>
                </a:solidFill>
                <a:effectLst>
                  <a:outerShdw blurRad="38100" dist="38100" dir="2700000" rotWithShape="0">
                    <a:srgbClr val="000000">
                      <a:alpha val="43137"/>
                    </a:srgbClr>
                  </a:outerShdw>
                </a:effectLst>
              </a:defRPr>
            </a:lvl1pPr>
            <a:lvl2pPr marL="790575" indent="-333375">
              <a:spcBef>
                <a:spcPts val="600"/>
              </a:spcBef>
              <a:buSzPct val="100000"/>
              <a:buChar char="–"/>
              <a:defRPr sz="2800">
                <a:solidFill>
                  <a:srgbClr val="F8F8EF"/>
                </a:solidFill>
                <a:effectLst>
                  <a:outerShdw blurRad="38100" dist="38100" dir="2700000" rotWithShape="0">
                    <a:srgbClr val="000000">
                      <a:alpha val="43137"/>
                    </a:srgbClr>
                  </a:outerShdw>
                </a:effectLst>
              </a:defRPr>
            </a:lvl2pPr>
            <a:lvl3pPr marL="1234439" indent="-320039">
              <a:spcBef>
                <a:spcPts val="600"/>
              </a:spcBef>
              <a:buSzPct val="100000"/>
              <a:buChar char="•"/>
              <a:defRPr sz="2800">
                <a:solidFill>
                  <a:srgbClr val="F8F8EF"/>
                </a:solidFill>
                <a:effectLst>
                  <a:outerShdw blurRad="38100" dist="38100" dir="2700000" rotWithShape="0">
                    <a:srgbClr val="000000">
                      <a:alpha val="43137"/>
                    </a:srgbClr>
                  </a:outerShdw>
                </a:effectLst>
              </a:defRPr>
            </a:lvl3pPr>
            <a:lvl4pPr marL="1727200" indent="-355600">
              <a:spcBef>
                <a:spcPts val="600"/>
              </a:spcBef>
              <a:buSzPct val="100000"/>
              <a:buChar char="–"/>
              <a:defRPr sz="2800">
                <a:solidFill>
                  <a:srgbClr val="F8F8EF"/>
                </a:solidFill>
                <a:effectLst>
                  <a:outerShdw blurRad="38100" dist="38100" dir="2700000" rotWithShape="0">
                    <a:srgbClr val="000000">
                      <a:alpha val="43137"/>
                    </a:srgbClr>
                  </a:outerShdw>
                </a:effectLst>
              </a:defRPr>
            </a:lvl4pPr>
            <a:lvl5pPr marL="2184400" indent="-355600">
              <a:spcBef>
                <a:spcPts val="600"/>
              </a:spcBef>
              <a:buChar char="»"/>
              <a:defRPr sz="28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3885758"/>
      </p:ext>
    </p:extLst>
  </p:cSld>
  <p:clrMapOvr>
    <a:masterClrMapping/>
  </p:clrMapOvr>
  <p:transition spd="med"/>
</p:sldLayout>
</file>

<file path=ppt/slideLayouts/slideLayout214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F8F8EF"/>
                </a:solidFill>
                <a:effectLst>
                  <a:outerShdw blurRad="38100" dist="38100" dir="2700000" rotWithShape="0">
                    <a:srgbClr val="000000">
                      <a:alpha val="43137"/>
                    </a:srgbClr>
                  </a:outerShdw>
                </a:effectLst>
              </a:defRPr>
            </a:lvl1pPr>
            <a:lvl2pPr marL="0" indent="457200">
              <a:spcBef>
                <a:spcPts val="500"/>
              </a:spcBef>
              <a:buSzTx/>
              <a:buNone/>
              <a:defRPr sz="2400" b="1">
                <a:solidFill>
                  <a:srgbClr val="F8F8EF"/>
                </a:solidFill>
                <a:effectLst>
                  <a:outerShdw blurRad="38100" dist="38100" dir="2700000" rotWithShape="0">
                    <a:srgbClr val="000000">
                      <a:alpha val="43137"/>
                    </a:srgbClr>
                  </a:outerShdw>
                </a:effectLst>
              </a:defRPr>
            </a:lvl2pPr>
            <a:lvl3pPr marL="0" indent="914400">
              <a:spcBef>
                <a:spcPts val="500"/>
              </a:spcBef>
              <a:buSzTx/>
              <a:buNone/>
              <a:defRPr sz="2400" b="1">
                <a:solidFill>
                  <a:srgbClr val="F8F8EF"/>
                </a:solidFill>
                <a:effectLst>
                  <a:outerShdw blurRad="38100" dist="38100" dir="2700000" rotWithShape="0">
                    <a:srgbClr val="000000">
                      <a:alpha val="43137"/>
                    </a:srgbClr>
                  </a:outerShdw>
                </a:effectLst>
              </a:defRPr>
            </a:lvl3pPr>
            <a:lvl4pPr marL="0" indent="1371600">
              <a:spcBef>
                <a:spcPts val="500"/>
              </a:spcBef>
              <a:buSzTx/>
              <a:buNone/>
              <a:defRPr sz="2400" b="1">
                <a:solidFill>
                  <a:srgbClr val="F8F8EF"/>
                </a:solidFill>
                <a:effectLst>
                  <a:outerShdw blurRad="38100" dist="38100" dir="2700000" rotWithShape="0">
                    <a:srgbClr val="000000">
                      <a:alpha val="43137"/>
                    </a:srgbClr>
                  </a:outerShdw>
                </a:effectLst>
              </a:defRPr>
            </a:lvl4pPr>
            <a:lvl5pPr marL="0" indent="1828800">
              <a:spcBef>
                <a:spcPts val="500"/>
              </a:spcBef>
              <a:buSzTx/>
              <a:buNone/>
              <a:defRPr sz="2400" b="1">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153009"/>
      </p:ext>
    </p:extLst>
  </p:cSld>
  <p:clrMapOvr>
    <a:masterClrMapping/>
  </p:clrMapOvr>
  <p:transition spd="med"/>
</p:sldLayout>
</file>

<file path=ppt/slideLayouts/slideLayout214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8350838"/>
      </p:ext>
    </p:extLst>
  </p:cSld>
  <p:clrMapOvr>
    <a:masterClrMapping/>
  </p:clrMapOvr>
  <p:transition spd="med"/>
</p:sldLayout>
</file>

<file path=ppt/slideLayouts/slideLayout214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7228761"/>
      </p:ext>
    </p:extLst>
  </p:cSld>
  <p:clrMapOvr>
    <a:masterClrMapping/>
  </p:clrMapOvr>
  <p:transition spd="med"/>
</p:sldLayout>
</file>

<file path=ppt/slideLayouts/slideLayout214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4917778"/>
      </p:ext>
    </p:extLst>
  </p:cSld>
  <p:clrMapOvr>
    <a:masterClrMapping/>
  </p:clrMapOvr>
  <p:transition spd="med"/>
</p:sldLayout>
</file>

<file path=ppt/slideLayouts/slideLayout214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F8F8EF"/>
                </a:solidFill>
                <a:effectLst>
                  <a:outerShdw blurRad="38100" dist="38100" dir="2700000" rotWithShape="0">
                    <a:srgbClr val="000000">
                      <a:alpha val="43137"/>
                    </a:srgbClr>
                  </a:outerShdw>
                </a:effectLst>
              </a:defRPr>
            </a:lvl1pPr>
            <a:lvl2pPr marL="0" indent="457200">
              <a:spcBef>
                <a:spcPts val="300"/>
              </a:spcBef>
              <a:buSzTx/>
              <a:buNone/>
              <a:defRPr sz="1400">
                <a:solidFill>
                  <a:srgbClr val="F8F8EF"/>
                </a:solidFill>
                <a:effectLst>
                  <a:outerShdw blurRad="38100" dist="38100" dir="2700000" rotWithShape="0">
                    <a:srgbClr val="000000">
                      <a:alpha val="43137"/>
                    </a:srgbClr>
                  </a:outerShdw>
                </a:effectLst>
              </a:defRPr>
            </a:lvl2pPr>
            <a:lvl3pPr marL="0" indent="914400">
              <a:spcBef>
                <a:spcPts val="300"/>
              </a:spcBef>
              <a:buSzTx/>
              <a:buNone/>
              <a:defRPr sz="1400">
                <a:solidFill>
                  <a:srgbClr val="F8F8EF"/>
                </a:solidFill>
                <a:effectLst>
                  <a:outerShdw blurRad="38100" dist="38100" dir="2700000" rotWithShape="0">
                    <a:srgbClr val="000000">
                      <a:alpha val="43137"/>
                    </a:srgbClr>
                  </a:outerShdw>
                </a:effectLst>
              </a:defRPr>
            </a:lvl3pPr>
            <a:lvl4pPr marL="0" indent="1371600">
              <a:spcBef>
                <a:spcPts val="300"/>
              </a:spcBef>
              <a:buSzTx/>
              <a:buNone/>
              <a:defRPr sz="1400">
                <a:solidFill>
                  <a:srgbClr val="F8F8EF"/>
                </a:solidFill>
                <a:effectLst>
                  <a:outerShdw blurRad="38100" dist="38100" dir="2700000" rotWithShape="0">
                    <a:srgbClr val="000000">
                      <a:alpha val="43137"/>
                    </a:srgbClr>
                  </a:outerShdw>
                </a:effectLst>
              </a:defRPr>
            </a:lvl4pPr>
            <a:lvl5pPr marL="0" indent="1828800">
              <a:spcBef>
                <a:spcPts val="300"/>
              </a:spcBef>
              <a:buSzTx/>
              <a:buNone/>
              <a:defRPr sz="14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0639189"/>
      </p:ext>
    </p:extLst>
  </p:cSld>
  <p:clrMapOvr>
    <a:masterClrMapping/>
  </p:clrMapOvr>
  <p:transition spd="med"/>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84"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15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8376726"/>
      </p:ext>
    </p:extLst>
  </p:cSld>
  <p:clrMapOvr>
    <a:masterClrMapping/>
  </p:clrMapOvr>
  <p:transition spd="med"/>
</p:sldLayout>
</file>

<file path=ppt/slideLayouts/slideLayout215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8332308"/>
      </p:ext>
    </p:extLst>
  </p:cSld>
  <p:clrMapOvr>
    <a:masterClrMapping/>
  </p:clrMapOvr>
  <p:transition spd="med"/>
</p:sldLayout>
</file>

<file path=ppt/slideLayouts/slideLayout215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881768"/>
      </p:ext>
    </p:extLst>
  </p:cSld>
  <p:clrMapOvr>
    <a:masterClrMapping/>
  </p:clrMapOvr>
  <p:transition spd="med"/>
</p:sldLayout>
</file>

<file path=ppt/slideLayouts/slideLayout215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3505465"/>
      </p:ext>
    </p:extLst>
  </p:cSld>
  <p:clrMapOvr>
    <a:masterClrMapping/>
  </p:clrMapOvr>
  <p:transition spd="med"/>
</p:sldLayout>
</file>

<file path=ppt/slideLayouts/slideLayout215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cap="all">
                <a:solidFill>
                  <a:srgbClr val="000000"/>
                </a:solidFill>
              </a:defRPr>
            </a:lvl1pPr>
          </a:lstStyle>
          <a:p>
            <a:r>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a:solidFill>
                  <a:srgbClr val="000000"/>
                </a:solidFill>
              </a:defRPr>
            </a:lvl1pPr>
            <a:lvl2pPr marL="0" indent="321311" defTabSz="321311">
              <a:spcBef>
                <a:spcPts val="500"/>
              </a:spcBef>
              <a:buSzTx/>
              <a:buNone/>
              <a:defRPr sz="1400">
                <a:solidFill>
                  <a:srgbClr val="000000"/>
                </a:solidFill>
              </a:defRPr>
            </a:lvl2pPr>
            <a:lvl3pPr marL="0" indent="642622" defTabSz="321311">
              <a:spcBef>
                <a:spcPts val="500"/>
              </a:spcBef>
              <a:buSzTx/>
              <a:buNone/>
              <a:defRPr sz="1400">
                <a:solidFill>
                  <a:srgbClr val="000000"/>
                </a:solidFill>
              </a:defRPr>
            </a:lvl3pPr>
            <a:lvl4pPr marL="0" indent="963933" defTabSz="321311">
              <a:spcBef>
                <a:spcPts val="500"/>
              </a:spcBef>
              <a:buSzTx/>
              <a:buNone/>
              <a:defRPr sz="1400">
                <a:solidFill>
                  <a:srgbClr val="000000"/>
                </a:solidFill>
              </a:defRPr>
            </a:lvl4pPr>
            <a:lvl5pPr marL="0" indent="1285244" defTabSz="321311">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6819438"/>
      </p:ext>
    </p:extLst>
  </p:cSld>
  <p:clrMapOvr>
    <a:masterClrMapping/>
  </p:clrMapOvr>
  <p:transition spd="med"/>
</p:sldLayout>
</file>

<file path=ppt/slideLayouts/slideLayout215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a:solidFill>
                  <a:srgbClr val="000000"/>
                </a:solidFill>
              </a:defRPr>
            </a:lvl1pPr>
            <a:lvl2pPr marL="240982" indent="80328" defTabSz="321311">
              <a:spcBef>
                <a:spcPts val="500"/>
              </a:spcBef>
              <a:buSzTx/>
              <a:buNone/>
              <a:defRPr sz="2000">
                <a:solidFill>
                  <a:srgbClr val="000000"/>
                </a:solidFill>
              </a:defRPr>
            </a:lvl2pPr>
            <a:lvl3pPr marL="240982" indent="401639" defTabSz="321311">
              <a:spcBef>
                <a:spcPts val="500"/>
              </a:spcBef>
              <a:buSzTx/>
              <a:buNone/>
              <a:defRPr sz="2000">
                <a:solidFill>
                  <a:srgbClr val="000000"/>
                </a:solidFill>
              </a:defRPr>
            </a:lvl3pPr>
            <a:lvl4pPr marL="240982" indent="722952" defTabSz="321311">
              <a:spcBef>
                <a:spcPts val="500"/>
              </a:spcBef>
              <a:buSzTx/>
              <a:buNone/>
              <a:defRPr sz="2000">
                <a:solidFill>
                  <a:srgbClr val="000000"/>
                </a:solidFill>
              </a:defRPr>
            </a:lvl4pPr>
            <a:lvl5pPr marL="240982" indent="1044267" defTabSz="321311">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8093110"/>
      </p:ext>
    </p:extLst>
  </p:cSld>
  <p:clrMapOvr>
    <a:masterClrMapping/>
  </p:clrMapOvr>
  <p:transition spd="med"/>
</p:sldLayout>
</file>

<file path=ppt/slideLayouts/slideLayout215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a:solidFill>
                  <a:srgbClr val="000000"/>
                </a:solidFill>
              </a:defRPr>
            </a:lvl1pPr>
            <a:lvl2pPr marL="0" indent="321311" defTabSz="321311">
              <a:spcBef>
                <a:spcPts val="500"/>
              </a:spcBef>
              <a:buSzTx/>
              <a:buNone/>
              <a:defRPr sz="1700" b="1">
                <a:solidFill>
                  <a:srgbClr val="000000"/>
                </a:solidFill>
              </a:defRPr>
            </a:lvl2pPr>
            <a:lvl3pPr marL="0" indent="642622" defTabSz="321311">
              <a:spcBef>
                <a:spcPts val="500"/>
              </a:spcBef>
              <a:buSzTx/>
              <a:buNone/>
              <a:defRPr sz="1700" b="1">
                <a:solidFill>
                  <a:srgbClr val="000000"/>
                </a:solidFill>
              </a:defRPr>
            </a:lvl3pPr>
            <a:lvl4pPr marL="0" indent="963933" defTabSz="321311">
              <a:spcBef>
                <a:spcPts val="500"/>
              </a:spcBef>
              <a:buSzTx/>
              <a:buNone/>
              <a:defRPr sz="1700" b="1">
                <a:solidFill>
                  <a:srgbClr val="000000"/>
                </a:solidFill>
              </a:defRPr>
            </a:lvl4pPr>
            <a:lvl5pPr marL="0" indent="1285244" defTabSz="321311">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p>
            <a:pPr marL="0" indent="0" defTabSz="321311" rtl="0">
              <a:spcBef>
                <a:spcPts val="500"/>
              </a:spcBef>
              <a:buSzTx/>
              <a:buNone/>
              <a:defRPr sz="1700" b="1">
                <a:solidFill>
                  <a:srgbClr val="000000"/>
                </a:solidFill>
              </a:defRPr>
            </a:pPr>
            <a:endParaRPr/>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5502283"/>
      </p:ext>
    </p:extLst>
  </p:cSld>
  <p:clrMapOvr>
    <a:masterClrMapping/>
  </p:clrMapOvr>
  <p:transition spd="med"/>
</p:sldLayout>
</file>

<file path=ppt/slideLayouts/slideLayout215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4975016"/>
      </p:ext>
    </p:extLst>
  </p:cSld>
  <p:clrMapOvr>
    <a:masterClrMapping/>
  </p:clrMapOvr>
  <p:transition spd="med"/>
</p:sldLayout>
</file>

<file path=ppt/slideLayouts/slideLayout215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4571723"/>
      </p:ext>
    </p:extLst>
  </p:cSld>
  <p:clrMapOvr>
    <a:masterClrMapping/>
  </p:clrMapOvr>
  <p:transition spd="med"/>
</p:sldLayout>
</file>

<file path=ppt/slideLayouts/slideLayout215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a:solidFill>
                  <a:srgbClr val="000000"/>
                </a:solidFill>
              </a:defRPr>
            </a:lvl1pPr>
          </a:lstStyle>
          <a:p>
            <a:r>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p>
            <a:pPr marL="0" indent="0" defTabSz="321311" rtl="0">
              <a:spcBef>
                <a:spcPts val="500"/>
              </a:spcBef>
              <a:buSzTx/>
              <a:buNone/>
              <a:defRPr sz="1000">
                <a:solidFill>
                  <a:srgbClr val="000000"/>
                </a:solidFill>
              </a:defRPr>
            </a:pPr>
            <a:endParaRPr/>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27850455"/>
      </p:ext>
    </p:extLst>
  </p:cSld>
  <p:clrMapOvr>
    <a:masterClrMapping/>
  </p:clrMapOvr>
  <p:transition spd="med"/>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a:lvl1pPr>
          </a:lstStyle>
          <a:p>
            <a:r>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93"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16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a:solidFill>
                  <a:srgbClr val="000000"/>
                </a:solidFill>
              </a:defRPr>
            </a:lvl1pPr>
          </a:lstStyle>
          <a:p>
            <a:r>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p>
            <a:endParaRPr/>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a:solidFill>
                  <a:srgbClr val="000000"/>
                </a:solidFill>
              </a:defRPr>
            </a:lvl1pPr>
            <a:lvl2pPr marL="0" indent="321311" defTabSz="321311">
              <a:spcBef>
                <a:spcPts val="500"/>
              </a:spcBef>
              <a:buSzTx/>
              <a:buNone/>
              <a:defRPr sz="1000">
                <a:solidFill>
                  <a:srgbClr val="000000"/>
                </a:solidFill>
              </a:defRPr>
            </a:lvl2pPr>
            <a:lvl3pPr marL="0" indent="642622" defTabSz="321311">
              <a:spcBef>
                <a:spcPts val="500"/>
              </a:spcBef>
              <a:buSzTx/>
              <a:buNone/>
              <a:defRPr sz="1000">
                <a:solidFill>
                  <a:srgbClr val="000000"/>
                </a:solidFill>
              </a:defRPr>
            </a:lvl3pPr>
            <a:lvl4pPr marL="0" indent="963933" defTabSz="321311">
              <a:spcBef>
                <a:spcPts val="500"/>
              </a:spcBef>
              <a:buSzTx/>
              <a:buNone/>
              <a:defRPr sz="1000">
                <a:solidFill>
                  <a:srgbClr val="000000"/>
                </a:solidFill>
              </a:defRPr>
            </a:lvl4pPr>
            <a:lvl5pPr marL="0" indent="1285244" defTabSz="321311">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7562697"/>
      </p:ext>
    </p:extLst>
  </p:cSld>
  <p:clrMapOvr>
    <a:masterClrMapping/>
  </p:clrMapOvr>
  <p:transition spd="med"/>
</p:sldLayout>
</file>

<file path=ppt/slideLayouts/slideLayout216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3456457"/>
      </p:ext>
    </p:extLst>
  </p:cSld>
  <p:clrMapOvr>
    <a:masterClrMapping/>
  </p:clrMapOvr>
  <p:transition spd="med"/>
</p:sldLayout>
</file>

<file path=ppt/slideLayouts/slideLayout216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0">
                <a:solidFill>
                  <a:srgbClr val="000000"/>
                </a:solidFill>
              </a:defRPr>
            </a:lvl1pPr>
          </a:lstStyle>
          <a:p>
            <a:r>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8526393"/>
      </p:ext>
    </p:extLst>
  </p:cSld>
  <p:clrMapOvr>
    <a:masterClrMapping/>
  </p:clrMapOvr>
  <p:transition spd="med"/>
</p:sldLayout>
</file>

<file path=ppt/slideLayouts/slideLayout216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0"/>
            </a:lvl1pPr>
          </a:lstStyle>
          <a:p>
            <a:r>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a:solidFill>
                  <a:srgbClr val="FFFFFF"/>
                </a:solidFill>
              </a:defRPr>
            </a:lvl1pPr>
            <a:lvl2pPr marL="783220" indent="-326340" algn="ctr">
              <a:buSzPct val="100000"/>
              <a:buChar char="–"/>
              <a:defRPr>
                <a:solidFill>
                  <a:srgbClr val="FFFFFF"/>
                </a:solidFill>
              </a:defRPr>
            </a:lvl2pPr>
            <a:lvl3pPr marL="1218345" indent="-304585" algn="ctr">
              <a:buSzPct val="100000"/>
              <a:buChar char="•"/>
              <a:defRPr>
                <a:solidFill>
                  <a:srgbClr val="FFFFFF"/>
                </a:solidFill>
              </a:defRPr>
            </a:lvl3pPr>
            <a:lvl4pPr marL="1736140" indent="-365502" algn="ctr">
              <a:buSzPct val="100000"/>
              <a:buChar char="–"/>
              <a:defRPr>
                <a:solidFill>
                  <a:srgbClr val="FFFFFF"/>
                </a:solidFill>
              </a:defRPr>
            </a:lvl4pPr>
            <a:lvl5pPr marL="2193020" indent="-365502" algn="ct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4446710"/>
      </p:ext>
    </p:extLst>
  </p:cSld>
  <p:clrMapOvr>
    <a:masterClrMapping/>
  </p:clrMapOvr>
  <p:transition spd="med"/>
</p:sldLayout>
</file>

<file path=ppt/slideLayouts/slideLayout216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903880"/>
      </p:ext>
    </p:extLst>
  </p:cSld>
  <p:clrMapOvr>
    <a:masterClrMapping/>
  </p:clrMapOvr>
  <p:transition spd="med"/>
</p:sldLayout>
</file>

<file path=ppt/slideLayouts/slideLayout216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cap="all"/>
            </a:lvl1pPr>
          </a:lstStyle>
          <a:p>
            <a:r>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a:solidFill>
                  <a:srgbClr val="FFFFFF"/>
                </a:solidFill>
              </a:defRPr>
            </a:lvl1pPr>
            <a:lvl2pPr marL="0" indent="456880">
              <a:spcBef>
                <a:spcPts val="400"/>
              </a:spcBef>
              <a:buSzTx/>
              <a:buNone/>
              <a:defRPr sz="2000">
                <a:solidFill>
                  <a:srgbClr val="FFFFFF"/>
                </a:solidFill>
              </a:defRPr>
            </a:lvl2pPr>
            <a:lvl3pPr marL="0" indent="913757">
              <a:spcBef>
                <a:spcPts val="400"/>
              </a:spcBef>
              <a:buSzTx/>
              <a:buNone/>
              <a:defRPr sz="2000">
                <a:solidFill>
                  <a:srgbClr val="FFFFFF"/>
                </a:solidFill>
              </a:defRPr>
            </a:lvl3pPr>
            <a:lvl4pPr marL="0" indent="1370639">
              <a:spcBef>
                <a:spcPts val="400"/>
              </a:spcBef>
              <a:buSzTx/>
              <a:buNone/>
              <a:defRPr sz="2000">
                <a:solidFill>
                  <a:srgbClr val="FFFFFF"/>
                </a:solidFill>
              </a:defRPr>
            </a:lvl4pPr>
            <a:lvl5pPr marL="0" indent="1827516">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8946568"/>
      </p:ext>
    </p:extLst>
  </p:cSld>
  <p:clrMapOvr>
    <a:masterClrMapping/>
  </p:clrMapOvr>
  <p:transition spd="med"/>
</p:sldLayout>
</file>

<file path=ppt/slideLayouts/slideLayout216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a:solidFill>
                  <a:srgbClr val="FFFFFF"/>
                </a:solidFill>
              </a:defRPr>
            </a:lvl1pPr>
            <a:lvl2pPr marL="790019" indent="-333139">
              <a:spcBef>
                <a:spcPts val="600"/>
              </a:spcBef>
              <a:buSzPct val="100000"/>
              <a:buChar char="–"/>
              <a:defRPr sz="2800">
                <a:solidFill>
                  <a:srgbClr val="FFFFFF"/>
                </a:solidFill>
              </a:defRPr>
            </a:lvl2pPr>
            <a:lvl3pPr marL="1233574" indent="-319814">
              <a:spcBef>
                <a:spcPts val="600"/>
              </a:spcBef>
              <a:buSzPct val="100000"/>
              <a:buChar char="•"/>
              <a:defRPr sz="2800">
                <a:solidFill>
                  <a:srgbClr val="FFFFFF"/>
                </a:solidFill>
              </a:defRPr>
            </a:lvl3pPr>
            <a:lvl4pPr marL="1725987" indent="-355349">
              <a:spcBef>
                <a:spcPts val="600"/>
              </a:spcBef>
              <a:buSzPct val="100000"/>
              <a:buChar char="–"/>
              <a:defRPr sz="2800">
                <a:solidFill>
                  <a:srgbClr val="FFFFFF"/>
                </a:solidFill>
              </a:defRPr>
            </a:lvl4pPr>
            <a:lvl5pPr marL="2182867" indent="-355349">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348165"/>
      </p:ext>
    </p:extLst>
  </p:cSld>
  <p:clrMapOvr>
    <a:masterClrMapping/>
  </p:clrMapOvr>
  <p:transition spd="med"/>
</p:sldLayout>
</file>

<file path=ppt/slideLayouts/slideLayout216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0"/>
            </a:lvl1pPr>
          </a:lstStyle>
          <a:p>
            <a:r>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a:solidFill>
                  <a:srgbClr val="FFFFFF"/>
                </a:solidFill>
              </a:defRPr>
            </a:lvl1pPr>
            <a:lvl2pPr marL="0" indent="456880">
              <a:spcBef>
                <a:spcPts val="500"/>
              </a:spcBef>
              <a:buSzTx/>
              <a:buNone/>
              <a:defRPr sz="2400" b="1">
                <a:solidFill>
                  <a:srgbClr val="FFFFFF"/>
                </a:solidFill>
              </a:defRPr>
            </a:lvl2pPr>
            <a:lvl3pPr marL="0" indent="913757">
              <a:spcBef>
                <a:spcPts val="500"/>
              </a:spcBef>
              <a:buSzTx/>
              <a:buNone/>
              <a:defRPr sz="2400" b="1">
                <a:solidFill>
                  <a:srgbClr val="FFFFFF"/>
                </a:solidFill>
              </a:defRPr>
            </a:lvl3pPr>
            <a:lvl4pPr marL="0" indent="1370639">
              <a:spcBef>
                <a:spcPts val="500"/>
              </a:spcBef>
              <a:buSzTx/>
              <a:buNone/>
              <a:defRPr sz="2400" b="1">
                <a:solidFill>
                  <a:srgbClr val="FFFFFF"/>
                </a:solidFill>
              </a:defRPr>
            </a:lvl4pPr>
            <a:lvl5pPr marL="0" indent="1827516">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p>
            <a:pPr marL="0" indent="0" rtl="0">
              <a:spcBef>
                <a:spcPts val="500"/>
              </a:spcBef>
              <a:buSzTx/>
              <a:buNone/>
              <a:defRPr sz="2400" b="1">
                <a:solidFill>
                  <a:srgbClr val="FFFFFF"/>
                </a:solidFill>
              </a:defRPr>
            </a:pPr>
            <a:endParaRPr/>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1693637"/>
      </p:ext>
    </p:extLst>
  </p:cSld>
  <p:clrMapOvr>
    <a:masterClrMapping/>
  </p:clrMapOvr>
  <p:transition spd="med"/>
</p:sldLayout>
</file>

<file path=ppt/slideLayouts/slideLayout216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8085482"/>
      </p:ext>
    </p:extLst>
  </p:cSld>
  <p:clrMapOvr>
    <a:masterClrMapping/>
  </p:clrMapOvr>
  <p:transition spd="med"/>
</p:sldLayout>
</file>

<file path=ppt/slideLayouts/slideLayout216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0427014"/>
      </p:ext>
    </p:extLst>
  </p:cSld>
  <p:clrMapOvr>
    <a:masterClrMapping/>
  </p:clrMapOvr>
  <p:transition spd="med"/>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11"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17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a:lvl1pPr>
          </a:lstStyle>
          <a:p>
            <a:r>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p>
            <a:pPr marL="0" indent="0" rtl="0">
              <a:spcBef>
                <a:spcPts val="300"/>
              </a:spcBef>
              <a:buSzTx/>
              <a:buNone/>
              <a:defRPr sz="1400">
                <a:solidFill>
                  <a:srgbClr val="FFFFFF"/>
                </a:solidFill>
              </a:defRPr>
            </a:pPr>
            <a:endParaRPr/>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38558058"/>
      </p:ext>
    </p:extLst>
  </p:cSld>
  <p:clrMapOvr>
    <a:masterClrMapping/>
  </p:clrMapOvr>
  <p:transition spd="med"/>
</p:sldLayout>
</file>

<file path=ppt/slideLayouts/slideLayout217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a:lvl1pPr>
          </a:lstStyle>
          <a:p>
            <a:r>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a:solidFill>
                  <a:srgbClr val="FFFFFF"/>
                </a:solidFill>
              </a:defRPr>
            </a:lvl1pPr>
            <a:lvl2pPr marL="0" indent="456880">
              <a:spcBef>
                <a:spcPts val="300"/>
              </a:spcBef>
              <a:buSzTx/>
              <a:buNone/>
              <a:defRPr sz="1400">
                <a:solidFill>
                  <a:srgbClr val="FFFFFF"/>
                </a:solidFill>
              </a:defRPr>
            </a:lvl2pPr>
            <a:lvl3pPr marL="0" indent="913757">
              <a:spcBef>
                <a:spcPts val="300"/>
              </a:spcBef>
              <a:buSzTx/>
              <a:buNone/>
              <a:defRPr sz="1400">
                <a:solidFill>
                  <a:srgbClr val="FFFFFF"/>
                </a:solidFill>
              </a:defRPr>
            </a:lvl3pPr>
            <a:lvl4pPr marL="0" indent="1370639">
              <a:spcBef>
                <a:spcPts val="300"/>
              </a:spcBef>
              <a:buSzTx/>
              <a:buNone/>
              <a:defRPr sz="1400">
                <a:solidFill>
                  <a:srgbClr val="FFFFFF"/>
                </a:solidFill>
              </a:defRPr>
            </a:lvl4pPr>
            <a:lvl5pPr marL="0" indent="1827516">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6541198"/>
      </p:ext>
    </p:extLst>
  </p:cSld>
  <p:clrMapOvr>
    <a:masterClrMapping/>
  </p:clrMapOvr>
  <p:transition spd="med"/>
</p:sldLayout>
</file>

<file path=ppt/slideLayouts/slideLayout217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9059344"/>
      </p:ext>
    </p:extLst>
  </p:cSld>
  <p:clrMapOvr>
    <a:masterClrMapping/>
  </p:clrMapOvr>
  <p:transition spd="med"/>
</p:sldLayout>
</file>

<file path=ppt/slideLayouts/slideLayout217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0"/>
            </a:lvl1pPr>
          </a:lstStyle>
          <a:p>
            <a:r>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75119234"/>
      </p:ext>
    </p:extLst>
  </p:cSld>
  <p:clrMapOvr>
    <a:masterClrMapping/>
  </p:clrMapOvr>
  <p:transition spd="med"/>
</p:sldLayout>
</file>

<file path=ppt/slideLayouts/slideLayout217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0"/>
            </a:lvl1pPr>
          </a:lstStyle>
          <a:p>
            <a:r>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70180880"/>
      </p:ext>
    </p:extLst>
  </p:cSld>
  <p:clrMapOvr>
    <a:masterClrMapping/>
  </p:clrMapOvr>
  <p:transition spd="med"/>
</p:sldLayout>
</file>

<file path=ppt/slideLayouts/slideLayout21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9748233"/>
      </p:ext>
    </p:extLst>
  </p:cSld>
  <p:clrMapOvr>
    <a:masterClrMapping/>
  </p:clrMapOvr>
</p:sldLayout>
</file>

<file path=ppt/slideLayouts/slideLayout2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9193373"/>
      </p:ext>
    </p:extLst>
  </p:cSld>
  <p:clrMapOvr>
    <a:masterClrMapping/>
  </p:clrMapOvr>
</p:sldLayout>
</file>

<file path=ppt/slideLayouts/slideLayout2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42306637"/>
      </p:ext>
    </p:extLst>
  </p:cSld>
  <p:clrMapOvr>
    <a:masterClrMapping/>
  </p:clrMapOvr>
</p:sldLayout>
</file>

<file path=ppt/slideLayouts/slideLayout2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21556792"/>
      </p:ext>
    </p:extLst>
  </p:cSld>
  <p:clrMapOvr>
    <a:masterClrMapping/>
  </p:clrMapOvr>
</p:sldLayout>
</file>

<file path=ppt/slideLayouts/slideLayout2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33873464"/>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cap="all"/>
            </a:lvl1pPr>
          </a:lstStyle>
          <a:p>
            <a:r>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a:solidFill>
                  <a:srgbClr val="000000"/>
                </a:solidFill>
              </a:defRPr>
            </a:lvl1pPr>
            <a:lvl2pPr marL="0" indent="457131">
              <a:spcBef>
                <a:spcPts val="400"/>
              </a:spcBef>
              <a:buSzTx/>
              <a:buNone/>
              <a:defRPr sz="2000">
                <a:solidFill>
                  <a:srgbClr val="000000"/>
                </a:solidFill>
              </a:defRPr>
            </a:lvl2pPr>
            <a:lvl3pPr marL="0" indent="914265">
              <a:spcBef>
                <a:spcPts val="400"/>
              </a:spcBef>
              <a:buSzTx/>
              <a:buNone/>
              <a:defRPr sz="2000">
                <a:solidFill>
                  <a:srgbClr val="000000"/>
                </a:solidFill>
              </a:defRPr>
            </a:lvl3pPr>
            <a:lvl4pPr marL="0" indent="1371396">
              <a:spcBef>
                <a:spcPts val="400"/>
              </a:spcBef>
              <a:buSzTx/>
              <a:buNone/>
              <a:defRPr sz="2000">
                <a:solidFill>
                  <a:srgbClr val="000000"/>
                </a:solidFill>
              </a:defRPr>
            </a:lvl4pPr>
            <a:lvl5pPr marL="0" indent="182853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20"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6677423"/>
      </p:ext>
    </p:extLst>
  </p:cSld>
  <p:clrMapOvr>
    <a:masterClrMapping/>
  </p:clrMapOvr>
</p:sldLayout>
</file>

<file path=ppt/slideLayouts/slideLayout2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3162739"/>
      </p:ext>
    </p:extLst>
  </p:cSld>
  <p:clrMapOvr>
    <a:masterClrMapping/>
  </p:clrMapOvr>
</p:sldLayout>
</file>

<file path=ppt/slideLayouts/slideLayout2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9156392"/>
      </p:ext>
    </p:extLst>
  </p:cSld>
  <p:clrMapOvr>
    <a:masterClrMapping/>
  </p:clrMapOvr>
</p:sldLayout>
</file>

<file path=ppt/slideLayouts/slideLayout2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9814933"/>
      </p:ext>
    </p:extLst>
  </p:cSld>
  <p:clrMapOvr>
    <a:masterClrMapping/>
  </p:clrMapOvr>
</p:sldLayout>
</file>

<file path=ppt/slideLayouts/slideLayout2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3133882"/>
      </p:ext>
    </p:extLst>
  </p:cSld>
  <p:clrMapOvr>
    <a:masterClrMapping/>
  </p:clrMapOvr>
</p:sldLayout>
</file>

<file path=ppt/slideLayouts/slideLayout2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8070454"/>
      </p:ext>
    </p:extLst>
  </p:cSld>
  <p:clrMapOvr>
    <a:masterClrMapping/>
  </p:clrMapOvr>
</p:sldLayout>
</file>

<file path=ppt/slideLayouts/slideLayout218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455088"/>
      </p:ext>
    </p:extLst>
  </p:cSld>
  <p:clrMapOvr>
    <a:masterClrMapping/>
  </p:clrMapOvr>
</p:sldLayout>
</file>

<file path=ppt/slideLayouts/slideLayout21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41325509"/>
      </p:ext>
    </p:extLst>
  </p:cSld>
  <p:clrMapOvr>
    <a:masterClrMapping/>
  </p:clrMapOvr>
</p:sldLayout>
</file>

<file path=ppt/slideLayouts/slideLayout21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17753052"/>
      </p:ext>
    </p:extLst>
  </p:cSld>
  <p:clrMapOvr>
    <a:masterClrMapping/>
  </p:clrMapOvr>
</p:sldLayout>
</file>

<file path=ppt/slideLayouts/slideLayout21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8444777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a:solidFill>
                  <a:srgbClr val="000000"/>
                </a:solidFill>
              </a:defRPr>
            </a:lvl1pPr>
            <a:lvl2pPr marL="790456" indent="-333325">
              <a:spcBef>
                <a:spcPts val="600"/>
              </a:spcBef>
              <a:buSzPct val="100000"/>
              <a:buChar char="–"/>
              <a:defRPr sz="2800">
                <a:solidFill>
                  <a:srgbClr val="000000"/>
                </a:solidFill>
              </a:defRPr>
            </a:lvl2pPr>
            <a:lvl3pPr marL="1234255" indent="-319993">
              <a:spcBef>
                <a:spcPts val="600"/>
              </a:spcBef>
              <a:buSzPct val="100000"/>
              <a:buChar char="•"/>
              <a:defRPr sz="2800">
                <a:solidFill>
                  <a:srgbClr val="000000"/>
                </a:solidFill>
              </a:defRPr>
            </a:lvl3pPr>
            <a:lvl4pPr marL="1726942" indent="-355548">
              <a:spcBef>
                <a:spcPts val="600"/>
              </a:spcBef>
              <a:buSzPct val="100000"/>
              <a:buChar char="–"/>
              <a:defRPr sz="2800">
                <a:solidFill>
                  <a:srgbClr val="000000"/>
                </a:solidFill>
              </a:defRPr>
            </a:lvl4pPr>
            <a:lvl5pPr marL="2184075" indent="-355548">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29"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1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10724768"/>
      </p:ext>
    </p:extLst>
  </p:cSld>
  <p:clrMapOvr>
    <a:masterClrMapping/>
  </p:clrMapOvr>
</p:sldLayout>
</file>

<file path=ppt/slideLayouts/slideLayout21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65296024"/>
      </p:ext>
    </p:extLst>
  </p:cSld>
  <p:clrMapOvr>
    <a:masterClrMapping/>
  </p:clrMapOvr>
</p:sldLayout>
</file>

<file path=ppt/slideLayouts/slideLayout21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95617674"/>
      </p:ext>
    </p:extLst>
  </p:cSld>
  <p:clrMapOvr>
    <a:masterClrMapping/>
  </p:clrMapOvr>
</p:sldLayout>
</file>

<file path=ppt/slideLayouts/slideLayout21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232076"/>
      </p:ext>
    </p:extLst>
  </p:cSld>
  <p:clrMapOvr>
    <a:masterClrMapping/>
  </p:clrMapOvr>
</p:sldLayout>
</file>

<file path=ppt/slideLayouts/slideLayout21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20702699"/>
      </p:ext>
    </p:extLst>
  </p:cSld>
  <p:clrMapOvr>
    <a:masterClrMapping/>
  </p:clrMapOvr>
</p:sldLayout>
</file>

<file path=ppt/slideLayouts/slideLayout21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87018203"/>
      </p:ext>
    </p:extLst>
  </p:cSld>
  <p:clrMapOvr>
    <a:masterClrMapping/>
  </p:clrMapOvr>
</p:sldLayout>
</file>

<file path=ppt/slideLayouts/slideLayout21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4210256"/>
      </p:ext>
    </p:extLst>
  </p:cSld>
  <p:clrMapOvr>
    <a:masterClrMapping/>
  </p:clrMapOvr>
</p:sldLayout>
</file>

<file path=ppt/slideLayouts/slideLayout21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66580020"/>
      </p:ext>
    </p:extLst>
  </p:cSld>
  <p:clrMapOvr>
    <a:masterClrMapping/>
  </p:clrMapOvr>
</p:sldLayout>
</file>

<file path=ppt/slideLayouts/slideLayout21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50C5B3E-9547-D642-9855-28DB1B3896AE}" type="slidenum">
              <a:rPr lang="en-US"/>
              <a:pPr/>
              <a:t>‹#›</a:t>
            </a:fld>
            <a:endParaRPr lang="en-US"/>
          </a:p>
        </p:txBody>
      </p:sp>
    </p:spTree>
    <p:extLst>
      <p:ext uri="{BB962C8B-B14F-4D97-AF65-F5344CB8AC3E}">
        <p14:creationId xmlns:p14="http://schemas.microsoft.com/office/powerpoint/2010/main" val="1778869678"/>
      </p:ext>
    </p:extLst>
  </p:cSld>
  <p:clrMapOvr>
    <a:masterClrMapping/>
  </p:clrMapOvr>
</p:sldLayout>
</file>

<file path=ppt/slideLayouts/slideLayout21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F60E381B-319F-DC4E-89C6-E33F56842455}" type="slidenum">
              <a:rPr lang="en-US"/>
              <a:pPr/>
              <a:t>‹#›</a:t>
            </a:fld>
            <a:endParaRPr lang="en-US"/>
          </a:p>
        </p:txBody>
      </p:sp>
    </p:spTree>
    <p:extLst>
      <p:ext uri="{BB962C8B-B14F-4D97-AF65-F5344CB8AC3E}">
        <p14:creationId xmlns:p14="http://schemas.microsoft.com/office/powerpoint/2010/main" val="386543125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a:lvl1pPr>
          </a:lstStyle>
          <a:p>
            <a:r>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a:solidFill>
                  <a:srgbClr val="000000"/>
                </a:solidFill>
              </a:defRPr>
            </a:lvl1pPr>
            <a:lvl2pPr marL="0" indent="457131">
              <a:spcBef>
                <a:spcPts val="500"/>
              </a:spcBef>
              <a:buSzTx/>
              <a:buNone/>
              <a:defRPr sz="2400" b="1">
                <a:solidFill>
                  <a:srgbClr val="000000"/>
                </a:solidFill>
              </a:defRPr>
            </a:lvl2pPr>
            <a:lvl3pPr marL="0" indent="914265">
              <a:spcBef>
                <a:spcPts val="500"/>
              </a:spcBef>
              <a:buSzTx/>
              <a:buNone/>
              <a:defRPr sz="2400" b="1">
                <a:solidFill>
                  <a:srgbClr val="000000"/>
                </a:solidFill>
              </a:defRPr>
            </a:lvl3pPr>
            <a:lvl4pPr marL="0" indent="1371396">
              <a:spcBef>
                <a:spcPts val="500"/>
              </a:spcBef>
              <a:buSzTx/>
              <a:buNone/>
              <a:defRPr sz="2400" b="1">
                <a:solidFill>
                  <a:srgbClr val="000000"/>
                </a:solidFill>
              </a:defRPr>
            </a:lvl4pPr>
            <a:lvl5pPr marL="0" indent="182853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p>
            <a:pPr marL="0" indent="0" rtl="0">
              <a:spcBef>
                <a:spcPts val="500"/>
              </a:spcBef>
              <a:buSzTx/>
              <a:buNone/>
              <a:defRPr sz="2400" b="1">
                <a:solidFill>
                  <a:srgbClr val="000000"/>
                </a:solidFill>
              </a:defRPr>
            </a:pPr>
            <a:endParaRPr/>
          </a:p>
        </p:txBody>
      </p:sp>
      <p:sp>
        <p:nvSpPr>
          <p:cNvPr id="2939"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2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A5A218F-849F-8A4C-B7AC-53F4AE69ACB7}" type="slidenum">
              <a:rPr lang="en-US"/>
              <a:pPr/>
              <a:t>‹#›</a:t>
            </a:fld>
            <a:endParaRPr lang="en-US"/>
          </a:p>
        </p:txBody>
      </p:sp>
    </p:spTree>
    <p:extLst>
      <p:ext uri="{BB962C8B-B14F-4D97-AF65-F5344CB8AC3E}">
        <p14:creationId xmlns:p14="http://schemas.microsoft.com/office/powerpoint/2010/main" val="1435132039"/>
      </p:ext>
    </p:extLst>
  </p:cSld>
  <p:clrMapOvr>
    <a:masterClrMapping/>
  </p:clrMapOvr>
</p:sldLayout>
</file>

<file path=ppt/slideLayouts/slideLayout22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6"/>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977AE0B1-5D10-294D-B1E9-EA9AFEBE2382}" type="slidenum">
              <a:rPr lang="en-US"/>
              <a:pPr/>
              <a:t>‹#›</a:t>
            </a:fld>
            <a:endParaRPr lang="en-US"/>
          </a:p>
        </p:txBody>
      </p:sp>
    </p:spTree>
    <p:extLst>
      <p:ext uri="{BB962C8B-B14F-4D97-AF65-F5344CB8AC3E}">
        <p14:creationId xmlns:p14="http://schemas.microsoft.com/office/powerpoint/2010/main" val="3037753001"/>
      </p:ext>
    </p:extLst>
  </p:cSld>
  <p:clrMapOvr>
    <a:masterClrMapping/>
  </p:clrMapOvr>
</p:sldLayout>
</file>

<file path=ppt/slideLayouts/slideLayout22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0CA6B0D9-2619-3C45-B8CA-706F3EF4821C}" type="slidenum">
              <a:rPr lang="en-US"/>
              <a:pPr/>
              <a:t>‹#›</a:t>
            </a:fld>
            <a:endParaRPr lang="en-US"/>
          </a:p>
        </p:txBody>
      </p:sp>
    </p:spTree>
    <p:extLst>
      <p:ext uri="{BB962C8B-B14F-4D97-AF65-F5344CB8AC3E}">
        <p14:creationId xmlns:p14="http://schemas.microsoft.com/office/powerpoint/2010/main" val="1313296918"/>
      </p:ext>
    </p:extLst>
  </p:cSld>
  <p:clrMapOvr>
    <a:masterClrMapping/>
  </p:clrMapOvr>
</p:sldLayout>
</file>

<file path=ppt/slideLayouts/slideLayout22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AF545251-EC3C-D649-B2BD-863F121F397A}" type="slidenum">
              <a:rPr lang="en-US"/>
              <a:pPr/>
              <a:t>‹#›</a:t>
            </a:fld>
            <a:endParaRPr lang="en-US"/>
          </a:p>
        </p:txBody>
      </p:sp>
    </p:spTree>
    <p:extLst>
      <p:ext uri="{BB962C8B-B14F-4D97-AF65-F5344CB8AC3E}">
        <p14:creationId xmlns:p14="http://schemas.microsoft.com/office/powerpoint/2010/main" val="1206292735"/>
      </p:ext>
    </p:extLst>
  </p:cSld>
  <p:clrMapOvr>
    <a:masterClrMapping/>
  </p:clrMapOvr>
</p:sldLayout>
</file>

<file path=ppt/slideLayouts/slideLayout22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3DADEDDB-E0F2-294F-9627-6F85CBA1D62D}" type="slidenum">
              <a:rPr lang="en-US"/>
              <a:pPr/>
              <a:t>‹#›</a:t>
            </a:fld>
            <a:endParaRPr lang="en-US"/>
          </a:p>
        </p:txBody>
      </p:sp>
    </p:spTree>
    <p:extLst>
      <p:ext uri="{BB962C8B-B14F-4D97-AF65-F5344CB8AC3E}">
        <p14:creationId xmlns:p14="http://schemas.microsoft.com/office/powerpoint/2010/main" val="190296012"/>
      </p:ext>
    </p:extLst>
  </p:cSld>
  <p:clrMapOvr>
    <a:masterClrMapping/>
  </p:clrMapOvr>
</p:sldLayout>
</file>

<file path=ppt/slideLayouts/slideLayout22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7081DBFA-4B68-6A42-A7E2-0F2A80FD334F}" type="slidenum">
              <a:rPr lang="en-US"/>
              <a:pPr/>
              <a:t>‹#›</a:t>
            </a:fld>
            <a:endParaRPr lang="en-US"/>
          </a:p>
        </p:txBody>
      </p:sp>
    </p:spTree>
    <p:extLst>
      <p:ext uri="{BB962C8B-B14F-4D97-AF65-F5344CB8AC3E}">
        <p14:creationId xmlns:p14="http://schemas.microsoft.com/office/powerpoint/2010/main" val="2591220350"/>
      </p:ext>
    </p:extLst>
  </p:cSld>
  <p:clrMapOvr>
    <a:masterClrMapping/>
  </p:clrMapOvr>
</p:sldLayout>
</file>

<file path=ppt/slideLayouts/slideLayout22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4B3B1424-6478-AB4C-80DB-D828B3C73F48}" type="slidenum">
              <a:rPr lang="en-US"/>
              <a:pPr/>
              <a:t>‹#›</a:t>
            </a:fld>
            <a:endParaRPr lang="en-US"/>
          </a:p>
        </p:txBody>
      </p:sp>
    </p:spTree>
    <p:extLst>
      <p:ext uri="{BB962C8B-B14F-4D97-AF65-F5344CB8AC3E}">
        <p14:creationId xmlns:p14="http://schemas.microsoft.com/office/powerpoint/2010/main" val="1956548594"/>
      </p:ext>
    </p:extLst>
  </p:cSld>
  <p:clrMapOvr>
    <a:masterClrMapping/>
  </p:clrMapOvr>
</p:sldLayout>
</file>

<file path=ppt/slideLayouts/slideLayout22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74B51CC8-F77A-6B4D-8CE3-C59CD6B9C722}" type="slidenum">
              <a:rPr lang="en-US"/>
              <a:pPr/>
              <a:t>‹#›</a:t>
            </a:fld>
            <a:endParaRPr lang="en-US"/>
          </a:p>
        </p:txBody>
      </p:sp>
    </p:spTree>
    <p:extLst>
      <p:ext uri="{BB962C8B-B14F-4D97-AF65-F5344CB8AC3E}">
        <p14:creationId xmlns:p14="http://schemas.microsoft.com/office/powerpoint/2010/main" val="412166186"/>
      </p:ext>
    </p:extLst>
  </p:cSld>
  <p:clrMapOvr>
    <a:masterClrMapping/>
  </p:clrMapOvr>
</p:sldLayout>
</file>

<file path=ppt/slideLayouts/slideLayout22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7E75C74-4659-854B-A7BA-B572B868C92A}" type="slidenum">
              <a:rPr lang="en-US"/>
              <a:pPr/>
              <a:t>‹#›</a:t>
            </a:fld>
            <a:endParaRPr lang="en-US"/>
          </a:p>
        </p:txBody>
      </p:sp>
    </p:spTree>
    <p:extLst>
      <p:ext uri="{BB962C8B-B14F-4D97-AF65-F5344CB8AC3E}">
        <p14:creationId xmlns:p14="http://schemas.microsoft.com/office/powerpoint/2010/main" val="386046520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47"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2954"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a:lvl1pPr>
          </a:lstStyle>
          <a:p>
            <a:r>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p>
            <a:pPr marL="0" indent="0" rtl="0">
              <a:spcBef>
                <a:spcPts val="300"/>
              </a:spcBef>
              <a:buSzTx/>
              <a:buNone/>
              <a:defRPr sz="1400">
                <a:solidFill>
                  <a:srgbClr val="000000"/>
                </a:solidFill>
              </a:defRPr>
            </a:pPr>
            <a:endParaRPr/>
          </a:p>
        </p:txBody>
      </p:sp>
      <p:sp>
        <p:nvSpPr>
          <p:cNvPr id="2964"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a:lvl1pPr>
          </a:lstStyle>
          <a:p>
            <a:r>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a:solidFill>
                  <a:srgbClr val="000000"/>
                </a:solidFill>
              </a:defRPr>
            </a:lvl1pPr>
            <a:lvl2pPr marL="0" indent="457131">
              <a:spcBef>
                <a:spcPts val="300"/>
              </a:spcBef>
              <a:buSzTx/>
              <a:buNone/>
              <a:defRPr sz="1400">
                <a:solidFill>
                  <a:srgbClr val="000000"/>
                </a:solidFill>
              </a:defRPr>
            </a:lvl2pPr>
            <a:lvl3pPr marL="0" indent="914265">
              <a:spcBef>
                <a:spcPts val="300"/>
              </a:spcBef>
              <a:buSzTx/>
              <a:buNone/>
              <a:defRPr sz="1400">
                <a:solidFill>
                  <a:srgbClr val="000000"/>
                </a:solidFill>
              </a:defRPr>
            </a:lvl3pPr>
            <a:lvl4pPr marL="0" indent="1371396">
              <a:spcBef>
                <a:spcPts val="300"/>
              </a:spcBef>
              <a:buSzTx/>
              <a:buNone/>
              <a:defRPr sz="1400">
                <a:solidFill>
                  <a:srgbClr val="000000"/>
                </a:solidFill>
              </a:defRPr>
            </a:lvl4pPr>
            <a:lvl5pPr marL="0" indent="182853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74"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83"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a:lvl1pPr>
          </a:lstStyle>
          <a:p>
            <a:r>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92"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2999" name="Title Text"/>
          <p:cNvSpPr txBox="1">
            <a:spLocks noGrp="1"/>
          </p:cNvSpPr>
          <p:nvPr>
            <p:ph type="title"/>
          </p:nvPr>
        </p:nvSpPr>
        <p:spPr>
          <a:xfrm>
            <a:off x="685436" y="2130080"/>
            <a:ext cx="7773128" cy="1470290"/>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00" name="Body Level One…"/>
          <p:cNvSpPr txBox="1">
            <a:spLocks noGrp="1"/>
          </p:cNvSpPr>
          <p:nvPr>
            <p:ph type="body" sz="quarter" idx="1"/>
          </p:nvPr>
        </p:nvSpPr>
        <p:spPr>
          <a:xfrm>
            <a:off x="1371990" y="3886163"/>
            <a:ext cx="6400019" cy="1752737"/>
          </a:xfrm>
          <a:prstGeom prst="rect">
            <a:avLst/>
          </a:prstGeom>
        </p:spPr>
        <p:txBody>
          <a:bodyPr lIns="32903" tIns="32903" rIns="32903" bIns="32903">
            <a:normAutofit/>
          </a:bodyPr>
          <a:lstStyle>
            <a:lvl1pPr marL="0" indent="0" algn="ctr" defTabSz="321454">
              <a:spcBef>
                <a:spcPts val="500"/>
              </a:spcBef>
              <a:buSzTx/>
              <a:buNone/>
              <a:defRPr sz="2300">
                <a:solidFill>
                  <a:srgbClr val="000000"/>
                </a:solidFill>
              </a:defRPr>
            </a:lvl1pPr>
            <a:lvl2pPr marL="0" indent="321454" algn="ctr" defTabSz="321454">
              <a:spcBef>
                <a:spcPts val="500"/>
              </a:spcBef>
              <a:buSzTx/>
              <a:buNone/>
              <a:defRPr sz="2300">
                <a:solidFill>
                  <a:srgbClr val="000000"/>
                </a:solidFill>
              </a:defRPr>
            </a:lvl2pPr>
            <a:lvl3pPr marL="0" indent="642909" algn="ctr" defTabSz="321454">
              <a:spcBef>
                <a:spcPts val="500"/>
              </a:spcBef>
              <a:buSzTx/>
              <a:buNone/>
              <a:defRPr sz="2300">
                <a:solidFill>
                  <a:srgbClr val="000000"/>
                </a:solidFill>
              </a:defRPr>
            </a:lvl3pPr>
            <a:lvl4pPr marL="0" indent="964364" algn="ctr" defTabSz="321454">
              <a:spcBef>
                <a:spcPts val="500"/>
              </a:spcBef>
              <a:buSzTx/>
              <a:buNone/>
              <a:defRPr sz="2300">
                <a:solidFill>
                  <a:srgbClr val="000000"/>
                </a:solidFill>
              </a:defRPr>
            </a:lvl4pPr>
            <a:lvl5pPr marL="0" indent="1285819" algn="ctr"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0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cap="all">
                <a:solidFill>
                  <a:srgbClr val="000000"/>
                </a:solidFill>
              </a:defRPr>
            </a:lvl1pPr>
          </a:lstStyle>
          <a:p>
            <a:r>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a:solidFill>
                  <a:srgbClr val="000000"/>
                </a:solidFill>
              </a:defRPr>
            </a:lvl1pPr>
            <a:lvl2pPr marL="0" indent="321454" defTabSz="321454">
              <a:spcBef>
                <a:spcPts val="500"/>
              </a:spcBef>
              <a:buSzTx/>
              <a:buNone/>
              <a:defRPr sz="1400">
                <a:solidFill>
                  <a:srgbClr val="000000"/>
                </a:solidFill>
              </a:defRPr>
            </a:lvl2pPr>
            <a:lvl3pPr marL="0" indent="642909" defTabSz="321454">
              <a:spcBef>
                <a:spcPts val="500"/>
              </a:spcBef>
              <a:buSzTx/>
              <a:buNone/>
              <a:defRPr sz="1400">
                <a:solidFill>
                  <a:srgbClr val="000000"/>
                </a:solidFill>
              </a:defRPr>
            </a:lvl3pPr>
            <a:lvl4pPr marL="0" indent="964364" defTabSz="321454">
              <a:spcBef>
                <a:spcPts val="500"/>
              </a:spcBef>
              <a:buSzTx/>
              <a:buNone/>
              <a:defRPr sz="1400">
                <a:solidFill>
                  <a:srgbClr val="000000"/>
                </a:solidFill>
              </a:defRPr>
            </a:lvl4pPr>
            <a:lvl5pPr marL="0" indent="1285819" defTabSz="321454">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a:solidFill>
                  <a:srgbClr val="000000"/>
                </a:solidFill>
              </a:defRPr>
            </a:lvl1pPr>
            <a:lvl2pPr marL="241091" indent="80363" defTabSz="321454">
              <a:spcBef>
                <a:spcPts val="500"/>
              </a:spcBef>
              <a:buSzTx/>
              <a:buNone/>
              <a:defRPr sz="2000">
                <a:solidFill>
                  <a:srgbClr val="000000"/>
                </a:solidFill>
              </a:defRPr>
            </a:lvl2pPr>
            <a:lvl3pPr marL="241091" indent="401818" defTabSz="321454">
              <a:spcBef>
                <a:spcPts val="500"/>
              </a:spcBef>
              <a:buSzTx/>
              <a:buNone/>
              <a:defRPr sz="2000">
                <a:solidFill>
                  <a:srgbClr val="000000"/>
                </a:solidFill>
              </a:defRPr>
            </a:lvl3pPr>
            <a:lvl4pPr marL="241091" indent="723275" defTabSz="321454">
              <a:spcBef>
                <a:spcPts val="500"/>
              </a:spcBef>
              <a:buSzTx/>
              <a:buNone/>
              <a:defRPr sz="2000">
                <a:solidFill>
                  <a:srgbClr val="000000"/>
                </a:solidFill>
              </a:defRPr>
            </a:lvl4pPr>
            <a:lvl5pPr marL="241091" indent="1044730" defTabSz="321454">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a:solidFill>
                  <a:srgbClr val="000000"/>
                </a:solidFill>
              </a:defRPr>
            </a:lvl1pPr>
            <a:lvl2pPr marL="0" indent="321454" defTabSz="321454">
              <a:spcBef>
                <a:spcPts val="500"/>
              </a:spcBef>
              <a:buSzTx/>
              <a:buNone/>
              <a:defRPr sz="1700" b="1">
                <a:solidFill>
                  <a:srgbClr val="000000"/>
                </a:solidFill>
              </a:defRPr>
            </a:lvl2pPr>
            <a:lvl3pPr marL="0" indent="642909" defTabSz="321454">
              <a:spcBef>
                <a:spcPts val="500"/>
              </a:spcBef>
              <a:buSzTx/>
              <a:buNone/>
              <a:defRPr sz="1700" b="1">
                <a:solidFill>
                  <a:srgbClr val="000000"/>
                </a:solidFill>
              </a:defRPr>
            </a:lvl3pPr>
            <a:lvl4pPr marL="0" indent="964364" defTabSz="321454">
              <a:spcBef>
                <a:spcPts val="500"/>
              </a:spcBef>
              <a:buSzTx/>
              <a:buNone/>
              <a:defRPr sz="1700" b="1">
                <a:solidFill>
                  <a:srgbClr val="000000"/>
                </a:solidFill>
              </a:defRPr>
            </a:lvl4pPr>
            <a:lvl5pPr marL="0" indent="1285819" defTabSz="321454">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p>
            <a:pPr marL="0" indent="0" defTabSz="321454" rtl="0">
              <a:spcBef>
                <a:spcPts val="500"/>
              </a:spcBef>
              <a:buSzTx/>
              <a:buNone/>
              <a:defRPr sz="1700" b="1">
                <a:solidFill>
                  <a:srgbClr val="000000"/>
                </a:solidFill>
              </a:defRPr>
            </a:pPr>
            <a:endParaRPr/>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a:solidFill>
                  <a:srgbClr val="000000"/>
                </a:solidFill>
              </a:defRPr>
            </a:lvl1pPr>
          </a:lstStyle>
          <a:p>
            <a:r>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p>
            <a:pPr marL="0" indent="0" defTabSz="321454" rtl="0">
              <a:spcBef>
                <a:spcPts val="500"/>
              </a:spcBef>
              <a:buSzTx/>
              <a:buNone/>
              <a:defRPr sz="1000">
                <a:solidFill>
                  <a:srgbClr val="000000"/>
                </a:solidFill>
              </a:defRPr>
            </a:pPr>
            <a:endParaRPr/>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a:solidFill>
                  <a:srgbClr val="000000"/>
                </a:solidFill>
              </a:defRPr>
            </a:lvl1pPr>
          </a:lstStyle>
          <a:p>
            <a:r>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p>
            <a:endParaRPr/>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a:solidFill>
                  <a:srgbClr val="000000"/>
                </a:solidFill>
              </a:defRPr>
            </a:lvl1pPr>
            <a:lvl2pPr marL="0" indent="321454" defTabSz="321454">
              <a:spcBef>
                <a:spcPts val="500"/>
              </a:spcBef>
              <a:buSzTx/>
              <a:buNone/>
              <a:defRPr sz="1000">
                <a:solidFill>
                  <a:srgbClr val="000000"/>
                </a:solidFill>
              </a:defRPr>
            </a:lvl2pPr>
            <a:lvl3pPr marL="0" indent="642909" defTabSz="321454">
              <a:spcBef>
                <a:spcPts val="500"/>
              </a:spcBef>
              <a:buSzTx/>
              <a:buNone/>
              <a:defRPr sz="1000">
                <a:solidFill>
                  <a:srgbClr val="000000"/>
                </a:solidFill>
              </a:defRPr>
            </a:lvl3pPr>
            <a:lvl4pPr marL="0" indent="964364" defTabSz="321454">
              <a:spcBef>
                <a:spcPts val="500"/>
              </a:spcBef>
              <a:buSzTx/>
              <a:buNone/>
              <a:defRPr sz="1000">
                <a:solidFill>
                  <a:srgbClr val="000000"/>
                </a:solidFill>
              </a:defRPr>
            </a:lvl4pPr>
            <a:lvl5pPr marL="0" indent="1285819" defTabSz="321454">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0">
                <a:solidFill>
                  <a:srgbClr val="000000"/>
                </a:solidFill>
              </a:defRPr>
            </a:lvl1pPr>
          </a:lstStyle>
          <a:p>
            <a:r>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15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243"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44"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25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329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lvl1pPr>
          </a:lstStyle>
          <a:p>
            <a:r>
              <a:t>Title Text</a:t>
            </a:r>
          </a:p>
        </p:txBody>
      </p:sp>
      <p:sp>
        <p:nvSpPr>
          <p:cNvPr id="329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FFFFFF"/>
                </a:solidFill>
              </a:defRPr>
            </a:lvl1pPr>
            <a:lvl2pPr marL="0" indent="457200" algn="ctr">
              <a:buSzTx/>
              <a:buNone/>
              <a:defRPr>
                <a:solidFill>
                  <a:srgbClr val="FFFFFF"/>
                </a:solidFill>
              </a:defRPr>
            </a:lvl2pPr>
            <a:lvl3pPr marL="0" indent="914400" algn="ctr">
              <a:buSzTx/>
              <a:buNone/>
              <a:defRPr>
                <a:solidFill>
                  <a:srgbClr val="FFFFFF"/>
                </a:solidFill>
              </a:defRPr>
            </a:lvl3pPr>
            <a:lvl4pPr marL="0" indent="1371600" algn="ctr">
              <a:buSzTx/>
              <a:buNone/>
              <a:defRPr>
                <a:solidFill>
                  <a:srgbClr val="FFFFFF"/>
                </a:solidFill>
              </a:defRPr>
            </a:lvl4pPr>
            <a:lvl5pPr marL="0" indent="1828800" algn="ctr">
              <a:buSzTx/>
              <a:buNone/>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29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lvl1pPr>
          </a:lstStyle>
          <a:p>
            <a:r>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FFFFFF"/>
                </a:solidFill>
              </a:defRPr>
            </a:lvl1pPr>
            <a:lvl2pPr marL="0" indent="457200" algn="ctr">
              <a:buSzTx/>
              <a:buNone/>
              <a:defRPr>
                <a:solidFill>
                  <a:srgbClr val="FFFFFF"/>
                </a:solidFill>
              </a:defRPr>
            </a:lvl2pPr>
            <a:lvl3pPr marL="0" indent="914400" algn="ctr">
              <a:buSzTx/>
              <a:buNone/>
              <a:defRPr>
                <a:solidFill>
                  <a:srgbClr val="FFFFFF"/>
                </a:solidFill>
              </a:defRPr>
            </a:lvl3pPr>
            <a:lvl4pPr marL="0" indent="1371600" algn="ctr">
              <a:buSzTx/>
              <a:buNone/>
              <a:defRPr>
                <a:solidFill>
                  <a:srgbClr val="FFFFFF"/>
                </a:solidFill>
              </a:defRPr>
            </a:lvl4pPr>
            <a:lvl5pPr marL="0" indent="1828800" algn="ctr">
              <a:buSzTx/>
              <a:buNone/>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lvl1pPr>
          </a:lstStyle>
          <a:p>
            <a:r>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FFFFFF"/>
                </a:solidFill>
              </a:defRPr>
            </a:lvl1pPr>
            <a:lvl2pPr marL="0" indent="457200">
              <a:spcBef>
                <a:spcPts val="400"/>
              </a:spcBef>
              <a:buSzTx/>
              <a:buNone/>
              <a:defRPr sz="2000">
                <a:solidFill>
                  <a:srgbClr val="FFFFFF"/>
                </a:solidFill>
              </a:defRPr>
            </a:lvl2pPr>
            <a:lvl3pPr marL="0" indent="914400">
              <a:spcBef>
                <a:spcPts val="400"/>
              </a:spcBef>
              <a:buSzTx/>
              <a:buNone/>
              <a:defRPr sz="2000">
                <a:solidFill>
                  <a:srgbClr val="FFFFFF"/>
                </a:solidFill>
              </a:defRPr>
            </a:lvl3pPr>
            <a:lvl4pPr marL="0" indent="1371600">
              <a:spcBef>
                <a:spcPts val="400"/>
              </a:spcBef>
              <a:buSzTx/>
              <a:buNone/>
              <a:defRPr sz="2000">
                <a:solidFill>
                  <a:srgbClr val="FFFFFF"/>
                </a:solidFill>
              </a:defRPr>
            </a:lvl4pPr>
            <a:lvl5pPr marL="0" indent="1828800">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a:solidFill>
                  <a:srgbClr val="FFFFFF"/>
                </a:solidFill>
              </a:defRPr>
            </a:lvl1pPr>
            <a:lvl2pPr marL="790575" indent="-333375">
              <a:spcBef>
                <a:spcPts val="600"/>
              </a:spcBef>
              <a:buSzPct val="100000"/>
              <a:buChar char="–"/>
              <a:defRPr sz="2800">
                <a:solidFill>
                  <a:srgbClr val="FFFFFF"/>
                </a:solidFill>
              </a:defRPr>
            </a:lvl2pPr>
            <a:lvl3pPr marL="1234439" indent="-320039">
              <a:spcBef>
                <a:spcPts val="600"/>
              </a:spcBef>
              <a:buSzPct val="100000"/>
              <a:buChar char="•"/>
              <a:defRPr sz="2800">
                <a:solidFill>
                  <a:srgbClr val="FFFFFF"/>
                </a:solidFill>
              </a:defRPr>
            </a:lvl3pPr>
            <a:lvl4pPr marL="1727200" indent="-355600">
              <a:spcBef>
                <a:spcPts val="600"/>
              </a:spcBef>
              <a:buSzPct val="100000"/>
              <a:buChar char="–"/>
              <a:defRPr sz="2800">
                <a:solidFill>
                  <a:srgbClr val="FFFFFF"/>
                </a:solidFill>
              </a:defRPr>
            </a:lvl4pPr>
            <a:lvl5pPr marL="2184400" indent="-355600">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lvl1pPr>
          </a:lstStyle>
          <a:p>
            <a:r>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FFFFFF"/>
                </a:solidFill>
              </a:defRPr>
            </a:lvl1pPr>
            <a:lvl2pPr marL="0" indent="457200">
              <a:spcBef>
                <a:spcPts val="500"/>
              </a:spcBef>
              <a:buSzTx/>
              <a:buNone/>
              <a:defRPr sz="2400" b="1">
                <a:solidFill>
                  <a:srgbClr val="FFFFFF"/>
                </a:solidFill>
              </a:defRPr>
            </a:lvl2pPr>
            <a:lvl3pPr marL="0" indent="914400">
              <a:spcBef>
                <a:spcPts val="500"/>
              </a:spcBef>
              <a:buSzTx/>
              <a:buNone/>
              <a:defRPr sz="2400" b="1">
                <a:solidFill>
                  <a:srgbClr val="FFFFFF"/>
                </a:solidFill>
              </a:defRPr>
            </a:lvl3pPr>
            <a:lvl4pPr marL="0" indent="1371600">
              <a:spcBef>
                <a:spcPts val="500"/>
              </a:spcBef>
              <a:buSzTx/>
              <a:buNone/>
              <a:defRPr sz="2400" b="1">
                <a:solidFill>
                  <a:srgbClr val="FFFFFF"/>
                </a:solidFill>
              </a:defRPr>
            </a:lvl4pPr>
            <a:lvl5pPr marL="0" indent="1828800">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FFFFFF"/>
                </a:solidFill>
              </a:defRPr>
            </a:pPr>
            <a:endParaRPr/>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lvl1pPr>
          </a:lstStyle>
          <a:p>
            <a:r>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FFFFFF"/>
                </a:solidFill>
              </a:defRPr>
            </a:pPr>
            <a:endParaRPr/>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lvl1pPr>
          </a:lstStyle>
          <a:p>
            <a:r>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FFFFFF"/>
                </a:solidFill>
              </a:defRPr>
            </a:lvl1pPr>
            <a:lvl2pPr marL="0" indent="457200">
              <a:spcBef>
                <a:spcPts val="300"/>
              </a:spcBef>
              <a:buSzTx/>
              <a:buNone/>
              <a:defRPr sz="1400">
                <a:solidFill>
                  <a:srgbClr val="FFFFFF"/>
                </a:solidFill>
              </a:defRPr>
            </a:lvl2pPr>
            <a:lvl3pPr marL="0" indent="914400">
              <a:spcBef>
                <a:spcPts val="300"/>
              </a:spcBef>
              <a:buSzTx/>
              <a:buNone/>
              <a:defRPr sz="1400">
                <a:solidFill>
                  <a:srgbClr val="FFFFFF"/>
                </a:solidFill>
              </a:defRPr>
            </a:lvl3pPr>
            <a:lvl4pPr marL="0" indent="1371600">
              <a:spcBef>
                <a:spcPts val="300"/>
              </a:spcBef>
              <a:buSzTx/>
              <a:buNone/>
              <a:defRPr sz="1400">
                <a:solidFill>
                  <a:srgbClr val="FFFFFF"/>
                </a:solidFill>
              </a:defRPr>
            </a:lvl4pPr>
            <a:lvl5pPr marL="0" indent="1828800">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0"/>
            </a:lvl1pPr>
          </a:lstStyle>
          <a:p>
            <a:r>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0">
                <a:solidFill>
                  <a:srgbClr val="000000"/>
                </a:solidFill>
              </a:defRPr>
            </a:lvl1pPr>
          </a:lstStyle>
          <a:p>
            <a:r>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a:solidFill>
                  <a:srgbClr val="000000"/>
                </a:solidFill>
              </a:defRPr>
            </a:lvl1pPr>
            <a:lvl2pPr marL="0" indent="321503" algn="ctr" defTabSz="321503">
              <a:spcBef>
                <a:spcPts val="500"/>
              </a:spcBef>
              <a:buSzTx/>
              <a:buNone/>
              <a:defRPr sz="1600">
                <a:solidFill>
                  <a:srgbClr val="000000"/>
                </a:solidFill>
              </a:defRPr>
            </a:lvl2pPr>
            <a:lvl3pPr marL="0" indent="643006" algn="ctr" defTabSz="321503">
              <a:spcBef>
                <a:spcPts val="500"/>
              </a:spcBef>
              <a:buSzTx/>
              <a:buNone/>
              <a:defRPr sz="1600">
                <a:solidFill>
                  <a:srgbClr val="000000"/>
                </a:solidFill>
              </a:defRPr>
            </a:lvl3pPr>
            <a:lvl4pPr marL="0" indent="964508" algn="ctr" defTabSz="321503">
              <a:spcBef>
                <a:spcPts val="500"/>
              </a:spcBef>
              <a:buSzTx/>
              <a:buNone/>
              <a:defRPr sz="1600">
                <a:solidFill>
                  <a:srgbClr val="000000"/>
                </a:solidFill>
              </a:defRPr>
            </a:lvl4pPr>
            <a:lvl5pPr marL="0" indent="1286012" algn="ctr" defTabSz="321503">
              <a:spcBef>
                <a:spcPts val="500"/>
              </a:spcBef>
              <a:buSzTx/>
              <a:buNone/>
              <a:defRPr sz="16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0">
                <a:solidFill>
                  <a:srgbClr val="000000"/>
                </a:solidFill>
              </a:defRPr>
            </a:lvl1pPr>
          </a:lstStyle>
          <a:p>
            <a:r>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a:solidFill>
                  <a:srgbClr val="000000"/>
                </a:solidFill>
              </a:defRPr>
            </a:lvl1pPr>
            <a:lvl2pPr marL="0" indent="321503" defTabSz="321503">
              <a:spcBef>
                <a:spcPts val="500"/>
              </a:spcBef>
              <a:buSzTx/>
              <a:buNone/>
              <a:defRPr sz="1600">
                <a:solidFill>
                  <a:srgbClr val="000000"/>
                </a:solidFill>
              </a:defRPr>
            </a:lvl2pPr>
            <a:lvl3pPr marL="0" indent="643006" defTabSz="321503">
              <a:spcBef>
                <a:spcPts val="500"/>
              </a:spcBef>
              <a:buSzTx/>
              <a:buNone/>
              <a:defRPr sz="1600">
                <a:solidFill>
                  <a:srgbClr val="000000"/>
                </a:solidFill>
              </a:defRPr>
            </a:lvl3pPr>
            <a:lvl4pPr marL="0" indent="964508" defTabSz="321503">
              <a:spcBef>
                <a:spcPts val="500"/>
              </a:spcBef>
              <a:buSzTx/>
              <a:buNone/>
              <a:defRPr sz="1600">
                <a:solidFill>
                  <a:srgbClr val="000000"/>
                </a:solidFill>
              </a:defRPr>
            </a:lvl4pPr>
            <a:lvl5pPr marL="0" indent="1286012" defTabSz="321503">
              <a:spcBef>
                <a:spcPts val="500"/>
              </a:spcBef>
              <a:buSzTx/>
              <a:buNone/>
              <a:defRPr sz="16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a:solidFill>
                  <a:srgbClr val="000000"/>
                </a:solidFill>
              </a:defRPr>
            </a:lvl1pPr>
            <a:lvl2pPr marL="0" indent="321503" defTabSz="321503">
              <a:spcBef>
                <a:spcPts val="500"/>
              </a:spcBef>
              <a:buSzTx/>
              <a:buNone/>
              <a:defRPr sz="1600" b="1">
                <a:solidFill>
                  <a:srgbClr val="000000"/>
                </a:solidFill>
              </a:defRPr>
            </a:lvl2pPr>
            <a:lvl3pPr marL="0" indent="643006" defTabSz="321503">
              <a:spcBef>
                <a:spcPts val="500"/>
              </a:spcBef>
              <a:buSzTx/>
              <a:buNone/>
              <a:defRPr sz="1600" b="1">
                <a:solidFill>
                  <a:srgbClr val="000000"/>
                </a:solidFill>
              </a:defRPr>
            </a:lvl3pPr>
            <a:lvl4pPr marL="0" indent="964508" defTabSz="321503">
              <a:spcBef>
                <a:spcPts val="500"/>
              </a:spcBef>
              <a:buSzTx/>
              <a:buNone/>
              <a:defRPr sz="1600" b="1">
                <a:solidFill>
                  <a:srgbClr val="000000"/>
                </a:solidFill>
              </a:defRPr>
            </a:lvl4pPr>
            <a:lvl5pPr marL="0" indent="1286012" defTabSz="321503">
              <a:spcBef>
                <a:spcPts val="500"/>
              </a:spcBef>
              <a:buSzTx/>
              <a:buNone/>
              <a:defRPr sz="16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p>
            <a:pPr marL="0" indent="0" defTabSz="321503" rtl="0">
              <a:spcBef>
                <a:spcPts val="500"/>
              </a:spcBef>
              <a:buSzTx/>
              <a:buNone/>
              <a:defRPr sz="1600" b="1">
                <a:solidFill>
                  <a:srgbClr val="000000"/>
                </a:solidFill>
              </a:defRPr>
            </a:pPr>
            <a:endParaRPr/>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47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0">
                <a:solidFill>
                  <a:srgbClr val="000000"/>
                </a:solidFill>
              </a:defRPr>
            </a:lvl1pPr>
          </a:lstStyle>
          <a:p>
            <a:r>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p>
            <a:pPr marL="0" indent="0" defTabSz="321503" rtl="0">
              <a:spcBef>
                <a:spcPts val="500"/>
              </a:spcBef>
              <a:buSzTx/>
              <a:buNone/>
              <a:defRPr sz="1100">
                <a:solidFill>
                  <a:srgbClr val="000000"/>
                </a:solidFill>
              </a:defRPr>
            </a:pPr>
            <a:endParaRPr/>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0">
                <a:solidFill>
                  <a:srgbClr val="000000"/>
                </a:solidFill>
              </a:defRPr>
            </a:lvl1pPr>
          </a:lstStyle>
          <a:p>
            <a:r>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p>
            <a:endParaRPr/>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a:solidFill>
                  <a:srgbClr val="000000"/>
                </a:solidFill>
              </a:defRPr>
            </a:lvl1pPr>
            <a:lvl2pPr marL="0" indent="321503" defTabSz="321503">
              <a:spcBef>
                <a:spcPts val="500"/>
              </a:spcBef>
              <a:buSzTx/>
              <a:buNone/>
              <a:defRPr sz="1100">
                <a:solidFill>
                  <a:srgbClr val="000000"/>
                </a:solidFill>
              </a:defRPr>
            </a:lvl2pPr>
            <a:lvl3pPr marL="0" indent="643006" defTabSz="321503">
              <a:spcBef>
                <a:spcPts val="500"/>
              </a:spcBef>
              <a:buSzTx/>
              <a:buNone/>
              <a:defRPr sz="1100">
                <a:solidFill>
                  <a:srgbClr val="000000"/>
                </a:solidFill>
              </a:defRPr>
            </a:lvl3pPr>
            <a:lvl4pPr marL="0" indent="964508" defTabSz="321503">
              <a:spcBef>
                <a:spcPts val="500"/>
              </a:spcBef>
              <a:buSzTx/>
              <a:buNone/>
              <a:defRPr sz="1100">
                <a:solidFill>
                  <a:srgbClr val="000000"/>
                </a:solidFill>
              </a:defRPr>
            </a:lvl4pPr>
            <a:lvl5pPr marL="0" indent="1286012" defTabSz="321503">
              <a:spcBef>
                <a:spcPts val="500"/>
              </a:spcBef>
              <a:buSzTx/>
              <a:buNone/>
              <a:defRPr sz="11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0">
                <a:solidFill>
                  <a:srgbClr val="000000"/>
                </a:solidFill>
              </a:defRPr>
            </a:lvl1pPr>
          </a:lstStyle>
          <a:p>
            <a:r>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a:solidFill>
                  <a:srgbClr val="F8F8EF"/>
                </a:solidFill>
                <a:effectLst>
                  <a:outerShdw blurRad="38100" dist="38100" dir="2700000" rotWithShape="0">
                    <a:srgbClr val="000000">
                      <a:alpha val="43137"/>
                    </a:srgbClr>
                  </a:outerShdw>
                </a:effectLst>
              </a:defRPr>
            </a:lvl1pPr>
            <a:lvl2pPr marL="0" indent="456725" algn="ctr">
              <a:buSzTx/>
              <a:buNone/>
              <a:defRPr>
                <a:solidFill>
                  <a:srgbClr val="F8F8EF"/>
                </a:solidFill>
                <a:effectLst>
                  <a:outerShdw blurRad="38100" dist="38100" dir="2700000" rotWithShape="0">
                    <a:srgbClr val="000000">
                      <a:alpha val="43137"/>
                    </a:srgbClr>
                  </a:outerShdw>
                </a:effectLst>
              </a:defRPr>
            </a:lvl2pPr>
            <a:lvl3pPr marL="0" indent="913454" algn="ctr">
              <a:buSzTx/>
              <a:buNone/>
              <a:defRPr>
                <a:solidFill>
                  <a:srgbClr val="F8F8EF"/>
                </a:solidFill>
                <a:effectLst>
                  <a:outerShdw blurRad="38100" dist="38100" dir="2700000" rotWithShape="0">
                    <a:srgbClr val="000000">
                      <a:alpha val="43137"/>
                    </a:srgbClr>
                  </a:outerShdw>
                </a:effectLst>
              </a:defRPr>
            </a:lvl3pPr>
            <a:lvl4pPr marL="0" indent="1370171" algn="ctr">
              <a:buSzTx/>
              <a:buNone/>
              <a:defRPr>
                <a:solidFill>
                  <a:srgbClr val="F8F8EF"/>
                </a:solidFill>
                <a:effectLst>
                  <a:outerShdw blurRad="38100" dist="38100" dir="2700000" rotWithShape="0">
                    <a:srgbClr val="000000">
                      <a:alpha val="43137"/>
                    </a:srgbClr>
                  </a:outerShdw>
                </a:effectLst>
              </a:defRPr>
            </a:lvl4pPr>
            <a:lvl5pPr marL="0" indent="1826907" algn="ctr">
              <a:buSzTx/>
              <a:buNone/>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cap="all">
                <a:solidFill>
                  <a:srgbClr val="F8F8EF"/>
                </a:solidFill>
                <a:effectLst>
                  <a:outerShdw blurRad="38100" dist="38100" dir="2700000" rotWithShape="0">
                    <a:srgbClr val="000000">
                      <a:alpha val="43137"/>
                    </a:srgbClr>
                  </a:outerShdw>
                </a:effectLst>
              </a:defRPr>
            </a:lvl1pPr>
          </a:lstStyle>
          <a:p>
            <a:r>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a:solidFill>
                  <a:srgbClr val="F8F8EF"/>
                </a:solidFill>
                <a:effectLst>
                  <a:outerShdw blurRad="38100" dist="38100" dir="2700000" rotWithShape="0">
                    <a:srgbClr val="000000">
                      <a:alpha val="43137"/>
                    </a:srgbClr>
                  </a:outerShdw>
                </a:effectLst>
              </a:defRPr>
            </a:lvl1pPr>
            <a:lvl2pPr marL="0" indent="456725">
              <a:spcBef>
                <a:spcPts val="400"/>
              </a:spcBef>
              <a:buSzTx/>
              <a:buNone/>
              <a:defRPr sz="2000">
                <a:solidFill>
                  <a:srgbClr val="F8F8EF"/>
                </a:solidFill>
                <a:effectLst>
                  <a:outerShdw blurRad="38100" dist="38100" dir="2700000" rotWithShape="0">
                    <a:srgbClr val="000000">
                      <a:alpha val="43137"/>
                    </a:srgbClr>
                  </a:outerShdw>
                </a:effectLst>
              </a:defRPr>
            </a:lvl2pPr>
            <a:lvl3pPr marL="0" indent="913454">
              <a:spcBef>
                <a:spcPts val="400"/>
              </a:spcBef>
              <a:buSzTx/>
              <a:buNone/>
              <a:defRPr sz="2000">
                <a:solidFill>
                  <a:srgbClr val="F8F8EF"/>
                </a:solidFill>
                <a:effectLst>
                  <a:outerShdw blurRad="38100" dist="38100" dir="2700000" rotWithShape="0">
                    <a:srgbClr val="000000">
                      <a:alpha val="43137"/>
                    </a:srgbClr>
                  </a:outerShdw>
                </a:effectLst>
              </a:defRPr>
            </a:lvl3pPr>
            <a:lvl4pPr marL="0" indent="1370171">
              <a:spcBef>
                <a:spcPts val="400"/>
              </a:spcBef>
              <a:buSzTx/>
              <a:buNone/>
              <a:defRPr sz="2000">
                <a:solidFill>
                  <a:srgbClr val="F8F8EF"/>
                </a:solidFill>
                <a:effectLst>
                  <a:outerShdw blurRad="38100" dist="38100" dir="2700000" rotWithShape="0">
                    <a:srgbClr val="000000">
                      <a:alpha val="43137"/>
                    </a:srgbClr>
                  </a:outerShdw>
                </a:effectLst>
              </a:defRPr>
            </a:lvl4pPr>
            <a:lvl5pPr marL="0" indent="1826907">
              <a:spcBef>
                <a:spcPts val="400"/>
              </a:spcBef>
              <a:buSzTx/>
              <a:buNone/>
              <a:defRPr sz="20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a:solidFill>
                  <a:srgbClr val="F8F8EF"/>
                </a:solidFill>
                <a:effectLst>
                  <a:outerShdw blurRad="38100" dist="38100" dir="2700000" rotWithShape="0">
                    <a:srgbClr val="000000">
                      <a:alpha val="43137"/>
                    </a:srgbClr>
                  </a:outerShdw>
                </a:effectLst>
              </a:defRPr>
            </a:lvl1pPr>
            <a:lvl2pPr marL="789750" indent="-333032">
              <a:spcBef>
                <a:spcPts val="600"/>
              </a:spcBef>
              <a:buSzPct val="100000"/>
              <a:buChar char="–"/>
              <a:defRPr sz="2800">
                <a:solidFill>
                  <a:srgbClr val="F8F8EF"/>
                </a:solidFill>
                <a:effectLst>
                  <a:outerShdw blurRad="38100" dist="38100" dir="2700000" rotWithShape="0">
                    <a:srgbClr val="000000">
                      <a:alpha val="43137"/>
                    </a:srgbClr>
                  </a:outerShdw>
                </a:effectLst>
              </a:defRPr>
            </a:lvl2pPr>
            <a:lvl3pPr marL="1233151" indent="-319708">
              <a:spcBef>
                <a:spcPts val="600"/>
              </a:spcBef>
              <a:buSzPct val="100000"/>
              <a:buChar char="•"/>
              <a:defRPr sz="2800">
                <a:solidFill>
                  <a:srgbClr val="F8F8EF"/>
                </a:solidFill>
                <a:effectLst>
                  <a:outerShdw blurRad="38100" dist="38100" dir="2700000" rotWithShape="0">
                    <a:srgbClr val="000000">
                      <a:alpha val="43137"/>
                    </a:srgbClr>
                  </a:outerShdw>
                </a:effectLst>
              </a:defRPr>
            </a:lvl3pPr>
            <a:lvl4pPr marL="1725405" indent="-355231">
              <a:spcBef>
                <a:spcPts val="600"/>
              </a:spcBef>
              <a:buSzPct val="100000"/>
              <a:buChar char="–"/>
              <a:defRPr sz="2800">
                <a:solidFill>
                  <a:srgbClr val="F8F8EF"/>
                </a:solidFill>
                <a:effectLst>
                  <a:outerShdw blurRad="38100" dist="38100" dir="2700000" rotWithShape="0">
                    <a:srgbClr val="000000">
                      <a:alpha val="43137"/>
                    </a:srgbClr>
                  </a:outerShdw>
                </a:effectLst>
              </a:defRPr>
            </a:lvl4pPr>
            <a:lvl5pPr marL="2182126" indent="-355231">
              <a:spcBef>
                <a:spcPts val="600"/>
              </a:spcBef>
              <a:buChar char="»"/>
              <a:defRPr sz="28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a:solidFill>
                  <a:srgbClr val="F8F8EF"/>
                </a:solidFill>
                <a:effectLst>
                  <a:outerShdw blurRad="38100" dist="38100" dir="2700000" rotWithShape="0">
                    <a:srgbClr val="000000">
                      <a:alpha val="43137"/>
                    </a:srgbClr>
                  </a:outerShdw>
                </a:effectLst>
              </a:defRPr>
            </a:lvl1pPr>
            <a:lvl2pPr marL="0" indent="456725">
              <a:spcBef>
                <a:spcPts val="500"/>
              </a:spcBef>
              <a:buSzTx/>
              <a:buNone/>
              <a:defRPr sz="2400" b="1">
                <a:solidFill>
                  <a:srgbClr val="F8F8EF"/>
                </a:solidFill>
                <a:effectLst>
                  <a:outerShdw blurRad="38100" dist="38100" dir="2700000" rotWithShape="0">
                    <a:srgbClr val="000000">
                      <a:alpha val="43137"/>
                    </a:srgbClr>
                  </a:outerShdw>
                </a:effectLst>
              </a:defRPr>
            </a:lvl2pPr>
            <a:lvl3pPr marL="0" indent="913454">
              <a:spcBef>
                <a:spcPts val="500"/>
              </a:spcBef>
              <a:buSzTx/>
              <a:buNone/>
              <a:defRPr sz="2400" b="1">
                <a:solidFill>
                  <a:srgbClr val="F8F8EF"/>
                </a:solidFill>
                <a:effectLst>
                  <a:outerShdw blurRad="38100" dist="38100" dir="2700000" rotWithShape="0">
                    <a:srgbClr val="000000">
                      <a:alpha val="43137"/>
                    </a:srgbClr>
                  </a:outerShdw>
                </a:effectLst>
              </a:defRPr>
            </a:lvl3pPr>
            <a:lvl4pPr marL="0" indent="1370171">
              <a:spcBef>
                <a:spcPts val="500"/>
              </a:spcBef>
              <a:buSzTx/>
              <a:buNone/>
              <a:defRPr sz="2400" b="1">
                <a:solidFill>
                  <a:srgbClr val="F8F8EF"/>
                </a:solidFill>
                <a:effectLst>
                  <a:outerShdw blurRad="38100" dist="38100" dir="2700000" rotWithShape="0">
                    <a:srgbClr val="000000">
                      <a:alpha val="43137"/>
                    </a:srgbClr>
                  </a:outerShdw>
                </a:effectLst>
              </a:defRPr>
            </a:lvl4pPr>
            <a:lvl5pPr marL="0" indent="1826907">
              <a:spcBef>
                <a:spcPts val="500"/>
              </a:spcBef>
              <a:buSzTx/>
              <a:buNone/>
              <a:defRPr sz="2400" b="1">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390039"/>
        </a:solidFill>
        <a:effectLst/>
      </p:bgPr>
    </p:bg>
    <p:spTree>
      <p:nvGrpSpPr>
        <p:cNvPr id="1" name=""/>
        <p:cNvGrpSpPr/>
        <p:nvPr/>
      </p:nvGrpSpPr>
      <p:grpSpPr>
        <a:xfrm>
          <a:off x="0" y="0"/>
          <a:ext cx="0" cy="0"/>
          <a:chOff x="0" y="0"/>
          <a:chExt cx="0" cy="0"/>
        </a:xfrm>
      </p:grpSpPr>
      <p:sp>
        <p:nvSpPr>
          <p:cNvPr id="357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a:solidFill>
                  <a:srgbClr val="F8F8EF"/>
                </a:solidFill>
                <a:effectLst>
                  <a:outerShdw blurRad="38100" dist="38100" dir="2700000" rotWithShape="0">
                    <a:srgbClr val="000000">
                      <a:alpha val="43137"/>
                    </a:srgbClr>
                  </a:outerShdw>
                </a:effectLst>
              </a:defRPr>
            </a:lvl1pPr>
            <a:lvl2pPr marL="0" indent="456725">
              <a:spcBef>
                <a:spcPts val="300"/>
              </a:spcBef>
              <a:buSzTx/>
              <a:buNone/>
              <a:defRPr sz="1400">
                <a:solidFill>
                  <a:srgbClr val="F8F8EF"/>
                </a:solidFill>
                <a:effectLst>
                  <a:outerShdw blurRad="38100" dist="38100" dir="2700000" rotWithShape="0">
                    <a:srgbClr val="000000">
                      <a:alpha val="43137"/>
                    </a:srgbClr>
                  </a:outerShdw>
                </a:effectLst>
              </a:defRPr>
            </a:lvl2pPr>
            <a:lvl3pPr marL="0" indent="913454">
              <a:spcBef>
                <a:spcPts val="300"/>
              </a:spcBef>
              <a:buSzTx/>
              <a:buNone/>
              <a:defRPr sz="1400">
                <a:solidFill>
                  <a:srgbClr val="F8F8EF"/>
                </a:solidFill>
                <a:effectLst>
                  <a:outerShdw blurRad="38100" dist="38100" dir="2700000" rotWithShape="0">
                    <a:srgbClr val="000000">
                      <a:alpha val="43137"/>
                    </a:srgbClr>
                  </a:outerShdw>
                </a:effectLst>
              </a:defRPr>
            </a:lvl3pPr>
            <a:lvl4pPr marL="0" indent="1370171">
              <a:spcBef>
                <a:spcPts val="300"/>
              </a:spcBef>
              <a:buSzTx/>
              <a:buNone/>
              <a:defRPr sz="1400">
                <a:solidFill>
                  <a:srgbClr val="F8F8EF"/>
                </a:solidFill>
                <a:effectLst>
                  <a:outerShdw blurRad="38100" dist="38100" dir="2700000" rotWithShape="0">
                    <a:srgbClr val="000000">
                      <a:alpha val="43137"/>
                    </a:srgbClr>
                  </a:outerShdw>
                </a:effectLst>
              </a:defRPr>
            </a:lvl4pPr>
            <a:lvl5pPr marL="0" indent="1826907">
              <a:spcBef>
                <a:spcPts val="300"/>
              </a:spcBef>
              <a:buSzTx/>
              <a:buNone/>
              <a:defRPr sz="14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39"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cap="all">
                <a:effectLst>
                  <a:outerShdw blurRad="38100" dist="38100" dir="2700000" rotWithShape="0">
                    <a:srgbClr val="000000"/>
                  </a:outerShdw>
                </a:effectLst>
              </a:defRPr>
            </a:lvl1pPr>
          </a:lstStyle>
          <a:p>
            <a:r>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a:solidFill>
                  <a:srgbClr val="FFFFFF"/>
                </a:solidFill>
                <a:effectLst>
                  <a:outerShdw blurRad="38100" dist="38100" dir="2700000" rotWithShape="0">
                    <a:srgbClr val="000000"/>
                  </a:outerShdw>
                </a:effectLst>
              </a:defRPr>
            </a:lvl1pPr>
            <a:lvl2pPr marL="0" indent="457150">
              <a:spcBef>
                <a:spcPts val="400"/>
              </a:spcBef>
              <a:buSzTx/>
              <a:buNone/>
              <a:defRPr sz="2000">
                <a:solidFill>
                  <a:srgbClr val="FFFFFF"/>
                </a:solidFill>
                <a:effectLst>
                  <a:outerShdw blurRad="38100" dist="38100" dir="2700000" rotWithShape="0">
                    <a:srgbClr val="000000"/>
                  </a:outerShdw>
                </a:effectLst>
              </a:defRPr>
            </a:lvl2pPr>
            <a:lvl3pPr marL="0" indent="914300">
              <a:spcBef>
                <a:spcPts val="400"/>
              </a:spcBef>
              <a:buSzTx/>
              <a:buNone/>
              <a:defRPr sz="2000">
                <a:solidFill>
                  <a:srgbClr val="FFFFFF"/>
                </a:solidFill>
                <a:effectLst>
                  <a:outerShdw blurRad="38100" dist="38100" dir="2700000" rotWithShape="0">
                    <a:srgbClr val="000000"/>
                  </a:outerShdw>
                </a:effectLst>
              </a:defRPr>
            </a:lvl3pPr>
            <a:lvl4pPr marL="0" indent="1371450">
              <a:spcBef>
                <a:spcPts val="400"/>
              </a:spcBef>
              <a:buSzTx/>
              <a:buNone/>
              <a:defRPr sz="2000">
                <a:solidFill>
                  <a:srgbClr val="FFFFFF"/>
                </a:solidFill>
                <a:effectLst>
                  <a:outerShdw blurRad="38100" dist="38100" dir="2700000" rotWithShape="0">
                    <a:srgbClr val="000000"/>
                  </a:outerShdw>
                </a:effectLst>
              </a:defRPr>
            </a:lvl4pPr>
            <a:lvl5pPr marL="0" indent="1828600">
              <a:spcBef>
                <a:spcPts val="400"/>
              </a:spcBef>
              <a:buSzTx/>
              <a:buNone/>
              <a:defRPr sz="2000">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56"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a:solidFill>
                  <a:srgbClr val="FFFFFF"/>
                </a:solidFill>
                <a:effectLst>
                  <a:outerShdw blurRad="38100" dist="38100" dir="2700000" rotWithShape="0">
                    <a:srgbClr val="000000"/>
                  </a:outerShdw>
                </a:effectLst>
              </a:defRPr>
            </a:lvl1pPr>
            <a:lvl2pPr marL="790488" indent="-333339">
              <a:spcBef>
                <a:spcPts val="600"/>
              </a:spcBef>
              <a:buClr>
                <a:srgbClr val="FFFFCC"/>
              </a:buClr>
              <a:buSzPct val="75000"/>
              <a:defRPr sz="2800">
                <a:solidFill>
                  <a:srgbClr val="FFFFFF"/>
                </a:solidFill>
                <a:effectLst>
                  <a:outerShdw blurRad="38100" dist="38100" dir="2700000" rotWithShape="0">
                    <a:srgbClr val="000000"/>
                  </a:outerShdw>
                </a:effectLst>
              </a:defRPr>
            </a:lvl2pPr>
            <a:lvl3pPr marL="1234304" indent="-320004">
              <a:spcBef>
                <a:spcPts val="600"/>
              </a:spcBef>
              <a:buClr>
                <a:srgbClr val="FFFFCC"/>
              </a:buClr>
              <a:buSzPct val="75000"/>
              <a:defRPr sz="2800">
                <a:solidFill>
                  <a:srgbClr val="FFFFFF"/>
                </a:solidFill>
                <a:effectLst>
                  <a:outerShdw blurRad="38100" dist="38100" dir="2700000" rotWithShape="0">
                    <a:srgbClr val="000000"/>
                  </a:outerShdw>
                </a:effectLst>
              </a:defRPr>
            </a:lvl3pPr>
            <a:lvl4pPr marL="1727011" indent="-355561">
              <a:spcBef>
                <a:spcPts val="600"/>
              </a:spcBef>
              <a:buClr>
                <a:srgbClr val="FFFFCC"/>
              </a:buClr>
              <a:buSzPct val="75000"/>
              <a:defRPr sz="2800">
                <a:solidFill>
                  <a:srgbClr val="FFFFFF"/>
                </a:solidFill>
                <a:effectLst>
                  <a:outerShdw blurRad="38100" dist="38100" dir="2700000" rotWithShape="0">
                    <a:srgbClr val="000000"/>
                  </a:outerShdw>
                </a:effectLst>
              </a:defRPr>
            </a:lvl4pPr>
            <a:lvl5pPr marL="2184161" indent="-355561">
              <a:spcBef>
                <a:spcPts val="600"/>
              </a:spcBef>
              <a:buClr>
                <a:srgbClr val="FFFFCC"/>
              </a:buClr>
              <a:buSzPct val="75000"/>
              <a:buChar char="●"/>
              <a:defRPr sz="2800">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73"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p>
            <a:r>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a:lvl1pPr>
            <a:lvl2pPr marL="789082" indent="-332754">
              <a:spcBef>
                <a:spcPts val="600"/>
              </a:spcBef>
              <a:defRPr sz="2800"/>
            </a:lvl2pPr>
            <a:lvl3pPr marL="1232107" indent="-319440">
              <a:spcBef>
                <a:spcPts val="600"/>
              </a:spcBef>
              <a:defRPr sz="2800"/>
            </a:lvl3pPr>
            <a:lvl4pPr marL="1723956" indent="-354934">
              <a:spcBef>
                <a:spcPts val="600"/>
              </a:spcBef>
              <a:defRPr sz="2800"/>
            </a:lvl4pPr>
            <a:lvl5pPr marL="2180286" indent="-354934">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a:solidFill>
                  <a:srgbClr val="FFFFFF"/>
                </a:solidFill>
                <a:effectLst>
                  <a:outerShdw blurRad="38100" dist="38100" dir="2700000" rotWithShape="0">
                    <a:srgbClr val="000000"/>
                  </a:outerShdw>
                </a:effectLst>
              </a:defRPr>
            </a:lvl1pPr>
            <a:lvl2pPr marL="0" indent="457150">
              <a:spcBef>
                <a:spcPts val="500"/>
              </a:spcBef>
              <a:buSzTx/>
              <a:buNone/>
              <a:defRPr sz="2400" b="1">
                <a:solidFill>
                  <a:srgbClr val="FFFFFF"/>
                </a:solidFill>
                <a:effectLst>
                  <a:outerShdw blurRad="38100" dist="38100" dir="2700000" rotWithShape="0">
                    <a:srgbClr val="000000"/>
                  </a:outerShdw>
                </a:effectLst>
              </a:defRPr>
            </a:lvl2pPr>
            <a:lvl3pPr marL="0" indent="914300">
              <a:spcBef>
                <a:spcPts val="500"/>
              </a:spcBef>
              <a:buSzTx/>
              <a:buNone/>
              <a:defRPr sz="2400" b="1">
                <a:solidFill>
                  <a:srgbClr val="FFFFFF"/>
                </a:solidFill>
                <a:effectLst>
                  <a:outerShdw blurRad="38100" dist="38100" dir="2700000" rotWithShape="0">
                    <a:srgbClr val="000000"/>
                  </a:outerShdw>
                </a:effectLst>
              </a:defRPr>
            </a:lvl3pPr>
            <a:lvl4pPr marL="0" indent="1371450">
              <a:spcBef>
                <a:spcPts val="500"/>
              </a:spcBef>
              <a:buSzTx/>
              <a:buNone/>
              <a:defRPr sz="2400" b="1">
                <a:solidFill>
                  <a:srgbClr val="FFFFFF"/>
                </a:solidFill>
                <a:effectLst>
                  <a:outerShdw blurRad="38100" dist="38100" dir="2700000" rotWithShape="0">
                    <a:srgbClr val="000000"/>
                  </a:outerShdw>
                </a:effectLst>
              </a:defRPr>
            </a:lvl4pPr>
            <a:lvl5pPr marL="0" indent="1828600">
              <a:spcBef>
                <a:spcPts val="500"/>
              </a:spcBef>
              <a:buSzTx/>
              <a:buNone/>
              <a:defRPr sz="2400" b="1">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a:p>
        </p:txBody>
      </p:sp>
      <p:sp>
        <p:nvSpPr>
          <p:cNvPr id="3691"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707"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a:effectLst>
                  <a:outerShdw blurRad="38100" dist="38100" dir="2700000" rotWithShape="0">
                    <a:srgbClr val="000000"/>
                  </a:outerShdw>
                </a:effectLst>
              </a:defRPr>
            </a:lvl1pPr>
          </a:lstStyle>
          <a:p>
            <a:r>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p>
            <a:pPr marL="0" indent="0" rtl="0">
              <a:spcBef>
                <a:spcPts val="300"/>
              </a:spcBef>
              <a:buSzTx/>
              <a:buNone/>
              <a:defRPr sz="1400">
                <a:solidFill>
                  <a:srgbClr val="FFFFFF"/>
                </a:solidFill>
                <a:effectLst>
                  <a:outerShdw blurRad="38100" dist="38100" dir="2700000" rotWithShape="0">
                    <a:srgbClr val="000000"/>
                  </a:outerShdw>
                </a:effectLst>
              </a:defRPr>
            </a:pPr>
            <a:endParaRPr/>
          </a:p>
        </p:txBody>
      </p:sp>
      <p:sp>
        <p:nvSpPr>
          <p:cNvPr id="3740"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a:effectLst>
                  <a:outerShdw blurRad="38100" dist="38100" dir="2700000" rotWithShape="0">
                    <a:srgbClr val="000000"/>
                  </a:outerShdw>
                </a:effectLst>
              </a:defRPr>
            </a:lvl1pPr>
          </a:lstStyle>
          <a:p>
            <a:r>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a:solidFill>
                  <a:srgbClr val="FFFFFF"/>
                </a:solidFill>
                <a:effectLst>
                  <a:outerShdw blurRad="38100" dist="38100" dir="2700000" rotWithShape="0">
                    <a:srgbClr val="000000"/>
                  </a:outerShdw>
                </a:effectLst>
              </a:defRPr>
            </a:lvl1pPr>
            <a:lvl2pPr marL="0" indent="457150">
              <a:spcBef>
                <a:spcPts val="300"/>
              </a:spcBef>
              <a:buSzTx/>
              <a:buNone/>
              <a:defRPr sz="1400">
                <a:solidFill>
                  <a:srgbClr val="FFFFFF"/>
                </a:solidFill>
                <a:effectLst>
                  <a:outerShdw blurRad="38100" dist="38100" dir="2700000" rotWithShape="0">
                    <a:srgbClr val="000000"/>
                  </a:outerShdw>
                </a:effectLst>
              </a:defRPr>
            </a:lvl2pPr>
            <a:lvl3pPr marL="0" indent="914300">
              <a:spcBef>
                <a:spcPts val="300"/>
              </a:spcBef>
              <a:buSzTx/>
              <a:buNone/>
              <a:defRPr sz="1400">
                <a:solidFill>
                  <a:srgbClr val="FFFFFF"/>
                </a:solidFill>
                <a:effectLst>
                  <a:outerShdw blurRad="38100" dist="38100" dir="2700000" rotWithShape="0">
                    <a:srgbClr val="000000"/>
                  </a:outerShdw>
                </a:effectLst>
              </a:defRPr>
            </a:lvl3pPr>
            <a:lvl4pPr marL="0" indent="1371450">
              <a:spcBef>
                <a:spcPts val="300"/>
              </a:spcBef>
              <a:buSzTx/>
              <a:buNone/>
              <a:defRPr sz="1400">
                <a:solidFill>
                  <a:srgbClr val="FFFFFF"/>
                </a:solidFill>
                <a:effectLst>
                  <a:outerShdw blurRad="38100" dist="38100" dir="2700000" rotWithShape="0">
                    <a:srgbClr val="000000"/>
                  </a:outerShdw>
                </a:effectLst>
              </a:defRPr>
            </a:lvl4pPr>
            <a:lvl5pPr marL="0" indent="1828600">
              <a:spcBef>
                <a:spcPts val="300"/>
              </a:spcBef>
              <a:buSzTx/>
              <a:buNone/>
              <a:defRPr sz="1400">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58"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75"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0">
                <a:effectLst>
                  <a:outerShdw blurRad="38100" dist="38100" dir="2700000" rotWithShape="0">
                    <a:srgbClr val="000000"/>
                  </a:outerShdw>
                </a:effectLst>
              </a:defRPr>
            </a:lvl1pPr>
          </a:lstStyle>
          <a:p>
            <a:r>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92"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grpSp>
        <p:nvGrpSpPr>
          <p:cNvPr id="3806" name="Group 2"/>
          <p:cNvGrpSpPr/>
          <p:nvPr/>
        </p:nvGrpSpPr>
        <p:grpSpPr>
          <a:xfrm>
            <a:off x="0" y="3902080"/>
            <a:ext cx="3400426" cy="2949576"/>
            <a:chOff x="0" y="0"/>
            <a:chExt cx="3400425" cy="2949575"/>
          </a:xfrm>
        </p:grpSpPr>
        <p:sp>
          <p:nvSpPr>
            <p:cNvPr id="379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807" name="Title Text"/>
          <p:cNvSpPr txBox="1">
            <a:spLocks noGrp="1"/>
          </p:cNvSpPr>
          <p:nvPr>
            <p:ph type="title"/>
          </p:nvPr>
        </p:nvSpPr>
        <p:spPr>
          <a:xfrm>
            <a:off x="685800" y="2130430"/>
            <a:ext cx="7772400" cy="14700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808" name="Body Level One…"/>
          <p:cNvSpPr txBox="1">
            <a:spLocks noGrp="1"/>
          </p:cNvSpPr>
          <p:nvPr>
            <p:ph type="body" sz="quarter" idx="1"/>
          </p:nvPr>
        </p:nvSpPr>
        <p:spPr>
          <a:xfrm>
            <a:off x="1371600" y="3886200"/>
            <a:ext cx="6400800" cy="1752600"/>
          </a:xfrm>
          <a:prstGeom prst="rect">
            <a:avLst/>
          </a:prstGeom>
        </p:spPr>
        <p:txBody>
          <a:bodyPr lIns="45714" tIns="45714" rIns="45714" bIns="45714">
            <a:normAutofit/>
          </a:bodyPr>
          <a:lstStyle>
            <a:lvl1pPr marL="0" indent="0" algn="ctr">
              <a:buSzTx/>
              <a:buNone/>
              <a:defRPr>
                <a:solidFill>
                  <a:srgbClr val="FFFFFF"/>
                </a:solidFill>
                <a:effectLst>
                  <a:outerShdw blurRad="38100" dist="38100" dir="2700000" rotWithShape="0">
                    <a:srgbClr val="000000"/>
                  </a:outerShdw>
                </a:effectLst>
              </a:defRPr>
            </a:lvl1pPr>
            <a:lvl2pPr marL="0" indent="457150" algn="ctr">
              <a:buSzTx/>
              <a:buNone/>
              <a:defRPr>
                <a:solidFill>
                  <a:srgbClr val="FFFFFF"/>
                </a:solidFill>
                <a:effectLst>
                  <a:outerShdw blurRad="38100" dist="38100" dir="2700000" rotWithShape="0">
                    <a:srgbClr val="000000"/>
                  </a:outerShdw>
                </a:effectLst>
              </a:defRPr>
            </a:lvl2pPr>
            <a:lvl3pPr marL="0" indent="914300" algn="ctr">
              <a:buSzTx/>
              <a:buNone/>
              <a:defRPr>
                <a:solidFill>
                  <a:srgbClr val="FFFFFF"/>
                </a:solidFill>
                <a:effectLst>
                  <a:outerShdw blurRad="38100" dist="38100" dir="2700000" rotWithShape="0">
                    <a:srgbClr val="000000"/>
                  </a:outerShdw>
                </a:effectLst>
              </a:defRPr>
            </a:lvl3pPr>
            <a:lvl4pPr marL="0" indent="1371450" algn="ctr">
              <a:buSzTx/>
              <a:buNone/>
              <a:defRPr>
                <a:solidFill>
                  <a:srgbClr val="FFFFFF"/>
                </a:solidFill>
                <a:effectLst>
                  <a:outerShdw blurRad="38100" dist="38100" dir="2700000" rotWithShape="0">
                    <a:srgbClr val="000000"/>
                  </a:outerShdw>
                </a:effectLst>
              </a:defRPr>
            </a:lvl4pPr>
            <a:lvl5pPr marL="0" indent="1828600" algn="ctr">
              <a:buSzTx/>
              <a:buNone/>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809"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defTabSz="457150">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823" name="Group 1026"/>
          <p:cNvGrpSpPr/>
          <p:nvPr/>
        </p:nvGrpSpPr>
        <p:grpSpPr>
          <a:xfrm>
            <a:off x="0" y="3902075"/>
            <a:ext cx="3400426" cy="2949575"/>
            <a:chOff x="0" y="0"/>
            <a:chExt cx="3400425" cy="2949575"/>
          </a:xfrm>
        </p:grpSpPr>
        <p:sp>
          <p:nvSpPr>
            <p:cNvPr id="381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24" name="Slide Number"/>
          <p:cNvSpPr txBox="1">
            <a:spLocks noGrp="1"/>
          </p:cNvSpPr>
          <p:nvPr>
            <p:ph type="sldNum" sz="quarter" idx="2"/>
          </p:nvPr>
        </p:nvSpPr>
        <p:spPr>
          <a:xfrm>
            <a:off x="8441461" y="6248400"/>
            <a:ext cx="245340" cy="226922"/>
          </a:xfrm>
          <a:prstGeom prst="rect">
            <a:avLst/>
          </a:prstGeom>
        </p:spPr>
        <p:txBody>
          <a:bodyPr lIns="45687" tIns="45687" rIns="45687" bIns="45687" anchor="t"/>
          <a:lstStyle>
            <a:lvl1pPr>
              <a:defRPr sz="1000">
                <a:solidFill>
                  <a:srgbClr val="FFFFFF"/>
                </a:solidFill>
                <a:effectLst>
                  <a:outerShdw blurRad="38100" dist="38100" dir="2700000" rotWithShape="0">
                    <a:srgbClr val="010199"/>
                  </a:outerShdw>
                </a:effectLst>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838" name="Group 1026"/>
          <p:cNvGrpSpPr/>
          <p:nvPr/>
        </p:nvGrpSpPr>
        <p:grpSpPr>
          <a:xfrm>
            <a:off x="0" y="3902075"/>
            <a:ext cx="3400426" cy="2949575"/>
            <a:chOff x="0" y="0"/>
            <a:chExt cx="3400425" cy="2949575"/>
          </a:xfrm>
        </p:grpSpPr>
        <p:sp>
          <p:nvSpPr>
            <p:cNvPr id="383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3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0">
                <a:solidFill>
                  <a:srgbClr val="B2B2B2"/>
                </a:solidFill>
                <a:effectLst>
                  <a:outerShdw blurRad="38100" dist="38100" dir="2700000" rotWithShape="0">
                    <a:srgbClr val="FFFFFF"/>
                  </a:outerShdw>
                </a:effectLst>
              </a:defRPr>
            </a:lvl1pPr>
          </a:lstStyle>
          <a:p>
            <a:r>
              <a:t>Title Text</a:t>
            </a:r>
          </a:p>
        </p:txBody>
      </p:sp>
      <p:sp>
        <p:nvSpPr>
          <p:cNvPr id="384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a:solidFill>
                  <a:srgbClr val="FFFFFF"/>
                </a:solidFill>
                <a:effectLst>
                  <a:outerShdw blurRad="38100" dist="38100" dir="2700000" rotWithShape="0">
                    <a:srgbClr val="010199"/>
                  </a:outerShdw>
                </a:effectLst>
              </a:defRPr>
            </a:lvl1pPr>
            <a:lvl2pPr marL="783220" indent="-326340">
              <a:buClr>
                <a:srgbClr val="FFFFCC"/>
              </a:buClr>
              <a:buSzPct val="75000"/>
              <a:defRPr>
                <a:solidFill>
                  <a:srgbClr val="FFFFFF"/>
                </a:solidFill>
                <a:effectLst>
                  <a:outerShdw blurRad="38100" dist="38100" dir="2700000" rotWithShape="0">
                    <a:srgbClr val="010199"/>
                  </a:outerShdw>
                </a:effectLst>
              </a:defRPr>
            </a:lvl2pPr>
            <a:lvl3pPr marL="1218345" indent="-304585">
              <a:buClr>
                <a:srgbClr val="FFFFCC"/>
              </a:buClr>
              <a:buSzPct val="75000"/>
              <a:defRPr>
                <a:solidFill>
                  <a:srgbClr val="FFFFFF"/>
                </a:solidFill>
                <a:effectLst>
                  <a:outerShdw blurRad="38100" dist="38100" dir="2700000" rotWithShape="0">
                    <a:srgbClr val="010199"/>
                  </a:outerShdw>
                </a:effectLst>
              </a:defRPr>
            </a:lvl3pPr>
            <a:lvl4pPr marL="1736140" indent="-365502">
              <a:buClr>
                <a:srgbClr val="FFFFCC"/>
              </a:buClr>
              <a:buSzPct val="75000"/>
              <a:defRPr>
                <a:solidFill>
                  <a:srgbClr val="FFFFFF"/>
                </a:solidFill>
                <a:effectLst>
                  <a:outerShdw blurRad="38100" dist="38100" dir="2700000" rotWithShape="0">
                    <a:srgbClr val="010199"/>
                  </a:outerShdw>
                </a:effectLst>
              </a:defRPr>
            </a:lvl4pPr>
            <a:lvl5pPr marL="2193020" indent="-365502">
              <a:buClr>
                <a:srgbClr val="FFFFCC"/>
              </a:buClr>
              <a:buSzPct val="75000"/>
              <a:buChar char="●"/>
              <a:defRPr>
                <a:solidFill>
                  <a:srgbClr val="FFFFFF"/>
                </a:solidFill>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841" name="Slide Number"/>
          <p:cNvSpPr txBox="1">
            <a:spLocks noGrp="1"/>
          </p:cNvSpPr>
          <p:nvPr>
            <p:ph type="sldNum" sz="quarter" idx="2"/>
          </p:nvPr>
        </p:nvSpPr>
        <p:spPr>
          <a:xfrm>
            <a:off x="8441461" y="6248400"/>
            <a:ext cx="245340" cy="226922"/>
          </a:xfrm>
          <a:prstGeom prst="rect">
            <a:avLst/>
          </a:prstGeom>
        </p:spPr>
        <p:txBody>
          <a:bodyPr lIns="45687" tIns="45687" rIns="45687" bIns="45687" anchor="t"/>
          <a:lstStyle>
            <a:lvl1pPr>
              <a:defRPr sz="1000">
                <a:solidFill>
                  <a:srgbClr val="FFFFFF"/>
                </a:solidFill>
                <a:effectLst>
                  <a:outerShdw blurRad="38100" dist="38100" dir="2700000" rotWithShape="0">
                    <a:srgbClr val="010199"/>
                  </a:outerShdw>
                </a:effectLst>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cSld>
  <p:clrMapOvr>
    <a:masterClrMapping/>
  </p:clrMapOvr>
  <p:transition spd="med"/>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855" name="Group 1026"/>
          <p:cNvGrpSpPr/>
          <p:nvPr/>
        </p:nvGrpSpPr>
        <p:grpSpPr>
          <a:xfrm>
            <a:off x="0" y="3902075"/>
            <a:ext cx="3400426" cy="2949575"/>
            <a:chOff x="0" y="0"/>
            <a:chExt cx="3400425" cy="2949575"/>
          </a:xfrm>
        </p:grpSpPr>
        <p:sp>
          <p:nvSpPr>
            <p:cNvPr id="384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4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5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0">
                <a:solidFill>
                  <a:srgbClr val="B2B2B2"/>
                </a:solidFill>
                <a:effectLst>
                  <a:outerShdw blurRad="38100" dist="38100" dir="2700000" rotWithShape="0">
                    <a:srgbClr val="FFFFFF"/>
                  </a:outerShdw>
                </a:effectLst>
              </a:defRPr>
            </a:lvl1pPr>
          </a:lstStyle>
          <a:p>
            <a:r>
              <a:t>Title Text</a:t>
            </a:r>
          </a:p>
        </p:txBody>
      </p:sp>
      <p:sp>
        <p:nvSpPr>
          <p:cNvPr id="385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a:solidFill>
                  <a:srgbClr val="FFFFFF"/>
                </a:solidFill>
                <a:effectLst>
                  <a:outerShdw blurRad="38100" dist="38100" dir="2700000" rotWithShape="0">
                    <a:srgbClr val="010199"/>
                  </a:outerShdw>
                </a:effectLst>
              </a:defRPr>
            </a:lvl1pPr>
            <a:lvl2pPr marL="783220" indent="-326340">
              <a:buClr>
                <a:srgbClr val="FFFFCC"/>
              </a:buClr>
              <a:buSzPct val="75000"/>
              <a:defRPr>
                <a:solidFill>
                  <a:srgbClr val="FFFFFF"/>
                </a:solidFill>
                <a:effectLst>
                  <a:outerShdw blurRad="38100" dist="38100" dir="2700000" rotWithShape="0">
                    <a:srgbClr val="010199"/>
                  </a:outerShdw>
                </a:effectLst>
              </a:defRPr>
            </a:lvl2pPr>
            <a:lvl3pPr marL="1218345" indent="-304585">
              <a:buClr>
                <a:srgbClr val="FFFFCC"/>
              </a:buClr>
              <a:buSzPct val="75000"/>
              <a:defRPr>
                <a:solidFill>
                  <a:srgbClr val="FFFFFF"/>
                </a:solidFill>
                <a:effectLst>
                  <a:outerShdw blurRad="38100" dist="38100" dir="2700000" rotWithShape="0">
                    <a:srgbClr val="010199"/>
                  </a:outerShdw>
                </a:effectLst>
              </a:defRPr>
            </a:lvl3pPr>
            <a:lvl4pPr marL="1736140" indent="-365502">
              <a:buClr>
                <a:srgbClr val="FFFFCC"/>
              </a:buClr>
              <a:buSzPct val="75000"/>
              <a:defRPr>
                <a:solidFill>
                  <a:srgbClr val="FFFFFF"/>
                </a:solidFill>
                <a:effectLst>
                  <a:outerShdw blurRad="38100" dist="38100" dir="2700000" rotWithShape="0">
                    <a:srgbClr val="010199"/>
                  </a:outerShdw>
                </a:effectLst>
              </a:defRPr>
            </a:lvl4pPr>
            <a:lvl5pPr marL="2193020" indent="-365502">
              <a:buClr>
                <a:srgbClr val="FFFFCC"/>
              </a:buClr>
              <a:buSzPct val="75000"/>
              <a:buChar char="●"/>
              <a:defRPr>
                <a:solidFill>
                  <a:srgbClr val="FFFFFF"/>
                </a:solidFill>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858" name="Slide Number"/>
          <p:cNvSpPr txBox="1">
            <a:spLocks noGrp="1"/>
          </p:cNvSpPr>
          <p:nvPr>
            <p:ph type="sldNum" sz="quarter" idx="2"/>
          </p:nvPr>
        </p:nvSpPr>
        <p:spPr>
          <a:xfrm>
            <a:off x="8441461" y="6248400"/>
            <a:ext cx="245340" cy="226922"/>
          </a:xfrm>
          <a:prstGeom prst="rect">
            <a:avLst/>
          </a:prstGeom>
        </p:spPr>
        <p:txBody>
          <a:bodyPr lIns="45687" tIns="45687" rIns="45687" bIns="45687" anchor="t"/>
          <a:lstStyle>
            <a:lvl1pPr>
              <a:defRPr sz="1000">
                <a:solidFill>
                  <a:srgbClr val="FFFFFF"/>
                </a:solidFill>
                <a:effectLst>
                  <a:outerShdw blurRad="38100" dist="38100" dir="2700000" rotWithShape="0">
                    <a:srgbClr val="010199"/>
                  </a:outerShdw>
                </a:effectLst>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865"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866" name="Text Box 2"/>
          <p:cNvSpPr txBox="1"/>
          <p:nvPr/>
        </p:nvSpPr>
        <p:spPr>
          <a:xfrm>
            <a:off x="794239" y="6570253"/>
            <a:ext cx="803893" cy="20719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t>© </a:t>
            </a:r>
            <a:r>
              <a:rPr sz="900"/>
              <a:t>2006</a:t>
            </a:r>
            <a:r>
              <a:t> TBBMI</a:t>
            </a:r>
          </a:p>
        </p:txBody>
      </p:sp>
      <p:sp>
        <p:nvSpPr>
          <p:cNvPr id="3867" name="Rectangle 3"/>
          <p:cNvSpPr txBox="1"/>
          <p:nvPr/>
        </p:nvSpPr>
        <p:spPr>
          <a:xfrm>
            <a:off x="7884120" y="6534253"/>
            <a:ext cx="594132" cy="24903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868" name="Rectangle 4"/>
          <p:cNvSpPr txBox="1"/>
          <p:nvPr/>
        </p:nvSpPr>
        <p:spPr>
          <a:xfrm>
            <a:off x="507489" y="106362"/>
            <a:ext cx="3969783" cy="9197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86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883" name="Group 1026"/>
          <p:cNvGrpSpPr/>
          <p:nvPr/>
        </p:nvGrpSpPr>
        <p:grpSpPr>
          <a:xfrm>
            <a:off x="0" y="3902075"/>
            <a:ext cx="3400426" cy="2949575"/>
            <a:chOff x="0" y="0"/>
            <a:chExt cx="3400425" cy="2949575"/>
          </a:xfrm>
        </p:grpSpPr>
        <p:sp>
          <p:nvSpPr>
            <p:cNvPr id="387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84" name="Slide Number"/>
          <p:cNvSpPr txBox="1">
            <a:spLocks noGrp="1"/>
          </p:cNvSpPr>
          <p:nvPr>
            <p:ph type="sldNum" sz="quarter" idx="2"/>
          </p:nvPr>
        </p:nvSpPr>
        <p:spPr>
          <a:xfrm>
            <a:off x="8441461" y="6248400"/>
            <a:ext cx="245340" cy="226922"/>
          </a:xfrm>
          <a:prstGeom prst="rect">
            <a:avLst/>
          </a:prstGeom>
        </p:spPr>
        <p:txBody>
          <a:bodyPr lIns="45687" tIns="45687" rIns="45687" bIns="45687" anchor="t"/>
          <a:lstStyle>
            <a:lvl1pPr>
              <a:defRPr sz="1000">
                <a:solidFill>
                  <a:srgbClr val="FFFFFF"/>
                </a:solidFill>
                <a:effectLst>
                  <a:outerShdw blurRad="38100" dist="38100" dir="2700000" rotWithShape="0">
                    <a:srgbClr val="010199"/>
                  </a:outerShdw>
                </a:effectLst>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0">
                <a:solidFill>
                  <a:srgbClr val="B2B2B2"/>
                </a:solidFill>
              </a:defRPr>
            </a:lvl1pPr>
          </a:lstStyle>
          <a:p>
            <a:r>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a:solidFill>
                  <a:srgbClr val="FFFFFF"/>
                </a:solidFill>
                <a:effectLst>
                  <a:outerShdw blurRad="38100" dist="38100" dir="2700000" rotWithShape="0">
                    <a:srgbClr val="010199"/>
                  </a:outerShdw>
                </a:effectLst>
              </a:defRPr>
            </a:lvl1pPr>
            <a:lvl2pPr marL="783220" indent="-326340">
              <a:buClr>
                <a:srgbClr val="FFFFCC"/>
              </a:buClr>
              <a:buSzPct val="75000"/>
              <a:defRPr>
                <a:solidFill>
                  <a:srgbClr val="FFFFFF"/>
                </a:solidFill>
                <a:effectLst>
                  <a:outerShdw blurRad="38100" dist="38100" dir="2700000" rotWithShape="0">
                    <a:srgbClr val="010199"/>
                  </a:outerShdw>
                </a:effectLst>
              </a:defRPr>
            </a:lvl2pPr>
            <a:lvl3pPr marL="1218345" indent="-304585">
              <a:buClr>
                <a:srgbClr val="FFFFCC"/>
              </a:buClr>
              <a:buSzPct val="75000"/>
              <a:defRPr>
                <a:solidFill>
                  <a:srgbClr val="FFFFFF"/>
                </a:solidFill>
                <a:effectLst>
                  <a:outerShdw blurRad="38100" dist="38100" dir="2700000" rotWithShape="0">
                    <a:srgbClr val="010199"/>
                  </a:outerShdw>
                </a:effectLst>
              </a:defRPr>
            </a:lvl3pPr>
            <a:lvl4pPr marL="1736140" indent="-365502">
              <a:buClr>
                <a:srgbClr val="FFFFCC"/>
              </a:buClr>
              <a:buSzPct val="75000"/>
              <a:defRPr>
                <a:solidFill>
                  <a:srgbClr val="FFFFFF"/>
                </a:solidFill>
                <a:effectLst>
                  <a:outerShdw blurRad="38100" dist="38100" dir="2700000" rotWithShape="0">
                    <a:srgbClr val="010199"/>
                  </a:outerShdw>
                </a:effectLst>
              </a:defRPr>
            </a:lvl4pPr>
            <a:lvl5pPr marL="2193020" indent="-365502">
              <a:buClr>
                <a:srgbClr val="FFFFCC"/>
              </a:buClr>
              <a:buSzPct val="75000"/>
              <a:buChar char="●"/>
              <a:defRPr>
                <a:solidFill>
                  <a:srgbClr val="FFFFFF"/>
                </a:solidFill>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01" name="Slide Number"/>
          <p:cNvSpPr txBox="1">
            <a:spLocks noGrp="1"/>
          </p:cNvSpPr>
          <p:nvPr>
            <p:ph type="sldNum" sz="quarter" idx="2"/>
          </p:nvPr>
        </p:nvSpPr>
        <p:spPr>
          <a:xfrm>
            <a:off x="8441461" y="6248400"/>
            <a:ext cx="245340" cy="226922"/>
          </a:xfrm>
          <a:prstGeom prst="rect">
            <a:avLst/>
          </a:prstGeom>
        </p:spPr>
        <p:txBody>
          <a:bodyPr lIns="45687" tIns="45687" rIns="45687" bIns="45687" anchor="t"/>
          <a:lstStyle>
            <a:lvl1pPr>
              <a:defRPr sz="1000">
                <a:solidFill>
                  <a:srgbClr val="FFFFFF"/>
                </a:solidFill>
                <a:effectLst>
                  <a:outerShdw blurRad="38100" dist="38100" dir="2700000" rotWithShape="0">
                    <a:srgbClr val="010199"/>
                  </a:outerShdw>
                </a:effectLst>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0">
                <a:solidFill>
                  <a:srgbClr val="B2B2B2"/>
                </a:solidFill>
              </a:defRPr>
            </a:lvl1pPr>
          </a:lstStyle>
          <a:p>
            <a:r>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a:solidFill>
                  <a:srgbClr val="FFFFFF"/>
                </a:solidFill>
                <a:effectLst>
                  <a:outerShdw blurRad="38100" dist="38100" dir="2700000" rotWithShape="0">
                    <a:srgbClr val="010199"/>
                  </a:outerShdw>
                </a:effectLst>
              </a:defRPr>
            </a:lvl1pPr>
            <a:lvl2pPr marL="783220" indent="-326340">
              <a:buClr>
                <a:srgbClr val="FFFFCC"/>
              </a:buClr>
              <a:buSzPct val="75000"/>
              <a:defRPr>
                <a:solidFill>
                  <a:srgbClr val="FFFFFF"/>
                </a:solidFill>
                <a:effectLst>
                  <a:outerShdw blurRad="38100" dist="38100" dir="2700000" rotWithShape="0">
                    <a:srgbClr val="010199"/>
                  </a:outerShdw>
                </a:effectLst>
              </a:defRPr>
            </a:lvl2pPr>
            <a:lvl3pPr marL="1218345" indent="-304585">
              <a:buClr>
                <a:srgbClr val="FFFFCC"/>
              </a:buClr>
              <a:buSzPct val="75000"/>
              <a:defRPr>
                <a:solidFill>
                  <a:srgbClr val="FFFFFF"/>
                </a:solidFill>
                <a:effectLst>
                  <a:outerShdw blurRad="38100" dist="38100" dir="2700000" rotWithShape="0">
                    <a:srgbClr val="010199"/>
                  </a:outerShdw>
                </a:effectLst>
              </a:defRPr>
            </a:lvl3pPr>
            <a:lvl4pPr marL="1736140" indent="-365502">
              <a:buClr>
                <a:srgbClr val="FFFFCC"/>
              </a:buClr>
              <a:buSzPct val="75000"/>
              <a:defRPr>
                <a:solidFill>
                  <a:srgbClr val="FFFFFF"/>
                </a:solidFill>
                <a:effectLst>
                  <a:outerShdw blurRad="38100" dist="38100" dir="2700000" rotWithShape="0">
                    <a:srgbClr val="010199"/>
                  </a:outerShdw>
                </a:effectLst>
              </a:defRPr>
            </a:lvl4pPr>
            <a:lvl5pPr marL="2193020" indent="-365502">
              <a:buClr>
                <a:srgbClr val="FFFFCC"/>
              </a:buClr>
              <a:buSzPct val="75000"/>
              <a:buChar char="●"/>
              <a:defRPr>
                <a:solidFill>
                  <a:srgbClr val="FFFFFF"/>
                </a:solidFill>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18" name="Slide Number"/>
          <p:cNvSpPr txBox="1">
            <a:spLocks noGrp="1"/>
          </p:cNvSpPr>
          <p:nvPr>
            <p:ph type="sldNum" sz="quarter" idx="2"/>
          </p:nvPr>
        </p:nvSpPr>
        <p:spPr>
          <a:xfrm>
            <a:off x="8441461" y="6248400"/>
            <a:ext cx="245340" cy="226922"/>
          </a:xfrm>
          <a:prstGeom prst="rect">
            <a:avLst/>
          </a:prstGeom>
        </p:spPr>
        <p:txBody>
          <a:bodyPr lIns="45687" tIns="45687" rIns="45687" bIns="45687" anchor="t"/>
          <a:lstStyle>
            <a:lvl1pPr>
              <a:defRPr sz="1000">
                <a:solidFill>
                  <a:srgbClr val="FFFFFF"/>
                </a:solidFill>
                <a:effectLst>
                  <a:outerShdw blurRad="38100" dist="38100" dir="2700000" rotWithShape="0">
                    <a:srgbClr val="010199"/>
                  </a:outerShdw>
                </a:effectLst>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grpSp>
        <p:nvGrpSpPr>
          <p:cNvPr id="3932" name="Group 1026"/>
          <p:cNvGrpSpPr/>
          <p:nvPr/>
        </p:nvGrpSpPr>
        <p:grpSpPr>
          <a:xfrm>
            <a:off x="0" y="3902075"/>
            <a:ext cx="3400426" cy="2949575"/>
            <a:chOff x="0" y="0"/>
            <a:chExt cx="3400425" cy="2949575"/>
          </a:xfrm>
        </p:grpSpPr>
        <p:sp>
          <p:nvSpPr>
            <p:cNvPr id="3925"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6"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7"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8"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9"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0"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1"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33" name="Slide Number"/>
          <p:cNvSpPr txBox="1">
            <a:spLocks noGrp="1"/>
          </p:cNvSpPr>
          <p:nvPr>
            <p:ph type="sldNum" sz="quarter" idx="2"/>
          </p:nvPr>
        </p:nvSpPr>
        <p:spPr>
          <a:xfrm>
            <a:off x="8441461" y="6248400"/>
            <a:ext cx="245340" cy="226922"/>
          </a:xfrm>
          <a:prstGeom prst="rect">
            <a:avLst/>
          </a:prstGeom>
        </p:spPr>
        <p:txBody>
          <a:bodyPr lIns="45687" tIns="45687" rIns="45687" bIns="45687" anchor="t"/>
          <a:lstStyle>
            <a:lvl1pPr>
              <a:defRPr sz="1000">
                <a:solidFill>
                  <a:srgbClr val="FFFFFF"/>
                </a:solidFill>
                <a:effectLst>
                  <a:outerShdw blurRad="38100" dist="38100" dir="2700000" rotWithShape="0">
                    <a:srgbClr val="010199"/>
                  </a:outerShdw>
                </a:effectLst>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grpSp>
        <p:nvGrpSpPr>
          <p:cNvPr id="3944" name="Group 1026"/>
          <p:cNvGrpSpPr/>
          <p:nvPr/>
        </p:nvGrpSpPr>
        <p:grpSpPr>
          <a:xfrm>
            <a:off x="457200" y="992150"/>
            <a:ext cx="8153401" cy="1600239"/>
            <a:chOff x="0" y="-37"/>
            <a:chExt cx="8153400" cy="1600237"/>
          </a:xfrm>
        </p:grpSpPr>
        <p:sp>
          <p:nvSpPr>
            <p:cNvPr id="3940" name="Arc 1027"/>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600"/>
                    <a:pt x="102" y="21600"/>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1" name="Arc 1028"/>
            <p:cNvSpPr/>
            <p:nvPr/>
          </p:nvSpPr>
          <p:spPr>
            <a:xfrm>
              <a:off x="5175250" y="165070"/>
              <a:ext cx="2906713" cy="1270030"/>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2" name="Arc 1029"/>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0"/>
                  </a:moveTo>
                  <a:cubicBezTo>
                    <a:pt x="312" y="0"/>
                    <a:pt x="316" y="0"/>
                    <a:pt x="320" y="0"/>
                  </a:cubicBezTo>
                  <a:cubicBezTo>
                    <a:pt x="12072" y="0"/>
                    <a:pt x="21600" y="4835"/>
                    <a:pt x="21600" y="10800"/>
                  </a:cubicBezTo>
                  <a:cubicBezTo>
                    <a:pt x="21600" y="16765"/>
                    <a:pt x="12072" y="21600"/>
                    <a:pt x="320" y="21600"/>
                  </a:cubicBezTo>
                  <a:cubicBezTo>
                    <a:pt x="213" y="21600"/>
                    <a:pt x="106" y="21600"/>
                    <a:pt x="0" y="21599"/>
                  </a:cubicBezTo>
                  <a:lnTo>
                    <a:pt x="320" y="10800"/>
                  </a:lnTo>
                  <a:lnTo>
                    <a:pt x="308" y="0"/>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3" name="AutoShape 1030"/>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grpSp>
      <p:sp>
        <p:nvSpPr>
          <p:cNvPr id="3945" name="Title Text"/>
          <p:cNvSpPr txBox="1">
            <a:spLocks noGrp="1"/>
          </p:cNvSpPr>
          <p:nvPr>
            <p:ph type="title"/>
          </p:nvPr>
        </p:nvSpPr>
        <p:spPr>
          <a:xfrm>
            <a:off x="381000" y="381000"/>
            <a:ext cx="8458200" cy="1143000"/>
          </a:xfrm>
          <a:prstGeom prst="rect">
            <a:avLst/>
          </a:prstGeom>
          <a:noFill/>
        </p:spPr>
        <p:txBody>
          <a:bodyPr lIns="46005" tIns="46005" rIns="46005" bIns="46005" anchor="b"/>
          <a:lstStyle>
            <a:lvl1pPr algn="r">
              <a:defRPr sz="4400" i="1">
                <a:solidFill>
                  <a:srgbClr val="FFCC66"/>
                </a:solidFill>
              </a:defRPr>
            </a:lvl1pPr>
          </a:lstStyle>
          <a:p>
            <a:r>
              <a:t>Title Text</a:t>
            </a:r>
          </a:p>
        </p:txBody>
      </p:sp>
      <p:sp>
        <p:nvSpPr>
          <p:cNvPr id="3946" name="Body Level One…"/>
          <p:cNvSpPr txBox="1">
            <a:spLocks noGrp="1"/>
          </p:cNvSpPr>
          <p:nvPr>
            <p:ph type="body" idx="1"/>
          </p:nvPr>
        </p:nvSpPr>
        <p:spPr>
          <a:xfrm>
            <a:off x="381000" y="2057400"/>
            <a:ext cx="8458200" cy="4114800"/>
          </a:xfrm>
          <a:prstGeom prst="rect">
            <a:avLst/>
          </a:prstGeom>
        </p:spPr>
        <p:txBody>
          <a:bodyPr lIns="46005" tIns="46005" rIns="46005" bIns="46005">
            <a:normAutofit/>
          </a:bodyPr>
          <a:lstStyle>
            <a:lvl1pPr marL="342659" indent="-342659">
              <a:buClr>
                <a:srgbClr val="FFCC66"/>
              </a:buClr>
              <a:buSzPct val="100000"/>
              <a:buChar char="•"/>
              <a:defRPr b="1">
                <a:solidFill>
                  <a:srgbClr val="FFFFCC"/>
                </a:solidFill>
              </a:defRPr>
            </a:lvl1pPr>
            <a:lvl2pPr marL="783220" indent="-326340">
              <a:buClr>
                <a:srgbClr val="FFCC66"/>
              </a:buClr>
              <a:buSzPct val="100000"/>
              <a:buChar char="–"/>
              <a:defRPr b="1">
                <a:solidFill>
                  <a:srgbClr val="FFFFCC"/>
                </a:solidFill>
              </a:defRPr>
            </a:lvl2pPr>
            <a:lvl3pPr marL="1218345" indent="-304585">
              <a:buClr>
                <a:srgbClr val="FFCC66"/>
              </a:buClr>
              <a:buSzPct val="100000"/>
              <a:buChar char="•"/>
              <a:defRPr b="1">
                <a:solidFill>
                  <a:srgbClr val="FFFFCC"/>
                </a:solidFill>
              </a:defRPr>
            </a:lvl3pPr>
            <a:lvl4pPr marL="1736140" indent="-365502">
              <a:buClr>
                <a:srgbClr val="FFCC66"/>
              </a:buClr>
              <a:buSzPct val="100000"/>
              <a:buChar char="–"/>
              <a:defRPr b="1">
                <a:solidFill>
                  <a:srgbClr val="FFFFCC"/>
                </a:solidFill>
              </a:defRPr>
            </a:lvl4pPr>
            <a:lvl5pPr marL="2193020" indent="-365502">
              <a:buClr>
                <a:srgbClr val="FFCC66"/>
              </a:buClr>
              <a:defRPr b="1">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3947" name="Slide Number"/>
          <p:cNvSpPr txBox="1">
            <a:spLocks noGrp="1"/>
          </p:cNvSpPr>
          <p:nvPr>
            <p:ph type="sldNum" sz="quarter" idx="2"/>
          </p:nvPr>
        </p:nvSpPr>
        <p:spPr>
          <a:xfrm>
            <a:off x="8155722" y="6408503"/>
            <a:ext cx="302479" cy="289394"/>
          </a:xfrm>
          <a:prstGeom prst="rect">
            <a:avLst/>
          </a:prstGeom>
        </p:spPr>
        <p:txBody>
          <a:bodyPr lIns="46005" tIns="46005" rIns="46005" bIns="46005" anchor="ctr"/>
          <a:lstStyle>
            <a:lvl1pPr>
              <a:defRPr>
                <a:solidFill>
                  <a:srgbClr val="FFFFCC"/>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3954"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955" name="Text Box 2"/>
          <p:cNvSpPr txBox="1"/>
          <p:nvPr/>
        </p:nvSpPr>
        <p:spPr>
          <a:xfrm>
            <a:off x="794239" y="6570253"/>
            <a:ext cx="803893" cy="20719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t>© </a:t>
            </a:r>
            <a:r>
              <a:rPr sz="900"/>
              <a:t>2006</a:t>
            </a:r>
            <a:r>
              <a:t> TBBMI</a:t>
            </a:r>
          </a:p>
        </p:txBody>
      </p:sp>
      <p:sp>
        <p:nvSpPr>
          <p:cNvPr id="3956" name="Rectangle 3"/>
          <p:cNvSpPr txBox="1"/>
          <p:nvPr/>
        </p:nvSpPr>
        <p:spPr>
          <a:xfrm>
            <a:off x="7884120" y="6534253"/>
            <a:ext cx="594132" cy="24903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957" name="Rectangle 4"/>
          <p:cNvSpPr txBox="1"/>
          <p:nvPr/>
        </p:nvSpPr>
        <p:spPr>
          <a:xfrm>
            <a:off x="507489" y="106362"/>
            <a:ext cx="3969783" cy="9197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95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x">
  <p:cSld name="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3965" name="Slide Number"/>
          <p:cNvSpPr txBox="1">
            <a:spLocks noGrp="1"/>
          </p:cNvSpPr>
          <p:nvPr>
            <p:ph type="sldNum" sz="quarter" idx="2"/>
          </p:nvPr>
        </p:nvSpPr>
        <p:spPr>
          <a:xfrm>
            <a:off x="8176323" y="6248400"/>
            <a:ext cx="281877" cy="287023"/>
          </a:xfrm>
          <a:prstGeom prst="rect">
            <a:avLst/>
          </a:prstGeom>
        </p:spPr>
        <p:txBody>
          <a:bodyPr lIns="45687" tIns="45687" rIns="45687" bIns="45687"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F8F8EF"/>
                </a:solidFill>
                <a:effectLst>
                  <a:outerShdw blurRad="38100" dist="38100" dir="2700000" rotWithShape="0">
                    <a:srgbClr val="000000">
                      <a:alpha val="43137"/>
                    </a:srgbClr>
                  </a:outerShdw>
                </a:effectLst>
              </a:defRPr>
            </a:lvl1pPr>
          </a:lstStyle>
          <a:p>
            <a:r>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F8F8EF"/>
                </a:solidFill>
                <a:effectLst>
                  <a:outerShdw blurRad="38100" dist="38100" dir="2700000" rotWithShape="0">
                    <a:srgbClr val="000000">
                      <a:alpha val="43137"/>
                    </a:srgbClr>
                  </a:outerShdw>
                </a:effectLst>
              </a:defRPr>
            </a:lvl1pPr>
            <a:lvl2pPr marL="0" indent="457200">
              <a:spcBef>
                <a:spcPts val="400"/>
              </a:spcBef>
              <a:buSzTx/>
              <a:buNone/>
              <a:defRPr sz="2000">
                <a:solidFill>
                  <a:srgbClr val="F8F8EF"/>
                </a:solidFill>
                <a:effectLst>
                  <a:outerShdw blurRad="38100" dist="38100" dir="2700000" rotWithShape="0">
                    <a:srgbClr val="000000">
                      <a:alpha val="43137"/>
                    </a:srgbClr>
                  </a:outerShdw>
                </a:effectLst>
              </a:defRPr>
            </a:lvl2pPr>
            <a:lvl3pPr marL="0" indent="914400">
              <a:spcBef>
                <a:spcPts val="400"/>
              </a:spcBef>
              <a:buSzTx/>
              <a:buNone/>
              <a:defRPr sz="2000">
                <a:solidFill>
                  <a:srgbClr val="F8F8EF"/>
                </a:solidFill>
                <a:effectLst>
                  <a:outerShdw blurRad="38100" dist="38100" dir="2700000" rotWithShape="0">
                    <a:srgbClr val="000000">
                      <a:alpha val="43137"/>
                    </a:srgbClr>
                  </a:outerShdw>
                </a:effectLst>
              </a:defRPr>
            </a:lvl3pPr>
            <a:lvl4pPr marL="0" indent="1371600">
              <a:spcBef>
                <a:spcPts val="400"/>
              </a:spcBef>
              <a:buSzTx/>
              <a:buNone/>
              <a:defRPr sz="2000">
                <a:solidFill>
                  <a:srgbClr val="F8F8EF"/>
                </a:solidFill>
                <a:effectLst>
                  <a:outerShdw blurRad="38100" dist="38100" dir="2700000" rotWithShape="0">
                    <a:srgbClr val="000000">
                      <a:alpha val="43137"/>
                    </a:srgbClr>
                  </a:outerShdw>
                </a:effectLst>
              </a:defRPr>
            </a:lvl4pPr>
            <a:lvl5pPr marL="0" indent="1828800">
              <a:spcBef>
                <a:spcPts val="400"/>
              </a:spcBef>
              <a:buSzTx/>
              <a:buNone/>
              <a:defRPr sz="20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F8F8EF"/>
                </a:solidFill>
                <a:effectLst>
                  <a:outerShdw blurRad="38100" dist="38100" dir="2700000" rotWithShape="0">
                    <a:srgbClr val="000000">
                      <a:alpha val="43137"/>
                    </a:srgbClr>
                  </a:outerShdw>
                </a:effectLst>
              </a:defRPr>
            </a:lvl1pPr>
            <a:lvl2pPr marL="790575" indent="-333375">
              <a:spcBef>
                <a:spcPts val="600"/>
              </a:spcBef>
              <a:buSzPct val="100000"/>
              <a:buChar char="–"/>
              <a:defRPr sz="2800">
                <a:solidFill>
                  <a:srgbClr val="F8F8EF"/>
                </a:solidFill>
                <a:effectLst>
                  <a:outerShdw blurRad="38100" dist="38100" dir="2700000" rotWithShape="0">
                    <a:srgbClr val="000000">
                      <a:alpha val="43137"/>
                    </a:srgbClr>
                  </a:outerShdw>
                </a:effectLst>
              </a:defRPr>
            </a:lvl2pPr>
            <a:lvl3pPr marL="1234439" indent="-320039">
              <a:spcBef>
                <a:spcPts val="600"/>
              </a:spcBef>
              <a:buSzPct val="100000"/>
              <a:buChar char="•"/>
              <a:defRPr sz="2800">
                <a:solidFill>
                  <a:srgbClr val="F8F8EF"/>
                </a:solidFill>
                <a:effectLst>
                  <a:outerShdw blurRad="38100" dist="38100" dir="2700000" rotWithShape="0">
                    <a:srgbClr val="000000">
                      <a:alpha val="43137"/>
                    </a:srgbClr>
                  </a:outerShdw>
                </a:effectLst>
              </a:defRPr>
            </a:lvl3pPr>
            <a:lvl4pPr marL="1727200" indent="-355600">
              <a:spcBef>
                <a:spcPts val="600"/>
              </a:spcBef>
              <a:buSzPct val="100000"/>
              <a:buChar char="–"/>
              <a:defRPr sz="2800">
                <a:solidFill>
                  <a:srgbClr val="F8F8EF"/>
                </a:solidFill>
                <a:effectLst>
                  <a:outerShdw blurRad="38100" dist="38100" dir="2700000" rotWithShape="0">
                    <a:srgbClr val="000000">
                      <a:alpha val="43137"/>
                    </a:srgbClr>
                  </a:outerShdw>
                </a:effectLst>
              </a:defRPr>
            </a:lvl4pPr>
            <a:lvl5pPr marL="2184400" indent="-355600">
              <a:spcBef>
                <a:spcPts val="600"/>
              </a:spcBef>
              <a:buChar char="»"/>
              <a:defRPr sz="28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F8F8EF"/>
                </a:solidFill>
                <a:effectLst>
                  <a:outerShdw blurRad="38100" dist="38100" dir="2700000" rotWithShape="0">
                    <a:srgbClr val="000000">
                      <a:alpha val="43137"/>
                    </a:srgbClr>
                  </a:outerShdw>
                </a:effectLst>
              </a:defRPr>
            </a:lvl1pPr>
            <a:lvl2pPr marL="0" indent="457200">
              <a:spcBef>
                <a:spcPts val="500"/>
              </a:spcBef>
              <a:buSzTx/>
              <a:buNone/>
              <a:defRPr sz="2400" b="1">
                <a:solidFill>
                  <a:srgbClr val="F8F8EF"/>
                </a:solidFill>
                <a:effectLst>
                  <a:outerShdw blurRad="38100" dist="38100" dir="2700000" rotWithShape="0">
                    <a:srgbClr val="000000">
                      <a:alpha val="43137"/>
                    </a:srgbClr>
                  </a:outerShdw>
                </a:effectLst>
              </a:defRPr>
            </a:lvl2pPr>
            <a:lvl3pPr marL="0" indent="914400">
              <a:spcBef>
                <a:spcPts val="500"/>
              </a:spcBef>
              <a:buSzTx/>
              <a:buNone/>
              <a:defRPr sz="2400" b="1">
                <a:solidFill>
                  <a:srgbClr val="F8F8EF"/>
                </a:solidFill>
                <a:effectLst>
                  <a:outerShdw blurRad="38100" dist="38100" dir="2700000" rotWithShape="0">
                    <a:srgbClr val="000000">
                      <a:alpha val="43137"/>
                    </a:srgbClr>
                  </a:outerShdw>
                </a:effectLst>
              </a:defRPr>
            </a:lvl3pPr>
            <a:lvl4pPr marL="0" indent="1371600">
              <a:spcBef>
                <a:spcPts val="500"/>
              </a:spcBef>
              <a:buSzTx/>
              <a:buNone/>
              <a:defRPr sz="2400" b="1">
                <a:solidFill>
                  <a:srgbClr val="F8F8EF"/>
                </a:solidFill>
                <a:effectLst>
                  <a:outerShdw blurRad="38100" dist="38100" dir="2700000" rotWithShape="0">
                    <a:srgbClr val="000000">
                      <a:alpha val="43137"/>
                    </a:srgbClr>
                  </a:outerShdw>
                </a:effectLst>
              </a:defRPr>
            </a:lvl4pPr>
            <a:lvl5pPr marL="0" indent="1828800">
              <a:spcBef>
                <a:spcPts val="500"/>
              </a:spcBef>
              <a:buSzTx/>
              <a:buNone/>
              <a:defRPr sz="2400" b="1">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F8F8EF"/>
                </a:solidFill>
                <a:effectLst>
                  <a:outerShdw blurRad="38100" dist="38100" dir="2700000" rotWithShape="0">
                    <a:srgbClr val="000000">
                      <a:alpha val="43137"/>
                    </a:srgbClr>
                  </a:outerShdw>
                </a:effectLst>
              </a:defRPr>
            </a:lvl1pPr>
            <a:lvl2pPr marL="0" indent="457200">
              <a:spcBef>
                <a:spcPts val="300"/>
              </a:spcBef>
              <a:buSzTx/>
              <a:buNone/>
              <a:defRPr sz="1400">
                <a:solidFill>
                  <a:srgbClr val="F8F8EF"/>
                </a:solidFill>
                <a:effectLst>
                  <a:outerShdw blurRad="38100" dist="38100" dir="2700000" rotWithShape="0">
                    <a:srgbClr val="000000">
                      <a:alpha val="43137"/>
                    </a:srgbClr>
                  </a:outerShdw>
                </a:effectLst>
              </a:defRPr>
            </a:lvl2pPr>
            <a:lvl3pPr marL="0" indent="914400">
              <a:spcBef>
                <a:spcPts val="300"/>
              </a:spcBef>
              <a:buSzTx/>
              <a:buNone/>
              <a:defRPr sz="1400">
                <a:solidFill>
                  <a:srgbClr val="F8F8EF"/>
                </a:solidFill>
                <a:effectLst>
                  <a:outerShdw blurRad="38100" dist="38100" dir="2700000" rotWithShape="0">
                    <a:srgbClr val="000000">
                      <a:alpha val="43137"/>
                    </a:srgbClr>
                  </a:outerShdw>
                </a:effectLst>
              </a:defRPr>
            </a:lvl3pPr>
            <a:lvl4pPr marL="0" indent="1371600">
              <a:spcBef>
                <a:spcPts val="300"/>
              </a:spcBef>
              <a:buSzTx/>
              <a:buNone/>
              <a:defRPr sz="1400">
                <a:solidFill>
                  <a:srgbClr val="F8F8EF"/>
                </a:solidFill>
                <a:effectLst>
                  <a:outerShdw blurRad="38100" dist="38100" dir="2700000" rotWithShape="0">
                    <a:srgbClr val="000000">
                      <a:alpha val="43137"/>
                    </a:srgbClr>
                  </a:outerShdw>
                </a:effectLst>
              </a:defRPr>
            </a:lvl4pPr>
            <a:lvl5pPr marL="0" indent="1828800">
              <a:spcBef>
                <a:spcPts val="300"/>
              </a:spcBef>
              <a:buSzTx/>
              <a:buNone/>
              <a:defRPr sz="14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cap="all">
                <a:solidFill>
                  <a:srgbClr val="4460EE"/>
                </a:solidFill>
              </a:defRPr>
            </a:lvl1pPr>
          </a:lstStyle>
          <a:p>
            <a:r>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4080" name="Title Text"/>
          <p:cNvSpPr txBox="1">
            <a:spLocks noGrp="1"/>
          </p:cNvSpPr>
          <p:nvPr>
            <p:ph type="title"/>
          </p:nvPr>
        </p:nvSpPr>
        <p:spPr>
          <a:xfrm>
            <a:off x="685436" y="2130088"/>
            <a:ext cx="7773128" cy="1470291"/>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081" name="Body Level One…"/>
          <p:cNvSpPr txBox="1">
            <a:spLocks noGrp="1"/>
          </p:cNvSpPr>
          <p:nvPr>
            <p:ph type="body" sz="quarter" idx="1"/>
          </p:nvPr>
        </p:nvSpPr>
        <p:spPr>
          <a:xfrm>
            <a:off x="1371990" y="3886163"/>
            <a:ext cx="6400019" cy="1752737"/>
          </a:xfrm>
          <a:prstGeom prst="rect">
            <a:avLst/>
          </a:prstGeom>
        </p:spPr>
        <p:txBody>
          <a:bodyPr lIns="32888" tIns="32888" rIns="32888" bIns="32888">
            <a:normAutofit/>
          </a:bodyPr>
          <a:lstStyle>
            <a:lvl1pPr marL="0" indent="0" algn="ctr" defTabSz="321311">
              <a:spcBef>
                <a:spcPts val="500"/>
              </a:spcBef>
              <a:buSzTx/>
              <a:buNone/>
              <a:defRPr sz="2300">
                <a:solidFill>
                  <a:srgbClr val="000000"/>
                </a:solidFill>
              </a:defRPr>
            </a:lvl1pPr>
            <a:lvl2pPr marL="0" indent="321311" algn="ctr" defTabSz="321311">
              <a:spcBef>
                <a:spcPts val="500"/>
              </a:spcBef>
              <a:buSzTx/>
              <a:buNone/>
              <a:defRPr sz="2300">
                <a:solidFill>
                  <a:srgbClr val="000000"/>
                </a:solidFill>
              </a:defRPr>
            </a:lvl2pPr>
            <a:lvl3pPr marL="0" indent="642622" algn="ctr" defTabSz="321311">
              <a:spcBef>
                <a:spcPts val="500"/>
              </a:spcBef>
              <a:buSzTx/>
              <a:buNone/>
              <a:defRPr sz="2300">
                <a:solidFill>
                  <a:srgbClr val="000000"/>
                </a:solidFill>
              </a:defRPr>
            </a:lvl3pPr>
            <a:lvl4pPr marL="0" indent="963933" algn="ctr" defTabSz="321311">
              <a:spcBef>
                <a:spcPts val="500"/>
              </a:spcBef>
              <a:buSzTx/>
              <a:buNone/>
              <a:defRPr sz="2300">
                <a:solidFill>
                  <a:srgbClr val="000000"/>
                </a:solidFill>
              </a:defRPr>
            </a:lvl4pPr>
            <a:lvl5pPr marL="0" indent="1285244" algn="ctr"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08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cap="all">
                <a:solidFill>
                  <a:srgbClr val="000000"/>
                </a:solidFill>
              </a:defRPr>
            </a:lvl1pPr>
          </a:lstStyle>
          <a:p>
            <a:r>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a:solidFill>
                  <a:srgbClr val="000000"/>
                </a:solidFill>
              </a:defRPr>
            </a:lvl1pPr>
            <a:lvl2pPr marL="0" indent="321311" defTabSz="321311">
              <a:spcBef>
                <a:spcPts val="500"/>
              </a:spcBef>
              <a:buSzTx/>
              <a:buNone/>
              <a:defRPr sz="1400">
                <a:solidFill>
                  <a:srgbClr val="000000"/>
                </a:solidFill>
              </a:defRPr>
            </a:lvl2pPr>
            <a:lvl3pPr marL="0" indent="642622" defTabSz="321311">
              <a:spcBef>
                <a:spcPts val="500"/>
              </a:spcBef>
              <a:buSzTx/>
              <a:buNone/>
              <a:defRPr sz="1400">
                <a:solidFill>
                  <a:srgbClr val="000000"/>
                </a:solidFill>
              </a:defRPr>
            </a:lvl3pPr>
            <a:lvl4pPr marL="0" indent="963933" defTabSz="321311">
              <a:spcBef>
                <a:spcPts val="500"/>
              </a:spcBef>
              <a:buSzTx/>
              <a:buNone/>
              <a:defRPr sz="1400">
                <a:solidFill>
                  <a:srgbClr val="000000"/>
                </a:solidFill>
              </a:defRPr>
            </a:lvl4pPr>
            <a:lvl5pPr marL="0" indent="1285244" defTabSz="321311">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a:solidFill>
                  <a:srgbClr val="000000"/>
                </a:solidFill>
              </a:defRPr>
            </a:lvl1pPr>
            <a:lvl2pPr marL="240982" indent="80328" defTabSz="321311">
              <a:spcBef>
                <a:spcPts val="500"/>
              </a:spcBef>
              <a:buSzTx/>
              <a:buNone/>
              <a:defRPr sz="2000">
                <a:solidFill>
                  <a:srgbClr val="000000"/>
                </a:solidFill>
              </a:defRPr>
            </a:lvl2pPr>
            <a:lvl3pPr marL="240982" indent="401639" defTabSz="321311">
              <a:spcBef>
                <a:spcPts val="500"/>
              </a:spcBef>
              <a:buSzTx/>
              <a:buNone/>
              <a:defRPr sz="2000">
                <a:solidFill>
                  <a:srgbClr val="000000"/>
                </a:solidFill>
              </a:defRPr>
            </a:lvl3pPr>
            <a:lvl4pPr marL="240982" indent="722952" defTabSz="321311">
              <a:spcBef>
                <a:spcPts val="500"/>
              </a:spcBef>
              <a:buSzTx/>
              <a:buNone/>
              <a:defRPr sz="2000">
                <a:solidFill>
                  <a:srgbClr val="000000"/>
                </a:solidFill>
              </a:defRPr>
            </a:lvl4pPr>
            <a:lvl5pPr marL="240982" indent="1044267" defTabSz="321311">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a:solidFill>
                  <a:srgbClr val="000000"/>
                </a:solidFill>
              </a:defRPr>
            </a:lvl1pPr>
            <a:lvl2pPr marL="0" indent="321311" defTabSz="321311">
              <a:spcBef>
                <a:spcPts val="500"/>
              </a:spcBef>
              <a:buSzTx/>
              <a:buNone/>
              <a:defRPr sz="1700" b="1">
                <a:solidFill>
                  <a:srgbClr val="000000"/>
                </a:solidFill>
              </a:defRPr>
            </a:lvl2pPr>
            <a:lvl3pPr marL="0" indent="642622" defTabSz="321311">
              <a:spcBef>
                <a:spcPts val="500"/>
              </a:spcBef>
              <a:buSzTx/>
              <a:buNone/>
              <a:defRPr sz="1700" b="1">
                <a:solidFill>
                  <a:srgbClr val="000000"/>
                </a:solidFill>
              </a:defRPr>
            </a:lvl3pPr>
            <a:lvl4pPr marL="0" indent="963933" defTabSz="321311">
              <a:spcBef>
                <a:spcPts val="500"/>
              </a:spcBef>
              <a:buSzTx/>
              <a:buNone/>
              <a:defRPr sz="1700" b="1">
                <a:solidFill>
                  <a:srgbClr val="000000"/>
                </a:solidFill>
              </a:defRPr>
            </a:lvl4pPr>
            <a:lvl5pPr marL="0" indent="1285244" defTabSz="321311">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p>
            <a:pPr marL="0" indent="0" defTabSz="321311" rtl="0">
              <a:spcBef>
                <a:spcPts val="500"/>
              </a:spcBef>
              <a:buSzTx/>
              <a:buNone/>
              <a:defRPr sz="1700" b="1">
                <a:solidFill>
                  <a:srgbClr val="000000"/>
                </a:solidFill>
              </a:defRPr>
            </a:pPr>
            <a:endParaRPr/>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a:solidFill>
                  <a:srgbClr val="000000"/>
                </a:solidFill>
              </a:defRPr>
            </a:lvl1pPr>
          </a:lstStyle>
          <a:p>
            <a:r>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p>
            <a:pPr marL="0" indent="0" defTabSz="321311" rtl="0">
              <a:spcBef>
                <a:spcPts val="500"/>
              </a:spcBef>
              <a:buSzTx/>
              <a:buNone/>
              <a:defRPr sz="1000">
                <a:solidFill>
                  <a:srgbClr val="000000"/>
                </a:solidFill>
              </a:defRPr>
            </a:pPr>
            <a:endParaRPr/>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a:solidFill>
                  <a:srgbClr val="000000"/>
                </a:solidFill>
              </a:defRPr>
            </a:lvl1pPr>
          </a:lstStyle>
          <a:p>
            <a:r>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p>
            <a:endParaRPr/>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a:solidFill>
                  <a:srgbClr val="000000"/>
                </a:solidFill>
              </a:defRPr>
            </a:lvl1pPr>
            <a:lvl2pPr marL="0" indent="321311" defTabSz="321311">
              <a:spcBef>
                <a:spcPts val="500"/>
              </a:spcBef>
              <a:buSzTx/>
              <a:buNone/>
              <a:defRPr sz="1000">
                <a:solidFill>
                  <a:srgbClr val="000000"/>
                </a:solidFill>
              </a:defRPr>
            </a:lvl2pPr>
            <a:lvl3pPr marL="0" indent="642622" defTabSz="321311">
              <a:spcBef>
                <a:spcPts val="500"/>
              </a:spcBef>
              <a:buSzTx/>
              <a:buNone/>
              <a:defRPr sz="1000">
                <a:solidFill>
                  <a:srgbClr val="000000"/>
                </a:solidFill>
              </a:defRPr>
            </a:lvl3pPr>
            <a:lvl4pPr marL="0" indent="963933" defTabSz="321311">
              <a:spcBef>
                <a:spcPts val="500"/>
              </a:spcBef>
              <a:buSzTx/>
              <a:buNone/>
              <a:defRPr sz="1000">
                <a:solidFill>
                  <a:srgbClr val="000000"/>
                </a:solidFill>
              </a:defRPr>
            </a:lvl4pPr>
            <a:lvl5pPr marL="0" indent="1285244" defTabSz="321311">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0">
                <a:solidFill>
                  <a:srgbClr val="000000"/>
                </a:solidFill>
              </a:defRPr>
            </a:lvl1pPr>
          </a:lstStyle>
          <a:p>
            <a:r>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0"/>
            </a:lvl1pPr>
          </a:lstStyle>
          <a:p>
            <a:r>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a:solidFill>
                  <a:srgbClr val="FFFFFF"/>
                </a:solidFill>
              </a:defRPr>
            </a:lvl1pPr>
            <a:lvl2pPr marL="783220" indent="-326340" algn="ctr">
              <a:buSzPct val="100000"/>
              <a:buChar char="–"/>
              <a:defRPr>
                <a:solidFill>
                  <a:srgbClr val="FFFFFF"/>
                </a:solidFill>
              </a:defRPr>
            </a:lvl2pPr>
            <a:lvl3pPr marL="1218345" indent="-304585" algn="ctr">
              <a:buSzPct val="100000"/>
              <a:buChar char="•"/>
              <a:defRPr>
                <a:solidFill>
                  <a:srgbClr val="FFFFFF"/>
                </a:solidFill>
              </a:defRPr>
            </a:lvl3pPr>
            <a:lvl4pPr marL="1736140" indent="-365502" algn="ctr">
              <a:buSzPct val="100000"/>
              <a:buChar char="–"/>
              <a:defRPr>
                <a:solidFill>
                  <a:srgbClr val="FFFFFF"/>
                </a:solidFill>
              </a:defRPr>
            </a:lvl4pPr>
            <a:lvl5pPr marL="2193020" indent="-365502" algn="ct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cap="all"/>
            </a:lvl1pPr>
          </a:lstStyle>
          <a:p>
            <a:r>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a:solidFill>
                  <a:srgbClr val="FFFFFF"/>
                </a:solidFill>
              </a:defRPr>
            </a:lvl1pPr>
            <a:lvl2pPr marL="0" indent="456880">
              <a:spcBef>
                <a:spcPts val="400"/>
              </a:spcBef>
              <a:buSzTx/>
              <a:buNone/>
              <a:defRPr sz="2000">
                <a:solidFill>
                  <a:srgbClr val="FFFFFF"/>
                </a:solidFill>
              </a:defRPr>
            </a:lvl2pPr>
            <a:lvl3pPr marL="0" indent="913757">
              <a:spcBef>
                <a:spcPts val="400"/>
              </a:spcBef>
              <a:buSzTx/>
              <a:buNone/>
              <a:defRPr sz="2000">
                <a:solidFill>
                  <a:srgbClr val="FFFFFF"/>
                </a:solidFill>
              </a:defRPr>
            </a:lvl3pPr>
            <a:lvl4pPr marL="0" indent="1370639">
              <a:spcBef>
                <a:spcPts val="400"/>
              </a:spcBef>
              <a:buSzTx/>
              <a:buNone/>
              <a:defRPr sz="2000">
                <a:solidFill>
                  <a:srgbClr val="FFFFFF"/>
                </a:solidFill>
              </a:defRPr>
            </a:lvl4pPr>
            <a:lvl5pPr marL="0" indent="1827516">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a:solidFill>
                  <a:srgbClr val="FFFFFF"/>
                </a:solidFill>
              </a:defRPr>
            </a:lvl1pPr>
            <a:lvl2pPr marL="790019" indent="-333139">
              <a:spcBef>
                <a:spcPts val="600"/>
              </a:spcBef>
              <a:buSzPct val="100000"/>
              <a:buChar char="–"/>
              <a:defRPr sz="2800">
                <a:solidFill>
                  <a:srgbClr val="FFFFFF"/>
                </a:solidFill>
              </a:defRPr>
            </a:lvl2pPr>
            <a:lvl3pPr marL="1233574" indent="-319814">
              <a:spcBef>
                <a:spcPts val="600"/>
              </a:spcBef>
              <a:buSzPct val="100000"/>
              <a:buChar char="•"/>
              <a:defRPr sz="2800">
                <a:solidFill>
                  <a:srgbClr val="FFFFFF"/>
                </a:solidFill>
              </a:defRPr>
            </a:lvl3pPr>
            <a:lvl4pPr marL="1725987" indent="-355349">
              <a:spcBef>
                <a:spcPts val="600"/>
              </a:spcBef>
              <a:buSzPct val="100000"/>
              <a:buChar char="–"/>
              <a:defRPr sz="2800">
                <a:solidFill>
                  <a:srgbClr val="FFFFFF"/>
                </a:solidFill>
              </a:defRPr>
            </a:lvl4pPr>
            <a:lvl5pPr marL="2182867" indent="-355349">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0"/>
            </a:lvl1pPr>
          </a:lstStyle>
          <a:p>
            <a:r>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a:solidFill>
                  <a:srgbClr val="FFFFFF"/>
                </a:solidFill>
              </a:defRPr>
            </a:lvl1pPr>
            <a:lvl2pPr marL="0" indent="456880">
              <a:spcBef>
                <a:spcPts val="500"/>
              </a:spcBef>
              <a:buSzTx/>
              <a:buNone/>
              <a:defRPr sz="2400" b="1">
                <a:solidFill>
                  <a:srgbClr val="FFFFFF"/>
                </a:solidFill>
              </a:defRPr>
            </a:lvl2pPr>
            <a:lvl3pPr marL="0" indent="913757">
              <a:spcBef>
                <a:spcPts val="500"/>
              </a:spcBef>
              <a:buSzTx/>
              <a:buNone/>
              <a:defRPr sz="2400" b="1">
                <a:solidFill>
                  <a:srgbClr val="FFFFFF"/>
                </a:solidFill>
              </a:defRPr>
            </a:lvl3pPr>
            <a:lvl4pPr marL="0" indent="1370639">
              <a:spcBef>
                <a:spcPts val="500"/>
              </a:spcBef>
              <a:buSzTx/>
              <a:buNone/>
              <a:defRPr sz="2400" b="1">
                <a:solidFill>
                  <a:srgbClr val="FFFFFF"/>
                </a:solidFill>
              </a:defRPr>
            </a:lvl4pPr>
            <a:lvl5pPr marL="0" indent="1827516">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p>
            <a:pPr marL="0" indent="0" rtl="0">
              <a:spcBef>
                <a:spcPts val="500"/>
              </a:spcBef>
              <a:buSzTx/>
              <a:buNone/>
              <a:defRPr sz="2400" b="1">
                <a:solidFill>
                  <a:srgbClr val="FFFFFF"/>
                </a:solidFill>
              </a:defRPr>
            </a:pPr>
            <a:endParaRPr/>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a:lvl1pPr>
          </a:lstStyle>
          <a:p>
            <a:r>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p>
            <a:pPr marL="0" indent="0" rtl="0">
              <a:spcBef>
                <a:spcPts val="300"/>
              </a:spcBef>
              <a:buSzTx/>
              <a:buNone/>
              <a:defRPr sz="1400">
                <a:solidFill>
                  <a:srgbClr val="FFFFFF"/>
                </a:solidFill>
              </a:defRPr>
            </a:pPr>
            <a:endParaRPr/>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a:lvl1pPr>
          </a:lstStyle>
          <a:p>
            <a:r>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a:solidFill>
                  <a:srgbClr val="FFFFFF"/>
                </a:solidFill>
              </a:defRPr>
            </a:lvl1pPr>
            <a:lvl2pPr marL="0" indent="456880">
              <a:spcBef>
                <a:spcPts val="300"/>
              </a:spcBef>
              <a:buSzTx/>
              <a:buNone/>
              <a:defRPr sz="1400">
                <a:solidFill>
                  <a:srgbClr val="FFFFFF"/>
                </a:solidFill>
              </a:defRPr>
            </a:lvl2pPr>
            <a:lvl3pPr marL="0" indent="913757">
              <a:spcBef>
                <a:spcPts val="300"/>
              </a:spcBef>
              <a:buSzTx/>
              <a:buNone/>
              <a:defRPr sz="1400">
                <a:solidFill>
                  <a:srgbClr val="FFFFFF"/>
                </a:solidFill>
              </a:defRPr>
            </a:lvl3pPr>
            <a:lvl4pPr marL="0" indent="1370639">
              <a:spcBef>
                <a:spcPts val="300"/>
              </a:spcBef>
              <a:buSzTx/>
              <a:buNone/>
              <a:defRPr sz="1400">
                <a:solidFill>
                  <a:srgbClr val="FFFFFF"/>
                </a:solidFill>
              </a:defRPr>
            </a:lvl4pPr>
            <a:lvl5pPr marL="0" indent="1827516">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0"/>
            </a:lvl1pPr>
          </a:lstStyle>
          <a:p>
            <a:r>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0"/>
            </a:lvl1pPr>
          </a:lstStyle>
          <a:p>
            <a:r>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403" name="Group 2"/>
          <p:cNvGrpSpPr/>
          <p:nvPr/>
        </p:nvGrpSpPr>
        <p:grpSpPr>
          <a:xfrm>
            <a:off x="-1" y="6"/>
            <a:ext cx="9144001" cy="6860193"/>
            <a:chOff x="0" y="3"/>
            <a:chExt cx="9144000" cy="6860192"/>
          </a:xfrm>
        </p:grpSpPr>
        <p:sp>
          <p:nvSpPr>
            <p:cNvPr id="439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40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40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40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404" name="Title Text"/>
          <p:cNvSpPr txBox="1">
            <a:spLocks noGrp="1"/>
          </p:cNvSpPr>
          <p:nvPr>
            <p:ph type="title"/>
          </p:nvPr>
        </p:nvSpPr>
        <p:spPr>
          <a:prstGeom prst="rect">
            <a:avLst/>
          </a:prstGeom>
          <a:noFill/>
        </p:spPr>
        <p:txBody>
          <a:bodyPr lIns="45687" tIns="45687" rIns="45687" bIns="45687"/>
          <a:lstStyle>
            <a:lvl1pPr>
              <a:defRPr sz="4400" b="0"/>
            </a:lvl1pPr>
          </a:lstStyle>
          <a:p>
            <a:r>
              <a:t>Title Text</a:t>
            </a:r>
          </a:p>
        </p:txBody>
      </p:sp>
      <p:sp>
        <p:nvSpPr>
          <p:cNvPr id="440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12/12/23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77695054"/>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12/12/23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56013415"/>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12/12/23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122415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12/12/23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20049634"/>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12/12/23</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1640933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12/12/23</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1252078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12/12/23</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56016831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12/12/23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5067098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12/12/23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532105467"/>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12/12/23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17817459"/>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12/12/23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3819799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rgbClr val="CAE2C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a:solidFill>
                <a:srgbClr val="003366"/>
              </a:solidFill>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376" tIns="45688" rIns="91376" bIns="45688" anchor="ctr"/>
          <a:lstStyle/>
          <a:p>
            <a:pPr algn="ctr"/>
            <a:endParaRPr kumimoji="1" lang="en-US">
              <a:solidFill>
                <a:srgbClr val="003366"/>
              </a:solidFill>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3366"/>
                </a:solidFill>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3366"/>
                </a:solidFill>
              </a:endParaRPr>
            </a:p>
          </p:txBody>
        </p:sp>
      </p:grpSp>
      <p:sp>
        <p:nvSpPr>
          <p:cNvPr id="8196" name="Rectangle 4"/>
          <p:cNvSpPr>
            <a:spLocks noGrp="1" noChangeArrowheads="1"/>
          </p:cNvSpPr>
          <p:nvPr>
            <p:ph type="subTitle" idx="1"/>
          </p:nvPr>
        </p:nvSpPr>
        <p:spPr>
          <a:xfrm>
            <a:off x="4673600" y="2927354"/>
            <a:ext cx="3657600" cy="1822450"/>
          </a:xfrm>
        </p:spPr>
        <p:txBody>
          <a:bodyPr anchor="b"/>
          <a:lstStyle>
            <a:lvl1pPr marL="0" indent="0">
              <a:buFont typeface="Wingdings" charset="2"/>
              <a:buNone/>
              <a:defRPr>
                <a:solidFill>
                  <a:schemeClr val="tx2"/>
                </a:solidFill>
              </a:defRPr>
            </a:lvl1pPr>
          </a:lstStyle>
          <a:p>
            <a:r>
              <a:rPr lang="en-US"/>
              <a:t>Click to edit Master subtitle style</a:t>
            </a:r>
          </a:p>
        </p:txBody>
      </p:sp>
      <p:sp>
        <p:nvSpPr>
          <p:cNvPr id="8203" name="Rectangle 11"/>
          <p:cNvSpPr>
            <a:spLocks noGrp="1" noChangeArrowheads="1"/>
          </p:cNvSpPr>
          <p:nvPr>
            <p:ph type="ctrTitle" sz="quarter"/>
          </p:nvPr>
        </p:nvSpPr>
        <p:spPr>
          <a:xfrm>
            <a:off x="936625" y="1425575"/>
            <a:ext cx="7772400" cy="1143000"/>
          </a:xfrm>
        </p:spPr>
        <p:txBody>
          <a:bodyPr anchor="ctr"/>
          <a:lstStyle>
            <a:lvl1pPr algn="ctr">
              <a:defRPr>
                <a:solidFill>
                  <a:schemeClr val="tx1"/>
                </a:solidFill>
              </a:defRPr>
            </a:lvl1pPr>
          </a:lstStyle>
          <a:p>
            <a:r>
              <a:rPr lang="en-US"/>
              <a:t>Click to edit Master title style</a:t>
            </a:r>
          </a:p>
        </p:txBody>
      </p:sp>
      <p:sp>
        <p:nvSpPr>
          <p:cNvPr id="9" name="Rectangle 8"/>
          <p:cNvSpPr>
            <a:spLocks noGrp="1" noChangeArrowheads="1"/>
          </p:cNvSpPr>
          <p:nvPr>
            <p:ph type="dt" sz="quarter" idx="10"/>
          </p:nvPr>
        </p:nvSpPr>
        <p:spPr>
          <a:xfrm>
            <a:off x="2667000" y="6549972"/>
            <a:ext cx="1905000" cy="308028"/>
          </a:xfrm>
        </p:spPr>
        <p:txBody>
          <a:bodyPr/>
          <a:lstStyle>
            <a:lvl1pPr eaLnBrk="0" hangingPunct="0">
              <a:defRPr>
                <a:solidFill>
                  <a:srgbClr val="FFFFFF"/>
                </a:solidFill>
              </a:defRPr>
            </a:lvl1pPr>
          </a:lstStyle>
          <a:p>
            <a:pPr>
              <a:defRPr/>
            </a:pPr>
            <a:endParaRPr lang="en-US"/>
          </a:p>
        </p:txBody>
      </p:sp>
      <p:sp>
        <p:nvSpPr>
          <p:cNvPr id="10" name="Rectangle 9"/>
          <p:cNvSpPr>
            <a:spLocks noGrp="1" noChangeArrowheads="1"/>
          </p:cNvSpPr>
          <p:nvPr>
            <p:ph type="ftr" sz="quarter" idx="11"/>
          </p:nvPr>
        </p:nvSpPr>
        <p:spPr>
          <a:xfrm>
            <a:off x="5195894" y="6549972"/>
            <a:ext cx="3279775" cy="308028"/>
          </a:xfrm>
        </p:spPr>
        <p:txBody>
          <a:bodyPr/>
          <a:lstStyle>
            <a:lvl1pPr algn="r" eaLnBrk="0" hangingPunct="0">
              <a:defRPr/>
            </a:lvl1pPr>
          </a:lstStyle>
          <a:p>
            <a:pPr>
              <a:defRPr/>
            </a:pPr>
            <a:endParaRPr lang="en-US"/>
          </a:p>
        </p:txBody>
      </p:sp>
      <p:sp>
        <p:nvSpPr>
          <p:cNvPr id="11" name="Rectangle 10"/>
          <p:cNvSpPr>
            <a:spLocks noGrp="1" noChangeArrowheads="1"/>
          </p:cNvSpPr>
          <p:nvPr>
            <p:ph type="sldNum" sz="quarter" idx="12"/>
          </p:nvPr>
        </p:nvSpPr>
        <p:spPr>
          <a:xfrm>
            <a:off x="9531" y="6356099"/>
            <a:ext cx="587375" cy="492378"/>
          </a:xfrm>
        </p:spPr>
        <p:txBody>
          <a:bodyPr anchorCtr="0"/>
          <a:lstStyle>
            <a:lvl1pPr eaLnBrk="0" hangingPunct="0">
              <a:defRPr/>
            </a:lvl1pPr>
          </a:lstStyle>
          <a:p>
            <a:pPr>
              <a:defRPr/>
            </a:pPr>
            <a:fld id="{3648C958-12DE-3946-A9E6-98A01D7DB3B6}" type="slidenum">
              <a:rPr lang="en-US"/>
              <a:pPr>
                <a:defRPr/>
              </a:pPr>
              <a:t>‹#›</a:t>
            </a:fld>
            <a:endParaRPr lang="en-US"/>
          </a:p>
        </p:txBody>
      </p:sp>
    </p:spTree>
    <p:extLst>
      <p:ext uri="{BB962C8B-B14F-4D97-AF65-F5344CB8AC3E}">
        <p14:creationId xmlns:p14="http://schemas.microsoft.com/office/powerpoint/2010/main" val="411537922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5CD5E526-007E-F44E-A2D0-E822CBFD2D0D}" type="slidenum">
              <a:rPr lang="en-US"/>
              <a:pPr>
                <a:defRPr/>
              </a:pPr>
              <a:t>‹#›</a:t>
            </a:fld>
            <a:endParaRPr lang="en-US"/>
          </a:p>
        </p:txBody>
      </p:sp>
    </p:spTree>
    <p:extLst>
      <p:ext uri="{BB962C8B-B14F-4D97-AF65-F5344CB8AC3E}">
        <p14:creationId xmlns:p14="http://schemas.microsoft.com/office/powerpoint/2010/main" val="361502635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C3383F4C-975D-E041-8514-8E4D930F84A4}" type="slidenum">
              <a:rPr lang="en-US"/>
              <a:pPr>
                <a:defRPr/>
              </a:pPr>
              <a:t>‹#›</a:t>
            </a:fld>
            <a:endParaRPr lang="en-US"/>
          </a:p>
        </p:txBody>
      </p:sp>
    </p:spTree>
    <p:extLst>
      <p:ext uri="{BB962C8B-B14F-4D97-AF65-F5344CB8AC3E}">
        <p14:creationId xmlns:p14="http://schemas.microsoft.com/office/powerpoint/2010/main" val="325546141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11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DEEE58EA-59D6-D14E-8595-38C3FC1FBD9E}" type="slidenum">
              <a:rPr lang="en-US"/>
              <a:pPr>
                <a:defRPr/>
              </a:pPr>
              <a:t>‹#›</a:t>
            </a:fld>
            <a:endParaRPr lang="en-US"/>
          </a:p>
        </p:txBody>
      </p:sp>
    </p:spTree>
    <p:extLst>
      <p:ext uri="{BB962C8B-B14F-4D97-AF65-F5344CB8AC3E}">
        <p14:creationId xmlns:p14="http://schemas.microsoft.com/office/powerpoint/2010/main" val="51578248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a:lvl1pPr>
          </a:lstStyle>
          <a:p>
            <a:pPr>
              <a:defRPr/>
            </a:pPr>
            <a:fld id="{84F34329-36FB-8045-A857-6B87ACF05743}" type="slidenum">
              <a:rPr lang="en-US"/>
              <a:pPr>
                <a:defRPr/>
              </a:pPr>
              <a:t>‹#›</a:t>
            </a:fld>
            <a:endParaRPr lang="en-US"/>
          </a:p>
        </p:txBody>
      </p:sp>
    </p:spTree>
    <p:extLst>
      <p:ext uri="{BB962C8B-B14F-4D97-AF65-F5344CB8AC3E}">
        <p14:creationId xmlns:p14="http://schemas.microsoft.com/office/powerpoint/2010/main" val="51243000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a:lvl1pPr>
          </a:lstStyle>
          <a:p>
            <a:pPr>
              <a:defRPr/>
            </a:pPr>
            <a:fld id="{5053B6AF-E929-294A-A862-EBA6E7B5D9B9}" type="slidenum">
              <a:rPr lang="en-US"/>
              <a:pPr>
                <a:defRPr/>
              </a:pPr>
              <a:t>‹#›</a:t>
            </a:fld>
            <a:endParaRPr lang="en-US"/>
          </a:p>
        </p:txBody>
      </p:sp>
    </p:spTree>
    <p:extLst>
      <p:ext uri="{BB962C8B-B14F-4D97-AF65-F5344CB8AC3E}">
        <p14:creationId xmlns:p14="http://schemas.microsoft.com/office/powerpoint/2010/main" val="249765604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a:lvl1pPr>
          </a:lstStyle>
          <a:p>
            <a:pPr>
              <a:defRPr/>
            </a:pPr>
            <a:fld id="{C2298EEC-5975-2044-AE96-C560D72AB1B9}" type="slidenum">
              <a:rPr lang="en-US"/>
              <a:pPr>
                <a:defRPr/>
              </a:pPr>
              <a:t>‹#›</a:t>
            </a:fld>
            <a:endParaRPr lang="en-US"/>
          </a:p>
        </p:txBody>
      </p:sp>
    </p:spTree>
    <p:extLst>
      <p:ext uri="{BB962C8B-B14F-4D97-AF65-F5344CB8AC3E}">
        <p14:creationId xmlns:p14="http://schemas.microsoft.com/office/powerpoint/2010/main" val="40074226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DE8481B0-56EC-E54C-8B69-C6049B09C6F1}" type="slidenum">
              <a:rPr lang="en-US"/>
              <a:pPr>
                <a:defRPr/>
              </a:pPr>
              <a:t>‹#›</a:t>
            </a:fld>
            <a:endParaRPr lang="en-US"/>
          </a:p>
        </p:txBody>
      </p:sp>
    </p:spTree>
    <p:extLst>
      <p:ext uri="{BB962C8B-B14F-4D97-AF65-F5344CB8AC3E}">
        <p14:creationId xmlns:p14="http://schemas.microsoft.com/office/powerpoint/2010/main" val="1970609592"/>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FE8D880C-F111-DE4E-BC69-B898C79D15EE}" type="slidenum">
              <a:rPr lang="en-US"/>
              <a:pPr>
                <a:defRPr/>
              </a:pPr>
              <a:t>‹#›</a:t>
            </a:fld>
            <a:endParaRPr lang="en-US"/>
          </a:p>
        </p:txBody>
      </p:sp>
    </p:spTree>
    <p:extLst>
      <p:ext uri="{BB962C8B-B14F-4D97-AF65-F5344CB8AC3E}">
        <p14:creationId xmlns:p14="http://schemas.microsoft.com/office/powerpoint/2010/main" val="3225770035"/>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3526472E-5335-254C-9C38-DD6A0E161E36}" type="slidenum">
              <a:rPr lang="en-US"/>
              <a:pPr>
                <a:defRPr/>
              </a:pPr>
              <a:t>‹#›</a:t>
            </a:fld>
            <a:endParaRPr lang="en-US"/>
          </a:p>
        </p:txBody>
      </p:sp>
    </p:spTree>
    <p:extLst>
      <p:ext uri="{BB962C8B-B14F-4D97-AF65-F5344CB8AC3E}">
        <p14:creationId xmlns:p14="http://schemas.microsoft.com/office/powerpoint/2010/main" val="398144623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F623026D-8A6D-534F-AE4E-0D05609DF2D7}" type="slidenum">
              <a:rPr lang="en-US"/>
              <a:pPr>
                <a:defRPr/>
              </a:pPr>
              <a:t>‹#›</a:t>
            </a:fld>
            <a:endParaRPr lang="en-US"/>
          </a:p>
        </p:txBody>
      </p:sp>
    </p:spTree>
    <p:extLst>
      <p:ext uri="{BB962C8B-B14F-4D97-AF65-F5344CB8AC3E}">
        <p14:creationId xmlns:p14="http://schemas.microsoft.com/office/powerpoint/2010/main" val="461841277"/>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870982875"/>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3160116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438834617"/>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9943748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a:solidFill>
                  <a:srgbClr val="4460EE"/>
                </a:solidFill>
              </a:defRPr>
            </a:lvl1pPr>
          </a:lstStyle>
          <a:p>
            <a:r>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04460994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72164577"/>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96906276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058076711"/>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7566262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76699688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877770056"/>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90798908"/>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78187518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6583006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a:solidFill>
                  <a:srgbClr val="4460EE"/>
                </a:solidFill>
              </a:defRPr>
            </a:lvl1pPr>
          </a:lstStyle>
          <a:p>
            <a:r>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p>
        </p:txBody>
      </p:sp>
      <p:sp>
        <p:nvSpPr>
          <p:cNvPr id="3" name="Rectangle 7"/>
          <p:cNvSpPr>
            <a:spLocks noGrp="1" noChangeArrowheads="1"/>
          </p:cNvSpPr>
          <p:nvPr>
            <p:ph type="ftr" sz="quarter" idx="11"/>
          </p:nvPr>
        </p:nvSpPr>
        <p:spPr>
          <a:ln/>
        </p:spPr>
        <p:txBody>
          <a:bodyPr/>
          <a:lstStyle>
            <a:lvl1pPr>
              <a:defRPr/>
            </a:lvl1pPr>
          </a:lstStyle>
          <a:p>
            <a:pPr>
              <a:defRPr/>
            </a:pPr>
            <a:endParaRPr lang="en-US"/>
          </a:p>
        </p:txBody>
      </p:sp>
      <p:sp>
        <p:nvSpPr>
          <p:cNvPr id="4" name="Rectangle 8"/>
          <p:cNvSpPr>
            <a:spLocks noGrp="1" noChangeArrowheads="1"/>
          </p:cNvSpPr>
          <p:nvPr>
            <p:ph type="sldNum" sz="quarter" idx="12"/>
          </p:nvPr>
        </p:nvSpPr>
        <p:spPr>
          <a:ln/>
        </p:spPr>
        <p:txBody>
          <a:bodyPr/>
          <a:lstStyle>
            <a:lvl1pPr>
              <a:defRPr/>
            </a:lvl1pPr>
          </a:lstStyle>
          <a:p>
            <a:pPr>
              <a:defRPr/>
            </a:pPr>
            <a:fld id="{435B5F06-5346-8D44-998F-457B827A2BE6}" type="slidenum">
              <a:rPr lang="en-US"/>
              <a:pPr>
                <a:defRPr/>
              </a:pPr>
              <a:t>‹#›</a:t>
            </a:fld>
            <a:endParaRPr lang="en-US"/>
          </a:p>
        </p:txBody>
      </p:sp>
    </p:spTree>
    <p:extLst>
      <p:ext uri="{BB962C8B-B14F-4D97-AF65-F5344CB8AC3E}">
        <p14:creationId xmlns:p14="http://schemas.microsoft.com/office/powerpoint/2010/main" val="135661352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77"/>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503" indent="0" algn="ctr">
              <a:buNone/>
              <a:defRPr/>
            </a:lvl2pPr>
            <a:lvl3pPr marL="643006" indent="0" algn="ctr">
              <a:buNone/>
              <a:defRPr/>
            </a:lvl3pPr>
            <a:lvl4pPr marL="964509" indent="0" algn="ctr">
              <a:buNone/>
              <a:defRPr/>
            </a:lvl4pPr>
            <a:lvl5pPr marL="1286012" indent="0" algn="ctr">
              <a:buNone/>
              <a:defRPr/>
            </a:lvl5pPr>
            <a:lvl6pPr marL="1607515" indent="0" algn="ctr">
              <a:buNone/>
              <a:defRPr/>
            </a:lvl6pPr>
            <a:lvl7pPr marL="1929018" indent="0" algn="ctr">
              <a:buNone/>
              <a:defRPr/>
            </a:lvl7pPr>
            <a:lvl8pPr marL="2250521" indent="0" algn="ctr">
              <a:buNone/>
              <a:defRPr/>
            </a:lvl8pPr>
            <a:lvl9pPr marL="2572024"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4EAE1DBF-CC78-C24C-9301-3E85D2E4313B}" type="slidenum">
              <a:rPr lang="en-US"/>
              <a:pPr/>
              <a:t>‹#›</a:t>
            </a:fld>
            <a:endParaRPr lang="en-US"/>
          </a:p>
        </p:txBody>
      </p:sp>
    </p:spTree>
    <p:extLst>
      <p:ext uri="{BB962C8B-B14F-4D97-AF65-F5344CB8AC3E}">
        <p14:creationId xmlns:p14="http://schemas.microsoft.com/office/powerpoint/2010/main" val="361855069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01BDD824-D83A-A842-AE94-AC4DA5BF1141}" type="slidenum">
              <a:rPr lang="en-US"/>
              <a:pPr/>
              <a:t>‹#›</a:t>
            </a:fld>
            <a:endParaRPr lang="en-US"/>
          </a:p>
        </p:txBody>
      </p:sp>
    </p:spTree>
    <p:extLst>
      <p:ext uri="{BB962C8B-B14F-4D97-AF65-F5344CB8AC3E}">
        <p14:creationId xmlns:p14="http://schemas.microsoft.com/office/powerpoint/2010/main" val="161071466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2"/>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a:lvl1pPr>
            <a:lvl2pPr marL="321503" indent="0">
              <a:buNone/>
              <a:defRPr sz="1300"/>
            </a:lvl2pPr>
            <a:lvl3pPr marL="643006" indent="0">
              <a:buNone/>
              <a:defRPr sz="1100"/>
            </a:lvl3pPr>
            <a:lvl4pPr marL="964509" indent="0">
              <a:buNone/>
              <a:defRPr sz="1000"/>
            </a:lvl4pPr>
            <a:lvl5pPr marL="1286012" indent="0">
              <a:buNone/>
              <a:defRPr sz="1000"/>
            </a:lvl5pPr>
            <a:lvl6pPr marL="1607515" indent="0">
              <a:buNone/>
              <a:defRPr sz="1000"/>
            </a:lvl6pPr>
            <a:lvl7pPr marL="1929018" indent="0">
              <a:buNone/>
              <a:defRPr sz="1000"/>
            </a:lvl7pPr>
            <a:lvl8pPr marL="2250521" indent="0">
              <a:buNone/>
              <a:defRPr sz="1000"/>
            </a:lvl8pPr>
            <a:lvl9pPr marL="2572024"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4967C0E3-0563-D145-962B-1E9BDD153E8B}" type="slidenum">
              <a:rPr lang="en-US"/>
              <a:pPr/>
              <a:t>‹#›</a:t>
            </a:fld>
            <a:endParaRPr lang="en-US"/>
          </a:p>
        </p:txBody>
      </p:sp>
    </p:spTree>
    <p:extLst>
      <p:ext uri="{BB962C8B-B14F-4D97-AF65-F5344CB8AC3E}">
        <p14:creationId xmlns:p14="http://schemas.microsoft.com/office/powerpoint/2010/main" val="2322025388"/>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08" y="1125324"/>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24"/>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38F8D440-3F87-5F41-B29C-1F60D102C0C6}" type="slidenum">
              <a:rPr lang="en-US"/>
              <a:pPr/>
              <a:t>‹#›</a:t>
            </a:fld>
            <a:endParaRPr lang="en-US"/>
          </a:p>
        </p:txBody>
      </p:sp>
    </p:spTree>
    <p:extLst>
      <p:ext uri="{BB962C8B-B14F-4D97-AF65-F5344CB8AC3E}">
        <p14:creationId xmlns:p14="http://schemas.microsoft.com/office/powerpoint/2010/main" val="432623423"/>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03" y="1535040"/>
            <a:ext cx="4040061" cy="639693"/>
          </a:xfrm>
        </p:spPr>
        <p:txBody>
          <a:bodyPr anchor="b"/>
          <a:lstStyle>
            <a:lvl1pPr marL="0" indent="0">
              <a:buNone/>
              <a:defRPr sz="1700" b="1"/>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03" y="2174733"/>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3"/>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F46832A7-7C68-544C-8781-26F6F2B83505}" type="slidenum">
              <a:rPr lang="en-US"/>
              <a:pPr/>
              <a:t>‹#›</a:t>
            </a:fld>
            <a:endParaRPr lang="en-US"/>
          </a:p>
        </p:txBody>
      </p:sp>
    </p:spTree>
    <p:extLst>
      <p:ext uri="{BB962C8B-B14F-4D97-AF65-F5344CB8AC3E}">
        <p14:creationId xmlns:p14="http://schemas.microsoft.com/office/powerpoint/2010/main" val="263585568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C0B0E9F6-6DB6-274C-93A0-27DEB8A544CF}" type="slidenum">
              <a:rPr lang="en-US"/>
              <a:pPr/>
              <a:t>‹#›</a:t>
            </a:fld>
            <a:endParaRPr lang="en-US"/>
          </a:p>
        </p:txBody>
      </p:sp>
    </p:spTree>
    <p:extLst>
      <p:ext uri="{BB962C8B-B14F-4D97-AF65-F5344CB8AC3E}">
        <p14:creationId xmlns:p14="http://schemas.microsoft.com/office/powerpoint/2010/main" val="335613320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CF305DA0-3767-8F47-BEE6-0EDF4ED47CCD}" type="slidenum">
              <a:rPr lang="en-US"/>
              <a:pPr/>
              <a:t>‹#›</a:t>
            </a:fld>
            <a:endParaRPr lang="en-US"/>
          </a:p>
        </p:txBody>
      </p:sp>
    </p:spTree>
    <p:extLst>
      <p:ext uri="{BB962C8B-B14F-4D97-AF65-F5344CB8AC3E}">
        <p14:creationId xmlns:p14="http://schemas.microsoft.com/office/powerpoint/2010/main" val="212544502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4" y="273517"/>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03" y="1434565"/>
            <a:ext cx="3007439" cy="4691082"/>
          </a:xfrm>
        </p:spPr>
        <p:txBody>
          <a:bodyPr/>
          <a:lstStyle>
            <a:lvl1pPr marL="0" indent="0">
              <a:buNone/>
              <a:defRPr sz="1000"/>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C3F4AF52-3FD2-C545-ACD7-3405F1B37DAE}" type="slidenum">
              <a:rPr lang="en-US"/>
              <a:pPr/>
              <a:t>‹#›</a:t>
            </a:fld>
            <a:endParaRPr lang="en-US"/>
          </a:p>
        </p:txBody>
      </p:sp>
    </p:spTree>
    <p:extLst>
      <p:ext uri="{BB962C8B-B14F-4D97-AF65-F5344CB8AC3E}">
        <p14:creationId xmlns:p14="http://schemas.microsoft.com/office/powerpoint/2010/main" val="73260055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88"/>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00"/>
            <a:ext cx="5486846" cy="4115023"/>
          </a:xfrm>
        </p:spPr>
        <p:txBody>
          <a:bodyPr/>
          <a:lstStyle>
            <a:lvl1pPr marL="0" indent="0">
              <a:buNone/>
              <a:defRPr sz="2300"/>
            </a:lvl1pPr>
            <a:lvl2pPr marL="321503" indent="0">
              <a:buNone/>
              <a:defRPr sz="2000"/>
            </a:lvl2pPr>
            <a:lvl3pPr marL="643006" indent="0">
              <a:buNone/>
              <a:defRPr sz="1700"/>
            </a:lvl3pPr>
            <a:lvl4pPr marL="964509" indent="0">
              <a:buNone/>
              <a:defRPr sz="1400"/>
            </a:lvl4pPr>
            <a:lvl5pPr marL="1286012" indent="0">
              <a:buNone/>
              <a:defRPr sz="1400"/>
            </a:lvl5pPr>
            <a:lvl6pPr marL="1607515" indent="0">
              <a:buNone/>
              <a:defRPr sz="1400"/>
            </a:lvl6pPr>
            <a:lvl7pPr marL="1929018" indent="0">
              <a:buNone/>
              <a:defRPr sz="1400"/>
            </a:lvl7pPr>
            <a:lvl8pPr marL="2250521" indent="0">
              <a:buNone/>
              <a:defRPr sz="1400"/>
            </a:lvl8pPr>
            <a:lvl9pPr marL="2572024" indent="0">
              <a:buNone/>
              <a:defRPr sz="1400"/>
            </a:lvl9pPr>
          </a:lstStyle>
          <a:p>
            <a:endParaRPr lang="en-US"/>
          </a:p>
        </p:txBody>
      </p:sp>
      <p:sp>
        <p:nvSpPr>
          <p:cNvPr id="4" name="Text Placeholder 3"/>
          <p:cNvSpPr>
            <a:spLocks noGrp="1"/>
          </p:cNvSpPr>
          <p:nvPr>
            <p:ph type="body" sz="half" idx="2"/>
          </p:nvPr>
        </p:nvSpPr>
        <p:spPr>
          <a:xfrm>
            <a:off x="1791738" y="5367616"/>
            <a:ext cx="5486846" cy="804919"/>
          </a:xfrm>
        </p:spPr>
        <p:txBody>
          <a:bodyPr/>
          <a:lstStyle>
            <a:lvl1pPr marL="0" indent="0">
              <a:buNone/>
              <a:defRPr sz="1000"/>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50815E9E-229F-D14C-9C9A-669ADB6E5616}" type="slidenum">
              <a:rPr lang="en-US"/>
              <a:pPr/>
              <a:t>‹#›</a:t>
            </a:fld>
            <a:endParaRPr lang="en-US"/>
          </a:p>
        </p:txBody>
      </p:sp>
    </p:spTree>
    <p:extLst>
      <p:ext uri="{BB962C8B-B14F-4D97-AF65-F5344CB8AC3E}">
        <p14:creationId xmlns:p14="http://schemas.microsoft.com/office/powerpoint/2010/main" val="146712008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6342">
              <a:spcBef>
                <a:spcPts val="500"/>
              </a:spcBef>
              <a:buSzTx/>
              <a:buNone/>
              <a:defRPr sz="2400" b="1"/>
            </a:lvl2pPr>
            <a:lvl3pPr marL="0" indent="912690">
              <a:spcBef>
                <a:spcPts val="500"/>
              </a:spcBef>
              <a:buSzTx/>
              <a:buNone/>
              <a:defRPr sz="2400" b="1"/>
            </a:lvl3pPr>
            <a:lvl4pPr marL="0" indent="1369015">
              <a:spcBef>
                <a:spcPts val="500"/>
              </a:spcBef>
              <a:buSzTx/>
              <a:buNone/>
              <a:defRPr sz="2400" b="1"/>
            </a:lvl4pPr>
            <a:lvl5pPr marL="0" indent="1825374">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pPr>
            <a:endParaRPr/>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AA8ED368-3F7C-7D4E-8B60-9D3AC4C9B652}" type="slidenum">
              <a:rPr lang="en-US"/>
              <a:pPr/>
              <a:t>‹#›</a:t>
            </a:fld>
            <a:endParaRPr lang="en-US"/>
          </a:p>
        </p:txBody>
      </p:sp>
    </p:spTree>
    <p:extLst>
      <p:ext uri="{BB962C8B-B14F-4D97-AF65-F5344CB8AC3E}">
        <p14:creationId xmlns:p14="http://schemas.microsoft.com/office/powerpoint/2010/main" val="3827368415"/>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79A140BA-1841-6547-88F3-1CD7255EE5D7}" type="slidenum">
              <a:rPr lang="en-US"/>
              <a:pPr/>
              <a:t>‹#›</a:t>
            </a:fld>
            <a:endParaRPr lang="en-US"/>
          </a:p>
        </p:txBody>
      </p:sp>
    </p:spTree>
    <p:extLst>
      <p:ext uri="{BB962C8B-B14F-4D97-AF65-F5344CB8AC3E}">
        <p14:creationId xmlns:p14="http://schemas.microsoft.com/office/powerpoint/2010/main" val="919973919"/>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93041784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7918992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16818248"/>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76004287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99616643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64134776"/>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32355911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94002387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a:solidFill>
                  <a:srgbClr val="4460EE"/>
                </a:solidFill>
              </a:defRPr>
            </a:lvl1pPr>
          </a:lstStyle>
          <a:p>
            <a:r>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50754028"/>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861445644"/>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269910221"/>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587126947"/>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51689171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343" indent="0" algn="ctr">
              <a:buNone/>
              <a:defRPr/>
            </a:lvl2pPr>
            <a:lvl3pPr marL="912690" indent="0" algn="ctr">
              <a:buNone/>
              <a:defRPr/>
            </a:lvl3pPr>
            <a:lvl4pPr marL="1369016" indent="0" algn="ctr">
              <a:buNone/>
              <a:defRPr/>
            </a:lvl4pPr>
            <a:lvl5pPr marL="1825374" indent="0" algn="ctr">
              <a:buNone/>
              <a:defRPr/>
            </a:lvl5pPr>
            <a:lvl6pPr marL="2281697" indent="0" algn="ctr">
              <a:buNone/>
              <a:defRPr/>
            </a:lvl6pPr>
            <a:lvl7pPr marL="2738032" indent="0" algn="ctr">
              <a:buNone/>
              <a:defRPr/>
            </a:lvl7pPr>
            <a:lvl8pPr marL="3194368" indent="0" algn="ctr">
              <a:buNone/>
              <a:defRPr/>
            </a:lvl8pPr>
            <a:lvl9pPr marL="3650712"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62098112"/>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8347262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1044829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4111260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Times New Roman" charset="0"/>
              </a:defRPr>
            </a:lvl1pPr>
          </a:lstStyle>
          <a:p>
            <a:pPr>
              <a:defRPr/>
            </a:pPr>
            <a:endParaRPr lang="en-US"/>
          </a:p>
        </p:txBody>
      </p:sp>
      <p:sp>
        <p:nvSpPr>
          <p:cNvPr id="8" name="Footer Placeholder 7"/>
          <p:cNvSpPr>
            <a:spLocks noGrp="1"/>
          </p:cNvSpPr>
          <p:nvPr>
            <p:ph type="ftr" sz="quarter" idx="11"/>
          </p:nvPr>
        </p:nvSpPr>
        <p:spPr/>
        <p:txBody>
          <a:bodyPr/>
          <a:lstStyle>
            <a:lvl1pPr>
              <a:defRPr>
                <a:latin typeface="Times New Roman"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29982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tx">
  <p:cSld name="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0"/>
            </a:lvl1pPr>
          </a:lstStyle>
          <a:p>
            <a:r>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FFFFFF"/>
                </a:solidFill>
              </a:defRPr>
            </a:lvl1pPr>
            <a:lvl2pPr algn="ctr">
              <a:buSzPct val="100000"/>
              <a:buChar char="–"/>
              <a:defRPr>
                <a:solidFill>
                  <a:srgbClr val="FFFFFF"/>
                </a:solidFill>
              </a:defRPr>
            </a:lvl2pPr>
            <a:lvl3pPr algn="ctr">
              <a:buSzPct val="100000"/>
              <a:buChar char="•"/>
              <a:defRPr>
                <a:solidFill>
                  <a:srgbClr val="FFFFFF"/>
                </a:solidFill>
              </a:defRPr>
            </a:lvl3pPr>
            <a:lvl4pPr algn="ctr">
              <a:buSzPct val="100000"/>
              <a:buChar char="–"/>
              <a:defRPr>
                <a:solidFill>
                  <a:srgbClr val="FFFFFF"/>
                </a:solidFill>
              </a:defRPr>
            </a:lvl4pPr>
            <a:lvl5pPr algn="ct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atin typeface="Times New Roman" charset="0"/>
              </a:defRPr>
            </a:lvl1pPr>
          </a:lstStyle>
          <a:p>
            <a:pPr>
              <a:defRPr/>
            </a:pPr>
            <a:endParaRPr lang="en-US"/>
          </a:p>
        </p:txBody>
      </p:sp>
      <p:sp>
        <p:nvSpPr>
          <p:cNvPr id="4" name="Footer Placeholder 3"/>
          <p:cNvSpPr>
            <a:spLocks noGrp="1"/>
          </p:cNvSpPr>
          <p:nvPr>
            <p:ph type="ftr" sz="quarter" idx="11"/>
          </p:nvPr>
        </p:nvSpPr>
        <p:spPr/>
        <p:txBody>
          <a:bodyPr/>
          <a:lstStyle>
            <a:lvl1pPr>
              <a:defRPr>
                <a:latin typeface="Times New Roman"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50346442"/>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8970092"/>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585906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Times New Roman" charset="0"/>
              </a:defRPr>
            </a:lvl1pPr>
          </a:lstStyle>
          <a:p>
            <a:pPr>
              <a:defRPr/>
            </a:pPr>
            <a:endParaRPr lang="en-US"/>
          </a:p>
        </p:txBody>
      </p:sp>
      <p:sp>
        <p:nvSpPr>
          <p:cNvPr id="6" name="Footer Placeholder 5"/>
          <p:cNvSpPr>
            <a:spLocks noGrp="1"/>
          </p:cNvSpPr>
          <p:nvPr>
            <p:ph type="ftr" sz="quarter" idx="11"/>
          </p:nvPr>
        </p:nvSpPr>
        <p:spPr/>
        <p:txBody>
          <a:bodyPr/>
          <a:lstStyle>
            <a:lvl1pPr>
              <a:defRPr>
                <a:latin typeface="Times New Roman"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5676051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48904673"/>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6"/>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Times New Roman" charset="0"/>
              </a:defRPr>
            </a:lvl1pPr>
          </a:lstStyle>
          <a:p>
            <a:pPr>
              <a:defRPr/>
            </a:pPr>
            <a:endParaRPr lang="en-US"/>
          </a:p>
        </p:txBody>
      </p:sp>
      <p:sp>
        <p:nvSpPr>
          <p:cNvPr id="5" name="Footer Placeholder 4"/>
          <p:cNvSpPr>
            <a:spLocks noGrp="1"/>
          </p:cNvSpPr>
          <p:nvPr>
            <p:ph type="ftr" sz="quarter" idx="11"/>
          </p:nvPr>
        </p:nvSpPr>
        <p:spPr/>
        <p:txBody>
          <a:bodyPr/>
          <a:lstStyle>
            <a:lvl1pPr>
              <a:defRPr>
                <a:latin typeface="Times New Roman"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33716623"/>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79162762"/>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0786170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2379284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1918735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tx">
  <p:cSld name="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7818650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3796457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3674030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99441553"/>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4695190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0431859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2620819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612271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571637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4326721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x">
  <p:cSld name="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defRPr>
            </a:lvl1pPr>
            <a:lvl2pPr marL="0" indent="456342">
              <a:spcBef>
                <a:spcPts val="400"/>
              </a:spcBef>
              <a:buSzTx/>
              <a:buNone/>
              <a:defRPr sz="2000">
                <a:solidFill>
                  <a:srgbClr val="FFFFFF"/>
                </a:solidFill>
              </a:defRPr>
            </a:lvl2pPr>
            <a:lvl3pPr marL="0" indent="912690">
              <a:spcBef>
                <a:spcPts val="400"/>
              </a:spcBef>
              <a:buSzTx/>
              <a:buNone/>
              <a:defRPr sz="2000">
                <a:solidFill>
                  <a:srgbClr val="FFFFFF"/>
                </a:solidFill>
              </a:defRPr>
            </a:lvl3pPr>
            <a:lvl4pPr marL="0" indent="1369015">
              <a:spcBef>
                <a:spcPts val="400"/>
              </a:spcBef>
              <a:buSzTx/>
              <a:buNone/>
              <a:defRPr sz="2000">
                <a:solidFill>
                  <a:srgbClr val="FFFFFF"/>
                </a:solidFill>
              </a:defRPr>
            </a:lvl4pPr>
            <a:lvl5pPr marL="0" indent="1825374">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82389766"/>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8808431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7275023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3771735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64770416"/>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5915359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4804390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3620166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a:lvl1pPr>
          </a:lstStyle>
          <a:p>
            <a:fld id="{0A018BD7-FF27-41E5-B35B-5766B5EDE659}" type="datetimeFigureOut">
              <a:rPr lang="en-US" altLang="en-US"/>
              <a:pPr/>
              <a:t>12/12/23</a:t>
            </a:fld>
            <a:endParaRPr lang="en-US" altLang="en-US"/>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a:lvl1pPr>
          </a:lstStyle>
          <a:p>
            <a:fld id="{ADB30D82-399B-4255-A4EF-F059C753E515}" type="slidenum">
              <a:rPr lang="en-US" altLang="en-US"/>
              <a:pPr/>
              <a:t>‹#›</a:t>
            </a:fld>
            <a:endParaRPr lang="en-US" altLang="en-US"/>
          </a:p>
        </p:txBody>
      </p:sp>
    </p:spTree>
    <p:extLst>
      <p:ext uri="{BB962C8B-B14F-4D97-AF65-F5344CB8AC3E}">
        <p14:creationId xmlns:p14="http://schemas.microsoft.com/office/powerpoint/2010/main" val="4062067522"/>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a:lvl1pPr>
          </a:lstStyle>
          <a:p>
            <a:fld id="{D09710AA-3B51-4212-84EA-826F634ACB7F}" type="datetimeFigureOut">
              <a:rPr lang="en-US" altLang="en-US"/>
              <a:pPr/>
              <a:t>12/12/23</a:t>
            </a:fld>
            <a:endParaRPr lang="en-US" altLang="en-US"/>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a:lvl1pPr>
          </a:lstStyle>
          <a:p>
            <a:fld id="{DDC9D7EE-0902-4628-BC0F-81235EF56D94}" type="slidenum">
              <a:rPr lang="en-US" altLang="en-US"/>
              <a:pPr/>
              <a:t>‹#›</a:t>
            </a:fld>
            <a:endParaRPr lang="en-US" altLang="en-US"/>
          </a:p>
        </p:txBody>
      </p:sp>
    </p:spTree>
    <p:extLst>
      <p:ext uri="{BB962C8B-B14F-4D97-AF65-F5344CB8AC3E}">
        <p14:creationId xmlns:p14="http://schemas.microsoft.com/office/powerpoint/2010/main" val="407633736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x">
  <p:cSld name="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FFFFFF"/>
                </a:solidFill>
              </a:defRPr>
            </a:lvl1pPr>
            <a:lvl2pPr marL="789082" indent="-332754">
              <a:spcBef>
                <a:spcPts val="600"/>
              </a:spcBef>
              <a:buSzPct val="100000"/>
              <a:buChar char="–"/>
              <a:defRPr sz="2800">
                <a:solidFill>
                  <a:srgbClr val="FFFFFF"/>
                </a:solidFill>
              </a:defRPr>
            </a:lvl2pPr>
            <a:lvl3pPr marL="1232107" indent="-319440">
              <a:spcBef>
                <a:spcPts val="600"/>
              </a:spcBef>
              <a:buSzPct val="100000"/>
              <a:buChar char="•"/>
              <a:defRPr sz="2800">
                <a:solidFill>
                  <a:srgbClr val="FFFFFF"/>
                </a:solidFill>
              </a:defRPr>
            </a:lvl3pPr>
            <a:lvl4pPr marL="1723956" indent="-354934">
              <a:spcBef>
                <a:spcPts val="600"/>
              </a:spcBef>
              <a:buSzPct val="100000"/>
              <a:buChar char="–"/>
              <a:defRPr sz="2800">
                <a:solidFill>
                  <a:srgbClr val="FFFFFF"/>
                </a:solidFill>
              </a:defRPr>
            </a:lvl4pPr>
            <a:lvl5pPr marL="2180286" indent="-354934">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a:lvl1pPr>
          </a:lstStyle>
          <a:p>
            <a:fld id="{EB9282CF-5347-42F3-A081-20F90D8CF652}" type="datetimeFigureOut">
              <a:rPr lang="en-US" altLang="en-US"/>
              <a:pPr/>
              <a:t>12/12/23</a:t>
            </a:fld>
            <a:endParaRPr lang="en-US" altLang="en-US"/>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a:lvl1pPr>
          </a:lstStyle>
          <a:p>
            <a:fld id="{E02B8619-DD10-430A-B3C5-BC9E49A402F2}" type="slidenum">
              <a:rPr lang="en-US" altLang="en-US"/>
              <a:pPr/>
              <a:t>‹#›</a:t>
            </a:fld>
            <a:endParaRPr lang="en-US" altLang="en-US"/>
          </a:p>
        </p:txBody>
      </p:sp>
    </p:spTree>
    <p:extLst>
      <p:ext uri="{BB962C8B-B14F-4D97-AF65-F5344CB8AC3E}">
        <p14:creationId xmlns:p14="http://schemas.microsoft.com/office/powerpoint/2010/main" val="276982565"/>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a:lvl1pPr>
          </a:lstStyle>
          <a:p>
            <a:fld id="{1AF8433C-DF9E-487E-A932-F7AD6F508697}" type="datetimeFigureOut">
              <a:rPr lang="en-US" altLang="en-US"/>
              <a:pPr/>
              <a:t>12/12/23</a:t>
            </a:fld>
            <a:endParaRPr lang="en-US" altLang="en-US"/>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a:lvl1pPr>
          </a:lstStyle>
          <a:p>
            <a:fld id="{22BA111D-411E-4E35-8D5D-216A81AF5EFD}" type="slidenum">
              <a:rPr lang="en-US" altLang="en-US"/>
              <a:pPr/>
              <a:t>‹#›</a:t>
            </a:fld>
            <a:endParaRPr lang="en-US" altLang="en-US"/>
          </a:p>
        </p:txBody>
      </p:sp>
    </p:spTree>
    <p:extLst>
      <p:ext uri="{BB962C8B-B14F-4D97-AF65-F5344CB8AC3E}">
        <p14:creationId xmlns:p14="http://schemas.microsoft.com/office/powerpoint/2010/main" val="2480624019"/>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a:lvl1pPr>
          </a:lstStyle>
          <a:p>
            <a:fld id="{D5FF2D78-F4AF-4CAA-A6CA-D493B8AA8401}" type="datetimeFigureOut">
              <a:rPr lang="en-US" altLang="en-US"/>
              <a:pPr/>
              <a:t>12/12/23</a:t>
            </a:fld>
            <a:endParaRPr lang="en-US" altLang="en-US"/>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a:lvl1pPr>
          </a:lstStyle>
          <a:p>
            <a:fld id="{8B8E1A7B-422F-4417-A54C-C8351998E153}" type="slidenum">
              <a:rPr lang="en-US" altLang="en-US"/>
              <a:pPr/>
              <a:t>‹#›</a:t>
            </a:fld>
            <a:endParaRPr lang="en-US" altLang="en-US"/>
          </a:p>
        </p:txBody>
      </p:sp>
    </p:spTree>
    <p:extLst>
      <p:ext uri="{BB962C8B-B14F-4D97-AF65-F5344CB8AC3E}">
        <p14:creationId xmlns:p14="http://schemas.microsoft.com/office/powerpoint/2010/main" val="335713772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a:lvl1pPr>
          </a:lstStyle>
          <a:p>
            <a:fld id="{C378A645-CB4A-4FD4-B012-EF4FC8C5873C}" type="datetimeFigureOut">
              <a:rPr lang="en-US" altLang="en-US"/>
              <a:pPr/>
              <a:t>12/12/23</a:t>
            </a:fld>
            <a:endParaRPr lang="en-US" altLang="en-US"/>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a:lvl1pPr>
          </a:lstStyle>
          <a:p>
            <a:fld id="{7222231B-4285-4C26-809F-72BD6ACFC000}" type="slidenum">
              <a:rPr lang="en-US" altLang="en-US"/>
              <a:pPr/>
              <a:t>‹#›</a:t>
            </a:fld>
            <a:endParaRPr lang="en-US" altLang="en-US"/>
          </a:p>
        </p:txBody>
      </p:sp>
    </p:spTree>
    <p:extLst>
      <p:ext uri="{BB962C8B-B14F-4D97-AF65-F5344CB8AC3E}">
        <p14:creationId xmlns:p14="http://schemas.microsoft.com/office/powerpoint/2010/main" val="230183920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a:lvl1pPr>
          </a:lstStyle>
          <a:p>
            <a:fld id="{FA145066-D068-43E0-AF28-29CF73457E9B}" type="datetimeFigureOut">
              <a:rPr lang="en-US" altLang="en-US"/>
              <a:pPr/>
              <a:t>12/12/23</a:t>
            </a:fld>
            <a:endParaRPr lang="en-US" altLang="en-US"/>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a:lvl1pPr>
          </a:lstStyle>
          <a:p>
            <a:fld id="{DA5822F4-ACE4-429B-8A79-EAB79824101E}" type="slidenum">
              <a:rPr lang="en-US" altLang="en-US"/>
              <a:pPr/>
              <a:t>‹#›</a:t>
            </a:fld>
            <a:endParaRPr lang="en-US" altLang="en-US"/>
          </a:p>
        </p:txBody>
      </p:sp>
    </p:spTree>
    <p:extLst>
      <p:ext uri="{BB962C8B-B14F-4D97-AF65-F5344CB8AC3E}">
        <p14:creationId xmlns:p14="http://schemas.microsoft.com/office/powerpoint/2010/main" val="250241154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a:lvl1pPr>
          </a:lstStyle>
          <a:p>
            <a:fld id="{478B5E92-E244-4AE2-AA22-F384603C8BC5}" type="datetimeFigureOut">
              <a:rPr lang="en-US" altLang="en-US"/>
              <a:pPr/>
              <a:t>12/12/23</a:t>
            </a:fld>
            <a:endParaRPr lang="en-US" altLang="en-US"/>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a:lvl1pPr>
          </a:lstStyle>
          <a:p>
            <a:fld id="{55CCDD8B-44D0-4BCF-9AAA-ED289168185B}" type="slidenum">
              <a:rPr lang="en-US" altLang="en-US"/>
              <a:pPr/>
              <a:t>‹#›</a:t>
            </a:fld>
            <a:endParaRPr lang="en-US" altLang="en-US"/>
          </a:p>
        </p:txBody>
      </p:sp>
    </p:spTree>
    <p:extLst>
      <p:ext uri="{BB962C8B-B14F-4D97-AF65-F5344CB8AC3E}">
        <p14:creationId xmlns:p14="http://schemas.microsoft.com/office/powerpoint/2010/main" val="385744698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a:lvl1pPr>
          </a:lstStyle>
          <a:p>
            <a:fld id="{917C4C86-BC50-4156-A0D4-A1B174BA7C79}" type="datetimeFigureOut">
              <a:rPr lang="en-US" altLang="en-US"/>
              <a:pPr/>
              <a:t>12/12/23</a:t>
            </a:fld>
            <a:endParaRPr lang="en-US" altLang="en-US"/>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a:lvl1pPr>
          </a:lstStyle>
          <a:p>
            <a:fld id="{7E61EC3E-5007-4B38-8ED8-22996A853182}" type="slidenum">
              <a:rPr lang="en-US" altLang="en-US"/>
              <a:pPr/>
              <a:t>‹#›</a:t>
            </a:fld>
            <a:endParaRPr lang="en-US" altLang="en-US"/>
          </a:p>
        </p:txBody>
      </p:sp>
    </p:spTree>
    <p:extLst>
      <p:ext uri="{BB962C8B-B14F-4D97-AF65-F5344CB8AC3E}">
        <p14:creationId xmlns:p14="http://schemas.microsoft.com/office/powerpoint/2010/main" val="2993629301"/>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a:lvl1pPr>
          </a:lstStyle>
          <a:p>
            <a:fld id="{1B075FA5-E21A-41D9-B703-CEFF1FBFE981}" type="datetimeFigureOut">
              <a:rPr lang="en-US" altLang="en-US"/>
              <a:pPr/>
              <a:t>12/12/23</a:t>
            </a:fld>
            <a:endParaRPr lang="en-US" altLang="en-US"/>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a:lvl1pPr>
          </a:lstStyle>
          <a:p>
            <a:fld id="{B8A0ED68-AD7C-410B-AF51-C346DEFCB0D4}" type="slidenum">
              <a:rPr lang="en-US" altLang="en-US"/>
              <a:pPr/>
              <a:t>‹#›</a:t>
            </a:fld>
            <a:endParaRPr lang="en-US" altLang="en-US"/>
          </a:p>
        </p:txBody>
      </p:sp>
    </p:spTree>
    <p:extLst>
      <p:ext uri="{BB962C8B-B14F-4D97-AF65-F5344CB8AC3E}">
        <p14:creationId xmlns:p14="http://schemas.microsoft.com/office/powerpoint/2010/main" val="4223237842"/>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a:lvl1pPr>
          </a:lstStyle>
          <a:p>
            <a:fld id="{DFB6BD2A-A66E-4D9A-99E3-439318D61F69}" type="datetimeFigureOut">
              <a:rPr lang="en-US" altLang="en-US"/>
              <a:pPr/>
              <a:t>12/12/23</a:t>
            </a:fld>
            <a:endParaRPr lang="en-US" altLang="en-US"/>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a:lvl1pPr>
          </a:lstStyle>
          <a:p>
            <a:fld id="{0F4E85FB-9AFA-4C22-A8DA-4BD0A191F9A8}" type="slidenum">
              <a:rPr lang="en-US" altLang="en-US"/>
              <a:pPr/>
              <a:t>‹#›</a:t>
            </a:fld>
            <a:endParaRPr lang="en-US" altLang="en-US"/>
          </a:p>
        </p:txBody>
      </p:sp>
    </p:spTree>
    <p:extLst>
      <p:ext uri="{BB962C8B-B14F-4D97-AF65-F5344CB8AC3E}">
        <p14:creationId xmlns:p14="http://schemas.microsoft.com/office/powerpoint/2010/main" val="3849378191"/>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1076969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x">
  <p:cSld name="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0"/>
            </a:lvl1pPr>
          </a:lstStyle>
          <a:p>
            <a:r>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defRPr>
            </a:lvl1pPr>
            <a:lvl2pPr marL="0" indent="456342">
              <a:spcBef>
                <a:spcPts val="500"/>
              </a:spcBef>
              <a:buSzTx/>
              <a:buNone/>
              <a:defRPr sz="2400" b="1">
                <a:solidFill>
                  <a:srgbClr val="FFFFFF"/>
                </a:solidFill>
              </a:defRPr>
            </a:lvl2pPr>
            <a:lvl3pPr marL="0" indent="912690">
              <a:spcBef>
                <a:spcPts val="500"/>
              </a:spcBef>
              <a:buSzTx/>
              <a:buNone/>
              <a:defRPr sz="2400" b="1">
                <a:solidFill>
                  <a:srgbClr val="FFFFFF"/>
                </a:solidFill>
              </a:defRPr>
            </a:lvl3pPr>
            <a:lvl4pPr marL="0" indent="1369015">
              <a:spcBef>
                <a:spcPts val="500"/>
              </a:spcBef>
              <a:buSzTx/>
              <a:buNone/>
              <a:defRPr sz="2400" b="1">
                <a:solidFill>
                  <a:srgbClr val="FFFFFF"/>
                </a:solidFill>
              </a:defRPr>
            </a:lvl4pPr>
            <a:lvl5pPr marL="0" indent="1825374">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defRPr>
            </a:pPr>
            <a:endParaRPr/>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58492339"/>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58" indent="0">
              <a:buNone/>
              <a:defRPr sz="1800"/>
            </a:lvl2pPr>
            <a:lvl3pPr marL="913320" indent="0">
              <a:buNone/>
              <a:defRPr sz="1600"/>
            </a:lvl3pPr>
            <a:lvl4pPr marL="1369968" indent="0">
              <a:buNone/>
              <a:defRPr sz="1400"/>
            </a:lvl4pPr>
            <a:lvl5pPr marL="1826637" indent="0">
              <a:buNone/>
              <a:defRPr sz="1400"/>
            </a:lvl5pPr>
            <a:lvl6pPr marL="2283280" indent="0">
              <a:buNone/>
              <a:defRPr sz="1400"/>
            </a:lvl6pPr>
            <a:lvl7pPr marL="2739936" indent="0">
              <a:buNone/>
              <a:defRPr sz="1400"/>
            </a:lvl7pPr>
            <a:lvl8pPr marL="3196590" indent="0">
              <a:buNone/>
              <a:defRPr sz="1400"/>
            </a:lvl8pPr>
            <a:lvl9pPr marL="3653247"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1795328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7518602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9" y="1535113"/>
            <a:ext cx="4041775" cy="639762"/>
          </a:xfrm>
        </p:spPr>
        <p:txBody>
          <a:bodyPr anchor="b"/>
          <a:lstStyle>
            <a:lvl1pPr marL="0" indent="0">
              <a:buNone/>
              <a:defRPr sz="2400" b="1"/>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6869460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0868047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7484314"/>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4"/>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4" y="1435101"/>
            <a:ext cx="3008313" cy="4691063"/>
          </a:xfrm>
        </p:spPr>
        <p:txBody>
          <a:bodyPr/>
          <a:lstStyle>
            <a:lvl1pPr marL="0" indent="0">
              <a:buNone/>
              <a:defRPr sz="1400"/>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91905014"/>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58" indent="0">
              <a:buNone/>
              <a:defRPr sz="2800"/>
            </a:lvl2pPr>
            <a:lvl3pPr marL="913320" indent="0">
              <a:buNone/>
              <a:defRPr sz="2400"/>
            </a:lvl3pPr>
            <a:lvl4pPr marL="1369968" indent="0">
              <a:buNone/>
              <a:defRPr sz="2000"/>
            </a:lvl4pPr>
            <a:lvl5pPr marL="1826637" indent="0">
              <a:buNone/>
              <a:defRPr sz="2000"/>
            </a:lvl5pPr>
            <a:lvl6pPr marL="2283280" indent="0">
              <a:buNone/>
              <a:defRPr sz="2000"/>
            </a:lvl6pPr>
            <a:lvl7pPr marL="2739936" indent="0">
              <a:buNone/>
              <a:defRPr sz="2000"/>
            </a:lvl7pPr>
            <a:lvl8pPr marL="3196590" indent="0">
              <a:buNone/>
              <a:defRPr sz="2000"/>
            </a:lvl8pPr>
            <a:lvl9pPr marL="3653247"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9265839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67724277"/>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2105382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x">
  <p:cSld name="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40642210"/>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4869608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907" indent="0">
              <a:buNone/>
              <a:defRPr sz="1800"/>
            </a:lvl2pPr>
            <a:lvl3pPr marL="913815" indent="0">
              <a:buNone/>
              <a:defRPr sz="1600"/>
            </a:lvl3pPr>
            <a:lvl4pPr marL="1370716" indent="0">
              <a:buNone/>
              <a:defRPr sz="1400"/>
            </a:lvl4pPr>
            <a:lvl5pPr marL="1827627" indent="0">
              <a:buNone/>
              <a:defRPr sz="1400"/>
            </a:lvl5pPr>
            <a:lvl6pPr marL="2284525" indent="0">
              <a:buNone/>
              <a:defRPr sz="1400"/>
            </a:lvl6pPr>
            <a:lvl7pPr marL="2741432" indent="0">
              <a:buNone/>
              <a:defRPr sz="1400"/>
            </a:lvl7pPr>
            <a:lvl8pPr marL="3198336" indent="0">
              <a:buNone/>
              <a:defRPr sz="1400"/>
            </a:lvl8pPr>
            <a:lvl9pPr marL="365524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9582787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8104043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8" y="1535113"/>
            <a:ext cx="4041775" cy="639762"/>
          </a:xfrm>
        </p:spPr>
        <p:txBody>
          <a:bodyPr anchor="b"/>
          <a:lstStyle>
            <a:lvl1pPr marL="0" indent="0">
              <a:buNone/>
              <a:defRPr sz="2400" b="1"/>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91108573"/>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2008211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6939412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3" y="1435101"/>
            <a:ext cx="3008313" cy="4691063"/>
          </a:xfrm>
        </p:spPr>
        <p:txBody>
          <a:bodyPr/>
          <a:lstStyle>
            <a:lvl1pPr marL="0" indent="0">
              <a:buNone/>
              <a:defRPr sz="1400"/>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3678651"/>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07" indent="0">
              <a:buNone/>
              <a:defRPr sz="2800"/>
            </a:lvl2pPr>
            <a:lvl3pPr marL="913815" indent="0">
              <a:buNone/>
              <a:defRPr sz="2400"/>
            </a:lvl3pPr>
            <a:lvl4pPr marL="1370716" indent="0">
              <a:buNone/>
              <a:defRPr sz="2000"/>
            </a:lvl4pPr>
            <a:lvl5pPr marL="1827627" indent="0">
              <a:buNone/>
              <a:defRPr sz="2000"/>
            </a:lvl5pPr>
            <a:lvl6pPr marL="2284525" indent="0">
              <a:buNone/>
              <a:defRPr sz="2000"/>
            </a:lvl6pPr>
            <a:lvl7pPr marL="2741432" indent="0">
              <a:buNone/>
              <a:defRPr sz="2000"/>
            </a:lvl7pPr>
            <a:lvl8pPr marL="3198336" indent="0">
              <a:buNone/>
              <a:defRPr sz="2000"/>
            </a:lvl8pPr>
            <a:lvl9pPr marL="365524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7096623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3771134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x">
  <p:cSld name="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31541746"/>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38909838"/>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5953723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20" indent="0">
              <a:buNone/>
              <a:defRPr sz="1800"/>
            </a:lvl2pPr>
            <a:lvl3pPr marL="914040" indent="0">
              <a:buNone/>
              <a:defRPr sz="1600"/>
            </a:lvl3pPr>
            <a:lvl4pPr marL="1371056" indent="0">
              <a:buNone/>
              <a:defRPr sz="1400"/>
            </a:lvl4pPr>
            <a:lvl5pPr marL="1828080" indent="0">
              <a:buNone/>
              <a:defRPr sz="1400"/>
            </a:lvl5pPr>
            <a:lvl6pPr marL="2285092" indent="0">
              <a:buNone/>
              <a:defRPr sz="1400"/>
            </a:lvl6pPr>
            <a:lvl7pPr marL="2742112" indent="0">
              <a:buNone/>
              <a:defRPr sz="1400"/>
            </a:lvl7pPr>
            <a:lvl8pPr marL="3199130" indent="0">
              <a:buNone/>
              <a:defRPr sz="1400"/>
            </a:lvl8pPr>
            <a:lvl9pPr marL="3656146"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2583633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48758898"/>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8749205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90477614"/>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6557692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7350137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7551728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4049096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8765354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1" y="2995651"/>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5" name="Rectangle 3"/>
          <p:cNvSpPr>
            <a:spLocks noChangeArrowheads="1"/>
          </p:cNvSpPr>
          <p:nvPr/>
        </p:nvSpPr>
        <p:spPr bwMode="auto">
          <a:xfrm>
            <a:off x="0" y="2995651"/>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1"/>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eaLnBrk="1" hangingPunct="1">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eaLnBrk="1" hangingPunct="1">
              <a:defRPr>
                <a:latin typeface="Times New Roman" charset="0"/>
              </a:defRPr>
            </a:lvl1pPr>
          </a:lstStyle>
          <a:p>
            <a:pPr>
              <a:defRPr/>
            </a:pPr>
            <a:fld id="{948D31A9-B4B0-254B-BEFD-A4F382FDE0CB}" type="slidenum">
              <a:rPr lang="en-US"/>
              <a:pPr>
                <a:defRPr/>
              </a:pPr>
              <a:t>‹#›</a:t>
            </a:fld>
            <a:endParaRPr lang="en-US"/>
          </a:p>
        </p:txBody>
      </p:sp>
    </p:spTree>
    <p:extLst>
      <p:ext uri="{BB962C8B-B14F-4D97-AF65-F5344CB8AC3E}">
        <p14:creationId xmlns:p14="http://schemas.microsoft.com/office/powerpoint/2010/main" val="3401957882"/>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9E41E49-96E8-A045-B750-0FA258B14A1D}" type="slidenum">
              <a:rPr lang="en-US"/>
              <a:pPr>
                <a:defRPr/>
              </a:pPr>
              <a:t>‹#›</a:t>
            </a:fld>
            <a:endParaRPr lang="en-US"/>
          </a:p>
        </p:txBody>
      </p:sp>
    </p:spTree>
    <p:extLst>
      <p:ext uri="{BB962C8B-B14F-4D97-AF65-F5344CB8AC3E}">
        <p14:creationId xmlns:p14="http://schemas.microsoft.com/office/powerpoint/2010/main" val="681678596"/>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21E59C1-88C4-8A4E-8CDA-C47C893EBA69}" type="slidenum">
              <a:rPr lang="en-US"/>
              <a:pPr>
                <a:defRPr/>
              </a:pPr>
              <a:t>‹#›</a:t>
            </a:fld>
            <a:endParaRPr lang="en-US"/>
          </a:p>
        </p:txBody>
      </p:sp>
    </p:spTree>
    <p:extLst>
      <p:ext uri="{BB962C8B-B14F-4D97-AF65-F5344CB8AC3E}">
        <p14:creationId xmlns:p14="http://schemas.microsoft.com/office/powerpoint/2010/main" val="188077564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1"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1D6B514-581D-244C-A84A-720D0C2517CE}" type="slidenum">
              <a:rPr lang="en-US"/>
              <a:pPr>
                <a:defRPr/>
              </a:pPr>
              <a:t>‹#›</a:t>
            </a:fld>
            <a:endParaRPr lang="en-US"/>
          </a:p>
        </p:txBody>
      </p:sp>
    </p:spTree>
    <p:extLst>
      <p:ext uri="{BB962C8B-B14F-4D97-AF65-F5344CB8AC3E}">
        <p14:creationId xmlns:p14="http://schemas.microsoft.com/office/powerpoint/2010/main" val="3637898214"/>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B955FBB-8BF8-5746-868E-E1DAB8D8EB53}" type="slidenum">
              <a:rPr lang="en-US"/>
              <a:pPr>
                <a:defRPr/>
              </a:pPr>
              <a:t>‹#›</a:t>
            </a:fld>
            <a:endParaRPr lang="en-US"/>
          </a:p>
        </p:txBody>
      </p:sp>
    </p:spTree>
    <p:extLst>
      <p:ext uri="{BB962C8B-B14F-4D97-AF65-F5344CB8AC3E}">
        <p14:creationId xmlns:p14="http://schemas.microsoft.com/office/powerpoint/2010/main" val="85425201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C4DFA03-AC1B-E143-8786-84DDCA5459B1}" type="slidenum">
              <a:rPr lang="en-US"/>
              <a:pPr>
                <a:defRPr/>
              </a:pPr>
              <a:t>‹#›</a:t>
            </a:fld>
            <a:endParaRPr lang="en-US"/>
          </a:p>
        </p:txBody>
      </p:sp>
    </p:spTree>
    <p:extLst>
      <p:ext uri="{BB962C8B-B14F-4D97-AF65-F5344CB8AC3E}">
        <p14:creationId xmlns:p14="http://schemas.microsoft.com/office/powerpoint/2010/main" val="3973584953"/>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45C766CE-0BF5-8A41-BD25-2759E83D11FF}" type="slidenum">
              <a:rPr lang="en-US"/>
              <a:pPr>
                <a:defRPr/>
              </a:pPr>
              <a:t>‹#›</a:t>
            </a:fld>
            <a:endParaRPr lang="en-US"/>
          </a:p>
        </p:txBody>
      </p:sp>
    </p:spTree>
    <p:extLst>
      <p:ext uri="{BB962C8B-B14F-4D97-AF65-F5344CB8AC3E}">
        <p14:creationId xmlns:p14="http://schemas.microsoft.com/office/powerpoint/2010/main" val="47541702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A42BFEC-276A-DA47-8259-34657B5F4295}" type="slidenum">
              <a:rPr lang="en-US"/>
              <a:pPr>
                <a:defRPr/>
              </a:pPr>
              <a:t>‹#›</a:t>
            </a:fld>
            <a:endParaRPr lang="en-US"/>
          </a:p>
        </p:txBody>
      </p:sp>
    </p:spTree>
    <p:extLst>
      <p:ext uri="{BB962C8B-B14F-4D97-AF65-F5344CB8AC3E}">
        <p14:creationId xmlns:p14="http://schemas.microsoft.com/office/powerpoint/2010/main" val="21496110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p>
            <a:r>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x">
  <p:cSld name="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defRPr>
            </a:pPr>
            <a:endParaRPr/>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B81D8DC6-5DAE-1740-A275-36B42C5E9725}" type="slidenum">
              <a:rPr lang="en-US"/>
              <a:pPr>
                <a:defRPr/>
              </a:pPr>
              <a:t>‹#›</a:t>
            </a:fld>
            <a:endParaRPr lang="en-US"/>
          </a:p>
        </p:txBody>
      </p:sp>
    </p:spTree>
    <p:extLst>
      <p:ext uri="{BB962C8B-B14F-4D97-AF65-F5344CB8AC3E}">
        <p14:creationId xmlns:p14="http://schemas.microsoft.com/office/powerpoint/2010/main" val="1865308873"/>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A605B86-8622-9E4B-A3F5-86D33418B14D}" type="slidenum">
              <a:rPr lang="en-US"/>
              <a:pPr>
                <a:defRPr/>
              </a:pPr>
              <a:t>‹#›</a:t>
            </a:fld>
            <a:endParaRPr lang="en-US"/>
          </a:p>
        </p:txBody>
      </p:sp>
    </p:spTree>
    <p:extLst>
      <p:ext uri="{BB962C8B-B14F-4D97-AF65-F5344CB8AC3E}">
        <p14:creationId xmlns:p14="http://schemas.microsoft.com/office/powerpoint/2010/main" val="2344748462"/>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B9D5E70-7587-EE42-A01E-5FEC5613D6BC}" type="slidenum">
              <a:rPr lang="en-US"/>
              <a:pPr>
                <a:defRPr/>
              </a:pPr>
              <a:t>‹#›</a:t>
            </a:fld>
            <a:endParaRPr lang="en-US"/>
          </a:p>
        </p:txBody>
      </p:sp>
    </p:spTree>
    <p:extLst>
      <p:ext uri="{BB962C8B-B14F-4D97-AF65-F5344CB8AC3E}">
        <p14:creationId xmlns:p14="http://schemas.microsoft.com/office/powerpoint/2010/main" val="66267466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B605C6B5-F4DB-1F4C-932D-1C3F33EBCEB3}" type="datetimeFigureOut">
              <a:rPr lang="en-US"/>
              <a:pPr>
                <a:defRPr/>
              </a:pPr>
              <a:t>12/12/23</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214749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A920D1DA-1396-DE4C-98B0-7F410662FBFA}" type="datetimeFigureOut">
              <a:rPr lang="en-US"/>
              <a:pPr>
                <a:defRPr/>
              </a:pPr>
              <a:t>12/12/23</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149454140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3D5C99D4-A2F5-9442-9C31-7D46F4EA01A2}" type="datetimeFigureOut">
              <a:rPr lang="en-US"/>
              <a:pPr>
                <a:defRPr/>
              </a:pPr>
              <a:t>12/12/23</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3049343367"/>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2CB989B6-1DDC-4E41-B776-C10A5F62469B}" type="datetimeFigureOut">
              <a:rPr lang="en-US"/>
              <a:pPr>
                <a:defRPr/>
              </a:pPr>
              <a:t>12/12/23</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7363450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E94C0690-9A53-0942-BCC5-6A138EF6A454}" type="datetimeFigureOut">
              <a:rPr lang="en-US"/>
              <a:pPr>
                <a:defRPr/>
              </a:pPr>
              <a:t>12/12/23</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1721306897"/>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08E9111D-008A-5D4C-80E1-67A0B0076F6E}" type="datetimeFigureOut">
              <a:rPr lang="en-US"/>
              <a:pPr>
                <a:defRPr/>
              </a:pPr>
              <a:t>12/12/23</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227375780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05EB222C-B7E7-1F4A-A282-F664BAC7BDB2}" type="datetimeFigureOut">
              <a:rPr lang="en-US"/>
              <a:pPr>
                <a:defRPr/>
              </a:pPr>
              <a:t>12/12/23</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2209345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tx">
  <p:cSld name="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defRPr>
            </a:lvl1pPr>
            <a:lvl2pPr marL="0" indent="456342">
              <a:spcBef>
                <a:spcPts val="300"/>
              </a:spcBef>
              <a:buSzTx/>
              <a:buNone/>
              <a:defRPr sz="1400">
                <a:solidFill>
                  <a:srgbClr val="FFFFFF"/>
                </a:solidFill>
              </a:defRPr>
            </a:lvl2pPr>
            <a:lvl3pPr marL="0" indent="912690">
              <a:spcBef>
                <a:spcPts val="300"/>
              </a:spcBef>
              <a:buSzTx/>
              <a:buNone/>
              <a:defRPr sz="1400">
                <a:solidFill>
                  <a:srgbClr val="FFFFFF"/>
                </a:solidFill>
              </a:defRPr>
            </a:lvl3pPr>
            <a:lvl4pPr marL="0" indent="1369015">
              <a:spcBef>
                <a:spcPts val="300"/>
              </a:spcBef>
              <a:buSzTx/>
              <a:buNone/>
              <a:defRPr sz="1400">
                <a:solidFill>
                  <a:srgbClr val="FFFFFF"/>
                </a:solidFill>
              </a:defRPr>
            </a:lvl4pPr>
            <a:lvl5pPr marL="0" indent="1825374">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CE0A1A91-BB72-DF49-BCC6-DBAAF342085B}" type="datetimeFigureOut">
              <a:rPr lang="en-US"/>
              <a:pPr>
                <a:defRPr/>
              </a:pPr>
              <a:t>12/12/23</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2470116776"/>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192B9F1-FB38-5B43-B97F-366718914DDE}" type="datetimeFigureOut">
              <a:rPr lang="en-US"/>
              <a:pPr>
                <a:defRPr/>
              </a:pPr>
              <a:t>12/12/23</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82227698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17731BFF-FAB2-7F4E-BD0D-80B345E6EB0F}" type="datetimeFigureOut">
              <a:rPr lang="en-US"/>
              <a:pPr>
                <a:defRPr/>
              </a:pPr>
              <a:t>12/12/23</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17826114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0E533861-A3B7-1142-B9E0-8DFBB59E64CC}" type="datetimeFigureOut">
              <a:rPr lang="en-US"/>
              <a:pPr>
                <a:defRPr/>
              </a:pPr>
              <a:t>12/12/23</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2150790389"/>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pPr>
                <a:defRPr/>
              </a:pPr>
              <a:t>‹#›</a:t>
            </a:fld>
            <a:endParaRPr lang="en-US"/>
          </a:p>
        </p:txBody>
      </p:sp>
    </p:spTree>
    <p:extLst>
      <p:ext uri="{BB962C8B-B14F-4D97-AF65-F5344CB8AC3E}">
        <p14:creationId xmlns:p14="http://schemas.microsoft.com/office/powerpoint/2010/main" val="3117264937"/>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pPr>
                <a:defRPr/>
              </a:pPr>
              <a:t>‹#›</a:t>
            </a:fld>
            <a:endParaRPr lang="en-US"/>
          </a:p>
        </p:txBody>
      </p:sp>
    </p:spTree>
    <p:extLst>
      <p:ext uri="{BB962C8B-B14F-4D97-AF65-F5344CB8AC3E}">
        <p14:creationId xmlns:p14="http://schemas.microsoft.com/office/powerpoint/2010/main" val="203361861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pPr>
                <a:defRPr/>
              </a:pPr>
              <a:t>‹#›</a:t>
            </a:fld>
            <a:endParaRPr lang="en-US"/>
          </a:p>
        </p:txBody>
      </p:sp>
    </p:spTree>
    <p:extLst>
      <p:ext uri="{BB962C8B-B14F-4D97-AF65-F5344CB8AC3E}">
        <p14:creationId xmlns:p14="http://schemas.microsoft.com/office/powerpoint/2010/main" val="3893031554"/>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pPr>
                <a:defRPr/>
              </a:pPr>
              <a:t>‹#›</a:t>
            </a:fld>
            <a:endParaRPr lang="en-US"/>
          </a:p>
        </p:txBody>
      </p:sp>
    </p:spTree>
    <p:extLst>
      <p:ext uri="{BB962C8B-B14F-4D97-AF65-F5344CB8AC3E}">
        <p14:creationId xmlns:p14="http://schemas.microsoft.com/office/powerpoint/2010/main" val="288628991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pPr>
                <a:defRPr/>
              </a:pPr>
              <a:t>‹#›</a:t>
            </a:fld>
            <a:endParaRPr lang="en-US"/>
          </a:p>
        </p:txBody>
      </p:sp>
    </p:spTree>
    <p:extLst>
      <p:ext uri="{BB962C8B-B14F-4D97-AF65-F5344CB8AC3E}">
        <p14:creationId xmlns:p14="http://schemas.microsoft.com/office/powerpoint/2010/main" val="1778263846"/>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pPr>
                <a:defRPr/>
              </a:pPr>
              <a:t>‹#›</a:t>
            </a:fld>
            <a:endParaRPr lang="en-US"/>
          </a:p>
        </p:txBody>
      </p:sp>
    </p:spTree>
    <p:extLst>
      <p:ext uri="{BB962C8B-B14F-4D97-AF65-F5344CB8AC3E}">
        <p14:creationId xmlns:p14="http://schemas.microsoft.com/office/powerpoint/2010/main" val="280109868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pPr>
                <a:defRPr/>
              </a:pPr>
              <a:t>‹#›</a:t>
            </a:fld>
            <a:endParaRPr lang="en-US"/>
          </a:p>
        </p:txBody>
      </p:sp>
    </p:spTree>
    <p:extLst>
      <p:ext uri="{BB962C8B-B14F-4D97-AF65-F5344CB8AC3E}">
        <p14:creationId xmlns:p14="http://schemas.microsoft.com/office/powerpoint/2010/main" val="4071989160"/>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pPr>
                <a:defRPr/>
              </a:pPr>
              <a:t>‹#›</a:t>
            </a:fld>
            <a:endParaRPr lang="en-US"/>
          </a:p>
        </p:txBody>
      </p:sp>
    </p:spTree>
    <p:extLst>
      <p:ext uri="{BB962C8B-B14F-4D97-AF65-F5344CB8AC3E}">
        <p14:creationId xmlns:p14="http://schemas.microsoft.com/office/powerpoint/2010/main" val="1708660137"/>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pPr>
                <a:defRPr/>
              </a:pPr>
              <a:t>‹#›</a:t>
            </a:fld>
            <a:endParaRPr lang="en-US"/>
          </a:p>
        </p:txBody>
      </p:sp>
    </p:spTree>
    <p:extLst>
      <p:ext uri="{BB962C8B-B14F-4D97-AF65-F5344CB8AC3E}">
        <p14:creationId xmlns:p14="http://schemas.microsoft.com/office/powerpoint/2010/main" val="3847816554"/>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pPr>
                <a:defRPr/>
              </a:pPr>
              <a:t>‹#›</a:t>
            </a:fld>
            <a:endParaRPr lang="en-US"/>
          </a:p>
        </p:txBody>
      </p:sp>
    </p:spTree>
    <p:extLst>
      <p:ext uri="{BB962C8B-B14F-4D97-AF65-F5344CB8AC3E}">
        <p14:creationId xmlns:p14="http://schemas.microsoft.com/office/powerpoint/2010/main" val="184591530"/>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pPr>
                <a:defRPr/>
              </a:pPr>
              <a:t>‹#›</a:t>
            </a:fld>
            <a:endParaRPr lang="en-US"/>
          </a:p>
        </p:txBody>
      </p:sp>
    </p:spTree>
    <p:extLst>
      <p:ext uri="{BB962C8B-B14F-4D97-AF65-F5344CB8AC3E}">
        <p14:creationId xmlns:p14="http://schemas.microsoft.com/office/powerpoint/2010/main" val="2019374313"/>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pPr>
                <a:defRPr/>
              </a:pPr>
              <a:t>‹#›</a:t>
            </a:fld>
            <a:endParaRPr lang="en-US"/>
          </a:p>
        </p:txBody>
      </p:sp>
    </p:spTree>
    <p:extLst>
      <p:ext uri="{BB962C8B-B14F-4D97-AF65-F5344CB8AC3E}">
        <p14:creationId xmlns:p14="http://schemas.microsoft.com/office/powerpoint/2010/main" val="2780718522"/>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p>
            <a:r>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08472961"/>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cap="all"/>
            </a:lvl1pPr>
          </a:lstStyle>
          <a:p>
            <a:r>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lvl1pPr>
            <a:lvl2pPr marL="0" indent="456342">
              <a:spcBef>
                <a:spcPts val="400"/>
              </a:spcBef>
              <a:buSzTx/>
              <a:buNone/>
              <a:defRPr sz="2000"/>
            </a:lvl2pPr>
            <a:lvl3pPr marL="0" indent="912690">
              <a:spcBef>
                <a:spcPts val="400"/>
              </a:spcBef>
              <a:buSzTx/>
              <a:buNone/>
              <a:defRPr sz="2000"/>
            </a:lvl3pPr>
            <a:lvl4pPr marL="0" indent="1369015">
              <a:spcBef>
                <a:spcPts val="400"/>
              </a:spcBef>
              <a:buSzTx/>
              <a:buNone/>
              <a:defRPr sz="2000"/>
            </a:lvl4pPr>
            <a:lvl5pPr marL="0" indent="1825374">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51439664"/>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p>
            <a:r>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a:lvl1pPr>
            <a:lvl2pPr marL="789082" indent="-332754">
              <a:spcBef>
                <a:spcPts val="600"/>
              </a:spcBef>
              <a:defRPr sz="2800"/>
            </a:lvl2pPr>
            <a:lvl3pPr marL="1232107" indent="-319440">
              <a:spcBef>
                <a:spcPts val="600"/>
              </a:spcBef>
              <a:defRPr sz="2800"/>
            </a:lvl3pPr>
            <a:lvl4pPr marL="1723956" indent="-354934">
              <a:spcBef>
                <a:spcPts val="600"/>
              </a:spcBef>
              <a:defRPr sz="2800"/>
            </a:lvl4pPr>
            <a:lvl5pPr marL="2180286" indent="-354934">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706890496"/>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6342">
              <a:spcBef>
                <a:spcPts val="500"/>
              </a:spcBef>
              <a:buSzTx/>
              <a:buNone/>
              <a:defRPr sz="2400" b="1"/>
            </a:lvl2pPr>
            <a:lvl3pPr marL="0" indent="912690">
              <a:spcBef>
                <a:spcPts val="500"/>
              </a:spcBef>
              <a:buSzTx/>
              <a:buNone/>
              <a:defRPr sz="2400" b="1"/>
            </a:lvl3pPr>
            <a:lvl4pPr marL="0" indent="1369015">
              <a:spcBef>
                <a:spcPts val="500"/>
              </a:spcBef>
              <a:buSzTx/>
              <a:buNone/>
              <a:defRPr sz="2400" b="1"/>
            </a:lvl4pPr>
            <a:lvl5pPr marL="0" indent="1825374">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pPr>
            <a:endParaRPr/>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42362877"/>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0"/>
            </a:lvl1pPr>
          </a:lstStyle>
          <a:p>
            <a:r>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30.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p>
            <a:r>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853643016"/>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a:lvl1pPr>
          </a:lstStyle>
          <a:p>
            <a:r>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pPr>
            <a:endParaRPr/>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55544643"/>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a:lvl1pPr>
          </a:lstStyle>
          <a:p>
            <a:r>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6342">
              <a:spcBef>
                <a:spcPts val="300"/>
              </a:spcBef>
              <a:buSzTx/>
              <a:buNone/>
              <a:defRPr sz="1400"/>
            </a:lvl2pPr>
            <a:lvl3pPr marL="0" indent="912690">
              <a:spcBef>
                <a:spcPts val="300"/>
              </a:spcBef>
              <a:buSzTx/>
              <a:buNone/>
              <a:defRPr sz="1400"/>
            </a:lvl3pPr>
            <a:lvl4pPr marL="0" indent="1369015">
              <a:spcBef>
                <a:spcPts val="300"/>
              </a:spcBef>
              <a:buSzTx/>
              <a:buNone/>
              <a:defRPr sz="1400"/>
            </a:lvl4pPr>
            <a:lvl5pPr marL="0" indent="1825374">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14351940"/>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p>
            <a:r>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87401267"/>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p>
            <a:r>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23383294"/>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142157372"/>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023164757"/>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38171291"/>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796267729"/>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69263690"/>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23"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40032343"/>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329570286"/>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271908890"/>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p>
            <a:endParaRPr/>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70764332"/>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75720876"/>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053121753"/>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17151157"/>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59838373"/>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56515913"/>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30100879"/>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41"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60372711"/>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56032609"/>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58114461"/>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86876277"/>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28326432"/>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6097775"/>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8654343"/>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cap="all">
                <a:solidFill>
                  <a:srgbClr val="4460EE"/>
                </a:solidFill>
              </a:defRPr>
            </a:lvl1pPr>
          </a:lstStyle>
          <a:p>
            <a:r>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8896675"/>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43668"/>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0475584"/>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a:solidFill>
                  <a:srgbClr val="006666"/>
                </a:solidFill>
              </a:defRPr>
            </a:lvl1pPr>
            <a:lvl2pPr marL="789082" indent="-332754">
              <a:spcBef>
                <a:spcPts val="600"/>
              </a:spcBef>
              <a:buSzPct val="75000"/>
              <a:buChar char="–"/>
              <a:defRPr sz="2800">
                <a:solidFill>
                  <a:srgbClr val="006666"/>
                </a:solidFill>
              </a:defRPr>
            </a:lvl2pPr>
            <a:lvl3pPr marL="1232107" indent="-319440">
              <a:spcBef>
                <a:spcPts val="600"/>
              </a:spcBef>
              <a:buSzPct val="75000"/>
              <a:defRPr sz="2800">
                <a:solidFill>
                  <a:srgbClr val="006666"/>
                </a:solidFill>
              </a:defRPr>
            </a:lvl3pPr>
            <a:lvl4pPr marL="1723956" indent="-354934">
              <a:spcBef>
                <a:spcPts val="600"/>
              </a:spcBef>
              <a:buSzPct val="80000"/>
              <a:buChar char="–"/>
              <a:defRPr sz="2800">
                <a:solidFill>
                  <a:srgbClr val="006666"/>
                </a:solidFill>
              </a:defRPr>
            </a:lvl4pPr>
            <a:lvl5pPr marL="2180286" indent="-354934">
              <a:spcBef>
                <a:spcPts val="600"/>
              </a:spcBef>
              <a:buSzPct val="65000"/>
              <a:buChar char="●"/>
              <a:defRPr sz="2800">
                <a:solidFill>
                  <a:srgbClr val="006666"/>
                </a:solidFill>
              </a:defRPr>
            </a:lvl5pPr>
          </a:lstStyle>
          <a:p>
            <a:r>
              <a:t>Body Level One</a:t>
            </a:r>
          </a:p>
          <a:p>
            <a:pPr lvl="1"/>
            <a:r>
              <a:t>Body Level Two</a:t>
            </a:r>
          </a:p>
          <a:p>
            <a:pPr lvl="2"/>
            <a:r>
              <a:t>Body Level Three</a:t>
            </a:r>
          </a:p>
          <a:p>
            <a:pPr lvl="3"/>
            <a:r>
              <a:t>Body Level Four</a:t>
            </a:r>
          </a:p>
          <a:p>
            <a:pPr lvl="4"/>
            <a:r>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a:solidFill>
                  <a:srgbClr val="003366"/>
                </a:solidFill>
              </a:defRPr>
            </a:lvl1pPr>
          </a:lstStyle>
          <a:p>
            <a:r>
              <a:t>Title Text</a:t>
            </a:r>
          </a:p>
        </p:txBody>
      </p:sp>
      <p:sp>
        <p:nvSpPr>
          <p:cNvPr id="1056" name="Slide Number"/>
          <p:cNvSpPr txBox="1">
            <a:spLocks noGrp="1"/>
          </p:cNvSpPr>
          <p:nvPr>
            <p:ph type="sldNum" sz="quarter" idx="2"/>
          </p:nvPr>
        </p:nvSpPr>
        <p:spPr>
          <a:xfrm>
            <a:off x="9525" y="6374315"/>
            <a:ext cx="471247" cy="474160"/>
          </a:xfrm>
          <a:prstGeom prst="rect">
            <a:avLst/>
          </a:prstGeom>
        </p:spPr>
        <p:txBody>
          <a:bodyPr/>
          <a:lstStyle>
            <a:lvl1pPr algn="l">
              <a:defRPr sz="2600" b="1">
                <a:solidFill>
                  <a:srgbClr val="FFFFFF"/>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8271619"/>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2302490"/>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a:solidFill>
                  <a:srgbClr val="4460EE"/>
                </a:solidFill>
              </a:defRPr>
            </a:lvl1pPr>
          </a:lstStyle>
          <a:p>
            <a:r>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82040956"/>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a:solidFill>
                  <a:srgbClr val="4460EE"/>
                </a:solidFill>
              </a:defRPr>
            </a:lvl1pPr>
          </a:lstStyle>
          <a:p>
            <a:r>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3922278"/>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7347468"/>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a:solidFill>
                  <a:srgbClr val="4460EE"/>
                </a:solidFill>
              </a:defRPr>
            </a:lvl1pPr>
          </a:lstStyle>
          <a:p>
            <a:r>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6432875"/>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0"/>
            </a:lvl1pPr>
          </a:lstStyle>
          <a:p>
            <a:r>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FFFFFF"/>
                </a:solidFill>
              </a:defRPr>
            </a:lvl1pPr>
            <a:lvl2pPr algn="ctr">
              <a:buSzPct val="100000"/>
              <a:buChar char="–"/>
              <a:defRPr>
                <a:solidFill>
                  <a:srgbClr val="FFFFFF"/>
                </a:solidFill>
              </a:defRPr>
            </a:lvl2pPr>
            <a:lvl3pPr algn="ctr">
              <a:buSzPct val="100000"/>
              <a:buChar char="•"/>
              <a:defRPr>
                <a:solidFill>
                  <a:srgbClr val="FFFFFF"/>
                </a:solidFill>
              </a:defRPr>
            </a:lvl3pPr>
            <a:lvl4pPr algn="ctr">
              <a:buSzPct val="100000"/>
              <a:buChar char="–"/>
              <a:defRPr>
                <a:solidFill>
                  <a:srgbClr val="FFFFFF"/>
                </a:solidFill>
              </a:defRPr>
            </a:lvl4pPr>
            <a:lvl5pPr algn="ct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6727524"/>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46811953"/>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defRPr>
            </a:lvl1pPr>
            <a:lvl2pPr marL="0" indent="456342">
              <a:spcBef>
                <a:spcPts val="400"/>
              </a:spcBef>
              <a:buSzTx/>
              <a:buNone/>
              <a:defRPr sz="2000">
                <a:solidFill>
                  <a:srgbClr val="FFFFFF"/>
                </a:solidFill>
              </a:defRPr>
            </a:lvl2pPr>
            <a:lvl3pPr marL="0" indent="912690">
              <a:spcBef>
                <a:spcPts val="400"/>
              </a:spcBef>
              <a:buSzTx/>
              <a:buNone/>
              <a:defRPr sz="2000">
                <a:solidFill>
                  <a:srgbClr val="FFFFFF"/>
                </a:solidFill>
              </a:defRPr>
            </a:lvl3pPr>
            <a:lvl4pPr marL="0" indent="1369015">
              <a:spcBef>
                <a:spcPts val="400"/>
              </a:spcBef>
              <a:buSzTx/>
              <a:buNone/>
              <a:defRPr sz="2000">
                <a:solidFill>
                  <a:srgbClr val="FFFFFF"/>
                </a:solidFill>
              </a:defRPr>
            </a:lvl4pPr>
            <a:lvl5pPr marL="0" indent="1825374">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290751"/>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FFFFFF"/>
                </a:solidFill>
              </a:defRPr>
            </a:lvl1pPr>
            <a:lvl2pPr marL="789082" indent="-332754">
              <a:spcBef>
                <a:spcPts val="600"/>
              </a:spcBef>
              <a:buSzPct val="100000"/>
              <a:buChar char="–"/>
              <a:defRPr sz="2800">
                <a:solidFill>
                  <a:srgbClr val="FFFFFF"/>
                </a:solidFill>
              </a:defRPr>
            </a:lvl2pPr>
            <a:lvl3pPr marL="1232107" indent="-319440">
              <a:spcBef>
                <a:spcPts val="600"/>
              </a:spcBef>
              <a:buSzPct val="100000"/>
              <a:buChar char="•"/>
              <a:defRPr sz="2800">
                <a:solidFill>
                  <a:srgbClr val="FFFFFF"/>
                </a:solidFill>
              </a:defRPr>
            </a:lvl3pPr>
            <a:lvl4pPr marL="1723956" indent="-354934">
              <a:spcBef>
                <a:spcPts val="600"/>
              </a:spcBef>
              <a:buSzPct val="100000"/>
              <a:buChar char="–"/>
              <a:defRPr sz="2800">
                <a:solidFill>
                  <a:srgbClr val="FFFFFF"/>
                </a:solidFill>
              </a:defRPr>
            </a:lvl4pPr>
            <a:lvl5pPr marL="2180286" indent="-354934">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5082"/>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cap="all">
                <a:solidFill>
                  <a:srgbClr val="006666"/>
                </a:solidFill>
              </a:defRPr>
            </a:lvl1pPr>
          </a:lstStyle>
          <a:p>
            <a:r>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3366"/>
                </a:solidFill>
              </a:defRPr>
            </a:lvl1pPr>
            <a:lvl2pPr marL="0" indent="456342">
              <a:spcBef>
                <a:spcPts val="400"/>
              </a:spcBef>
              <a:buSzTx/>
              <a:buNone/>
              <a:defRPr sz="2000">
                <a:solidFill>
                  <a:srgbClr val="003366"/>
                </a:solidFill>
              </a:defRPr>
            </a:lvl2pPr>
            <a:lvl3pPr marL="0" indent="912690">
              <a:spcBef>
                <a:spcPts val="400"/>
              </a:spcBef>
              <a:buSzTx/>
              <a:buNone/>
              <a:defRPr sz="2000">
                <a:solidFill>
                  <a:srgbClr val="003366"/>
                </a:solidFill>
              </a:defRPr>
            </a:lvl3pPr>
            <a:lvl4pPr marL="0" indent="1369015">
              <a:spcBef>
                <a:spcPts val="400"/>
              </a:spcBef>
              <a:buSzTx/>
              <a:buNone/>
              <a:defRPr sz="2000">
                <a:solidFill>
                  <a:srgbClr val="003366"/>
                </a:solidFill>
              </a:defRPr>
            </a:lvl4pPr>
            <a:lvl5pPr marL="0" indent="1825374">
              <a:spcBef>
                <a:spcPts val="400"/>
              </a:spcBef>
              <a:buSzTx/>
              <a:buNone/>
              <a:defRPr sz="20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088"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0"/>
            </a:lvl1pPr>
          </a:lstStyle>
          <a:p>
            <a:r>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defRPr>
            </a:lvl1pPr>
            <a:lvl2pPr marL="0" indent="456342">
              <a:spcBef>
                <a:spcPts val="500"/>
              </a:spcBef>
              <a:buSzTx/>
              <a:buNone/>
              <a:defRPr sz="2400" b="1">
                <a:solidFill>
                  <a:srgbClr val="FFFFFF"/>
                </a:solidFill>
              </a:defRPr>
            </a:lvl2pPr>
            <a:lvl3pPr marL="0" indent="912690">
              <a:spcBef>
                <a:spcPts val="500"/>
              </a:spcBef>
              <a:buSzTx/>
              <a:buNone/>
              <a:defRPr sz="2400" b="1">
                <a:solidFill>
                  <a:srgbClr val="FFFFFF"/>
                </a:solidFill>
              </a:defRPr>
            </a:lvl3pPr>
            <a:lvl4pPr marL="0" indent="1369015">
              <a:spcBef>
                <a:spcPts val="500"/>
              </a:spcBef>
              <a:buSzTx/>
              <a:buNone/>
              <a:defRPr sz="2400" b="1">
                <a:solidFill>
                  <a:srgbClr val="FFFFFF"/>
                </a:solidFill>
              </a:defRPr>
            </a:lvl4pPr>
            <a:lvl5pPr marL="0" indent="1825374">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defRPr>
            </a:pPr>
            <a:endParaRPr/>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2729173"/>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8001046"/>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7409878"/>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8903921"/>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defRPr>
            </a:pPr>
            <a:endParaRPr/>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2776467"/>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defRPr>
            </a:lvl1pPr>
            <a:lvl2pPr marL="0" indent="456342">
              <a:spcBef>
                <a:spcPts val="300"/>
              </a:spcBef>
              <a:buSzTx/>
              <a:buNone/>
              <a:defRPr sz="1400">
                <a:solidFill>
                  <a:srgbClr val="FFFFFF"/>
                </a:solidFill>
              </a:defRPr>
            </a:lvl2pPr>
            <a:lvl3pPr marL="0" indent="912690">
              <a:spcBef>
                <a:spcPts val="300"/>
              </a:spcBef>
              <a:buSzTx/>
              <a:buNone/>
              <a:defRPr sz="1400">
                <a:solidFill>
                  <a:srgbClr val="FFFFFF"/>
                </a:solidFill>
              </a:defRPr>
            </a:lvl3pPr>
            <a:lvl4pPr marL="0" indent="1369015">
              <a:spcBef>
                <a:spcPts val="300"/>
              </a:spcBef>
              <a:buSzTx/>
              <a:buNone/>
              <a:defRPr sz="1400">
                <a:solidFill>
                  <a:srgbClr val="FFFFFF"/>
                </a:solidFill>
              </a:defRPr>
            </a:lvl4pPr>
            <a:lvl5pPr marL="0" indent="1825374">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0880583"/>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2044465"/>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0"/>
            </a:lvl1pPr>
          </a:lstStyle>
          <a:p>
            <a:r>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4887715"/>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23"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9505849"/>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41"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891305"/>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a:solidFill>
                  <a:srgbClr val="003366"/>
                </a:solidFill>
              </a:defRPr>
            </a:lvl1pPr>
            <a:lvl2pPr marL="789082" indent="-332754">
              <a:spcBef>
                <a:spcPts val="600"/>
              </a:spcBef>
              <a:buClr>
                <a:srgbClr val="003366"/>
              </a:buClr>
              <a:buSzPct val="75000"/>
              <a:buChar char="–"/>
              <a:defRPr sz="2800">
                <a:solidFill>
                  <a:srgbClr val="003366"/>
                </a:solidFill>
              </a:defRPr>
            </a:lvl2pPr>
            <a:lvl3pPr marL="1232107" indent="-319440">
              <a:spcBef>
                <a:spcPts val="600"/>
              </a:spcBef>
              <a:buClr>
                <a:srgbClr val="003366"/>
              </a:buClr>
              <a:buSzPct val="75000"/>
              <a:defRPr sz="2800">
                <a:solidFill>
                  <a:srgbClr val="003366"/>
                </a:solidFill>
              </a:defRPr>
            </a:lvl3pPr>
            <a:lvl4pPr marL="1723956" indent="-354934">
              <a:spcBef>
                <a:spcPts val="600"/>
              </a:spcBef>
              <a:buClr>
                <a:srgbClr val="003366"/>
              </a:buClr>
              <a:buSzPct val="80000"/>
              <a:buChar char="–"/>
              <a:defRPr sz="2800">
                <a:solidFill>
                  <a:srgbClr val="003366"/>
                </a:solidFill>
              </a:defRPr>
            </a:lvl4pPr>
            <a:lvl5pPr marL="2180286" indent="-354934">
              <a:spcBef>
                <a:spcPts val="600"/>
              </a:spcBef>
              <a:buClr>
                <a:srgbClr val="003366"/>
              </a:buClr>
              <a:buSzPct val="65000"/>
              <a:buChar char="●"/>
              <a:defRPr sz="28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04"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a:solidFill>
                  <a:srgbClr val="006666"/>
                </a:solidFill>
              </a:defRPr>
            </a:lvl1pPr>
            <a:lvl2pPr marL="789082" indent="-332754">
              <a:spcBef>
                <a:spcPts val="600"/>
              </a:spcBef>
              <a:buSzPct val="75000"/>
              <a:buChar char="–"/>
              <a:defRPr sz="2800">
                <a:solidFill>
                  <a:srgbClr val="006666"/>
                </a:solidFill>
              </a:defRPr>
            </a:lvl2pPr>
            <a:lvl3pPr marL="1232107" indent="-319440">
              <a:spcBef>
                <a:spcPts val="600"/>
              </a:spcBef>
              <a:buSzPct val="75000"/>
              <a:defRPr sz="2800">
                <a:solidFill>
                  <a:srgbClr val="006666"/>
                </a:solidFill>
              </a:defRPr>
            </a:lvl3pPr>
            <a:lvl4pPr marL="1723956" indent="-354934">
              <a:spcBef>
                <a:spcPts val="600"/>
              </a:spcBef>
              <a:buSzPct val="80000"/>
              <a:buChar char="–"/>
              <a:defRPr sz="2800">
                <a:solidFill>
                  <a:srgbClr val="006666"/>
                </a:solidFill>
              </a:defRPr>
            </a:lvl4pPr>
            <a:lvl5pPr marL="2180286" indent="-354934">
              <a:spcBef>
                <a:spcPts val="600"/>
              </a:spcBef>
              <a:buSzPct val="65000"/>
              <a:buChar char="●"/>
              <a:defRPr sz="2800">
                <a:solidFill>
                  <a:srgbClr val="006666"/>
                </a:solidFill>
              </a:defRPr>
            </a:lvl5pPr>
          </a:lstStyle>
          <a:p>
            <a:r>
              <a:t>Body Level One</a:t>
            </a:r>
          </a:p>
          <a:p>
            <a:pPr lvl="1"/>
            <a:r>
              <a:t>Body Level Two</a:t>
            </a:r>
          </a:p>
          <a:p>
            <a:pPr lvl="2"/>
            <a:r>
              <a:t>Body Level Three</a:t>
            </a:r>
          </a:p>
          <a:p>
            <a:pPr lvl="3"/>
            <a:r>
              <a:t>Body Level Four</a:t>
            </a:r>
          </a:p>
          <a:p>
            <a:pPr lvl="4"/>
            <a:r>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a:solidFill>
                  <a:srgbClr val="003366"/>
                </a:solidFill>
              </a:defRPr>
            </a:lvl1pPr>
          </a:lstStyle>
          <a:p>
            <a:r>
              <a:t>Title Text</a:t>
            </a:r>
          </a:p>
        </p:txBody>
      </p:sp>
      <p:sp>
        <p:nvSpPr>
          <p:cNvPr id="1056" name="Slide Number"/>
          <p:cNvSpPr txBox="1">
            <a:spLocks noGrp="1"/>
          </p:cNvSpPr>
          <p:nvPr>
            <p:ph type="sldNum" sz="quarter" idx="2"/>
          </p:nvPr>
        </p:nvSpPr>
        <p:spPr>
          <a:xfrm>
            <a:off x="9525" y="6374315"/>
            <a:ext cx="471247" cy="474160"/>
          </a:xfrm>
          <a:prstGeom prst="rect">
            <a:avLst/>
          </a:prstGeom>
        </p:spPr>
        <p:txBody>
          <a:bodyPr/>
          <a:lstStyle>
            <a:lvl1pPr algn="l">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921023419"/>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cap="all">
                <a:solidFill>
                  <a:srgbClr val="006666"/>
                </a:solidFill>
              </a:defRPr>
            </a:lvl1pPr>
          </a:lstStyle>
          <a:p>
            <a:r>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3366"/>
                </a:solidFill>
              </a:defRPr>
            </a:lvl1pPr>
            <a:lvl2pPr marL="0" indent="456342">
              <a:spcBef>
                <a:spcPts val="400"/>
              </a:spcBef>
              <a:buSzTx/>
              <a:buNone/>
              <a:defRPr sz="2000">
                <a:solidFill>
                  <a:srgbClr val="003366"/>
                </a:solidFill>
              </a:defRPr>
            </a:lvl2pPr>
            <a:lvl3pPr marL="0" indent="912690">
              <a:spcBef>
                <a:spcPts val="400"/>
              </a:spcBef>
              <a:buSzTx/>
              <a:buNone/>
              <a:defRPr sz="2000">
                <a:solidFill>
                  <a:srgbClr val="003366"/>
                </a:solidFill>
              </a:defRPr>
            </a:lvl3pPr>
            <a:lvl4pPr marL="0" indent="1369015">
              <a:spcBef>
                <a:spcPts val="400"/>
              </a:spcBef>
              <a:buSzTx/>
              <a:buNone/>
              <a:defRPr sz="2000">
                <a:solidFill>
                  <a:srgbClr val="003366"/>
                </a:solidFill>
              </a:defRPr>
            </a:lvl4pPr>
            <a:lvl5pPr marL="0" indent="1825374">
              <a:spcBef>
                <a:spcPts val="400"/>
              </a:spcBef>
              <a:buSzTx/>
              <a:buNone/>
              <a:defRPr sz="20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088"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703519287"/>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a:solidFill>
                  <a:srgbClr val="003366"/>
                </a:solidFill>
              </a:defRPr>
            </a:lvl1pPr>
            <a:lvl2pPr marL="789082" indent="-332754">
              <a:spcBef>
                <a:spcPts val="600"/>
              </a:spcBef>
              <a:buClr>
                <a:srgbClr val="003366"/>
              </a:buClr>
              <a:buSzPct val="75000"/>
              <a:buChar char="–"/>
              <a:defRPr sz="2800">
                <a:solidFill>
                  <a:srgbClr val="003366"/>
                </a:solidFill>
              </a:defRPr>
            </a:lvl2pPr>
            <a:lvl3pPr marL="1232107" indent="-319440">
              <a:spcBef>
                <a:spcPts val="600"/>
              </a:spcBef>
              <a:buClr>
                <a:srgbClr val="003366"/>
              </a:buClr>
              <a:buSzPct val="75000"/>
              <a:defRPr sz="2800">
                <a:solidFill>
                  <a:srgbClr val="003366"/>
                </a:solidFill>
              </a:defRPr>
            </a:lvl3pPr>
            <a:lvl4pPr marL="1723956" indent="-354934">
              <a:spcBef>
                <a:spcPts val="600"/>
              </a:spcBef>
              <a:buClr>
                <a:srgbClr val="003366"/>
              </a:buClr>
              <a:buSzPct val="80000"/>
              <a:buChar char="–"/>
              <a:defRPr sz="2800">
                <a:solidFill>
                  <a:srgbClr val="003366"/>
                </a:solidFill>
              </a:defRPr>
            </a:lvl4pPr>
            <a:lvl5pPr marL="2180286" indent="-354934">
              <a:spcBef>
                <a:spcPts val="600"/>
              </a:spcBef>
              <a:buClr>
                <a:srgbClr val="003366"/>
              </a:buClr>
              <a:buSzPct val="65000"/>
              <a:buChar char="●"/>
              <a:defRPr sz="28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04"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196148442"/>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3366"/>
                </a:solidFill>
              </a:defRPr>
            </a:lvl1pPr>
            <a:lvl2pPr marL="0" indent="456342">
              <a:spcBef>
                <a:spcPts val="500"/>
              </a:spcBef>
              <a:buSzTx/>
              <a:buNone/>
              <a:defRPr sz="2400" b="1">
                <a:solidFill>
                  <a:srgbClr val="003366"/>
                </a:solidFill>
              </a:defRPr>
            </a:lvl2pPr>
            <a:lvl3pPr marL="0" indent="912690">
              <a:spcBef>
                <a:spcPts val="500"/>
              </a:spcBef>
              <a:buSzTx/>
              <a:buNone/>
              <a:defRPr sz="2400" b="1">
                <a:solidFill>
                  <a:srgbClr val="003366"/>
                </a:solidFill>
              </a:defRPr>
            </a:lvl3pPr>
            <a:lvl4pPr marL="0" indent="1369015">
              <a:spcBef>
                <a:spcPts val="500"/>
              </a:spcBef>
              <a:buSzTx/>
              <a:buNone/>
              <a:defRPr sz="2400" b="1">
                <a:solidFill>
                  <a:srgbClr val="003366"/>
                </a:solidFill>
              </a:defRPr>
            </a:lvl4pPr>
            <a:lvl5pPr marL="0" indent="1825374">
              <a:spcBef>
                <a:spcPts val="500"/>
              </a:spcBef>
              <a:buSzTx/>
              <a:buNone/>
              <a:defRPr sz="2400" b="1">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3366"/>
                </a:solidFill>
              </a:defRPr>
            </a:pPr>
            <a:endParaRPr/>
          </a:p>
        </p:txBody>
      </p:sp>
      <p:sp>
        <p:nvSpPr>
          <p:cNvPr id="1121"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163296154"/>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36"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811088439"/>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842795350"/>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a:solidFill>
                  <a:srgbClr val="006666"/>
                </a:solidFill>
              </a:defRPr>
            </a:lvl1pPr>
          </a:lstStyle>
          <a:p>
            <a:r>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a:solidFill>
                  <a:srgbClr val="003366"/>
                </a:solidFill>
              </a:defRPr>
            </a:lvl1pPr>
            <a:lvl2pPr>
              <a:buClr>
                <a:srgbClr val="003366"/>
              </a:buClr>
              <a:buSzPct val="75000"/>
              <a:buChar char="–"/>
              <a:defRPr>
                <a:solidFill>
                  <a:srgbClr val="003366"/>
                </a:solidFill>
              </a:defRPr>
            </a:lvl2pPr>
            <a:lvl3pPr>
              <a:buClr>
                <a:srgbClr val="003366"/>
              </a:buClr>
              <a:buSzPct val="75000"/>
              <a:defRPr>
                <a:solidFill>
                  <a:srgbClr val="003366"/>
                </a:solidFill>
              </a:defRPr>
            </a:lvl3pPr>
            <a:lvl4pPr>
              <a:buClr>
                <a:srgbClr val="003366"/>
              </a:buClr>
              <a:buSzPct val="80000"/>
              <a:buChar char="–"/>
              <a:defRPr>
                <a:solidFill>
                  <a:srgbClr val="003366"/>
                </a:solidFill>
              </a:defRPr>
            </a:lvl4pPr>
            <a:lvl5pPr>
              <a:buClr>
                <a:srgbClr val="003366"/>
              </a:buClr>
              <a:buSzPct val="65000"/>
              <a:buChar char="●"/>
              <a:defRPr>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3366"/>
                </a:solidFill>
              </a:defRPr>
            </a:pPr>
            <a:endParaRPr/>
          </a:p>
        </p:txBody>
      </p:sp>
      <p:sp>
        <p:nvSpPr>
          <p:cNvPr id="1167"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524098912"/>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a:solidFill>
                  <a:srgbClr val="006666"/>
                </a:solidFill>
              </a:defRPr>
            </a:lvl1pPr>
          </a:lstStyle>
          <a:p>
            <a:r>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3366"/>
                </a:solidFill>
              </a:defRPr>
            </a:lvl1pPr>
            <a:lvl2pPr marL="0" indent="456342">
              <a:spcBef>
                <a:spcPts val="300"/>
              </a:spcBef>
              <a:buSzTx/>
              <a:buNone/>
              <a:defRPr sz="1400">
                <a:solidFill>
                  <a:srgbClr val="003366"/>
                </a:solidFill>
              </a:defRPr>
            </a:lvl2pPr>
            <a:lvl3pPr marL="0" indent="912690">
              <a:spcBef>
                <a:spcPts val="300"/>
              </a:spcBef>
              <a:buSzTx/>
              <a:buNone/>
              <a:defRPr sz="1400">
                <a:solidFill>
                  <a:srgbClr val="003366"/>
                </a:solidFill>
              </a:defRPr>
            </a:lvl3pPr>
            <a:lvl4pPr marL="0" indent="1369015">
              <a:spcBef>
                <a:spcPts val="300"/>
              </a:spcBef>
              <a:buSzTx/>
              <a:buNone/>
              <a:defRPr sz="1400">
                <a:solidFill>
                  <a:srgbClr val="003366"/>
                </a:solidFill>
              </a:defRPr>
            </a:lvl4pPr>
            <a:lvl5pPr marL="0" indent="1825374">
              <a:spcBef>
                <a:spcPts val="300"/>
              </a:spcBef>
              <a:buSzTx/>
              <a:buNone/>
              <a:defRPr sz="14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84"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931934478"/>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a:solidFill>
                  <a:srgbClr val="003366"/>
                </a:solidFill>
              </a:defRPr>
            </a:lvl1pPr>
            <a:lvl2pPr marL="789082" indent="-332754">
              <a:spcBef>
                <a:spcPts val="600"/>
              </a:spcBef>
              <a:buClr>
                <a:srgbClr val="003366"/>
              </a:buClr>
              <a:buSzPct val="75000"/>
              <a:buChar char="–"/>
              <a:defRPr sz="2800">
                <a:solidFill>
                  <a:srgbClr val="003366"/>
                </a:solidFill>
              </a:defRPr>
            </a:lvl2pPr>
            <a:lvl3pPr marL="1232107" indent="-319440">
              <a:spcBef>
                <a:spcPts val="600"/>
              </a:spcBef>
              <a:buClr>
                <a:srgbClr val="003366"/>
              </a:buClr>
              <a:buSzPct val="75000"/>
              <a:defRPr sz="2800">
                <a:solidFill>
                  <a:srgbClr val="003366"/>
                </a:solidFill>
              </a:defRPr>
            </a:lvl3pPr>
            <a:lvl4pPr marL="1723956" indent="-354934">
              <a:spcBef>
                <a:spcPts val="600"/>
              </a:spcBef>
              <a:buClr>
                <a:srgbClr val="003366"/>
              </a:buClr>
              <a:buSzPct val="80000"/>
              <a:buChar char="–"/>
              <a:defRPr sz="2800">
                <a:solidFill>
                  <a:srgbClr val="003366"/>
                </a:solidFill>
              </a:defRPr>
            </a:lvl4pPr>
            <a:lvl5pPr marL="2180286" indent="-354934">
              <a:spcBef>
                <a:spcPts val="600"/>
              </a:spcBef>
              <a:buClr>
                <a:srgbClr val="003366"/>
              </a:buClr>
              <a:buSzPct val="65000"/>
              <a:buChar char="●"/>
              <a:defRPr sz="28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200"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66769956"/>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a:solidFill>
                  <a:srgbClr val="006666"/>
                </a:solidFill>
              </a:defRPr>
            </a:lvl1pPr>
          </a:lstStyle>
          <a:p>
            <a:r>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a:solidFill>
                  <a:srgbClr val="003366"/>
                </a:solidFill>
              </a:defRPr>
            </a:lvl1pPr>
            <a:lvl2pPr marL="789082" indent="-332754">
              <a:spcBef>
                <a:spcPts val="600"/>
              </a:spcBef>
              <a:buClr>
                <a:srgbClr val="003366"/>
              </a:buClr>
              <a:buSzPct val="75000"/>
              <a:buChar char="–"/>
              <a:defRPr sz="2800">
                <a:solidFill>
                  <a:srgbClr val="003366"/>
                </a:solidFill>
              </a:defRPr>
            </a:lvl2pPr>
            <a:lvl3pPr marL="1232107" indent="-319440">
              <a:spcBef>
                <a:spcPts val="600"/>
              </a:spcBef>
              <a:buClr>
                <a:srgbClr val="003366"/>
              </a:buClr>
              <a:buSzPct val="75000"/>
              <a:defRPr sz="2800">
                <a:solidFill>
                  <a:srgbClr val="003366"/>
                </a:solidFill>
              </a:defRPr>
            </a:lvl3pPr>
            <a:lvl4pPr marL="1723956" indent="-354934">
              <a:spcBef>
                <a:spcPts val="600"/>
              </a:spcBef>
              <a:buClr>
                <a:srgbClr val="003366"/>
              </a:buClr>
              <a:buSzPct val="80000"/>
              <a:buChar char="–"/>
              <a:defRPr sz="2800">
                <a:solidFill>
                  <a:srgbClr val="003366"/>
                </a:solidFill>
              </a:defRPr>
            </a:lvl4pPr>
            <a:lvl5pPr marL="2180286" indent="-354934">
              <a:spcBef>
                <a:spcPts val="600"/>
              </a:spcBef>
              <a:buClr>
                <a:srgbClr val="003366"/>
              </a:buClr>
              <a:buSzPct val="65000"/>
              <a:buChar char="●"/>
              <a:defRPr sz="28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216"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052813436"/>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3366"/>
                </a:solidFill>
              </a:defRPr>
            </a:lvl1pPr>
            <a:lvl2pPr marL="0" indent="456342">
              <a:spcBef>
                <a:spcPts val="500"/>
              </a:spcBef>
              <a:buSzTx/>
              <a:buNone/>
              <a:defRPr sz="2400" b="1">
                <a:solidFill>
                  <a:srgbClr val="003366"/>
                </a:solidFill>
              </a:defRPr>
            </a:lvl2pPr>
            <a:lvl3pPr marL="0" indent="912690">
              <a:spcBef>
                <a:spcPts val="500"/>
              </a:spcBef>
              <a:buSzTx/>
              <a:buNone/>
              <a:defRPr sz="2400" b="1">
                <a:solidFill>
                  <a:srgbClr val="003366"/>
                </a:solidFill>
              </a:defRPr>
            </a:lvl3pPr>
            <a:lvl4pPr marL="0" indent="1369015">
              <a:spcBef>
                <a:spcPts val="500"/>
              </a:spcBef>
              <a:buSzTx/>
              <a:buNone/>
              <a:defRPr sz="2400" b="1">
                <a:solidFill>
                  <a:srgbClr val="003366"/>
                </a:solidFill>
              </a:defRPr>
            </a:lvl4pPr>
            <a:lvl5pPr marL="0" indent="1825374">
              <a:spcBef>
                <a:spcPts val="500"/>
              </a:spcBef>
              <a:buSzTx/>
              <a:buNone/>
              <a:defRPr sz="2400" b="1">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3366"/>
                </a:solidFill>
              </a:defRPr>
            </a:pPr>
            <a:endParaRPr/>
          </a:p>
        </p:txBody>
      </p:sp>
      <p:sp>
        <p:nvSpPr>
          <p:cNvPr id="1121"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0">
                <a:solidFill>
                  <a:srgbClr val="000000"/>
                </a:solidFill>
              </a:defRPr>
            </a:lvl1pPr>
          </a:lstStyle>
          <a:p>
            <a:r>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000000"/>
                </a:solidFill>
              </a:defRPr>
            </a:lvl1pPr>
            <a:lvl2pPr marL="0" indent="456342" algn="ctr">
              <a:buSzTx/>
              <a:buNone/>
              <a:defRPr>
                <a:solidFill>
                  <a:srgbClr val="000000"/>
                </a:solidFill>
              </a:defRPr>
            </a:lvl2pPr>
            <a:lvl3pPr marL="0" indent="912690" algn="ctr">
              <a:buSzTx/>
              <a:buNone/>
              <a:defRPr>
                <a:solidFill>
                  <a:srgbClr val="000000"/>
                </a:solidFill>
              </a:defRPr>
            </a:lvl3pPr>
            <a:lvl4pPr marL="0" indent="1369015" algn="ctr">
              <a:buSzTx/>
              <a:buNone/>
              <a:defRPr>
                <a:solidFill>
                  <a:srgbClr val="000000"/>
                </a:solidFill>
              </a:defRPr>
            </a:lvl4pPr>
            <a:lvl5pPr marL="0" indent="1825374" algn="ctr">
              <a:buSzTx/>
              <a:buNone/>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4854155"/>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cap="all">
                <a:solidFill>
                  <a:srgbClr val="000000"/>
                </a:solidFill>
              </a:defRPr>
            </a:lvl1pPr>
          </a:lstStyle>
          <a:p>
            <a:r>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7773654"/>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4700164"/>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9218502"/>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88787288"/>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3453529"/>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a:solidFill>
                  <a:srgbClr val="000000"/>
                </a:solidFill>
              </a:defRPr>
            </a:lvl1pPr>
          </a:lstStyle>
          <a:p>
            <a:r>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49175269"/>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a:solidFill>
                  <a:srgbClr val="000000"/>
                </a:solidFill>
              </a:defRPr>
            </a:lvl1pPr>
          </a:lstStyle>
          <a:p>
            <a:r>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79531027"/>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7413076"/>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0">
                <a:solidFill>
                  <a:srgbClr val="000000"/>
                </a:solidFill>
              </a:defRPr>
            </a:lvl1pPr>
          </a:lstStyle>
          <a:p>
            <a:r>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8264261"/>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36"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0"/>
            </a:lvl1pPr>
          </a:lstStyle>
          <a:p>
            <a:r>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FFFFFF"/>
                </a:solidFill>
              </a:defRPr>
            </a:lvl1pPr>
            <a:lvl2pPr marL="0" indent="456342" algn="ctr">
              <a:buSzTx/>
              <a:buNone/>
              <a:defRPr>
                <a:solidFill>
                  <a:srgbClr val="FFFFFF"/>
                </a:solidFill>
              </a:defRPr>
            </a:lvl2pPr>
            <a:lvl3pPr marL="0" indent="912690" algn="ctr">
              <a:buSzTx/>
              <a:buNone/>
              <a:defRPr>
                <a:solidFill>
                  <a:srgbClr val="FFFFFF"/>
                </a:solidFill>
              </a:defRPr>
            </a:lvl3pPr>
            <a:lvl4pPr marL="0" indent="1369015" algn="ctr">
              <a:buSzTx/>
              <a:buNone/>
              <a:defRPr>
                <a:solidFill>
                  <a:srgbClr val="FFFFFF"/>
                </a:solidFill>
              </a:defRPr>
            </a:lvl4pPr>
            <a:lvl5pPr marL="0" indent="1825374" algn="ctr">
              <a:buSzTx/>
              <a:buNone/>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4486139"/>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88954057"/>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defRPr>
            </a:lvl1pPr>
            <a:lvl2pPr marL="0" indent="456342">
              <a:spcBef>
                <a:spcPts val="400"/>
              </a:spcBef>
              <a:buSzTx/>
              <a:buNone/>
              <a:defRPr sz="2000">
                <a:solidFill>
                  <a:srgbClr val="FFFFFF"/>
                </a:solidFill>
              </a:defRPr>
            </a:lvl2pPr>
            <a:lvl3pPr marL="0" indent="912690">
              <a:spcBef>
                <a:spcPts val="400"/>
              </a:spcBef>
              <a:buSzTx/>
              <a:buNone/>
              <a:defRPr sz="2000">
                <a:solidFill>
                  <a:srgbClr val="FFFFFF"/>
                </a:solidFill>
              </a:defRPr>
            </a:lvl3pPr>
            <a:lvl4pPr marL="0" indent="1369015">
              <a:spcBef>
                <a:spcPts val="400"/>
              </a:spcBef>
              <a:buSzTx/>
              <a:buNone/>
              <a:defRPr sz="2000">
                <a:solidFill>
                  <a:srgbClr val="FFFFFF"/>
                </a:solidFill>
              </a:defRPr>
            </a:lvl4pPr>
            <a:lvl5pPr marL="0" indent="1825374">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0428905"/>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FFFFFF"/>
                </a:solidFill>
              </a:defRPr>
            </a:lvl1pPr>
            <a:lvl2pPr marL="789082" indent="-332754">
              <a:spcBef>
                <a:spcPts val="600"/>
              </a:spcBef>
              <a:buSzPct val="100000"/>
              <a:buChar char="–"/>
              <a:defRPr sz="2800">
                <a:solidFill>
                  <a:srgbClr val="FFFFFF"/>
                </a:solidFill>
              </a:defRPr>
            </a:lvl2pPr>
            <a:lvl3pPr marL="1232107" indent="-319440">
              <a:spcBef>
                <a:spcPts val="600"/>
              </a:spcBef>
              <a:buSzPct val="100000"/>
              <a:buChar char="•"/>
              <a:defRPr sz="2800">
                <a:solidFill>
                  <a:srgbClr val="FFFFFF"/>
                </a:solidFill>
              </a:defRPr>
            </a:lvl3pPr>
            <a:lvl4pPr marL="1723956" indent="-354934">
              <a:spcBef>
                <a:spcPts val="600"/>
              </a:spcBef>
              <a:buSzPct val="100000"/>
              <a:buChar char="–"/>
              <a:defRPr sz="2800">
                <a:solidFill>
                  <a:srgbClr val="FFFFFF"/>
                </a:solidFill>
              </a:defRPr>
            </a:lvl4pPr>
            <a:lvl5pPr marL="2180286" indent="-354934">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2328618"/>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0"/>
            </a:lvl1pPr>
          </a:lstStyle>
          <a:p>
            <a:r>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defRPr>
            </a:lvl1pPr>
            <a:lvl2pPr marL="0" indent="456342">
              <a:spcBef>
                <a:spcPts val="500"/>
              </a:spcBef>
              <a:buSzTx/>
              <a:buNone/>
              <a:defRPr sz="2400" b="1">
                <a:solidFill>
                  <a:srgbClr val="FFFFFF"/>
                </a:solidFill>
              </a:defRPr>
            </a:lvl2pPr>
            <a:lvl3pPr marL="0" indent="912690">
              <a:spcBef>
                <a:spcPts val="500"/>
              </a:spcBef>
              <a:buSzTx/>
              <a:buNone/>
              <a:defRPr sz="2400" b="1">
                <a:solidFill>
                  <a:srgbClr val="FFFFFF"/>
                </a:solidFill>
              </a:defRPr>
            </a:lvl3pPr>
            <a:lvl4pPr marL="0" indent="1369015">
              <a:spcBef>
                <a:spcPts val="500"/>
              </a:spcBef>
              <a:buSzTx/>
              <a:buNone/>
              <a:defRPr sz="2400" b="1">
                <a:solidFill>
                  <a:srgbClr val="FFFFFF"/>
                </a:solidFill>
              </a:defRPr>
            </a:lvl4pPr>
            <a:lvl5pPr marL="0" indent="1825374">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defRPr>
            </a:pPr>
            <a:endParaRPr/>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6561224"/>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8285746"/>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6308871"/>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defRPr>
            </a:pPr>
            <a:endParaRPr/>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1495337"/>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defRPr>
            </a:lvl1pPr>
            <a:lvl2pPr marL="0" indent="456342">
              <a:spcBef>
                <a:spcPts val="300"/>
              </a:spcBef>
              <a:buSzTx/>
              <a:buNone/>
              <a:defRPr sz="1400">
                <a:solidFill>
                  <a:srgbClr val="FFFFFF"/>
                </a:solidFill>
              </a:defRPr>
            </a:lvl2pPr>
            <a:lvl3pPr marL="0" indent="912690">
              <a:spcBef>
                <a:spcPts val="300"/>
              </a:spcBef>
              <a:buSzTx/>
              <a:buNone/>
              <a:defRPr sz="1400">
                <a:solidFill>
                  <a:srgbClr val="FFFFFF"/>
                </a:solidFill>
              </a:defRPr>
            </a:lvl3pPr>
            <a:lvl4pPr marL="0" indent="1369015">
              <a:spcBef>
                <a:spcPts val="300"/>
              </a:spcBef>
              <a:buSzTx/>
              <a:buNone/>
              <a:defRPr sz="1400">
                <a:solidFill>
                  <a:srgbClr val="FFFFFF"/>
                </a:solidFill>
              </a:defRPr>
            </a:lvl4pPr>
            <a:lvl5pPr marL="0" indent="1825374">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90310033"/>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114267"/>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0"/>
            </a:lvl1pPr>
          </a:lstStyle>
          <a:p>
            <a:r>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5791895"/>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089347"/>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967344"/>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a:lvl1pPr>
          </a:lstStyle>
          <a:p>
            <a:r>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000000"/>
                </a:solidFill>
              </a:defRPr>
            </a:lvl1pPr>
            <a:lvl2pPr algn="ctr">
              <a:buSzPct val="100000"/>
              <a:buChar char="–"/>
              <a:defRPr>
                <a:solidFill>
                  <a:srgbClr val="000000"/>
                </a:solidFill>
              </a:defRPr>
            </a:lvl2pPr>
            <a:lvl3pPr algn="ctr">
              <a:buSzPct val="100000"/>
              <a:buChar char="•"/>
              <a:defRPr>
                <a:solidFill>
                  <a:srgbClr val="000000"/>
                </a:solidFill>
              </a:defRPr>
            </a:lvl3pPr>
            <a:lvl4pPr algn="ctr">
              <a:buSzPct val="100000"/>
              <a:buChar char="–"/>
              <a:defRPr>
                <a:solidFill>
                  <a:srgbClr val="000000"/>
                </a:solidFill>
              </a:defRPr>
            </a:lvl4pPr>
            <a:lvl5pPr algn="ct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41"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10040552"/>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5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190273152"/>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5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77478829"/>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6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397369045"/>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a:lvl1pPr>
          </a:lstStyle>
          <a:p>
            <a:r>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47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74873070"/>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486"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285944300"/>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029914301"/>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a:solidFill>
                  <a:srgbClr val="006666"/>
                </a:solidFill>
              </a:defRPr>
            </a:lvl1pPr>
          </a:lstStyle>
          <a:p>
            <a:r>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a:solidFill>
                  <a:srgbClr val="003366"/>
                </a:solidFill>
              </a:defRPr>
            </a:lvl1pPr>
            <a:lvl2pPr>
              <a:buClr>
                <a:srgbClr val="003366"/>
              </a:buClr>
              <a:buSzPct val="75000"/>
              <a:buChar char="–"/>
              <a:defRPr>
                <a:solidFill>
                  <a:srgbClr val="003366"/>
                </a:solidFill>
              </a:defRPr>
            </a:lvl2pPr>
            <a:lvl3pPr>
              <a:buClr>
                <a:srgbClr val="003366"/>
              </a:buClr>
              <a:buSzPct val="75000"/>
              <a:defRPr>
                <a:solidFill>
                  <a:srgbClr val="003366"/>
                </a:solidFill>
              </a:defRPr>
            </a:lvl3pPr>
            <a:lvl4pPr>
              <a:buClr>
                <a:srgbClr val="003366"/>
              </a:buClr>
              <a:buSzPct val="80000"/>
              <a:buChar char="–"/>
              <a:defRPr>
                <a:solidFill>
                  <a:srgbClr val="003366"/>
                </a:solidFill>
              </a:defRPr>
            </a:lvl4pPr>
            <a:lvl5pPr>
              <a:buClr>
                <a:srgbClr val="003366"/>
              </a:buClr>
              <a:buSzPct val="65000"/>
              <a:buChar char="●"/>
              <a:defRPr>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3366"/>
                </a:solidFill>
              </a:defRPr>
            </a:pPr>
            <a:endParaRPr/>
          </a:p>
        </p:txBody>
      </p:sp>
      <p:sp>
        <p:nvSpPr>
          <p:cNvPr id="1167"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084106617"/>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51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936185599"/>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2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417006591"/>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2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95688610"/>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a:lvl1pPr>
          </a:lstStyle>
          <a:p>
            <a:r>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3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80739698"/>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a:lvl1pPr>
          </a:lstStyle>
          <a:p>
            <a:r>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000000"/>
                </a:solidFill>
              </a:defRPr>
            </a:lvl1pPr>
            <a:lvl2pPr algn="ctr">
              <a:buSzPct val="100000"/>
              <a:buChar char="–"/>
              <a:defRPr>
                <a:solidFill>
                  <a:srgbClr val="000000"/>
                </a:solidFill>
              </a:defRPr>
            </a:lvl2pPr>
            <a:lvl3pPr algn="ctr">
              <a:buSzPct val="100000"/>
              <a:buChar char="•"/>
              <a:defRPr>
                <a:solidFill>
                  <a:srgbClr val="000000"/>
                </a:solidFill>
              </a:defRPr>
            </a:lvl3pPr>
            <a:lvl4pPr algn="ctr">
              <a:buSzPct val="100000"/>
              <a:buChar char="–"/>
              <a:defRPr>
                <a:solidFill>
                  <a:srgbClr val="000000"/>
                </a:solidFill>
              </a:defRPr>
            </a:lvl4pPr>
            <a:lvl5pPr algn="ct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47"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096160849"/>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56"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563909588"/>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65"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194848322"/>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74"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863611858"/>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a:lvl1pPr>
          </a:lstStyle>
          <a:p>
            <a:r>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584"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891884870"/>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a:solidFill>
                  <a:srgbClr val="006666"/>
                </a:solidFill>
              </a:defRPr>
            </a:lvl1pPr>
          </a:lstStyle>
          <a:p>
            <a:r>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3366"/>
                </a:solidFill>
              </a:defRPr>
            </a:lvl1pPr>
            <a:lvl2pPr marL="0" indent="456342">
              <a:spcBef>
                <a:spcPts val="300"/>
              </a:spcBef>
              <a:buSzTx/>
              <a:buNone/>
              <a:defRPr sz="1400">
                <a:solidFill>
                  <a:srgbClr val="003366"/>
                </a:solidFill>
              </a:defRPr>
            </a:lvl2pPr>
            <a:lvl3pPr marL="0" indent="912690">
              <a:spcBef>
                <a:spcPts val="300"/>
              </a:spcBef>
              <a:buSzTx/>
              <a:buNone/>
              <a:defRPr sz="1400">
                <a:solidFill>
                  <a:srgbClr val="003366"/>
                </a:solidFill>
              </a:defRPr>
            </a:lvl3pPr>
            <a:lvl4pPr marL="0" indent="1369015">
              <a:spcBef>
                <a:spcPts val="300"/>
              </a:spcBef>
              <a:buSzTx/>
              <a:buNone/>
              <a:defRPr sz="1400">
                <a:solidFill>
                  <a:srgbClr val="003366"/>
                </a:solidFill>
              </a:defRPr>
            </a:lvl4pPr>
            <a:lvl5pPr marL="0" indent="1825374">
              <a:spcBef>
                <a:spcPts val="300"/>
              </a:spcBef>
              <a:buSzTx/>
              <a:buNone/>
              <a:defRPr sz="14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84"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92"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527265382"/>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722890156"/>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60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6886334"/>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1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82735572"/>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2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949060055"/>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a:lvl1pPr>
          </a:lstStyle>
          <a:p>
            <a:r>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37"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832125420"/>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55"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725089147"/>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64"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422932567"/>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73"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951009657"/>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a:lvl1pPr>
          </a:lstStyle>
          <a:p>
            <a:r>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683"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913022339"/>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a:solidFill>
                  <a:srgbClr val="003366"/>
                </a:solidFill>
              </a:defRPr>
            </a:lvl1pPr>
            <a:lvl2pPr marL="789082" indent="-332754">
              <a:spcBef>
                <a:spcPts val="600"/>
              </a:spcBef>
              <a:buClr>
                <a:srgbClr val="003366"/>
              </a:buClr>
              <a:buSzPct val="75000"/>
              <a:buChar char="–"/>
              <a:defRPr sz="2800">
                <a:solidFill>
                  <a:srgbClr val="003366"/>
                </a:solidFill>
              </a:defRPr>
            </a:lvl2pPr>
            <a:lvl3pPr marL="1232107" indent="-319440">
              <a:spcBef>
                <a:spcPts val="600"/>
              </a:spcBef>
              <a:buClr>
                <a:srgbClr val="003366"/>
              </a:buClr>
              <a:buSzPct val="75000"/>
              <a:defRPr sz="2800">
                <a:solidFill>
                  <a:srgbClr val="003366"/>
                </a:solidFill>
              </a:defRPr>
            </a:lvl3pPr>
            <a:lvl4pPr marL="1723956" indent="-354934">
              <a:spcBef>
                <a:spcPts val="600"/>
              </a:spcBef>
              <a:buClr>
                <a:srgbClr val="003366"/>
              </a:buClr>
              <a:buSzPct val="80000"/>
              <a:buChar char="–"/>
              <a:defRPr sz="2800">
                <a:solidFill>
                  <a:srgbClr val="003366"/>
                </a:solidFill>
              </a:defRPr>
            </a:lvl4pPr>
            <a:lvl5pPr marL="2180286" indent="-354934">
              <a:spcBef>
                <a:spcPts val="600"/>
              </a:spcBef>
              <a:buClr>
                <a:srgbClr val="003366"/>
              </a:buClr>
              <a:buSzPct val="65000"/>
              <a:buChar char="●"/>
              <a:defRPr sz="28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200"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91"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374957203"/>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70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519401856"/>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1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001876531"/>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27"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822911811"/>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a:lvl1pPr>
          </a:lstStyle>
          <a:p>
            <a:r>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36"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602019873"/>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a:solidFill>
                  <a:srgbClr val="000000"/>
                </a:solidFill>
              </a:defRPr>
            </a:lvl1pPr>
            <a:lvl2pPr marL="0" indent="321022" algn="ctr" defTabSz="321022">
              <a:spcBef>
                <a:spcPts val="500"/>
              </a:spcBef>
              <a:buSzTx/>
              <a:buNone/>
              <a:defRPr sz="2300">
                <a:solidFill>
                  <a:srgbClr val="000000"/>
                </a:solidFill>
              </a:defRPr>
            </a:lvl2pPr>
            <a:lvl3pPr marL="0" indent="642045" algn="ctr" defTabSz="321022">
              <a:spcBef>
                <a:spcPts val="500"/>
              </a:spcBef>
              <a:buSzTx/>
              <a:buNone/>
              <a:defRPr sz="2300">
                <a:solidFill>
                  <a:srgbClr val="000000"/>
                </a:solidFill>
              </a:defRPr>
            </a:lvl3pPr>
            <a:lvl4pPr marL="0" indent="963070" algn="ctr" defTabSz="321022">
              <a:spcBef>
                <a:spcPts val="500"/>
              </a:spcBef>
              <a:buSzTx/>
              <a:buNone/>
              <a:defRPr sz="2300">
                <a:solidFill>
                  <a:srgbClr val="000000"/>
                </a:solidFill>
              </a:defRPr>
            </a:lvl4pPr>
            <a:lvl5pPr marL="0" indent="1284091" algn="ctr"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9857398"/>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0626844"/>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cap="all">
                <a:solidFill>
                  <a:srgbClr val="000000"/>
                </a:solidFill>
              </a:defRPr>
            </a:lvl1pPr>
          </a:lstStyle>
          <a:p>
            <a:r>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a:solidFill>
                  <a:srgbClr val="000000"/>
                </a:solidFill>
              </a:defRPr>
            </a:lvl1pPr>
            <a:lvl2pPr marL="0" indent="321022" defTabSz="321022">
              <a:spcBef>
                <a:spcPts val="500"/>
              </a:spcBef>
              <a:buSzTx/>
              <a:buNone/>
              <a:defRPr sz="1400">
                <a:solidFill>
                  <a:srgbClr val="000000"/>
                </a:solidFill>
              </a:defRPr>
            </a:lvl2pPr>
            <a:lvl3pPr marL="0" indent="642045" defTabSz="321022">
              <a:spcBef>
                <a:spcPts val="500"/>
              </a:spcBef>
              <a:buSzTx/>
              <a:buNone/>
              <a:defRPr sz="1400">
                <a:solidFill>
                  <a:srgbClr val="000000"/>
                </a:solidFill>
              </a:defRPr>
            </a:lvl3pPr>
            <a:lvl4pPr marL="0" indent="963070" defTabSz="321022">
              <a:spcBef>
                <a:spcPts val="500"/>
              </a:spcBef>
              <a:buSzTx/>
              <a:buNone/>
              <a:defRPr sz="1400">
                <a:solidFill>
                  <a:srgbClr val="000000"/>
                </a:solidFill>
              </a:defRPr>
            </a:lvl4pPr>
            <a:lvl5pPr marL="0" indent="1284091" defTabSz="321022">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0235866"/>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a:solidFill>
                  <a:srgbClr val="000000"/>
                </a:solidFill>
              </a:defRPr>
            </a:lvl1pPr>
            <a:lvl2pPr marL="240766" indent="80256" defTabSz="321022">
              <a:spcBef>
                <a:spcPts val="500"/>
              </a:spcBef>
              <a:buSzTx/>
              <a:buNone/>
              <a:defRPr sz="2000">
                <a:solidFill>
                  <a:srgbClr val="000000"/>
                </a:solidFill>
              </a:defRPr>
            </a:lvl2pPr>
            <a:lvl3pPr marL="240766" indent="401280" defTabSz="321022">
              <a:spcBef>
                <a:spcPts val="500"/>
              </a:spcBef>
              <a:buSzTx/>
              <a:buNone/>
              <a:defRPr sz="2000">
                <a:solidFill>
                  <a:srgbClr val="000000"/>
                </a:solidFill>
              </a:defRPr>
            </a:lvl3pPr>
            <a:lvl4pPr marL="240766" indent="722306" defTabSz="321022">
              <a:spcBef>
                <a:spcPts val="500"/>
              </a:spcBef>
              <a:buSzTx/>
              <a:buNone/>
              <a:defRPr sz="2000">
                <a:solidFill>
                  <a:srgbClr val="000000"/>
                </a:solidFill>
              </a:defRPr>
            </a:lvl4pPr>
            <a:lvl5pPr marL="240766" indent="1043340" defTabSz="321022">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131671"/>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a:solidFill>
                  <a:srgbClr val="000000"/>
                </a:solidFill>
              </a:defRPr>
            </a:lvl1pPr>
            <a:lvl2pPr marL="0" indent="321022" defTabSz="321022">
              <a:spcBef>
                <a:spcPts val="500"/>
              </a:spcBef>
              <a:buSzTx/>
              <a:buNone/>
              <a:defRPr sz="1700" b="1">
                <a:solidFill>
                  <a:srgbClr val="000000"/>
                </a:solidFill>
              </a:defRPr>
            </a:lvl2pPr>
            <a:lvl3pPr marL="0" indent="642045" defTabSz="321022">
              <a:spcBef>
                <a:spcPts val="500"/>
              </a:spcBef>
              <a:buSzTx/>
              <a:buNone/>
              <a:defRPr sz="1700" b="1">
                <a:solidFill>
                  <a:srgbClr val="000000"/>
                </a:solidFill>
              </a:defRPr>
            </a:lvl3pPr>
            <a:lvl4pPr marL="0" indent="963070" defTabSz="321022">
              <a:spcBef>
                <a:spcPts val="500"/>
              </a:spcBef>
              <a:buSzTx/>
              <a:buNone/>
              <a:defRPr sz="1700" b="1">
                <a:solidFill>
                  <a:srgbClr val="000000"/>
                </a:solidFill>
              </a:defRPr>
            </a:lvl4pPr>
            <a:lvl5pPr marL="0" indent="1284091" defTabSz="321022">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p>
            <a:pPr marL="0" indent="0" defTabSz="321022" rtl="0">
              <a:spcBef>
                <a:spcPts val="500"/>
              </a:spcBef>
              <a:buSzTx/>
              <a:buNone/>
              <a:defRPr sz="1700" b="1">
                <a:solidFill>
                  <a:srgbClr val="000000"/>
                </a:solidFill>
              </a:defRPr>
            </a:pPr>
            <a:endParaRPr/>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81451731"/>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a:solidFill>
                  <a:srgbClr val="006666"/>
                </a:solidFill>
              </a:defRPr>
            </a:lvl1pPr>
          </a:lstStyle>
          <a:p>
            <a:r>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a:solidFill>
                  <a:srgbClr val="003366"/>
                </a:solidFill>
              </a:defRPr>
            </a:lvl1pPr>
            <a:lvl2pPr marL="789082" indent="-332754">
              <a:spcBef>
                <a:spcPts val="600"/>
              </a:spcBef>
              <a:buClr>
                <a:srgbClr val="003366"/>
              </a:buClr>
              <a:buSzPct val="75000"/>
              <a:buChar char="–"/>
              <a:defRPr sz="2800">
                <a:solidFill>
                  <a:srgbClr val="003366"/>
                </a:solidFill>
              </a:defRPr>
            </a:lvl2pPr>
            <a:lvl3pPr marL="1232107" indent="-319440">
              <a:spcBef>
                <a:spcPts val="600"/>
              </a:spcBef>
              <a:buClr>
                <a:srgbClr val="003366"/>
              </a:buClr>
              <a:buSzPct val="75000"/>
              <a:defRPr sz="2800">
                <a:solidFill>
                  <a:srgbClr val="003366"/>
                </a:solidFill>
              </a:defRPr>
            </a:lvl3pPr>
            <a:lvl4pPr marL="1723956" indent="-354934">
              <a:spcBef>
                <a:spcPts val="600"/>
              </a:spcBef>
              <a:buClr>
                <a:srgbClr val="003366"/>
              </a:buClr>
              <a:buSzPct val="80000"/>
              <a:buChar char="–"/>
              <a:defRPr sz="2800">
                <a:solidFill>
                  <a:srgbClr val="003366"/>
                </a:solidFill>
              </a:defRPr>
            </a:lvl4pPr>
            <a:lvl5pPr marL="2180286" indent="-354934">
              <a:spcBef>
                <a:spcPts val="600"/>
              </a:spcBef>
              <a:buClr>
                <a:srgbClr val="003366"/>
              </a:buClr>
              <a:buSzPct val="65000"/>
              <a:buChar char="●"/>
              <a:defRPr sz="28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216"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6365122"/>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3585409"/>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a:solidFill>
                  <a:srgbClr val="000000"/>
                </a:solidFill>
              </a:defRPr>
            </a:lvl1pPr>
          </a:lstStyle>
          <a:p>
            <a:r>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p>
            <a:pPr marL="0" indent="0" defTabSz="321022" rtl="0">
              <a:spcBef>
                <a:spcPts val="500"/>
              </a:spcBef>
              <a:buSzTx/>
              <a:buNone/>
              <a:defRPr sz="1000">
                <a:solidFill>
                  <a:srgbClr val="000000"/>
                </a:solidFill>
              </a:defRPr>
            </a:pPr>
            <a:endParaRPr/>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8684670"/>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a:solidFill>
                  <a:srgbClr val="000000"/>
                </a:solidFill>
              </a:defRPr>
            </a:lvl1pPr>
          </a:lstStyle>
          <a:p>
            <a:r>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p>
            <a:endParaRPr/>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a:solidFill>
                  <a:srgbClr val="000000"/>
                </a:solidFill>
              </a:defRPr>
            </a:lvl1pPr>
            <a:lvl2pPr marL="0" indent="321022" defTabSz="321022">
              <a:spcBef>
                <a:spcPts val="500"/>
              </a:spcBef>
              <a:buSzTx/>
              <a:buNone/>
              <a:defRPr sz="1000">
                <a:solidFill>
                  <a:srgbClr val="000000"/>
                </a:solidFill>
              </a:defRPr>
            </a:lvl2pPr>
            <a:lvl3pPr marL="0" indent="642045" defTabSz="321022">
              <a:spcBef>
                <a:spcPts val="500"/>
              </a:spcBef>
              <a:buSzTx/>
              <a:buNone/>
              <a:defRPr sz="1000">
                <a:solidFill>
                  <a:srgbClr val="000000"/>
                </a:solidFill>
              </a:defRPr>
            </a:lvl3pPr>
            <a:lvl4pPr marL="0" indent="963070" defTabSz="321022">
              <a:spcBef>
                <a:spcPts val="500"/>
              </a:spcBef>
              <a:buSzTx/>
              <a:buNone/>
              <a:defRPr sz="1000">
                <a:solidFill>
                  <a:srgbClr val="000000"/>
                </a:solidFill>
              </a:defRPr>
            </a:lvl4pPr>
            <a:lvl5pPr marL="0" indent="1284091" defTabSz="321022">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2732877"/>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3281017"/>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0">
                <a:solidFill>
                  <a:srgbClr val="000000"/>
                </a:solidFill>
              </a:defRPr>
            </a:lvl1pPr>
          </a:lstStyle>
          <a:p>
            <a:r>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8778448"/>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53"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008810989"/>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cap="all"/>
            </a:lvl1pPr>
          </a:lstStyle>
          <a:p>
            <a:r>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a:solidFill>
                  <a:srgbClr val="000000"/>
                </a:solidFill>
              </a:defRPr>
            </a:lvl1pPr>
            <a:lvl2pPr marL="0" indent="456725">
              <a:spcBef>
                <a:spcPts val="400"/>
              </a:spcBef>
              <a:buSzTx/>
              <a:buNone/>
              <a:defRPr sz="2000">
                <a:solidFill>
                  <a:srgbClr val="000000"/>
                </a:solidFill>
              </a:defRPr>
            </a:lvl2pPr>
            <a:lvl3pPr marL="0" indent="913454">
              <a:spcBef>
                <a:spcPts val="400"/>
              </a:spcBef>
              <a:buSzTx/>
              <a:buNone/>
              <a:defRPr sz="2000">
                <a:solidFill>
                  <a:srgbClr val="000000"/>
                </a:solidFill>
              </a:defRPr>
            </a:lvl3pPr>
            <a:lvl4pPr marL="0" indent="1370171">
              <a:spcBef>
                <a:spcPts val="400"/>
              </a:spcBef>
              <a:buSzTx/>
              <a:buNone/>
              <a:defRPr sz="2000">
                <a:solidFill>
                  <a:srgbClr val="000000"/>
                </a:solidFill>
              </a:defRPr>
            </a:lvl4pPr>
            <a:lvl5pPr marL="0" indent="1826907">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62"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181295871"/>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a:solidFill>
                  <a:srgbClr val="000000"/>
                </a:solidFill>
              </a:defRPr>
            </a:lvl1pPr>
            <a:lvl2pPr marL="789750" indent="-333032">
              <a:spcBef>
                <a:spcPts val="600"/>
              </a:spcBef>
              <a:buSzPct val="100000"/>
              <a:buChar char="–"/>
              <a:defRPr sz="2800">
                <a:solidFill>
                  <a:srgbClr val="000000"/>
                </a:solidFill>
              </a:defRPr>
            </a:lvl2pPr>
            <a:lvl3pPr marL="1233151" indent="-319708">
              <a:spcBef>
                <a:spcPts val="600"/>
              </a:spcBef>
              <a:buSzPct val="100000"/>
              <a:buChar char="•"/>
              <a:defRPr sz="2800">
                <a:solidFill>
                  <a:srgbClr val="000000"/>
                </a:solidFill>
              </a:defRPr>
            </a:lvl3pPr>
            <a:lvl4pPr marL="1725405" indent="-355231">
              <a:spcBef>
                <a:spcPts val="600"/>
              </a:spcBef>
              <a:buSzPct val="100000"/>
              <a:buChar char="–"/>
              <a:defRPr sz="2800">
                <a:solidFill>
                  <a:srgbClr val="000000"/>
                </a:solidFill>
              </a:defRPr>
            </a:lvl4pPr>
            <a:lvl5pPr marL="2182126" indent="-355231">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71"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473630557"/>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a:lvl1pPr>
          </a:lstStyle>
          <a:p>
            <a:r>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a:solidFill>
                  <a:srgbClr val="000000"/>
                </a:solidFill>
              </a:defRPr>
            </a:lvl1pPr>
            <a:lvl2pPr marL="0" indent="456725">
              <a:spcBef>
                <a:spcPts val="500"/>
              </a:spcBef>
              <a:buSzTx/>
              <a:buNone/>
              <a:defRPr sz="2400" b="1">
                <a:solidFill>
                  <a:srgbClr val="000000"/>
                </a:solidFill>
              </a:defRPr>
            </a:lvl2pPr>
            <a:lvl3pPr marL="0" indent="913454">
              <a:spcBef>
                <a:spcPts val="500"/>
              </a:spcBef>
              <a:buSzTx/>
              <a:buNone/>
              <a:defRPr sz="2400" b="1">
                <a:solidFill>
                  <a:srgbClr val="000000"/>
                </a:solidFill>
              </a:defRPr>
            </a:lvl3pPr>
            <a:lvl4pPr marL="0" indent="1370171">
              <a:spcBef>
                <a:spcPts val="500"/>
              </a:spcBef>
              <a:buSzTx/>
              <a:buNone/>
              <a:defRPr sz="2400" b="1">
                <a:solidFill>
                  <a:srgbClr val="000000"/>
                </a:solidFill>
              </a:defRPr>
            </a:lvl4pPr>
            <a:lvl5pPr marL="0" indent="1826907">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p>
            <a:pPr marL="0" indent="0" rtl="0">
              <a:spcBef>
                <a:spcPts val="500"/>
              </a:spcBef>
              <a:buSzTx/>
              <a:buNone/>
              <a:defRPr sz="2400" b="1">
                <a:solidFill>
                  <a:srgbClr val="000000"/>
                </a:solidFill>
              </a:defRPr>
            </a:pPr>
            <a:endParaRPr/>
          </a:p>
        </p:txBody>
      </p:sp>
      <p:sp>
        <p:nvSpPr>
          <p:cNvPr id="1881"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819850101"/>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0">
                <a:solidFill>
                  <a:srgbClr val="000000"/>
                </a:solidFill>
              </a:defRPr>
            </a:lvl1pPr>
          </a:lstStyle>
          <a:p>
            <a:r>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000000"/>
                </a:solidFill>
              </a:defRPr>
            </a:lvl1pPr>
            <a:lvl2pPr marL="0" indent="456342" algn="ctr">
              <a:buSzTx/>
              <a:buNone/>
              <a:defRPr>
                <a:solidFill>
                  <a:srgbClr val="000000"/>
                </a:solidFill>
              </a:defRPr>
            </a:lvl2pPr>
            <a:lvl3pPr marL="0" indent="912690" algn="ctr">
              <a:buSzTx/>
              <a:buNone/>
              <a:defRPr>
                <a:solidFill>
                  <a:srgbClr val="000000"/>
                </a:solidFill>
              </a:defRPr>
            </a:lvl3pPr>
            <a:lvl4pPr marL="0" indent="1369015" algn="ctr">
              <a:buSzTx/>
              <a:buNone/>
              <a:defRPr>
                <a:solidFill>
                  <a:srgbClr val="000000"/>
                </a:solidFill>
              </a:defRPr>
            </a:lvl4pPr>
            <a:lvl5pPr marL="0" indent="1825374" algn="ctr">
              <a:buSzTx/>
              <a:buNone/>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889"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149877471"/>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280595516"/>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a:lvl1pPr>
          </a:lstStyle>
          <a:p>
            <a:r>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p>
            <a:pPr marL="0" indent="0" rtl="0">
              <a:spcBef>
                <a:spcPts val="300"/>
              </a:spcBef>
              <a:buSzTx/>
              <a:buNone/>
              <a:defRPr sz="1400">
                <a:solidFill>
                  <a:srgbClr val="000000"/>
                </a:solidFill>
              </a:defRPr>
            </a:pPr>
            <a:endParaRPr/>
          </a:p>
        </p:txBody>
      </p:sp>
      <p:sp>
        <p:nvSpPr>
          <p:cNvPr id="1906"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868050642"/>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a:lvl1pPr>
          </a:lstStyle>
          <a:p>
            <a:r>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a:solidFill>
                  <a:srgbClr val="000000"/>
                </a:solidFill>
              </a:defRPr>
            </a:lvl1pPr>
            <a:lvl2pPr marL="0" indent="456725">
              <a:spcBef>
                <a:spcPts val="300"/>
              </a:spcBef>
              <a:buSzTx/>
              <a:buNone/>
              <a:defRPr sz="1400">
                <a:solidFill>
                  <a:srgbClr val="000000"/>
                </a:solidFill>
              </a:defRPr>
            </a:lvl2pPr>
            <a:lvl3pPr marL="0" indent="913454">
              <a:spcBef>
                <a:spcPts val="300"/>
              </a:spcBef>
              <a:buSzTx/>
              <a:buNone/>
              <a:defRPr sz="1400">
                <a:solidFill>
                  <a:srgbClr val="000000"/>
                </a:solidFill>
              </a:defRPr>
            </a:lvl3pPr>
            <a:lvl4pPr marL="0" indent="1370171">
              <a:spcBef>
                <a:spcPts val="300"/>
              </a:spcBef>
              <a:buSzTx/>
              <a:buNone/>
              <a:defRPr sz="1400">
                <a:solidFill>
                  <a:srgbClr val="000000"/>
                </a:solidFill>
              </a:defRPr>
            </a:lvl4pPr>
            <a:lvl5pPr marL="0" indent="1826907">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16"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04478321"/>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25"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785903276"/>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a:lvl1pPr>
          </a:lstStyle>
          <a:p>
            <a:r>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34"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558696652"/>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8679447"/>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cap="all">
                <a:solidFill>
                  <a:srgbClr val="000000"/>
                </a:solidFill>
              </a:defRPr>
            </a:lvl1pPr>
          </a:lstStyle>
          <a:p>
            <a:r>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a:solidFill>
                  <a:srgbClr val="000000"/>
                </a:solidFill>
              </a:defRPr>
            </a:lvl1pPr>
            <a:lvl2pPr marL="0" indent="321326" defTabSz="321326">
              <a:spcBef>
                <a:spcPts val="500"/>
              </a:spcBef>
              <a:buSzTx/>
              <a:buNone/>
              <a:defRPr sz="1400">
                <a:solidFill>
                  <a:srgbClr val="000000"/>
                </a:solidFill>
              </a:defRPr>
            </a:lvl2pPr>
            <a:lvl3pPr marL="0" indent="642653" defTabSz="321326">
              <a:spcBef>
                <a:spcPts val="500"/>
              </a:spcBef>
              <a:buSzTx/>
              <a:buNone/>
              <a:defRPr sz="1400">
                <a:solidFill>
                  <a:srgbClr val="000000"/>
                </a:solidFill>
              </a:defRPr>
            </a:lvl3pPr>
            <a:lvl4pPr marL="0" indent="963981" defTabSz="321326">
              <a:spcBef>
                <a:spcPts val="500"/>
              </a:spcBef>
              <a:buSzTx/>
              <a:buNone/>
              <a:defRPr sz="1400">
                <a:solidFill>
                  <a:srgbClr val="000000"/>
                </a:solidFill>
              </a:defRPr>
            </a:lvl4pPr>
            <a:lvl5pPr marL="0" indent="1285307" defTabSz="321326">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6500062"/>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a:solidFill>
                  <a:srgbClr val="000000"/>
                </a:solidFill>
              </a:defRPr>
            </a:lvl1pPr>
            <a:lvl2pPr marL="240995" indent="80332" defTabSz="321326">
              <a:spcBef>
                <a:spcPts val="500"/>
              </a:spcBef>
              <a:buSzTx/>
              <a:buNone/>
              <a:defRPr sz="2000">
                <a:solidFill>
                  <a:srgbClr val="000000"/>
                </a:solidFill>
              </a:defRPr>
            </a:lvl2pPr>
            <a:lvl3pPr marL="240995" indent="401659" defTabSz="321326">
              <a:spcBef>
                <a:spcPts val="500"/>
              </a:spcBef>
              <a:buSzTx/>
              <a:buNone/>
              <a:defRPr sz="2000">
                <a:solidFill>
                  <a:srgbClr val="000000"/>
                </a:solidFill>
              </a:defRPr>
            </a:lvl3pPr>
            <a:lvl4pPr marL="240995" indent="722987" defTabSz="321326">
              <a:spcBef>
                <a:spcPts val="500"/>
              </a:spcBef>
              <a:buSzTx/>
              <a:buNone/>
              <a:defRPr sz="2000">
                <a:solidFill>
                  <a:srgbClr val="000000"/>
                </a:solidFill>
              </a:defRPr>
            </a:lvl4pPr>
            <a:lvl5pPr marL="240995" indent="1044319" defTabSz="321326">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2608843"/>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a:solidFill>
                  <a:srgbClr val="000000"/>
                </a:solidFill>
              </a:defRPr>
            </a:lvl1pPr>
            <a:lvl2pPr marL="0" indent="321326" defTabSz="321326">
              <a:spcBef>
                <a:spcPts val="500"/>
              </a:spcBef>
              <a:buSzTx/>
              <a:buNone/>
              <a:defRPr sz="1700" b="1">
                <a:solidFill>
                  <a:srgbClr val="000000"/>
                </a:solidFill>
              </a:defRPr>
            </a:lvl2pPr>
            <a:lvl3pPr marL="0" indent="642653" defTabSz="321326">
              <a:spcBef>
                <a:spcPts val="500"/>
              </a:spcBef>
              <a:buSzTx/>
              <a:buNone/>
              <a:defRPr sz="1700" b="1">
                <a:solidFill>
                  <a:srgbClr val="000000"/>
                </a:solidFill>
              </a:defRPr>
            </a:lvl3pPr>
            <a:lvl4pPr marL="0" indent="963981" defTabSz="321326">
              <a:spcBef>
                <a:spcPts val="500"/>
              </a:spcBef>
              <a:buSzTx/>
              <a:buNone/>
              <a:defRPr sz="1700" b="1">
                <a:solidFill>
                  <a:srgbClr val="000000"/>
                </a:solidFill>
              </a:defRPr>
            </a:lvl4pPr>
            <a:lvl5pPr marL="0" indent="1285307" defTabSz="321326">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p>
            <a:pPr marL="0" indent="0" defTabSz="321326" rtl="0">
              <a:spcBef>
                <a:spcPts val="500"/>
              </a:spcBef>
              <a:buSzTx/>
              <a:buNone/>
              <a:defRPr sz="1700" b="1">
                <a:solidFill>
                  <a:srgbClr val="000000"/>
                </a:solidFill>
              </a:defRPr>
            </a:pPr>
            <a:endParaRPr/>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0757036"/>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cap="all">
                <a:solidFill>
                  <a:srgbClr val="000000"/>
                </a:solidFill>
              </a:defRPr>
            </a:lvl1pPr>
          </a:lstStyle>
          <a:p>
            <a:r>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7913608"/>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8257687"/>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a:solidFill>
                  <a:srgbClr val="000000"/>
                </a:solidFill>
              </a:defRPr>
            </a:lvl1pPr>
          </a:lstStyle>
          <a:p>
            <a:r>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p>
            <a:pPr marL="0" indent="0" defTabSz="321326" rtl="0">
              <a:spcBef>
                <a:spcPts val="500"/>
              </a:spcBef>
              <a:buSzTx/>
              <a:buNone/>
              <a:defRPr sz="1000">
                <a:solidFill>
                  <a:srgbClr val="000000"/>
                </a:solidFill>
              </a:defRPr>
            </a:pPr>
            <a:endParaRPr/>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8493625"/>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a:solidFill>
                  <a:srgbClr val="000000"/>
                </a:solidFill>
              </a:defRPr>
            </a:lvl1pPr>
          </a:lstStyle>
          <a:p>
            <a:r>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p>
            <a:endParaRPr/>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a:solidFill>
                  <a:srgbClr val="000000"/>
                </a:solidFill>
              </a:defRPr>
            </a:lvl1pPr>
            <a:lvl2pPr marL="0" indent="321326" defTabSz="321326">
              <a:spcBef>
                <a:spcPts val="500"/>
              </a:spcBef>
              <a:buSzTx/>
              <a:buNone/>
              <a:defRPr sz="1000">
                <a:solidFill>
                  <a:srgbClr val="000000"/>
                </a:solidFill>
              </a:defRPr>
            </a:lvl2pPr>
            <a:lvl3pPr marL="0" indent="642653" defTabSz="321326">
              <a:spcBef>
                <a:spcPts val="500"/>
              </a:spcBef>
              <a:buSzTx/>
              <a:buNone/>
              <a:defRPr sz="1000">
                <a:solidFill>
                  <a:srgbClr val="000000"/>
                </a:solidFill>
              </a:defRPr>
            </a:lvl3pPr>
            <a:lvl4pPr marL="0" indent="963981" defTabSz="321326">
              <a:spcBef>
                <a:spcPts val="500"/>
              </a:spcBef>
              <a:buSzTx/>
              <a:buNone/>
              <a:defRPr sz="1000">
                <a:solidFill>
                  <a:srgbClr val="000000"/>
                </a:solidFill>
              </a:defRPr>
            </a:lvl4pPr>
            <a:lvl5pPr marL="0" indent="1285307" defTabSz="321326">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1831077"/>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69390418"/>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0">
                <a:solidFill>
                  <a:srgbClr val="000000"/>
                </a:solidFill>
              </a:defRPr>
            </a:lvl1pPr>
          </a:lstStyle>
          <a:p>
            <a:r>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3615869"/>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96135269"/>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cap="all">
                <a:solidFill>
                  <a:srgbClr val="000000"/>
                </a:solidFill>
              </a:defRPr>
            </a:lvl1pPr>
          </a:lstStyle>
          <a:p>
            <a:r>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a:solidFill>
                  <a:srgbClr val="000000"/>
                </a:solidFill>
              </a:defRPr>
            </a:lvl1pPr>
            <a:lvl2pPr marL="0" indent="321503" defTabSz="321503">
              <a:spcBef>
                <a:spcPts val="500"/>
              </a:spcBef>
              <a:buSzTx/>
              <a:buNone/>
              <a:defRPr sz="1400">
                <a:solidFill>
                  <a:srgbClr val="000000"/>
                </a:solidFill>
              </a:defRPr>
            </a:lvl2pPr>
            <a:lvl3pPr marL="0" indent="643006" defTabSz="321503">
              <a:spcBef>
                <a:spcPts val="500"/>
              </a:spcBef>
              <a:buSzTx/>
              <a:buNone/>
              <a:defRPr sz="1400">
                <a:solidFill>
                  <a:srgbClr val="000000"/>
                </a:solidFill>
              </a:defRPr>
            </a:lvl3pPr>
            <a:lvl4pPr marL="0" indent="964508" defTabSz="321503">
              <a:spcBef>
                <a:spcPts val="500"/>
              </a:spcBef>
              <a:buSzTx/>
              <a:buNone/>
              <a:defRPr sz="1400">
                <a:solidFill>
                  <a:srgbClr val="000000"/>
                </a:solidFill>
              </a:defRPr>
            </a:lvl4pPr>
            <a:lvl5pPr marL="0" indent="1286012" defTabSz="321503">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4665991"/>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a:solidFill>
                  <a:srgbClr val="000000"/>
                </a:solidFill>
              </a:defRPr>
            </a:lvl1pPr>
            <a:lvl2pPr marL="241126" indent="80376" defTabSz="321503">
              <a:spcBef>
                <a:spcPts val="500"/>
              </a:spcBef>
              <a:buSzTx/>
              <a:buNone/>
              <a:defRPr sz="2000">
                <a:solidFill>
                  <a:srgbClr val="000000"/>
                </a:solidFill>
              </a:defRPr>
            </a:lvl2pPr>
            <a:lvl3pPr marL="241126" indent="401879" defTabSz="321503">
              <a:spcBef>
                <a:spcPts val="500"/>
              </a:spcBef>
              <a:buSzTx/>
              <a:buNone/>
              <a:defRPr sz="2000">
                <a:solidFill>
                  <a:srgbClr val="000000"/>
                </a:solidFill>
              </a:defRPr>
            </a:lvl3pPr>
            <a:lvl4pPr marL="241126" indent="723381" defTabSz="321503">
              <a:spcBef>
                <a:spcPts val="500"/>
              </a:spcBef>
              <a:buSzTx/>
              <a:buNone/>
              <a:defRPr sz="2000">
                <a:solidFill>
                  <a:srgbClr val="000000"/>
                </a:solidFill>
              </a:defRPr>
            </a:lvl4pPr>
            <a:lvl5pPr marL="241126" indent="1044885" defTabSz="321503">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4899041"/>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a:solidFill>
                  <a:srgbClr val="000000"/>
                </a:solidFill>
              </a:defRPr>
            </a:lvl1pPr>
            <a:lvl2pPr marL="0" indent="321503" defTabSz="321503">
              <a:spcBef>
                <a:spcPts val="500"/>
              </a:spcBef>
              <a:buSzTx/>
              <a:buNone/>
              <a:defRPr sz="1700" b="1">
                <a:solidFill>
                  <a:srgbClr val="000000"/>
                </a:solidFill>
              </a:defRPr>
            </a:lvl2pPr>
            <a:lvl3pPr marL="0" indent="643006" defTabSz="321503">
              <a:spcBef>
                <a:spcPts val="500"/>
              </a:spcBef>
              <a:buSzTx/>
              <a:buNone/>
              <a:defRPr sz="1700" b="1">
                <a:solidFill>
                  <a:srgbClr val="000000"/>
                </a:solidFill>
              </a:defRPr>
            </a:lvl3pPr>
            <a:lvl4pPr marL="0" indent="964508" defTabSz="321503">
              <a:spcBef>
                <a:spcPts val="500"/>
              </a:spcBef>
              <a:buSzTx/>
              <a:buNone/>
              <a:defRPr sz="1700" b="1">
                <a:solidFill>
                  <a:srgbClr val="000000"/>
                </a:solidFill>
              </a:defRPr>
            </a:lvl4pPr>
            <a:lvl5pPr marL="0" indent="1286012" defTabSz="321503">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p>
            <a:pPr marL="0" indent="0" defTabSz="321503" rtl="0">
              <a:spcBef>
                <a:spcPts val="500"/>
              </a:spcBef>
              <a:buSzTx/>
              <a:buNone/>
              <a:defRPr sz="1700" b="1">
                <a:solidFill>
                  <a:srgbClr val="000000"/>
                </a:solidFill>
              </a:defRPr>
            </a:pPr>
            <a:endParaRPr/>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8197551"/>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57857514"/>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a:solidFill>
                  <a:srgbClr val="000000"/>
                </a:solidFill>
              </a:defRPr>
            </a:lvl1pPr>
          </a:lstStyle>
          <a:p>
            <a:r>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p>
            <a:pPr marL="0" indent="0" defTabSz="321503" rtl="0">
              <a:spcBef>
                <a:spcPts val="500"/>
              </a:spcBef>
              <a:buSzTx/>
              <a:buNone/>
              <a:defRPr sz="1000">
                <a:solidFill>
                  <a:srgbClr val="000000"/>
                </a:solidFill>
              </a:defRPr>
            </a:pPr>
            <a:endParaRPr/>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9738367"/>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a:solidFill>
                  <a:srgbClr val="000000"/>
                </a:solidFill>
              </a:defRPr>
            </a:lvl1pPr>
          </a:lstStyle>
          <a:p>
            <a:r>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p>
            <a:endParaRPr/>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a:solidFill>
                  <a:srgbClr val="000000"/>
                </a:solidFill>
              </a:defRPr>
            </a:lvl1pPr>
            <a:lvl2pPr marL="0" indent="321503" defTabSz="321503">
              <a:spcBef>
                <a:spcPts val="500"/>
              </a:spcBef>
              <a:buSzTx/>
              <a:buNone/>
              <a:defRPr sz="1000">
                <a:solidFill>
                  <a:srgbClr val="000000"/>
                </a:solidFill>
              </a:defRPr>
            </a:lvl2pPr>
            <a:lvl3pPr marL="0" indent="643006" defTabSz="321503">
              <a:spcBef>
                <a:spcPts val="500"/>
              </a:spcBef>
              <a:buSzTx/>
              <a:buNone/>
              <a:defRPr sz="1000">
                <a:solidFill>
                  <a:srgbClr val="000000"/>
                </a:solidFill>
              </a:defRPr>
            </a:lvl3pPr>
            <a:lvl4pPr marL="0" indent="964508" defTabSz="321503">
              <a:spcBef>
                <a:spcPts val="500"/>
              </a:spcBef>
              <a:buSzTx/>
              <a:buNone/>
              <a:defRPr sz="1000">
                <a:solidFill>
                  <a:srgbClr val="000000"/>
                </a:solidFill>
              </a:defRPr>
            </a:lvl4pPr>
            <a:lvl5pPr marL="0" indent="1286012" defTabSz="321503">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21182887"/>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0">
                <a:solidFill>
                  <a:srgbClr val="000000"/>
                </a:solidFill>
              </a:defRPr>
            </a:lvl1pPr>
          </a:lstStyle>
          <a:p>
            <a:r>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2220822"/>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0">
                <a:solidFill>
                  <a:srgbClr val="000000"/>
                </a:solidFill>
              </a:defRPr>
            </a:lvl1pPr>
          </a:lstStyle>
          <a:p>
            <a:r>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a:solidFill>
                  <a:srgbClr val="000000"/>
                </a:solidFill>
              </a:defRPr>
            </a:lvl1pPr>
            <a:lvl2pPr marL="241126" indent="80376" defTabSz="321503">
              <a:spcBef>
                <a:spcPts val="500"/>
              </a:spcBef>
              <a:buSzTx/>
              <a:buNone/>
              <a:defRPr sz="2300">
                <a:solidFill>
                  <a:srgbClr val="000000"/>
                </a:solidFill>
              </a:defRPr>
            </a:lvl2pPr>
            <a:lvl3pPr marL="241126" indent="401879" defTabSz="321503">
              <a:spcBef>
                <a:spcPts val="500"/>
              </a:spcBef>
              <a:buSzTx/>
              <a:buNone/>
              <a:defRPr sz="2300">
                <a:solidFill>
                  <a:srgbClr val="000000"/>
                </a:solidFill>
              </a:defRPr>
            </a:lvl3pPr>
            <a:lvl4pPr marL="241126" indent="723381" defTabSz="321503">
              <a:spcBef>
                <a:spcPts val="500"/>
              </a:spcBef>
              <a:buSzTx/>
              <a:buNone/>
              <a:defRPr sz="2300">
                <a:solidFill>
                  <a:srgbClr val="000000"/>
                </a:solidFill>
              </a:defRPr>
            </a:lvl4pPr>
            <a:lvl5pPr marL="241126" indent="1044885" defTabSz="321503">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0240104"/>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p>
            <a:r>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lvl1pPr>
            <a:lvl2pPr marL="783771" indent="-326571" algn="ctr"/>
            <a:lvl3pPr marL="1219200" indent="-304800" algn="ctr"/>
            <a:lvl4pPr marL="1737360" indent="-365760" algn="ctr"/>
            <a:lvl5pPr marL="2194560" indent="-365760" algn="ctr"/>
          </a:lstStyle>
          <a:p>
            <a:r>
              <a:t>Body Level One</a:t>
            </a:r>
          </a:p>
          <a:p>
            <a:pPr lvl="1"/>
            <a:r>
              <a:t>Body Level Two</a:t>
            </a:r>
          </a:p>
          <a:p>
            <a:pPr lvl="2"/>
            <a:r>
              <a:t>Body Level Three</a:t>
            </a:r>
          </a:p>
          <a:p>
            <a:pPr lvl="3"/>
            <a:r>
              <a:t>Body Level Four</a:t>
            </a:r>
          </a:p>
          <a:p>
            <a:pPr lvl="4"/>
            <a:r>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415901244"/>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type="tx">
  <p:cSld name="13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p>
            <a:r>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239036917"/>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cap="all"/>
            </a:lvl1pPr>
          </a:lstStyle>
          <a:p>
            <a:r>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938952146"/>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p>
            <a:r>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649784656"/>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p>
            <a:r>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pPr>
            <a:endParaRPr/>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952453634"/>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690.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p>
            <a:r>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19786872"/>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a:lvl1pPr>
          </a:lstStyle>
          <a:p>
            <a:r>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pPr>
            <a:endParaRPr/>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018189784"/>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a:lvl1pPr>
          </a:lstStyle>
          <a:p>
            <a:r>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957033261"/>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p>
            <a:r>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905681611"/>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p>
            <a:r>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lvl1pPr>
            <a:lvl2pPr marL="783771" indent="-326571"/>
            <a:lvl3pPr marL="1219200" indent="-304800"/>
            <a:lvl4pPr marL="1737360" indent="-365760"/>
            <a:lvl5pPr marL="2194560" indent="-365760"/>
          </a:lstStyle>
          <a:p>
            <a:r>
              <a:t>Body Level One</a:t>
            </a:r>
          </a:p>
          <a:p>
            <a:pPr lvl="1"/>
            <a:r>
              <a:t>Body Level Two</a:t>
            </a:r>
          </a:p>
          <a:p>
            <a:pPr lvl="2"/>
            <a:r>
              <a:t>Body Level Three</a:t>
            </a:r>
          </a:p>
          <a:p>
            <a:pPr lvl="3"/>
            <a:r>
              <a:t>Body Level Four</a:t>
            </a:r>
          </a:p>
          <a:p>
            <a:pPr lvl="4"/>
            <a:r>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026065575"/>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4538031"/>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lvl1pPr>
          </a:lstStyle>
          <a:p>
            <a:r>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FFFFFF"/>
                </a:solidFill>
              </a:defRPr>
            </a:lvl1pPr>
            <a:lvl2pPr marL="0" indent="457200">
              <a:spcBef>
                <a:spcPts val="400"/>
              </a:spcBef>
              <a:buSzTx/>
              <a:buNone/>
              <a:defRPr sz="2000">
                <a:solidFill>
                  <a:srgbClr val="FFFFFF"/>
                </a:solidFill>
              </a:defRPr>
            </a:lvl2pPr>
            <a:lvl3pPr marL="0" indent="914400">
              <a:spcBef>
                <a:spcPts val="400"/>
              </a:spcBef>
              <a:buSzTx/>
              <a:buNone/>
              <a:defRPr sz="2000">
                <a:solidFill>
                  <a:srgbClr val="FFFFFF"/>
                </a:solidFill>
              </a:defRPr>
            </a:lvl3pPr>
            <a:lvl4pPr marL="0" indent="1371600">
              <a:spcBef>
                <a:spcPts val="400"/>
              </a:spcBef>
              <a:buSzTx/>
              <a:buNone/>
              <a:defRPr sz="2000">
                <a:solidFill>
                  <a:srgbClr val="FFFFFF"/>
                </a:solidFill>
              </a:defRPr>
            </a:lvl4pPr>
            <a:lvl5pPr marL="0" indent="1828800">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7361966"/>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a:solidFill>
                  <a:srgbClr val="FFFFFF"/>
                </a:solidFill>
              </a:defRPr>
            </a:lvl1pPr>
            <a:lvl2pPr marL="790575" indent="-333375">
              <a:spcBef>
                <a:spcPts val="600"/>
              </a:spcBef>
              <a:buSzPct val="100000"/>
              <a:buChar char="–"/>
              <a:defRPr sz="2800">
                <a:solidFill>
                  <a:srgbClr val="FFFFFF"/>
                </a:solidFill>
              </a:defRPr>
            </a:lvl2pPr>
            <a:lvl3pPr marL="1234439" indent="-320039">
              <a:spcBef>
                <a:spcPts val="600"/>
              </a:spcBef>
              <a:buSzPct val="100000"/>
              <a:buChar char="•"/>
              <a:defRPr sz="2800">
                <a:solidFill>
                  <a:srgbClr val="FFFFFF"/>
                </a:solidFill>
              </a:defRPr>
            </a:lvl3pPr>
            <a:lvl4pPr marL="1727200" indent="-355600">
              <a:spcBef>
                <a:spcPts val="600"/>
              </a:spcBef>
              <a:buSzPct val="100000"/>
              <a:buChar char="–"/>
              <a:defRPr sz="2800">
                <a:solidFill>
                  <a:srgbClr val="FFFFFF"/>
                </a:solidFill>
              </a:defRPr>
            </a:lvl4pPr>
            <a:lvl5pPr marL="2184400" indent="-355600">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7778011"/>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lvl1pPr>
          </a:lstStyle>
          <a:p>
            <a:r>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FFFFFF"/>
                </a:solidFill>
              </a:defRPr>
            </a:lvl1pPr>
            <a:lvl2pPr marL="0" indent="457200">
              <a:spcBef>
                <a:spcPts val="500"/>
              </a:spcBef>
              <a:buSzTx/>
              <a:buNone/>
              <a:defRPr sz="2400" b="1">
                <a:solidFill>
                  <a:srgbClr val="FFFFFF"/>
                </a:solidFill>
              </a:defRPr>
            </a:lvl2pPr>
            <a:lvl3pPr marL="0" indent="914400">
              <a:spcBef>
                <a:spcPts val="500"/>
              </a:spcBef>
              <a:buSzTx/>
              <a:buNone/>
              <a:defRPr sz="2400" b="1">
                <a:solidFill>
                  <a:srgbClr val="FFFFFF"/>
                </a:solidFill>
              </a:defRPr>
            </a:lvl3pPr>
            <a:lvl4pPr marL="0" indent="1371600">
              <a:spcBef>
                <a:spcPts val="500"/>
              </a:spcBef>
              <a:buSzTx/>
              <a:buNone/>
              <a:defRPr sz="2400" b="1">
                <a:solidFill>
                  <a:srgbClr val="FFFFFF"/>
                </a:solidFill>
              </a:defRPr>
            </a:lvl4pPr>
            <a:lvl5pPr marL="0" indent="1828800">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FFFFFF"/>
                </a:solidFill>
              </a:defRPr>
            </a:pPr>
            <a:endParaRPr/>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2277068"/>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2389"/>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a:lvl1pPr>
          </a:lstStyle>
          <a:p>
            <a:r>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pPr>
            <a:endParaRPr/>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lvl1pPr>
          </a:lstStyle>
          <a:p>
            <a:r>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FFFFFF"/>
                </a:solidFill>
              </a:defRPr>
            </a:pPr>
            <a:endParaRPr/>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7468794"/>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lvl1pPr>
          </a:lstStyle>
          <a:p>
            <a:r>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FFFFFF"/>
                </a:solidFill>
              </a:defRPr>
            </a:lvl1pPr>
            <a:lvl2pPr marL="0" indent="457200">
              <a:spcBef>
                <a:spcPts val="300"/>
              </a:spcBef>
              <a:buSzTx/>
              <a:buNone/>
              <a:defRPr sz="1400">
                <a:solidFill>
                  <a:srgbClr val="FFFFFF"/>
                </a:solidFill>
              </a:defRPr>
            </a:lvl2pPr>
            <a:lvl3pPr marL="0" indent="914400">
              <a:spcBef>
                <a:spcPts val="300"/>
              </a:spcBef>
              <a:buSzTx/>
              <a:buNone/>
              <a:defRPr sz="1400">
                <a:solidFill>
                  <a:srgbClr val="FFFFFF"/>
                </a:solidFill>
              </a:defRPr>
            </a:lvl3pPr>
            <a:lvl4pPr marL="0" indent="1371600">
              <a:spcBef>
                <a:spcPts val="300"/>
              </a:spcBef>
              <a:buSzTx/>
              <a:buNone/>
              <a:defRPr sz="1400">
                <a:solidFill>
                  <a:srgbClr val="FFFFFF"/>
                </a:solidFill>
              </a:defRPr>
            </a:lvl4pPr>
            <a:lvl5pPr marL="0" indent="1828800">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08470926"/>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9770506"/>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0"/>
            </a:lvl1pPr>
          </a:lstStyle>
          <a:p>
            <a:r>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591098"/>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1256260"/>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6166925"/>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01177120"/>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93911530"/>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93222982"/>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55935274"/>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18817993"/>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04016413"/>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74332605"/>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38689206"/>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03135150"/>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12353094"/>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13"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128499779"/>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lvl1pPr>
          </a:lstStyle>
          <a:p>
            <a:r>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defRPr>
            </a:lvl1pPr>
            <a:lvl2pPr marL="0" indent="457200">
              <a:spcBef>
                <a:spcPts val="400"/>
              </a:spcBef>
              <a:buSzTx/>
              <a:buNone/>
              <a:defRPr sz="2000">
                <a:solidFill>
                  <a:srgbClr val="000000"/>
                </a:solidFill>
              </a:defRPr>
            </a:lvl2pPr>
            <a:lvl3pPr marL="0" indent="914400">
              <a:spcBef>
                <a:spcPts val="400"/>
              </a:spcBef>
              <a:buSzTx/>
              <a:buNone/>
              <a:defRPr sz="2000">
                <a:solidFill>
                  <a:srgbClr val="000000"/>
                </a:solidFill>
              </a:defRPr>
            </a:lvl3pPr>
            <a:lvl4pPr marL="0" indent="1371600">
              <a:spcBef>
                <a:spcPts val="400"/>
              </a:spcBef>
              <a:buSzTx/>
              <a:buNone/>
              <a:defRPr sz="2000">
                <a:solidFill>
                  <a:srgbClr val="000000"/>
                </a:solidFill>
              </a:defRPr>
            </a:lvl4pPr>
            <a:lvl5pPr marL="0" indent="182880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22"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037576882"/>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defRPr>
            </a:lvl1pPr>
            <a:lvl2pPr marL="790575" indent="-333375">
              <a:spcBef>
                <a:spcPts val="600"/>
              </a:spcBef>
              <a:buSzPct val="100000"/>
              <a:buChar char="–"/>
              <a:defRPr sz="2800">
                <a:solidFill>
                  <a:srgbClr val="000000"/>
                </a:solidFill>
              </a:defRPr>
            </a:lvl2pPr>
            <a:lvl3pPr marL="1234439" indent="-320039">
              <a:spcBef>
                <a:spcPts val="600"/>
              </a:spcBef>
              <a:buSzPct val="100000"/>
              <a:buChar char="•"/>
              <a:defRPr sz="2800">
                <a:solidFill>
                  <a:srgbClr val="000000"/>
                </a:solidFill>
              </a:defRPr>
            </a:lvl3pPr>
            <a:lvl4pPr marL="1727200" indent="-355600">
              <a:spcBef>
                <a:spcPts val="600"/>
              </a:spcBef>
              <a:buSzPct val="100000"/>
              <a:buChar char="–"/>
              <a:defRPr sz="2800">
                <a:solidFill>
                  <a:srgbClr val="000000"/>
                </a:solidFill>
              </a:defRPr>
            </a:lvl4pPr>
            <a:lvl5pPr marL="2184400" indent="-355600">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31"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578355337"/>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a:lvl1pPr>
          </a:lstStyle>
          <a:p>
            <a:r>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defRPr>
            </a:lvl1pPr>
            <a:lvl2pPr marL="0" indent="457200">
              <a:spcBef>
                <a:spcPts val="500"/>
              </a:spcBef>
              <a:buSzTx/>
              <a:buNone/>
              <a:defRPr sz="2400" b="1">
                <a:solidFill>
                  <a:srgbClr val="000000"/>
                </a:solidFill>
              </a:defRPr>
            </a:lvl2pPr>
            <a:lvl3pPr marL="0" indent="914400">
              <a:spcBef>
                <a:spcPts val="500"/>
              </a:spcBef>
              <a:buSzTx/>
              <a:buNone/>
              <a:defRPr sz="2400" b="1">
                <a:solidFill>
                  <a:srgbClr val="000000"/>
                </a:solidFill>
              </a:defRPr>
            </a:lvl3pPr>
            <a:lvl4pPr marL="0" indent="1371600">
              <a:spcBef>
                <a:spcPts val="500"/>
              </a:spcBef>
              <a:buSzTx/>
              <a:buNone/>
              <a:defRPr sz="2400" b="1">
                <a:solidFill>
                  <a:srgbClr val="000000"/>
                </a:solidFill>
              </a:defRPr>
            </a:lvl4pPr>
            <a:lvl5pPr marL="0" indent="182880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defRPr>
            </a:pPr>
            <a:endParaRPr/>
          </a:p>
        </p:txBody>
      </p:sp>
      <p:sp>
        <p:nvSpPr>
          <p:cNvPr id="2741"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115458712"/>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a:solidFill>
                  <a:srgbClr val="000000"/>
                </a:solidFill>
              </a:defRPr>
            </a:lvl1pPr>
          </a:lstStyle>
          <a:p>
            <a:r>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49"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375097303"/>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063737590"/>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lvl1pPr>
          </a:lstStyle>
          <a:p>
            <a:r>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defRPr>
            </a:pPr>
            <a:endParaRPr/>
          </a:p>
        </p:txBody>
      </p:sp>
      <p:sp>
        <p:nvSpPr>
          <p:cNvPr id="2766"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610683212"/>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lvl1pPr>
          </a:lstStyle>
          <a:p>
            <a:r>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defRPr>
            </a:lvl1pPr>
            <a:lvl2pPr marL="0" indent="457200">
              <a:spcBef>
                <a:spcPts val="300"/>
              </a:spcBef>
              <a:buSzTx/>
              <a:buNone/>
              <a:defRPr sz="1400">
                <a:solidFill>
                  <a:srgbClr val="000000"/>
                </a:solidFill>
              </a:defRPr>
            </a:lvl2pPr>
            <a:lvl3pPr marL="0" indent="914400">
              <a:spcBef>
                <a:spcPts val="300"/>
              </a:spcBef>
              <a:buSzTx/>
              <a:buNone/>
              <a:defRPr sz="1400">
                <a:solidFill>
                  <a:srgbClr val="000000"/>
                </a:solidFill>
              </a:defRPr>
            </a:lvl3pPr>
            <a:lvl4pPr marL="0" indent="1371600">
              <a:spcBef>
                <a:spcPts val="300"/>
              </a:spcBef>
              <a:buSzTx/>
              <a:buNone/>
              <a:defRPr sz="1400">
                <a:solidFill>
                  <a:srgbClr val="000000"/>
                </a:solidFill>
              </a:defRPr>
            </a:lvl4pPr>
            <a:lvl5pPr marL="0" indent="182880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76"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592155982"/>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a:lvl1pPr>
          </a:lstStyle>
          <a:p>
            <a:r>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85"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371303080"/>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a:lvl1pPr>
          </a:lstStyle>
          <a:p>
            <a:r>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a:solidFill>
                  <a:srgbClr val="000000"/>
                </a:solidFill>
              </a:defRPr>
            </a:lvl1pPr>
            <a:lvl2pPr marL="783771" indent="-326571">
              <a:buSzPct val="100000"/>
              <a:buChar char="–"/>
              <a:defRPr>
                <a:solidFill>
                  <a:srgbClr val="000000"/>
                </a:solidFill>
              </a:defRPr>
            </a:lvl2pPr>
            <a:lvl3pPr marL="1219200" indent="-304800">
              <a:buSzPct val="100000"/>
              <a:buChar char="•"/>
              <a:defRPr>
                <a:solidFill>
                  <a:srgbClr val="000000"/>
                </a:solidFill>
              </a:defRPr>
            </a:lvl3pPr>
            <a:lvl4pPr marL="1737360" indent="-365760">
              <a:buSzPct val="100000"/>
              <a:buChar char="–"/>
              <a:defRPr>
                <a:solidFill>
                  <a:srgbClr val="000000"/>
                </a:solidFill>
              </a:defRPr>
            </a:lvl4pPr>
            <a:lvl5pPr marL="2194560" indent="-36576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794" name="Slide Number"/>
          <p:cNvSpPr txBox="1">
            <a:spLocks noGrp="1"/>
          </p:cNvSpPr>
          <p:nvPr>
            <p:ph type="sldNum" sz="quarter" idx="2"/>
          </p:nvPr>
        </p:nvSpPr>
        <p:spPr>
          <a:xfrm>
            <a:off x="8156292" y="6248400"/>
            <a:ext cx="301909" cy="288824"/>
          </a:xfrm>
          <a:prstGeom prst="rect">
            <a:avLst/>
          </a:prstGeom>
        </p:spPr>
        <p:txBody>
          <a:bodyPr lIns="45719" tIns="45719" rIns="45719" bIns="45719"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656440227"/>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a:lvl1pPr>
          </a:lstStyle>
          <a:p>
            <a:r>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a:solidFill>
                  <a:srgbClr val="000000"/>
                </a:solidFill>
              </a:defRPr>
            </a:lvl1pPr>
            <a:lvl2pPr marL="783459" indent="-326443" algn="ctr">
              <a:buSzPct val="100000"/>
              <a:buChar char="–"/>
              <a:defRPr>
                <a:solidFill>
                  <a:srgbClr val="000000"/>
                </a:solidFill>
              </a:defRPr>
            </a:lvl2pPr>
            <a:lvl3pPr marL="1218714" indent="-304679" algn="ctr">
              <a:buSzPct val="100000"/>
              <a:buChar char="•"/>
              <a:defRPr>
                <a:solidFill>
                  <a:srgbClr val="000000"/>
                </a:solidFill>
              </a:defRPr>
            </a:lvl3pPr>
            <a:lvl4pPr marL="1736672" indent="-365616" algn="ctr">
              <a:buSzPct val="100000"/>
              <a:buChar char="–"/>
              <a:defRPr>
                <a:solidFill>
                  <a:srgbClr val="000000"/>
                </a:solidFill>
              </a:defRPr>
            </a:lvl4pPr>
            <a:lvl5pPr marL="2193689" indent="-365616" algn="ct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03"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908670848"/>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12"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123760696"/>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cap="all"/>
            </a:lvl1pPr>
          </a:lstStyle>
          <a:p>
            <a:r>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a:solidFill>
                  <a:srgbClr val="000000"/>
                </a:solidFill>
              </a:defRPr>
            </a:lvl1pPr>
            <a:lvl2pPr marL="0" indent="457020">
              <a:spcBef>
                <a:spcPts val="400"/>
              </a:spcBef>
              <a:buSzTx/>
              <a:buNone/>
              <a:defRPr sz="2000">
                <a:solidFill>
                  <a:srgbClr val="000000"/>
                </a:solidFill>
              </a:defRPr>
            </a:lvl2pPr>
            <a:lvl3pPr marL="0" indent="914040">
              <a:spcBef>
                <a:spcPts val="400"/>
              </a:spcBef>
              <a:buSzTx/>
              <a:buNone/>
              <a:defRPr sz="2000">
                <a:solidFill>
                  <a:srgbClr val="000000"/>
                </a:solidFill>
              </a:defRPr>
            </a:lvl3pPr>
            <a:lvl4pPr marL="0" indent="1371056">
              <a:spcBef>
                <a:spcPts val="400"/>
              </a:spcBef>
              <a:buSzTx/>
              <a:buNone/>
              <a:defRPr sz="2000">
                <a:solidFill>
                  <a:srgbClr val="000000"/>
                </a:solidFill>
              </a:defRPr>
            </a:lvl4pPr>
            <a:lvl5pPr marL="0" indent="182808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21"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55705371"/>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a:solidFill>
                  <a:srgbClr val="000000"/>
                </a:solidFill>
              </a:defRPr>
            </a:lvl1pPr>
            <a:lvl2pPr marL="790260" indent="-333244">
              <a:spcBef>
                <a:spcPts val="600"/>
              </a:spcBef>
              <a:buSzPct val="100000"/>
              <a:buChar char="–"/>
              <a:defRPr sz="2800">
                <a:solidFill>
                  <a:srgbClr val="000000"/>
                </a:solidFill>
              </a:defRPr>
            </a:lvl2pPr>
            <a:lvl3pPr marL="1233949" indent="-319913">
              <a:spcBef>
                <a:spcPts val="600"/>
              </a:spcBef>
              <a:buSzPct val="100000"/>
              <a:buChar char="•"/>
              <a:defRPr sz="2800">
                <a:solidFill>
                  <a:srgbClr val="000000"/>
                </a:solidFill>
              </a:defRPr>
            </a:lvl3pPr>
            <a:lvl4pPr marL="1726515" indent="-355459">
              <a:spcBef>
                <a:spcPts val="600"/>
              </a:spcBef>
              <a:buSzPct val="100000"/>
              <a:buChar char="–"/>
              <a:defRPr sz="2800">
                <a:solidFill>
                  <a:srgbClr val="000000"/>
                </a:solidFill>
              </a:defRPr>
            </a:lvl4pPr>
            <a:lvl5pPr marL="2183533" indent="-355460">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30"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177401081"/>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a:solidFill>
                  <a:srgbClr val="000000"/>
                </a:solidFill>
              </a:defRPr>
            </a:lvl1pPr>
          </a:lstStyle>
          <a:p>
            <a:r>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a:lvl1pPr>
          </a:lstStyle>
          <a:p>
            <a:r>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a:solidFill>
                  <a:srgbClr val="000000"/>
                </a:solidFill>
              </a:defRPr>
            </a:lvl1pPr>
            <a:lvl2pPr marL="0" indent="457020">
              <a:spcBef>
                <a:spcPts val="500"/>
              </a:spcBef>
              <a:buSzTx/>
              <a:buNone/>
              <a:defRPr sz="2400" b="1">
                <a:solidFill>
                  <a:srgbClr val="000000"/>
                </a:solidFill>
              </a:defRPr>
            </a:lvl2pPr>
            <a:lvl3pPr marL="0" indent="914040">
              <a:spcBef>
                <a:spcPts val="500"/>
              </a:spcBef>
              <a:buSzTx/>
              <a:buNone/>
              <a:defRPr sz="2400" b="1">
                <a:solidFill>
                  <a:srgbClr val="000000"/>
                </a:solidFill>
              </a:defRPr>
            </a:lvl3pPr>
            <a:lvl4pPr marL="0" indent="1371056">
              <a:spcBef>
                <a:spcPts val="500"/>
              </a:spcBef>
              <a:buSzTx/>
              <a:buNone/>
              <a:defRPr sz="2400" b="1">
                <a:solidFill>
                  <a:srgbClr val="000000"/>
                </a:solidFill>
              </a:defRPr>
            </a:lvl4pPr>
            <a:lvl5pPr marL="0" indent="182808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rtl="0">
              <a:spcBef>
                <a:spcPts val="500"/>
              </a:spcBef>
              <a:buSzTx/>
              <a:buNone/>
              <a:defRPr sz="2400" b="1">
                <a:solidFill>
                  <a:srgbClr val="000000"/>
                </a:solidFill>
              </a:defRPr>
            </a:pPr>
            <a:endParaRPr/>
          </a:p>
        </p:txBody>
      </p:sp>
      <p:sp>
        <p:nvSpPr>
          <p:cNvPr id="2840"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529944206"/>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48"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968142259"/>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65354793"/>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a:lvl1pPr>
          </a:lstStyle>
          <a:p>
            <a:r>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rtl="0">
              <a:spcBef>
                <a:spcPts val="300"/>
              </a:spcBef>
              <a:buSzTx/>
              <a:buNone/>
              <a:defRPr sz="1400">
                <a:solidFill>
                  <a:srgbClr val="000000"/>
                </a:solidFill>
              </a:defRPr>
            </a:pPr>
            <a:endParaRPr/>
          </a:p>
        </p:txBody>
      </p:sp>
      <p:sp>
        <p:nvSpPr>
          <p:cNvPr id="2865"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550767608"/>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a:lvl1pPr>
          </a:lstStyle>
          <a:p>
            <a:r>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a:solidFill>
                  <a:srgbClr val="000000"/>
                </a:solidFill>
              </a:defRPr>
            </a:lvl1pPr>
            <a:lvl2pPr marL="0" indent="457020">
              <a:spcBef>
                <a:spcPts val="300"/>
              </a:spcBef>
              <a:buSzTx/>
              <a:buNone/>
              <a:defRPr sz="1400">
                <a:solidFill>
                  <a:srgbClr val="000000"/>
                </a:solidFill>
              </a:defRPr>
            </a:lvl2pPr>
            <a:lvl3pPr marL="0" indent="914040">
              <a:spcBef>
                <a:spcPts val="300"/>
              </a:spcBef>
              <a:buSzTx/>
              <a:buNone/>
              <a:defRPr sz="1400">
                <a:solidFill>
                  <a:srgbClr val="000000"/>
                </a:solidFill>
              </a:defRPr>
            </a:lvl3pPr>
            <a:lvl4pPr marL="0" indent="1371056">
              <a:spcBef>
                <a:spcPts val="300"/>
              </a:spcBef>
              <a:buSzTx/>
              <a:buNone/>
              <a:defRPr sz="1400">
                <a:solidFill>
                  <a:srgbClr val="000000"/>
                </a:solidFill>
              </a:defRPr>
            </a:lvl4pPr>
            <a:lvl5pPr marL="0" indent="182808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75"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360740765"/>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a:lvl1pPr>
          </a:lstStyle>
          <a:p>
            <a:r>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84"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938126734"/>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a:lvl1pPr>
          </a:lstStyle>
          <a:p>
            <a:r>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a:solidFill>
                  <a:srgbClr val="000000"/>
                </a:solidFill>
              </a:defRPr>
            </a:lvl1pPr>
            <a:lvl2pPr marL="783459" indent="-326443">
              <a:buSzPct val="100000"/>
              <a:buChar char="–"/>
              <a:defRPr>
                <a:solidFill>
                  <a:srgbClr val="000000"/>
                </a:solidFill>
              </a:defRPr>
            </a:lvl2pPr>
            <a:lvl3pPr marL="1218714" indent="-304679">
              <a:buSzPct val="100000"/>
              <a:buChar char="•"/>
              <a:defRPr>
                <a:solidFill>
                  <a:srgbClr val="000000"/>
                </a:solidFill>
              </a:defRPr>
            </a:lvl3pPr>
            <a:lvl4pPr marL="1736672" indent="-365616">
              <a:buSzPct val="100000"/>
              <a:buChar char="–"/>
              <a:defRPr>
                <a:solidFill>
                  <a:srgbClr val="000000"/>
                </a:solidFill>
              </a:defRPr>
            </a:lvl4pPr>
            <a:lvl5pPr marL="2193689" indent="-365616">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893" name="Slide Number"/>
          <p:cNvSpPr txBox="1">
            <a:spLocks noGrp="1"/>
          </p:cNvSpPr>
          <p:nvPr>
            <p:ph type="sldNum" sz="quarter" idx="2"/>
          </p:nvPr>
        </p:nvSpPr>
        <p:spPr>
          <a:xfrm>
            <a:off x="8156328" y="6248400"/>
            <a:ext cx="301873" cy="288788"/>
          </a:xfrm>
          <a:prstGeom prst="rect">
            <a:avLst/>
          </a:prstGeom>
        </p:spPr>
        <p:txBody>
          <a:bodyPr lIns="45702" tIns="45702" rIns="45702" bIns="45702"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324129847"/>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11"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562549189"/>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cap="all"/>
            </a:lvl1pPr>
          </a:lstStyle>
          <a:p>
            <a:r>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a:solidFill>
                  <a:srgbClr val="000000"/>
                </a:solidFill>
              </a:defRPr>
            </a:lvl1pPr>
            <a:lvl2pPr marL="0" indent="457131">
              <a:spcBef>
                <a:spcPts val="400"/>
              </a:spcBef>
              <a:buSzTx/>
              <a:buNone/>
              <a:defRPr sz="2000">
                <a:solidFill>
                  <a:srgbClr val="000000"/>
                </a:solidFill>
              </a:defRPr>
            </a:lvl2pPr>
            <a:lvl3pPr marL="0" indent="914265">
              <a:spcBef>
                <a:spcPts val="400"/>
              </a:spcBef>
              <a:buSzTx/>
              <a:buNone/>
              <a:defRPr sz="2000">
                <a:solidFill>
                  <a:srgbClr val="000000"/>
                </a:solidFill>
              </a:defRPr>
            </a:lvl3pPr>
            <a:lvl4pPr marL="0" indent="1371396">
              <a:spcBef>
                <a:spcPts val="400"/>
              </a:spcBef>
              <a:buSzTx/>
              <a:buNone/>
              <a:defRPr sz="2000">
                <a:solidFill>
                  <a:srgbClr val="000000"/>
                </a:solidFill>
              </a:defRPr>
            </a:lvl4pPr>
            <a:lvl5pPr marL="0" indent="182853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20"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054882545"/>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a:solidFill>
                  <a:srgbClr val="000000"/>
                </a:solidFill>
              </a:defRPr>
            </a:lvl1pPr>
            <a:lvl2pPr marL="790456" indent="-333325">
              <a:spcBef>
                <a:spcPts val="600"/>
              </a:spcBef>
              <a:buSzPct val="100000"/>
              <a:buChar char="–"/>
              <a:defRPr sz="2800">
                <a:solidFill>
                  <a:srgbClr val="000000"/>
                </a:solidFill>
              </a:defRPr>
            </a:lvl2pPr>
            <a:lvl3pPr marL="1234255" indent="-319993">
              <a:spcBef>
                <a:spcPts val="600"/>
              </a:spcBef>
              <a:buSzPct val="100000"/>
              <a:buChar char="•"/>
              <a:defRPr sz="2800">
                <a:solidFill>
                  <a:srgbClr val="000000"/>
                </a:solidFill>
              </a:defRPr>
            </a:lvl3pPr>
            <a:lvl4pPr marL="1726942" indent="-355548">
              <a:spcBef>
                <a:spcPts val="600"/>
              </a:spcBef>
              <a:buSzPct val="100000"/>
              <a:buChar char="–"/>
              <a:defRPr sz="2800">
                <a:solidFill>
                  <a:srgbClr val="000000"/>
                </a:solidFill>
              </a:defRPr>
            </a:lvl4pPr>
            <a:lvl5pPr marL="2184075" indent="-355548">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29"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45979088"/>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a:lvl1pPr>
          </a:lstStyle>
          <a:p>
            <a:r>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a:solidFill>
                  <a:srgbClr val="000000"/>
                </a:solidFill>
              </a:defRPr>
            </a:lvl1pPr>
            <a:lvl2pPr marL="0" indent="457131">
              <a:spcBef>
                <a:spcPts val="500"/>
              </a:spcBef>
              <a:buSzTx/>
              <a:buNone/>
              <a:defRPr sz="2400" b="1">
                <a:solidFill>
                  <a:srgbClr val="000000"/>
                </a:solidFill>
              </a:defRPr>
            </a:lvl2pPr>
            <a:lvl3pPr marL="0" indent="914265">
              <a:spcBef>
                <a:spcPts val="500"/>
              </a:spcBef>
              <a:buSzTx/>
              <a:buNone/>
              <a:defRPr sz="2400" b="1">
                <a:solidFill>
                  <a:srgbClr val="000000"/>
                </a:solidFill>
              </a:defRPr>
            </a:lvl3pPr>
            <a:lvl4pPr marL="0" indent="1371396">
              <a:spcBef>
                <a:spcPts val="500"/>
              </a:spcBef>
              <a:buSzTx/>
              <a:buNone/>
              <a:defRPr sz="2400" b="1">
                <a:solidFill>
                  <a:srgbClr val="000000"/>
                </a:solidFill>
              </a:defRPr>
            </a:lvl4pPr>
            <a:lvl5pPr marL="0" indent="182853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p>
            <a:pPr marL="0" indent="0" rtl="0">
              <a:spcBef>
                <a:spcPts val="500"/>
              </a:spcBef>
              <a:buSzTx/>
              <a:buNone/>
              <a:defRPr sz="2400" b="1">
                <a:solidFill>
                  <a:srgbClr val="000000"/>
                </a:solidFill>
              </a:defRPr>
            </a:pPr>
            <a:endParaRPr/>
          </a:p>
        </p:txBody>
      </p:sp>
      <p:sp>
        <p:nvSpPr>
          <p:cNvPr id="2939"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1126862"/>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47"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808538070"/>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a:lvl1pPr>
          </a:lstStyle>
          <a:p>
            <a:r>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p>
            <a:pPr marL="0" indent="0" rtl="0">
              <a:spcBef>
                <a:spcPts val="300"/>
              </a:spcBef>
              <a:buSzTx/>
              <a:buNone/>
              <a:defRPr sz="1400">
                <a:solidFill>
                  <a:srgbClr val="000000"/>
                </a:solidFill>
              </a:defRPr>
            </a:pPr>
            <a:endParaRPr/>
          </a:p>
        </p:txBody>
      </p:sp>
      <p:sp>
        <p:nvSpPr>
          <p:cNvPr id="2964"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995529230"/>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a:lvl1pPr>
          </a:lstStyle>
          <a:p>
            <a:r>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a:solidFill>
                  <a:srgbClr val="000000"/>
                </a:solidFill>
              </a:defRPr>
            </a:lvl1pPr>
            <a:lvl2pPr marL="0" indent="457131">
              <a:spcBef>
                <a:spcPts val="300"/>
              </a:spcBef>
              <a:buSzTx/>
              <a:buNone/>
              <a:defRPr sz="1400">
                <a:solidFill>
                  <a:srgbClr val="000000"/>
                </a:solidFill>
              </a:defRPr>
            </a:lvl2pPr>
            <a:lvl3pPr marL="0" indent="914265">
              <a:spcBef>
                <a:spcPts val="300"/>
              </a:spcBef>
              <a:buSzTx/>
              <a:buNone/>
              <a:defRPr sz="1400">
                <a:solidFill>
                  <a:srgbClr val="000000"/>
                </a:solidFill>
              </a:defRPr>
            </a:lvl3pPr>
            <a:lvl4pPr marL="0" indent="1371396">
              <a:spcBef>
                <a:spcPts val="300"/>
              </a:spcBef>
              <a:buSzTx/>
              <a:buNone/>
              <a:defRPr sz="1400">
                <a:solidFill>
                  <a:srgbClr val="000000"/>
                </a:solidFill>
              </a:defRPr>
            </a:lvl4pPr>
            <a:lvl5pPr marL="0" indent="182853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74"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334194784"/>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a:lvl1pPr>
          </a:lstStyle>
          <a:p>
            <a:r>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83"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084008684"/>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a:lvl1pPr>
          </a:lstStyle>
          <a:p>
            <a:r>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a:solidFill>
                  <a:srgbClr val="000000"/>
                </a:solidFill>
              </a:defRPr>
            </a:lvl1pPr>
            <a:lvl2pPr marL="783654" indent="-326523">
              <a:buSzPct val="100000"/>
              <a:buChar char="–"/>
              <a:defRPr>
                <a:solidFill>
                  <a:srgbClr val="000000"/>
                </a:solidFill>
              </a:defRPr>
            </a:lvl2pPr>
            <a:lvl3pPr marL="1219017" indent="-304755">
              <a:buSzPct val="100000"/>
              <a:buChar char="•"/>
              <a:defRPr>
                <a:solidFill>
                  <a:srgbClr val="000000"/>
                </a:solidFill>
              </a:defRPr>
            </a:lvl3pPr>
            <a:lvl4pPr marL="1737101" indent="-365707">
              <a:buSzPct val="100000"/>
              <a:buChar char="–"/>
              <a:defRPr>
                <a:solidFill>
                  <a:srgbClr val="000000"/>
                </a:solidFill>
              </a:defRPr>
            </a:lvl4pPr>
            <a:lvl5pPr marL="2194234" indent="-365707">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992" name="Slide Number"/>
          <p:cNvSpPr txBox="1">
            <a:spLocks noGrp="1"/>
          </p:cNvSpPr>
          <p:nvPr>
            <p:ph type="sldNum" sz="quarter" idx="2"/>
          </p:nvPr>
        </p:nvSpPr>
        <p:spPr>
          <a:xfrm>
            <a:off x="8156304" y="6248400"/>
            <a:ext cx="301897" cy="288812"/>
          </a:xfrm>
          <a:prstGeom prst="rect">
            <a:avLst/>
          </a:prstGeom>
        </p:spPr>
        <p:txBody>
          <a:bodyPr lIns="45714" tIns="45714" rIns="45714" bIns="45714"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773694520"/>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1722772"/>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cap="all">
                <a:solidFill>
                  <a:srgbClr val="000000"/>
                </a:solidFill>
              </a:defRPr>
            </a:lvl1pPr>
          </a:lstStyle>
          <a:p>
            <a:r>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a:solidFill>
                  <a:srgbClr val="000000"/>
                </a:solidFill>
              </a:defRPr>
            </a:lvl1pPr>
            <a:lvl2pPr marL="0" indent="321454" defTabSz="321454">
              <a:spcBef>
                <a:spcPts val="500"/>
              </a:spcBef>
              <a:buSzTx/>
              <a:buNone/>
              <a:defRPr sz="1400">
                <a:solidFill>
                  <a:srgbClr val="000000"/>
                </a:solidFill>
              </a:defRPr>
            </a:lvl2pPr>
            <a:lvl3pPr marL="0" indent="642909" defTabSz="321454">
              <a:spcBef>
                <a:spcPts val="500"/>
              </a:spcBef>
              <a:buSzTx/>
              <a:buNone/>
              <a:defRPr sz="1400">
                <a:solidFill>
                  <a:srgbClr val="000000"/>
                </a:solidFill>
              </a:defRPr>
            </a:lvl3pPr>
            <a:lvl4pPr marL="0" indent="964364" defTabSz="321454">
              <a:spcBef>
                <a:spcPts val="500"/>
              </a:spcBef>
              <a:buSzTx/>
              <a:buNone/>
              <a:defRPr sz="1400">
                <a:solidFill>
                  <a:srgbClr val="000000"/>
                </a:solidFill>
              </a:defRPr>
            </a:lvl4pPr>
            <a:lvl5pPr marL="0" indent="1285819" defTabSz="321454">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5980482"/>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a:solidFill>
                  <a:srgbClr val="000000"/>
                </a:solidFill>
              </a:defRPr>
            </a:lvl1pPr>
            <a:lvl2pPr marL="241091" indent="80363" defTabSz="321454">
              <a:spcBef>
                <a:spcPts val="500"/>
              </a:spcBef>
              <a:buSzTx/>
              <a:buNone/>
              <a:defRPr sz="2000">
                <a:solidFill>
                  <a:srgbClr val="000000"/>
                </a:solidFill>
              </a:defRPr>
            </a:lvl2pPr>
            <a:lvl3pPr marL="241091" indent="401818" defTabSz="321454">
              <a:spcBef>
                <a:spcPts val="500"/>
              </a:spcBef>
              <a:buSzTx/>
              <a:buNone/>
              <a:defRPr sz="2000">
                <a:solidFill>
                  <a:srgbClr val="000000"/>
                </a:solidFill>
              </a:defRPr>
            </a:lvl3pPr>
            <a:lvl4pPr marL="241091" indent="723275" defTabSz="321454">
              <a:spcBef>
                <a:spcPts val="500"/>
              </a:spcBef>
              <a:buSzTx/>
              <a:buNone/>
              <a:defRPr sz="2000">
                <a:solidFill>
                  <a:srgbClr val="000000"/>
                </a:solidFill>
              </a:defRPr>
            </a:lvl4pPr>
            <a:lvl5pPr marL="241091" indent="1044730" defTabSz="321454">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64378578"/>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a:solidFill>
                  <a:srgbClr val="000000"/>
                </a:solidFill>
              </a:defRPr>
            </a:lvl1pPr>
            <a:lvl2pPr marL="0" indent="321454" defTabSz="321454">
              <a:spcBef>
                <a:spcPts val="500"/>
              </a:spcBef>
              <a:buSzTx/>
              <a:buNone/>
              <a:defRPr sz="1700" b="1">
                <a:solidFill>
                  <a:srgbClr val="000000"/>
                </a:solidFill>
              </a:defRPr>
            </a:lvl2pPr>
            <a:lvl3pPr marL="0" indent="642909" defTabSz="321454">
              <a:spcBef>
                <a:spcPts val="500"/>
              </a:spcBef>
              <a:buSzTx/>
              <a:buNone/>
              <a:defRPr sz="1700" b="1">
                <a:solidFill>
                  <a:srgbClr val="000000"/>
                </a:solidFill>
              </a:defRPr>
            </a:lvl3pPr>
            <a:lvl4pPr marL="0" indent="964364" defTabSz="321454">
              <a:spcBef>
                <a:spcPts val="500"/>
              </a:spcBef>
              <a:buSzTx/>
              <a:buNone/>
              <a:defRPr sz="1700" b="1">
                <a:solidFill>
                  <a:srgbClr val="000000"/>
                </a:solidFill>
              </a:defRPr>
            </a:lvl4pPr>
            <a:lvl5pPr marL="0" indent="1285819" defTabSz="321454">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p>
            <a:pPr marL="0" indent="0" defTabSz="321454" rtl="0">
              <a:spcBef>
                <a:spcPts val="500"/>
              </a:spcBef>
              <a:buSzTx/>
              <a:buNone/>
              <a:defRPr sz="1700" b="1">
                <a:solidFill>
                  <a:srgbClr val="000000"/>
                </a:solidFill>
              </a:defRPr>
            </a:pPr>
            <a:endParaRPr/>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5304567"/>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0">
                <a:solidFill>
                  <a:srgbClr val="000000"/>
                </a:solidFill>
              </a:defRPr>
            </a:lvl1pPr>
          </a:lstStyle>
          <a:p>
            <a:r>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4556288"/>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0058489"/>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a:solidFill>
                  <a:srgbClr val="000000"/>
                </a:solidFill>
              </a:defRPr>
            </a:lvl1pPr>
          </a:lstStyle>
          <a:p>
            <a:r>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p>
            <a:pPr marL="0" indent="0" defTabSz="321454" rtl="0">
              <a:spcBef>
                <a:spcPts val="500"/>
              </a:spcBef>
              <a:buSzTx/>
              <a:buNone/>
              <a:defRPr sz="1000">
                <a:solidFill>
                  <a:srgbClr val="000000"/>
                </a:solidFill>
              </a:defRPr>
            </a:pPr>
            <a:endParaRPr/>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5309562"/>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a:solidFill>
                  <a:srgbClr val="000000"/>
                </a:solidFill>
              </a:defRPr>
            </a:lvl1pPr>
          </a:lstStyle>
          <a:p>
            <a:r>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p>
            <a:endParaRPr/>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a:solidFill>
                  <a:srgbClr val="000000"/>
                </a:solidFill>
              </a:defRPr>
            </a:lvl1pPr>
            <a:lvl2pPr marL="0" indent="321454" defTabSz="321454">
              <a:spcBef>
                <a:spcPts val="500"/>
              </a:spcBef>
              <a:buSzTx/>
              <a:buNone/>
              <a:defRPr sz="1000">
                <a:solidFill>
                  <a:srgbClr val="000000"/>
                </a:solidFill>
              </a:defRPr>
            </a:lvl2pPr>
            <a:lvl3pPr marL="0" indent="642909" defTabSz="321454">
              <a:spcBef>
                <a:spcPts val="500"/>
              </a:spcBef>
              <a:buSzTx/>
              <a:buNone/>
              <a:defRPr sz="1000">
                <a:solidFill>
                  <a:srgbClr val="000000"/>
                </a:solidFill>
              </a:defRPr>
            </a:lvl3pPr>
            <a:lvl4pPr marL="0" indent="964364" defTabSz="321454">
              <a:spcBef>
                <a:spcPts val="500"/>
              </a:spcBef>
              <a:buSzTx/>
              <a:buNone/>
              <a:defRPr sz="1000">
                <a:solidFill>
                  <a:srgbClr val="000000"/>
                </a:solidFill>
              </a:defRPr>
            </a:lvl4pPr>
            <a:lvl5pPr marL="0" indent="1285819" defTabSz="321454">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6071798"/>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0">
                <a:solidFill>
                  <a:srgbClr val="000000"/>
                </a:solidFill>
              </a:defRPr>
            </a:lvl1pPr>
          </a:lstStyle>
          <a:p>
            <a:r>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45286681"/>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0">
                <a:solidFill>
                  <a:srgbClr val="000000"/>
                </a:solidFill>
              </a:defRPr>
            </a:lvl1pPr>
          </a:lstStyle>
          <a:p>
            <a:r>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a:solidFill>
                  <a:srgbClr val="000000"/>
                </a:solidFill>
              </a:defRPr>
            </a:lvl1pPr>
            <a:lvl2pPr marL="241091" indent="80363" defTabSz="321454">
              <a:spcBef>
                <a:spcPts val="500"/>
              </a:spcBef>
              <a:buSzTx/>
              <a:buNone/>
              <a:defRPr sz="2300">
                <a:solidFill>
                  <a:srgbClr val="000000"/>
                </a:solidFill>
              </a:defRPr>
            </a:lvl2pPr>
            <a:lvl3pPr marL="241091" indent="401818" defTabSz="321454">
              <a:spcBef>
                <a:spcPts val="500"/>
              </a:spcBef>
              <a:buSzTx/>
              <a:buNone/>
              <a:defRPr sz="2300">
                <a:solidFill>
                  <a:srgbClr val="000000"/>
                </a:solidFill>
              </a:defRPr>
            </a:lvl3pPr>
            <a:lvl4pPr marL="241091" indent="723275" defTabSz="321454">
              <a:spcBef>
                <a:spcPts val="500"/>
              </a:spcBef>
              <a:buSzTx/>
              <a:buNone/>
              <a:defRPr sz="2300">
                <a:solidFill>
                  <a:srgbClr val="000000"/>
                </a:solidFill>
              </a:defRPr>
            </a:lvl4pPr>
            <a:lvl5pPr marL="241091" indent="1044730" defTabSz="321454">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0801704"/>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90659280"/>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02578206"/>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50180637"/>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76223733"/>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86637200"/>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46401441"/>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56031101"/>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15552250"/>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78014192"/>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91075140"/>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37428212"/>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23958479"/>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35230541"/>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16008325"/>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defRPr>
            </a:lvl1pPr>
            <a:lvl2pPr marL="0" indent="456342">
              <a:spcBef>
                <a:spcPts val="400"/>
              </a:spcBef>
              <a:buSzTx/>
              <a:buNone/>
              <a:defRPr sz="2000">
                <a:solidFill>
                  <a:srgbClr val="FFFFFF"/>
                </a:solidFill>
              </a:defRPr>
            </a:lvl2pPr>
            <a:lvl3pPr marL="0" indent="912690">
              <a:spcBef>
                <a:spcPts val="400"/>
              </a:spcBef>
              <a:buSzTx/>
              <a:buNone/>
              <a:defRPr sz="2000">
                <a:solidFill>
                  <a:srgbClr val="FFFFFF"/>
                </a:solidFill>
              </a:defRPr>
            </a:lvl3pPr>
            <a:lvl4pPr marL="0" indent="1369015">
              <a:spcBef>
                <a:spcPts val="400"/>
              </a:spcBef>
              <a:buSzTx/>
              <a:buNone/>
              <a:defRPr sz="2000">
                <a:solidFill>
                  <a:srgbClr val="FFFFFF"/>
                </a:solidFill>
              </a:defRPr>
            </a:lvl4pPr>
            <a:lvl5pPr marL="0" indent="1825374">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09079689"/>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79313419"/>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05568337"/>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51936850"/>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22881869"/>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lvl1pPr>
          </a:lstStyle>
          <a:p>
            <a:r>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FFFFFF"/>
                </a:solidFill>
              </a:defRPr>
            </a:lvl1pPr>
            <a:lvl2pPr marL="0" indent="457200" algn="ctr">
              <a:buSzTx/>
              <a:buNone/>
              <a:defRPr>
                <a:solidFill>
                  <a:srgbClr val="FFFFFF"/>
                </a:solidFill>
              </a:defRPr>
            </a:lvl2pPr>
            <a:lvl3pPr marL="0" indent="914400" algn="ctr">
              <a:buSzTx/>
              <a:buNone/>
              <a:defRPr>
                <a:solidFill>
                  <a:srgbClr val="FFFFFF"/>
                </a:solidFill>
              </a:defRPr>
            </a:lvl3pPr>
            <a:lvl4pPr marL="0" indent="1371600" algn="ctr">
              <a:buSzTx/>
              <a:buNone/>
              <a:defRPr>
                <a:solidFill>
                  <a:srgbClr val="FFFFFF"/>
                </a:solidFill>
              </a:defRPr>
            </a:lvl4pPr>
            <a:lvl5pPr marL="0" indent="1828800" algn="ctr">
              <a:buSzTx/>
              <a:buNone/>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2700159"/>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8049185"/>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lvl1pPr>
          </a:lstStyle>
          <a:p>
            <a:r>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FFFFFF"/>
                </a:solidFill>
              </a:defRPr>
            </a:lvl1pPr>
            <a:lvl2pPr marL="0" indent="457200">
              <a:spcBef>
                <a:spcPts val="400"/>
              </a:spcBef>
              <a:buSzTx/>
              <a:buNone/>
              <a:defRPr sz="2000">
                <a:solidFill>
                  <a:srgbClr val="FFFFFF"/>
                </a:solidFill>
              </a:defRPr>
            </a:lvl2pPr>
            <a:lvl3pPr marL="0" indent="914400">
              <a:spcBef>
                <a:spcPts val="400"/>
              </a:spcBef>
              <a:buSzTx/>
              <a:buNone/>
              <a:defRPr sz="2000">
                <a:solidFill>
                  <a:srgbClr val="FFFFFF"/>
                </a:solidFill>
              </a:defRPr>
            </a:lvl3pPr>
            <a:lvl4pPr marL="0" indent="1371600">
              <a:spcBef>
                <a:spcPts val="400"/>
              </a:spcBef>
              <a:buSzTx/>
              <a:buNone/>
              <a:defRPr sz="2000">
                <a:solidFill>
                  <a:srgbClr val="FFFFFF"/>
                </a:solidFill>
              </a:defRPr>
            </a:lvl4pPr>
            <a:lvl5pPr marL="0" indent="1828800">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7967073"/>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a:solidFill>
                  <a:srgbClr val="FFFFFF"/>
                </a:solidFill>
              </a:defRPr>
            </a:lvl1pPr>
            <a:lvl2pPr marL="790575" indent="-333375">
              <a:spcBef>
                <a:spcPts val="600"/>
              </a:spcBef>
              <a:buSzPct val="100000"/>
              <a:buChar char="–"/>
              <a:defRPr sz="2800">
                <a:solidFill>
                  <a:srgbClr val="FFFFFF"/>
                </a:solidFill>
              </a:defRPr>
            </a:lvl2pPr>
            <a:lvl3pPr marL="1234439" indent="-320039">
              <a:spcBef>
                <a:spcPts val="600"/>
              </a:spcBef>
              <a:buSzPct val="100000"/>
              <a:buChar char="•"/>
              <a:defRPr sz="2800">
                <a:solidFill>
                  <a:srgbClr val="FFFFFF"/>
                </a:solidFill>
              </a:defRPr>
            </a:lvl3pPr>
            <a:lvl4pPr marL="1727200" indent="-355600">
              <a:spcBef>
                <a:spcPts val="600"/>
              </a:spcBef>
              <a:buSzPct val="100000"/>
              <a:buChar char="–"/>
              <a:defRPr sz="2800">
                <a:solidFill>
                  <a:srgbClr val="FFFFFF"/>
                </a:solidFill>
              </a:defRPr>
            </a:lvl4pPr>
            <a:lvl5pPr marL="2184400" indent="-355600">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0023854"/>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lvl1pPr>
          </a:lstStyle>
          <a:p>
            <a:r>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FFFFFF"/>
                </a:solidFill>
              </a:defRPr>
            </a:lvl1pPr>
            <a:lvl2pPr marL="0" indent="457200">
              <a:spcBef>
                <a:spcPts val="500"/>
              </a:spcBef>
              <a:buSzTx/>
              <a:buNone/>
              <a:defRPr sz="2400" b="1">
                <a:solidFill>
                  <a:srgbClr val="FFFFFF"/>
                </a:solidFill>
              </a:defRPr>
            </a:lvl2pPr>
            <a:lvl3pPr marL="0" indent="914400">
              <a:spcBef>
                <a:spcPts val="500"/>
              </a:spcBef>
              <a:buSzTx/>
              <a:buNone/>
              <a:defRPr sz="2400" b="1">
                <a:solidFill>
                  <a:srgbClr val="FFFFFF"/>
                </a:solidFill>
              </a:defRPr>
            </a:lvl3pPr>
            <a:lvl4pPr marL="0" indent="1371600">
              <a:spcBef>
                <a:spcPts val="500"/>
              </a:spcBef>
              <a:buSzTx/>
              <a:buNone/>
              <a:defRPr sz="2400" b="1">
                <a:solidFill>
                  <a:srgbClr val="FFFFFF"/>
                </a:solidFill>
              </a:defRPr>
            </a:lvl4pPr>
            <a:lvl5pPr marL="0" indent="1828800">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FFFFFF"/>
                </a:solidFill>
              </a:defRPr>
            </a:pPr>
            <a:endParaRPr/>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52682538"/>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FFFFFF"/>
                </a:solidFill>
              </a:defRPr>
            </a:lvl1pPr>
            <a:lvl2pPr marL="789082" indent="-332754">
              <a:spcBef>
                <a:spcPts val="600"/>
              </a:spcBef>
              <a:buSzPct val="100000"/>
              <a:buChar char="–"/>
              <a:defRPr sz="2800">
                <a:solidFill>
                  <a:srgbClr val="FFFFFF"/>
                </a:solidFill>
              </a:defRPr>
            </a:lvl2pPr>
            <a:lvl3pPr marL="1232107" indent="-319440">
              <a:spcBef>
                <a:spcPts val="600"/>
              </a:spcBef>
              <a:buSzPct val="100000"/>
              <a:buChar char="•"/>
              <a:defRPr sz="2800">
                <a:solidFill>
                  <a:srgbClr val="FFFFFF"/>
                </a:solidFill>
              </a:defRPr>
            </a:lvl3pPr>
            <a:lvl4pPr marL="1723956" indent="-354934">
              <a:spcBef>
                <a:spcPts val="600"/>
              </a:spcBef>
              <a:buSzPct val="100000"/>
              <a:buChar char="–"/>
              <a:defRPr sz="2800">
                <a:solidFill>
                  <a:srgbClr val="FFFFFF"/>
                </a:solidFill>
              </a:defRPr>
            </a:lvl4pPr>
            <a:lvl5pPr marL="2180286" indent="-354934">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1357319"/>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76187501"/>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lvl1pPr>
          </a:lstStyle>
          <a:p>
            <a:r>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FFFFFF"/>
                </a:solidFill>
              </a:defRPr>
            </a:pPr>
            <a:endParaRPr/>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8948267"/>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lvl1pPr>
          </a:lstStyle>
          <a:p>
            <a:r>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FFFFFF"/>
                </a:solidFill>
              </a:defRPr>
            </a:lvl1pPr>
            <a:lvl2pPr marL="0" indent="457200">
              <a:spcBef>
                <a:spcPts val="300"/>
              </a:spcBef>
              <a:buSzTx/>
              <a:buNone/>
              <a:defRPr sz="1400">
                <a:solidFill>
                  <a:srgbClr val="FFFFFF"/>
                </a:solidFill>
              </a:defRPr>
            </a:lvl2pPr>
            <a:lvl3pPr marL="0" indent="914400">
              <a:spcBef>
                <a:spcPts val="300"/>
              </a:spcBef>
              <a:buSzTx/>
              <a:buNone/>
              <a:defRPr sz="1400">
                <a:solidFill>
                  <a:srgbClr val="FFFFFF"/>
                </a:solidFill>
              </a:defRPr>
            </a:lvl3pPr>
            <a:lvl4pPr marL="0" indent="1371600">
              <a:spcBef>
                <a:spcPts val="300"/>
              </a:spcBef>
              <a:buSzTx/>
              <a:buNone/>
              <a:defRPr sz="1400">
                <a:solidFill>
                  <a:srgbClr val="FFFFFF"/>
                </a:solidFill>
              </a:defRPr>
            </a:lvl4pPr>
            <a:lvl5pPr marL="0" indent="1828800">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9105511"/>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0"/>
            </a:lvl1pPr>
          </a:lstStyle>
          <a:p>
            <a:r>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9772088"/>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0"/>
            </a:lvl1pPr>
          </a:lstStyle>
          <a:p>
            <a:r>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5520519"/>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6266919"/>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0"/>
            </a:lvl1pPr>
          </a:lstStyle>
          <a:p>
            <a:r>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a:solidFill>
                  <a:srgbClr val="FFFFFF"/>
                </a:solidFill>
              </a:defRPr>
            </a:lvl1pPr>
            <a:lvl2pPr marL="783771" indent="-326571">
              <a:buSzPct val="100000"/>
              <a:buChar char="–"/>
              <a:defRPr>
                <a:solidFill>
                  <a:srgbClr val="FFFFFF"/>
                </a:solidFill>
              </a:defRPr>
            </a:lvl2pPr>
            <a:lvl3pPr marL="1219200" indent="-304800">
              <a:buSzPct val="100000"/>
              <a:buChar char="•"/>
              <a:defRPr>
                <a:solidFill>
                  <a:srgbClr val="FFFFFF"/>
                </a:solidFill>
              </a:defRPr>
            </a:lvl3pPr>
            <a:lvl4pPr marL="1737360" indent="-365760">
              <a:buSzPct val="100000"/>
              <a:buChar char="–"/>
              <a:defRPr>
                <a:solidFill>
                  <a:srgbClr val="FFFFFF"/>
                </a:solidFill>
              </a:defRPr>
            </a:lvl4pPr>
            <a:lvl5pPr marL="2194560" indent="-365760">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3256013"/>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0">
                <a:solidFill>
                  <a:srgbClr val="000000"/>
                </a:solidFill>
              </a:defRPr>
            </a:lvl1pPr>
          </a:lstStyle>
          <a:p>
            <a:r>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a:solidFill>
                  <a:srgbClr val="000000"/>
                </a:solidFill>
              </a:defRPr>
            </a:lvl1pPr>
            <a:lvl2pPr marL="0" indent="321503" algn="ctr" defTabSz="321503">
              <a:spcBef>
                <a:spcPts val="500"/>
              </a:spcBef>
              <a:buSzTx/>
              <a:buNone/>
              <a:defRPr sz="1600">
                <a:solidFill>
                  <a:srgbClr val="000000"/>
                </a:solidFill>
              </a:defRPr>
            </a:lvl2pPr>
            <a:lvl3pPr marL="0" indent="643006" algn="ctr" defTabSz="321503">
              <a:spcBef>
                <a:spcPts val="500"/>
              </a:spcBef>
              <a:buSzTx/>
              <a:buNone/>
              <a:defRPr sz="1600">
                <a:solidFill>
                  <a:srgbClr val="000000"/>
                </a:solidFill>
              </a:defRPr>
            </a:lvl3pPr>
            <a:lvl4pPr marL="0" indent="964508" algn="ctr" defTabSz="321503">
              <a:spcBef>
                <a:spcPts val="500"/>
              </a:spcBef>
              <a:buSzTx/>
              <a:buNone/>
              <a:defRPr sz="1600">
                <a:solidFill>
                  <a:srgbClr val="000000"/>
                </a:solidFill>
              </a:defRPr>
            </a:lvl4pPr>
            <a:lvl5pPr marL="0" indent="1286012" algn="ctr" defTabSz="321503">
              <a:spcBef>
                <a:spcPts val="500"/>
              </a:spcBef>
              <a:buSzTx/>
              <a:buNone/>
              <a:defRPr sz="16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9675831"/>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49136679"/>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0"/>
            </a:lvl1pPr>
          </a:lstStyle>
          <a:p>
            <a:r>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defRPr>
            </a:lvl1pPr>
            <a:lvl2pPr marL="0" indent="456342">
              <a:spcBef>
                <a:spcPts val="500"/>
              </a:spcBef>
              <a:buSzTx/>
              <a:buNone/>
              <a:defRPr sz="2400" b="1">
                <a:solidFill>
                  <a:srgbClr val="FFFFFF"/>
                </a:solidFill>
              </a:defRPr>
            </a:lvl2pPr>
            <a:lvl3pPr marL="0" indent="912690">
              <a:spcBef>
                <a:spcPts val="500"/>
              </a:spcBef>
              <a:buSzTx/>
              <a:buNone/>
              <a:defRPr sz="2400" b="1">
                <a:solidFill>
                  <a:srgbClr val="FFFFFF"/>
                </a:solidFill>
              </a:defRPr>
            </a:lvl3pPr>
            <a:lvl4pPr marL="0" indent="1369015">
              <a:spcBef>
                <a:spcPts val="500"/>
              </a:spcBef>
              <a:buSzTx/>
              <a:buNone/>
              <a:defRPr sz="2400" b="1">
                <a:solidFill>
                  <a:srgbClr val="FFFFFF"/>
                </a:solidFill>
              </a:defRPr>
            </a:lvl4pPr>
            <a:lvl5pPr marL="0" indent="1825374">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defRPr>
            </a:pPr>
            <a:endParaRPr/>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0">
                <a:solidFill>
                  <a:srgbClr val="000000"/>
                </a:solidFill>
              </a:defRPr>
            </a:lvl1pPr>
          </a:lstStyle>
          <a:p>
            <a:r>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a:solidFill>
                  <a:srgbClr val="000000"/>
                </a:solidFill>
              </a:defRPr>
            </a:lvl1pPr>
            <a:lvl2pPr marL="0" indent="321503" defTabSz="321503">
              <a:spcBef>
                <a:spcPts val="500"/>
              </a:spcBef>
              <a:buSzTx/>
              <a:buNone/>
              <a:defRPr sz="1600">
                <a:solidFill>
                  <a:srgbClr val="000000"/>
                </a:solidFill>
              </a:defRPr>
            </a:lvl2pPr>
            <a:lvl3pPr marL="0" indent="643006" defTabSz="321503">
              <a:spcBef>
                <a:spcPts val="500"/>
              </a:spcBef>
              <a:buSzTx/>
              <a:buNone/>
              <a:defRPr sz="1600">
                <a:solidFill>
                  <a:srgbClr val="000000"/>
                </a:solidFill>
              </a:defRPr>
            </a:lvl3pPr>
            <a:lvl4pPr marL="0" indent="964508" defTabSz="321503">
              <a:spcBef>
                <a:spcPts val="500"/>
              </a:spcBef>
              <a:buSzTx/>
              <a:buNone/>
              <a:defRPr sz="1600">
                <a:solidFill>
                  <a:srgbClr val="000000"/>
                </a:solidFill>
              </a:defRPr>
            </a:lvl4pPr>
            <a:lvl5pPr marL="0" indent="1286012" defTabSz="321503">
              <a:spcBef>
                <a:spcPts val="500"/>
              </a:spcBef>
              <a:buSzTx/>
              <a:buNone/>
              <a:defRPr sz="16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6901415"/>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4313784"/>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a:solidFill>
                  <a:srgbClr val="000000"/>
                </a:solidFill>
              </a:defRPr>
            </a:lvl1pPr>
            <a:lvl2pPr marL="0" indent="321503" defTabSz="321503">
              <a:spcBef>
                <a:spcPts val="500"/>
              </a:spcBef>
              <a:buSzTx/>
              <a:buNone/>
              <a:defRPr sz="1600" b="1">
                <a:solidFill>
                  <a:srgbClr val="000000"/>
                </a:solidFill>
              </a:defRPr>
            </a:lvl2pPr>
            <a:lvl3pPr marL="0" indent="643006" defTabSz="321503">
              <a:spcBef>
                <a:spcPts val="500"/>
              </a:spcBef>
              <a:buSzTx/>
              <a:buNone/>
              <a:defRPr sz="1600" b="1">
                <a:solidFill>
                  <a:srgbClr val="000000"/>
                </a:solidFill>
              </a:defRPr>
            </a:lvl3pPr>
            <a:lvl4pPr marL="0" indent="964508" defTabSz="321503">
              <a:spcBef>
                <a:spcPts val="500"/>
              </a:spcBef>
              <a:buSzTx/>
              <a:buNone/>
              <a:defRPr sz="1600" b="1">
                <a:solidFill>
                  <a:srgbClr val="000000"/>
                </a:solidFill>
              </a:defRPr>
            </a:lvl4pPr>
            <a:lvl5pPr marL="0" indent="1286012" defTabSz="321503">
              <a:spcBef>
                <a:spcPts val="500"/>
              </a:spcBef>
              <a:buSzTx/>
              <a:buNone/>
              <a:defRPr sz="16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p>
            <a:pPr marL="0" indent="0" defTabSz="321503" rtl="0">
              <a:spcBef>
                <a:spcPts val="500"/>
              </a:spcBef>
              <a:buSzTx/>
              <a:buNone/>
              <a:defRPr sz="1600" b="1">
                <a:solidFill>
                  <a:srgbClr val="000000"/>
                </a:solidFill>
              </a:defRPr>
            </a:pPr>
            <a:endParaRPr/>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6968301"/>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5225136"/>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0">
                <a:solidFill>
                  <a:srgbClr val="000000"/>
                </a:solidFill>
              </a:defRPr>
            </a:lvl1pPr>
          </a:lstStyle>
          <a:p>
            <a:r>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p>
            <a:pPr marL="0" indent="0" defTabSz="321503" rtl="0">
              <a:spcBef>
                <a:spcPts val="500"/>
              </a:spcBef>
              <a:buSzTx/>
              <a:buNone/>
              <a:defRPr sz="1100">
                <a:solidFill>
                  <a:srgbClr val="000000"/>
                </a:solidFill>
              </a:defRPr>
            </a:pPr>
            <a:endParaRPr/>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1538798"/>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0">
                <a:solidFill>
                  <a:srgbClr val="000000"/>
                </a:solidFill>
              </a:defRPr>
            </a:lvl1pPr>
          </a:lstStyle>
          <a:p>
            <a:r>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p>
            <a:endParaRPr/>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a:solidFill>
                  <a:srgbClr val="000000"/>
                </a:solidFill>
              </a:defRPr>
            </a:lvl1pPr>
            <a:lvl2pPr marL="0" indent="321503" defTabSz="321503">
              <a:spcBef>
                <a:spcPts val="500"/>
              </a:spcBef>
              <a:buSzTx/>
              <a:buNone/>
              <a:defRPr sz="1100">
                <a:solidFill>
                  <a:srgbClr val="000000"/>
                </a:solidFill>
              </a:defRPr>
            </a:lvl2pPr>
            <a:lvl3pPr marL="0" indent="643006" defTabSz="321503">
              <a:spcBef>
                <a:spcPts val="500"/>
              </a:spcBef>
              <a:buSzTx/>
              <a:buNone/>
              <a:defRPr sz="1100">
                <a:solidFill>
                  <a:srgbClr val="000000"/>
                </a:solidFill>
              </a:defRPr>
            </a:lvl3pPr>
            <a:lvl4pPr marL="0" indent="964508" defTabSz="321503">
              <a:spcBef>
                <a:spcPts val="500"/>
              </a:spcBef>
              <a:buSzTx/>
              <a:buNone/>
              <a:defRPr sz="1100">
                <a:solidFill>
                  <a:srgbClr val="000000"/>
                </a:solidFill>
              </a:defRPr>
            </a:lvl4pPr>
            <a:lvl5pPr marL="0" indent="1286012" defTabSz="321503">
              <a:spcBef>
                <a:spcPts val="500"/>
              </a:spcBef>
              <a:buSzTx/>
              <a:buNone/>
              <a:defRPr sz="11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32668210"/>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0">
                <a:solidFill>
                  <a:srgbClr val="000000"/>
                </a:solidFill>
              </a:defRPr>
            </a:lvl1pPr>
          </a:lstStyle>
          <a:p>
            <a:r>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423966"/>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0">
                <a:solidFill>
                  <a:srgbClr val="000000"/>
                </a:solidFill>
              </a:defRPr>
            </a:lvl1pPr>
          </a:lstStyle>
          <a:p>
            <a:r>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a:solidFill>
                  <a:srgbClr val="000000"/>
                </a:solidFill>
              </a:defRPr>
            </a:lvl1pPr>
            <a:lvl2pPr marL="241126" indent="80376" defTabSz="321503">
              <a:spcBef>
                <a:spcPts val="500"/>
              </a:spcBef>
              <a:buSzTx/>
              <a:buNone/>
              <a:defRPr sz="2200">
                <a:solidFill>
                  <a:srgbClr val="000000"/>
                </a:solidFill>
              </a:defRPr>
            </a:lvl2pPr>
            <a:lvl3pPr marL="241126" indent="401879" defTabSz="321503">
              <a:spcBef>
                <a:spcPts val="500"/>
              </a:spcBef>
              <a:buSzTx/>
              <a:buNone/>
              <a:defRPr sz="2200">
                <a:solidFill>
                  <a:srgbClr val="000000"/>
                </a:solidFill>
              </a:defRPr>
            </a:lvl3pPr>
            <a:lvl4pPr marL="241126" indent="723381" defTabSz="321503">
              <a:spcBef>
                <a:spcPts val="500"/>
              </a:spcBef>
              <a:buSzTx/>
              <a:buNone/>
              <a:defRPr sz="2200">
                <a:solidFill>
                  <a:srgbClr val="000000"/>
                </a:solidFill>
              </a:defRPr>
            </a:lvl4pPr>
            <a:lvl5pPr marL="241126" indent="1044885" defTabSz="321503">
              <a:spcBef>
                <a:spcPts val="500"/>
              </a:spcBef>
              <a:buSzTx/>
              <a:buNone/>
              <a:defRPr sz="22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3395201"/>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a:solidFill>
                  <a:srgbClr val="F8F8EF"/>
                </a:solidFill>
                <a:effectLst>
                  <a:outerShdw blurRad="38100" dist="38100" dir="2700000" rotWithShape="0">
                    <a:srgbClr val="000000">
                      <a:alpha val="43137"/>
                    </a:srgbClr>
                  </a:outerShdw>
                </a:effectLst>
              </a:defRPr>
            </a:lvl1pPr>
            <a:lvl2pPr marL="0" indent="456725" algn="ctr">
              <a:buSzTx/>
              <a:buNone/>
              <a:defRPr>
                <a:solidFill>
                  <a:srgbClr val="F8F8EF"/>
                </a:solidFill>
                <a:effectLst>
                  <a:outerShdw blurRad="38100" dist="38100" dir="2700000" rotWithShape="0">
                    <a:srgbClr val="000000">
                      <a:alpha val="43137"/>
                    </a:srgbClr>
                  </a:outerShdw>
                </a:effectLst>
              </a:defRPr>
            </a:lvl2pPr>
            <a:lvl3pPr marL="0" indent="913454" algn="ctr">
              <a:buSzTx/>
              <a:buNone/>
              <a:defRPr>
                <a:solidFill>
                  <a:srgbClr val="F8F8EF"/>
                </a:solidFill>
                <a:effectLst>
                  <a:outerShdw blurRad="38100" dist="38100" dir="2700000" rotWithShape="0">
                    <a:srgbClr val="000000">
                      <a:alpha val="43137"/>
                    </a:srgbClr>
                  </a:outerShdw>
                </a:effectLst>
              </a:defRPr>
            </a:lvl3pPr>
            <a:lvl4pPr marL="0" indent="1370171" algn="ctr">
              <a:buSzTx/>
              <a:buNone/>
              <a:defRPr>
                <a:solidFill>
                  <a:srgbClr val="F8F8EF"/>
                </a:solidFill>
                <a:effectLst>
                  <a:outerShdw blurRad="38100" dist="38100" dir="2700000" rotWithShape="0">
                    <a:srgbClr val="000000">
                      <a:alpha val="43137"/>
                    </a:srgbClr>
                  </a:outerShdw>
                </a:effectLst>
              </a:defRPr>
            </a:lvl4pPr>
            <a:lvl5pPr marL="0" indent="1826907" algn="ctr">
              <a:buSzTx/>
              <a:buNone/>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5071326"/>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0056420"/>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a:lvl1pPr>
          </a:lstStyle>
          <a:p>
            <a:r>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6342">
              <a:spcBef>
                <a:spcPts val="300"/>
              </a:spcBef>
              <a:buSzTx/>
              <a:buNone/>
              <a:defRPr sz="1400"/>
            </a:lvl2pPr>
            <a:lvl3pPr marL="0" indent="912690">
              <a:spcBef>
                <a:spcPts val="300"/>
              </a:spcBef>
              <a:buSzTx/>
              <a:buNone/>
              <a:defRPr sz="1400"/>
            </a:lvl3pPr>
            <a:lvl4pPr marL="0" indent="1369015">
              <a:spcBef>
                <a:spcPts val="300"/>
              </a:spcBef>
              <a:buSzTx/>
              <a:buNone/>
              <a:defRPr sz="1400"/>
            </a:lvl4pPr>
            <a:lvl5pPr marL="0" indent="1825374">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cap="all">
                <a:solidFill>
                  <a:srgbClr val="F8F8EF"/>
                </a:solidFill>
                <a:effectLst>
                  <a:outerShdw blurRad="38100" dist="38100" dir="2700000" rotWithShape="0">
                    <a:srgbClr val="000000">
                      <a:alpha val="43137"/>
                    </a:srgbClr>
                  </a:outerShdw>
                </a:effectLst>
              </a:defRPr>
            </a:lvl1pPr>
          </a:lstStyle>
          <a:p>
            <a:r>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a:solidFill>
                  <a:srgbClr val="F8F8EF"/>
                </a:solidFill>
                <a:effectLst>
                  <a:outerShdw blurRad="38100" dist="38100" dir="2700000" rotWithShape="0">
                    <a:srgbClr val="000000">
                      <a:alpha val="43137"/>
                    </a:srgbClr>
                  </a:outerShdw>
                </a:effectLst>
              </a:defRPr>
            </a:lvl1pPr>
            <a:lvl2pPr marL="0" indent="456725">
              <a:spcBef>
                <a:spcPts val="400"/>
              </a:spcBef>
              <a:buSzTx/>
              <a:buNone/>
              <a:defRPr sz="2000">
                <a:solidFill>
                  <a:srgbClr val="F8F8EF"/>
                </a:solidFill>
                <a:effectLst>
                  <a:outerShdw blurRad="38100" dist="38100" dir="2700000" rotWithShape="0">
                    <a:srgbClr val="000000">
                      <a:alpha val="43137"/>
                    </a:srgbClr>
                  </a:outerShdw>
                </a:effectLst>
              </a:defRPr>
            </a:lvl2pPr>
            <a:lvl3pPr marL="0" indent="913454">
              <a:spcBef>
                <a:spcPts val="400"/>
              </a:spcBef>
              <a:buSzTx/>
              <a:buNone/>
              <a:defRPr sz="2000">
                <a:solidFill>
                  <a:srgbClr val="F8F8EF"/>
                </a:solidFill>
                <a:effectLst>
                  <a:outerShdw blurRad="38100" dist="38100" dir="2700000" rotWithShape="0">
                    <a:srgbClr val="000000">
                      <a:alpha val="43137"/>
                    </a:srgbClr>
                  </a:outerShdw>
                </a:effectLst>
              </a:defRPr>
            </a:lvl3pPr>
            <a:lvl4pPr marL="0" indent="1370171">
              <a:spcBef>
                <a:spcPts val="400"/>
              </a:spcBef>
              <a:buSzTx/>
              <a:buNone/>
              <a:defRPr sz="2000">
                <a:solidFill>
                  <a:srgbClr val="F8F8EF"/>
                </a:solidFill>
                <a:effectLst>
                  <a:outerShdw blurRad="38100" dist="38100" dir="2700000" rotWithShape="0">
                    <a:srgbClr val="000000">
                      <a:alpha val="43137"/>
                    </a:srgbClr>
                  </a:outerShdw>
                </a:effectLst>
              </a:defRPr>
            </a:lvl4pPr>
            <a:lvl5pPr marL="0" indent="1826907">
              <a:spcBef>
                <a:spcPts val="400"/>
              </a:spcBef>
              <a:buSzTx/>
              <a:buNone/>
              <a:defRPr sz="20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75554341"/>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a:solidFill>
                  <a:srgbClr val="F8F8EF"/>
                </a:solidFill>
                <a:effectLst>
                  <a:outerShdw blurRad="38100" dist="38100" dir="2700000" rotWithShape="0">
                    <a:srgbClr val="000000">
                      <a:alpha val="43137"/>
                    </a:srgbClr>
                  </a:outerShdw>
                </a:effectLst>
              </a:defRPr>
            </a:lvl1pPr>
            <a:lvl2pPr marL="789750" indent="-333032">
              <a:spcBef>
                <a:spcPts val="600"/>
              </a:spcBef>
              <a:buSzPct val="100000"/>
              <a:buChar char="–"/>
              <a:defRPr sz="2800">
                <a:solidFill>
                  <a:srgbClr val="F8F8EF"/>
                </a:solidFill>
                <a:effectLst>
                  <a:outerShdw blurRad="38100" dist="38100" dir="2700000" rotWithShape="0">
                    <a:srgbClr val="000000">
                      <a:alpha val="43137"/>
                    </a:srgbClr>
                  </a:outerShdw>
                </a:effectLst>
              </a:defRPr>
            </a:lvl2pPr>
            <a:lvl3pPr marL="1233151" indent="-319708">
              <a:spcBef>
                <a:spcPts val="600"/>
              </a:spcBef>
              <a:buSzPct val="100000"/>
              <a:buChar char="•"/>
              <a:defRPr sz="2800">
                <a:solidFill>
                  <a:srgbClr val="F8F8EF"/>
                </a:solidFill>
                <a:effectLst>
                  <a:outerShdw blurRad="38100" dist="38100" dir="2700000" rotWithShape="0">
                    <a:srgbClr val="000000">
                      <a:alpha val="43137"/>
                    </a:srgbClr>
                  </a:outerShdw>
                </a:effectLst>
              </a:defRPr>
            </a:lvl3pPr>
            <a:lvl4pPr marL="1725405" indent="-355231">
              <a:spcBef>
                <a:spcPts val="600"/>
              </a:spcBef>
              <a:buSzPct val="100000"/>
              <a:buChar char="–"/>
              <a:defRPr sz="2800">
                <a:solidFill>
                  <a:srgbClr val="F8F8EF"/>
                </a:solidFill>
                <a:effectLst>
                  <a:outerShdw blurRad="38100" dist="38100" dir="2700000" rotWithShape="0">
                    <a:srgbClr val="000000">
                      <a:alpha val="43137"/>
                    </a:srgbClr>
                  </a:outerShdw>
                </a:effectLst>
              </a:defRPr>
            </a:lvl4pPr>
            <a:lvl5pPr marL="2182126" indent="-355231">
              <a:spcBef>
                <a:spcPts val="600"/>
              </a:spcBef>
              <a:buChar char="»"/>
              <a:defRPr sz="28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9760780"/>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a:solidFill>
                  <a:srgbClr val="F8F8EF"/>
                </a:solidFill>
                <a:effectLst>
                  <a:outerShdw blurRad="38100" dist="38100" dir="2700000" rotWithShape="0">
                    <a:srgbClr val="000000">
                      <a:alpha val="43137"/>
                    </a:srgbClr>
                  </a:outerShdw>
                </a:effectLst>
              </a:defRPr>
            </a:lvl1pPr>
            <a:lvl2pPr marL="0" indent="456725">
              <a:spcBef>
                <a:spcPts val="500"/>
              </a:spcBef>
              <a:buSzTx/>
              <a:buNone/>
              <a:defRPr sz="2400" b="1">
                <a:solidFill>
                  <a:srgbClr val="F8F8EF"/>
                </a:solidFill>
                <a:effectLst>
                  <a:outerShdw blurRad="38100" dist="38100" dir="2700000" rotWithShape="0">
                    <a:srgbClr val="000000">
                      <a:alpha val="43137"/>
                    </a:srgbClr>
                  </a:outerShdw>
                </a:effectLst>
              </a:defRPr>
            </a:lvl2pPr>
            <a:lvl3pPr marL="0" indent="913454">
              <a:spcBef>
                <a:spcPts val="500"/>
              </a:spcBef>
              <a:buSzTx/>
              <a:buNone/>
              <a:defRPr sz="2400" b="1">
                <a:solidFill>
                  <a:srgbClr val="F8F8EF"/>
                </a:solidFill>
                <a:effectLst>
                  <a:outerShdw blurRad="38100" dist="38100" dir="2700000" rotWithShape="0">
                    <a:srgbClr val="000000">
                      <a:alpha val="43137"/>
                    </a:srgbClr>
                  </a:outerShdw>
                </a:effectLst>
              </a:defRPr>
            </a:lvl3pPr>
            <a:lvl4pPr marL="0" indent="1370171">
              <a:spcBef>
                <a:spcPts val="500"/>
              </a:spcBef>
              <a:buSzTx/>
              <a:buNone/>
              <a:defRPr sz="2400" b="1">
                <a:solidFill>
                  <a:srgbClr val="F8F8EF"/>
                </a:solidFill>
                <a:effectLst>
                  <a:outerShdw blurRad="38100" dist="38100" dir="2700000" rotWithShape="0">
                    <a:srgbClr val="000000">
                      <a:alpha val="43137"/>
                    </a:srgbClr>
                  </a:outerShdw>
                </a:effectLst>
              </a:defRPr>
            </a:lvl4pPr>
            <a:lvl5pPr marL="0" indent="1826907">
              <a:spcBef>
                <a:spcPts val="500"/>
              </a:spcBef>
              <a:buSzTx/>
              <a:buNone/>
              <a:defRPr sz="2400" b="1">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8135072"/>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6563072"/>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7304740"/>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a:solidFill>
                  <a:srgbClr val="F8F8EF"/>
                </a:solidFill>
                <a:effectLst>
                  <a:outerShdw blurRad="38100" dist="38100" dir="2700000" rotWithShape="0">
                    <a:srgbClr val="000000">
                      <a:alpha val="43137"/>
                    </a:srgbClr>
                  </a:outerShdw>
                </a:effectLst>
              </a:defRPr>
            </a:lvl1pPr>
            <a:lvl2pPr marL="0" indent="456725">
              <a:spcBef>
                <a:spcPts val="300"/>
              </a:spcBef>
              <a:buSzTx/>
              <a:buNone/>
              <a:defRPr sz="1400">
                <a:solidFill>
                  <a:srgbClr val="F8F8EF"/>
                </a:solidFill>
                <a:effectLst>
                  <a:outerShdw blurRad="38100" dist="38100" dir="2700000" rotWithShape="0">
                    <a:srgbClr val="000000">
                      <a:alpha val="43137"/>
                    </a:srgbClr>
                  </a:outerShdw>
                </a:effectLst>
              </a:defRPr>
            </a:lvl2pPr>
            <a:lvl3pPr marL="0" indent="913454">
              <a:spcBef>
                <a:spcPts val="300"/>
              </a:spcBef>
              <a:buSzTx/>
              <a:buNone/>
              <a:defRPr sz="1400">
                <a:solidFill>
                  <a:srgbClr val="F8F8EF"/>
                </a:solidFill>
                <a:effectLst>
                  <a:outerShdw blurRad="38100" dist="38100" dir="2700000" rotWithShape="0">
                    <a:srgbClr val="000000">
                      <a:alpha val="43137"/>
                    </a:srgbClr>
                  </a:outerShdw>
                </a:effectLst>
              </a:defRPr>
            </a:lvl3pPr>
            <a:lvl4pPr marL="0" indent="1370171">
              <a:spcBef>
                <a:spcPts val="300"/>
              </a:spcBef>
              <a:buSzTx/>
              <a:buNone/>
              <a:defRPr sz="1400">
                <a:solidFill>
                  <a:srgbClr val="F8F8EF"/>
                </a:solidFill>
                <a:effectLst>
                  <a:outerShdw blurRad="38100" dist="38100" dir="2700000" rotWithShape="0">
                    <a:srgbClr val="000000">
                      <a:alpha val="43137"/>
                    </a:srgbClr>
                  </a:outerShdw>
                </a:effectLst>
              </a:defRPr>
            </a:lvl4pPr>
            <a:lvl5pPr marL="0" indent="1826907">
              <a:spcBef>
                <a:spcPts val="300"/>
              </a:spcBef>
              <a:buSzTx/>
              <a:buNone/>
              <a:defRPr sz="14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6302220"/>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5611931"/>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7741734"/>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a:solidFill>
                  <a:srgbClr val="F8F8EF"/>
                </a:solidFill>
                <a:effectLst>
                  <a:outerShdw blurRad="38100" dist="38100" dir="2700000" rotWithShape="0">
                    <a:srgbClr val="000000">
                      <a:alpha val="43137"/>
                    </a:srgbClr>
                  </a:outerShdw>
                </a:effectLst>
              </a:defRPr>
            </a:lvl1pPr>
            <a:lvl2pPr marL="782953" indent="-326235">
              <a:buSzPct val="100000"/>
              <a:buChar char="–"/>
              <a:defRPr>
                <a:solidFill>
                  <a:srgbClr val="F8F8EF"/>
                </a:solidFill>
                <a:effectLst>
                  <a:outerShdw blurRad="38100" dist="38100" dir="2700000" rotWithShape="0">
                    <a:srgbClr val="000000">
                      <a:alpha val="43137"/>
                    </a:srgbClr>
                  </a:outerShdw>
                </a:effectLst>
              </a:defRPr>
            </a:lvl2pPr>
            <a:lvl3pPr marL="1217927" indent="-304484">
              <a:buSzPct val="100000"/>
              <a:buChar char="•"/>
              <a:defRPr>
                <a:solidFill>
                  <a:srgbClr val="F8F8EF"/>
                </a:solidFill>
                <a:effectLst>
                  <a:outerShdw blurRad="38100" dist="38100" dir="2700000" rotWithShape="0">
                    <a:srgbClr val="000000">
                      <a:alpha val="43137"/>
                    </a:srgbClr>
                  </a:outerShdw>
                </a:effectLst>
              </a:defRPr>
            </a:lvl3pPr>
            <a:lvl4pPr marL="1735554" indent="-365380">
              <a:buSzPct val="100000"/>
              <a:buChar char="–"/>
              <a:defRPr>
                <a:solidFill>
                  <a:srgbClr val="F8F8EF"/>
                </a:solidFill>
                <a:effectLst>
                  <a:outerShdw blurRad="38100" dist="38100" dir="2700000" rotWithShape="0">
                    <a:srgbClr val="000000">
                      <a:alpha val="43137"/>
                    </a:srgbClr>
                  </a:outerShdw>
                </a:effectLst>
              </a:defRPr>
            </a:lvl4pPr>
            <a:lvl5pPr marL="2192275" indent="-36538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3617615"/>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39"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135672306"/>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cap="all">
                <a:effectLst>
                  <a:outerShdw blurRad="38100" dist="38100" dir="2700000" rotWithShape="0">
                    <a:srgbClr val="000000"/>
                  </a:outerShdw>
                </a:effectLst>
              </a:defRPr>
            </a:lvl1pPr>
          </a:lstStyle>
          <a:p>
            <a:r>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a:solidFill>
                  <a:srgbClr val="FFFFFF"/>
                </a:solidFill>
                <a:effectLst>
                  <a:outerShdw blurRad="38100" dist="38100" dir="2700000" rotWithShape="0">
                    <a:srgbClr val="000000"/>
                  </a:outerShdw>
                </a:effectLst>
              </a:defRPr>
            </a:lvl1pPr>
            <a:lvl2pPr marL="0" indent="457150">
              <a:spcBef>
                <a:spcPts val="400"/>
              </a:spcBef>
              <a:buSzTx/>
              <a:buNone/>
              <a:defRPr sz="2000">
                <a:solidFill>
                  <a:srgbClr val="FFFFFF"/>
                </a:solidFill>
                <a:effectLst>
                  <a:outerShdw blurRad="38100" dist="38100" dir="2700000" rotWithShape="0">
                    <a:srgbClr val="000000"/>
                  </a:outerShdw>
                </a:effectLst>
              </a:defRPr>
            </a:lvl2pPr>
            <a:lvl3pPr marL="0" indent="914300">
              <a:spcBef>
                <a:spcPts val="400"/>
              </a:spcBef>
              <a:buSzTx/>
              <a:buNone/>
              <a:defRPr sz="2000">
                <a:solidFill>
                  <a:srgbClr val="FFFFFF"/>
                </a:solidFill>
                <a:effectLst>
                  <a:outerShdw blurRad="38100" dist="38100" dir="2700000" rotWithShape="0">
                    <a:srgbClr val="000000"/>
                  </a:outerShdw>
                </a:effectLst>
              </a:defRPr>
            </a:lvl3pPr>
            <a:lvl4pPr marL="0" indent="1371450">
              <a:spcBef>
                <a:spcPts val="400"/>
              </a:spcBef>
              <a:buSzTx/>
              <a:buNone/>
              <a:defRPr sz="2000">
                <a:solidFill>
                  <a:srgbClr val="FFFFFF"/>
                </a:solidFill>
                <a:effectLst>
                  <a:outerShdw blurRad="38100" dist="38100" dir="2700000" rotWithShape="0">
                    <a:srgbClr val="000000"/>
                  </a:outerShdw>
                </a:effectLst>
              </a:defRPr>
            </a:lvl4pPr>
            <a:lvl5pPr marL="0" indent="1828600">
              <a:spcBef>
                <a:spcPts val="400"/>
              </a:spcBef>
              <a:buSzTx/>
              <a:buNone/>
              <a:defRPr sz="2000">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56"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909059510"/>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a:solidFill>
                  <a:srgbClr val="FFFFFF"/>
                </a:solidFill>
                <a:effectLst>
                  <a:outerShdw blurRad="38100" dist="38100" dir="2700000" rotWithShape="0">
                    <a:srgbClr val="000000"/>
                  </a:outerShdw>
                </a:effectLst>
              </a:defRPr>
            </a:lvl1pPr>
            <a:lvl2pPr marL="790488" indent="-333339">
              <a:spcBef>
                <a:spcPts val="600"/>
              </a:spcBef>
              <a:buClr>
                <a:srgbClr val="FFFFCC"/>
              </a:buClr>
              <a:buSzPct val="75000"/>
              <a:defRPr sz="2800">
                <a:solidFill>
                  <a:srgbClr val="FFFFFF"/>
                </a:solidFill>
                <a:effectLst>
                  <a:outerShdw blurRad="38100" dist="38100" dir="2700000" rotWithShape="0">
                    <a:srgbClr val="000000"/>
                  </a:outerShdw>
                </a:effectLst>
              </a:defRPr>
            </a:lvl2pPr>
            <a:lvl3pPr marL="1234304" indent="-320004">
              <a:spcBef>
                <a:spcPts val="600"/>
              </a:spcBef>
              <a:buClr>
                <a:srgbClr val="FFFFCC"/>
              </a:buClr>
              <a:buSzPct val="75000"/>
              <a:defRPr sz="2800">
                <a:solidFill>
                  <a:srgbClr val="FFFFFF"/>
                </a:solidFill>
                <a:effectLst>
                  <a:outerShdw blurRad="38100" dist="38100" dir="2700000" rotWithShape="0">
                    <a:srgbClr val="000000"/>
                  </a:outerShdw>
                </a:effectLst>
              </a:defRPr>
            </a:lvl3pPr>
            <a:lvl4pPr marL="1727011" indent="-355561">
              <a:spcBef>
                <a:spcPts val="600"/>
              </a:spcBef>
              <a:buClr>
                <a:srgbClr val="FFFFCC"/>
              </a:buClr>
              <a:buSzPct val="75000"/>
              <a:defRPr sz="2800">
                <a:solidFill>
                  <a:srgbClr val="FFFFFF"/>
                </a:solidFill>
                <a:effectLst>
                  <a:outerShdw blurRad="38100" dist="38100" dir="2700000" rotWithShape="0">
                    <a:srgbClr val="000000"/>
                  </a:outerShdw>
                </a:effectLst>
              </a:defRPr>
            </a:lvl4pPr>
            <a:lvl5pPr marL="2184161" indent="-355561">
              <a:spcBef>
                <a:spcPts val="600"/>
              </a:spcBef>
              <a:buClr>
                <a:srgbClr val="FFFFCC"/>
              </a:buClr>
              <a:buSzPct val="75000"/>
              <a:buChar char="●"/>
              <a:defRPr sz="2800">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73"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077282436"/>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a:solidFill>
                  <a:srgbClr val="FFFFFF"/>
                </a:solidFill>
                <a:effectLst>
                  <a:outerShdw blurRad="38100" dist="38100" dir="2700000" rotWithShape="0">
                    <a:srgbClr val="000000"/>
                  </a:outerShdw>
                </a:effectLst>
              </a:defRPr>
            </a:lvl1pPr>
            <a:lvl2pPr marL="0" indent="457150">
              <a:spcBef>
                <a:spcPts val="500"/>
              </a:spcBef>
              <a:buSzTx/>
              <a:buNone/>
              <a:defRPr sz="2400" b="1">
                <a:solidFill>
                  <a:srgbClr val="FFFFFF"/>
                </a:solidFill>
                <a:effectLst>
                  <a:outerShdw blurRad="38100" dist="38100" dir="2700000" rotWithShape="0">
                    <a:srgbClr val="000000"/>
                  </a:outerShdw>
                </a:effectLst>
              </a:defRPr>
            </a:lvl2pPr>
            <a:lvl3pPr marL="0" indent="914300">
              <a:spcBef>
                <a:spcPts val="500"/>
              </a:spcBef>
              <a:buSzTx/>
              <a:buNone/>
              <a:defRPr sz="2400" b="1">
                <a:solidFill>
                  <a:srgbClr val="FFFFFF"/>
                </a:solidFill>
                <a:effectLst>
                  <a:outerShdw blurRad="38100" dist="38100" dir="2700000" rotWithShape="0">
                    <a:srgbClr val="000000"/>
                  </a:outerShdw>
                </a:effectLst>
              </a:defRPr>
            </a:lvl3pPr>
            <a:lvl4pPr marL="0" indent="1371450">
              <a:spcBef>
                <a:spcPts val="500"/>
              </a:spcBef>
              <a:buSzTx/>
              <a:buNone/>
              <a:defRPr sz="2400" b="1">
                <a:solidFill>
                  <a:srgbClr val="FFFFFF"/>
                </a:solidFill>
                <a:effectLst>
                  <a:outerShdw blurRad="38100" dist="38100" dir="2700000" rotWithShape="0">
                    <a:srgbClr val="000000"/>
                  </a:outerShdw>
                </a:effectLst>
              </a:defRPr>
            </a:lvl4pPr>
            <a:lvl5pPr marL="0" indent="1828600">
              <a:spcBef>
                <a:spcPts val="500"/>
              </a:spcBef>
              <a:buSzTx/>
              <a:buNone/>
              <a:defRPr sz="2400" b="1">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a:p>
        </p:txBody>
      </p:sp>
      <p:sp>
        <p:nvSpPr>
          <p:cNvPr id="3691"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248179676"/>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707"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333451360"/>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455688844"/>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a:effectLst>
                  <a:outerShdw blurRad="38100" dist="38100" dir="2700000" rotWithShape="0">
                    <a:srgbClr val="000000"/>
                  </a:outerShdw>
                </a:effectLst>
              </a:defRPr>
            </a:lvl1pPr>
          </a:lstStyle>
          <a:p>
            <a:r>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p>
            <a:pPr marL="0" indent="0" rtl="0">
              <a:spcBef>
                <a:spcPts val="300"/>
              </a:spcBef>
              <a:buSzTx/>
              <a:buNone/>
              <a:defRPr sz="1400">
                <a:solidFill>
                  <a:srgbClr val="FFFFFF"/>
                </a:solidFill>
                <a:effectLst>
                  <a:outerShdw blurRad="38100" dist="38100" dir="2700000" rotWithShape="0">
                    <a:srgbClr val="000000"/>
                  </a:outerShdw>
                </a:effectLst>
              </a:defRPr>
            </a:pPr>
            <a:endParaRPr/>
          </a:p>
        </p:txBody>
      </p:sp>
      <p:sp>
        <p:nvSpPr>
          <p:cNvPr id="3740"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089552308"/>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a:effectLst>
                  <a:outerShdw blurRad="38100" dist="38100" dir="2700000" rotWithShape="0">
                    <a:srgbClr val="000000"/>
                  </a:outerShdw>
                </a:effectLst>
              </a:defRPr>
            </a:lvl1pPr>
          </a:lstStyle>
          <a:p>
            <a:r>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a:solidFill>
                  <a:srgbClr val="FFFFFF"/>
                </a:solidFill>
                <a:effectLst>
                  <a:outerShdw blurRad="38100" dist="38100" dir="2700000" rotWithShape="0">
                    <a:srgbClr val="000000"/>
                  </a:outerShdw>
                </a:effectLst>
              </a:defRPr>
            </a:lvl1pPr>
            <a:lvl2pPr marL="0" indent="457150">
              <a:spcBef>
                <a:spcPts val="300"/>
              </a:spcBef>
              <a:buSzTx/>
              <a:buNone/>
              <a:defRPr sz="1400">
                <a:solidFill>
                  <a:srgbClr val="FFFFFF"/>
                </a:solidFill>
                <a:effectLst>
                  <a:outerShdw blurRad="38100" dist="38100" dir="2700000" rotWithShape="0">
                    <a:srgbClr val="000000"/>
                  </a:outerShdw>
                </a:effectLst>
              </a:defRPr>
            </a:lvl2pPr>
            <a:lvl3pPr marL="0" indent="914300">
              <a:spcBef>
                <a:spcPts val="300"/>
              </a:spcBef>
              <a:buSzTx/>
              <a:buNone/>
              <a:defRPr sz="1400">
                <a:solidFill>
                  <a:srgbClr val="FFFFFF"/>
                </a:solidFill>
                <a:effectLst>
                  <a:outerShdw blurRad="38100" dist="38100" dir="2700000" rotWithShape="0">
                    <a:srgbClr val="000000"/>
                  </a:outerShdw>
                </a:effectLst>
              </a:defRPr>
            </a:lvl3pPr>
            <a:lvl4pPr marL="0" indent="1371450">
              <a:spcBef>
                <a:spcPts val="300"/>
              </a:spcBef>
              <a:buSzTx/>
              <a:buNone/>
              <a:defRPr sz="1400">
                <a:solidFill>
                  <a:srgbClr val="FFFFFF"/>
                </a:solidFill>
                <a:effectLst>
                  <a:outerShdw blurRad="38100" dist="38100" dir="2700000" rotWithShape="0">
                    <a:srgbClr val="000000"/>
                  </a:outerShdw>
                </a:effectLst>
              </a:defRPr>
            </a:lvl4pPr>
            <a:lvl5pPr marL="0" indent="1828600">
              <a:spcBef>
                <a:spcPts val="300"/>
              </a:spcBef>
              <a:buSzTx/>
              <a:buNone/>
              <a:defRPr sz="1400">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58"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979259551"/>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0">
                <a:effectLst>
                  <a:outerShdw blurRad="38100" dist="38100" dir="2700000" rotWithShape="0">
                    <a:srgbClr val="000000"/>
                  </a:outerShdw>
                </a:effectLst>
              </a:defRPr>
            </a:lvl1pPr>
          </a:lstStyle>
          <a:p>
            <a:r>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75"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991044665"/>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0">
                <a:effectLst>
                  <a:outerShdw blurRad="38100" dist="38100" dir="2700000" rotWithShape="0">
                    <a:srgbClr val="000000"/>
                  </a:outerShdw>
                </a:effectLst>
              </a:defRPr>
            </a:lvl1pPr>
          </a:lstStyle>
          <a:p>
            <a:r>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a:solidFill>
                  <a:srgbClr val="FFFFFF"/>
                </a:solidFill>
                <a:effectLst>
                  <a:outerShdw blurRad="38100" dist="38100" dir="2700000" rotWithShape="0">
                    <a:srgbClr val="000000"/>
                  </a:outerShdw>
                </a:effectLst>
              </a:defRPr>
            </a:lvl1pPr>
            <a:lvl2pPr marL="783686" indent="-326537">
              <a:buClr>
                <a:srgbClr val="FFFFCC"/>
              </a:buClr>
              <a:buSzPct val="75000"/>
              <a:defRPr>
                <a:solidFill>
                  <a:srgbClr val="FFFFFF"/>
                </a:solidFill>
                <a:effectLst>
                  <a:outerShdw blurRad="38100" dist="38100" dir="2700000" rotWithShape="0">
                    <a:srgbClr val="000000"/>
                  </a:outerShdw>
                </a:effectLst>
              </a:defRPr>
            </a:lvl2pPr>
            <a:lvl3pPr marL="1219066" indent="-304766">
              <a:buClr>
                <a:srgbClr val="FFFFCC"/>
              </a:buClr>
              <a:buSzPct val="75000"/>
              <a:defRPr>
                <a:solidFill>
                  <a:srgbClr val="FFFFFF"/>
                </a:solidFill>
                <a:effectLst>
                  <a:outerShdw blurRad="38100" dist="38100" dir="2700000" rotWithShape="0">
                    <a:srgbClr val="000000"/>
                  </a:outerShdw>
                </a:effectLst>
              </a:defRPr>
            </a:lvl3pPr>
            <a:lvl4pPr marL="1737169" indent="-365719">
              <a:buClr>
                <a:srgbClr val="FFFFCC"/>
              </a:buClr>
              <a:buSzPct val="75000"/>
              <a:defRPr>
                <a:solidFill>
                  <a:srgbClr val="FFFFFF"/>
                </a:solidFill>
                <a:effectLst>
                  <a:outerShdw blurRad="38100" dist="38100" dir="2700000" rotWithShape="0">
                    <a:srgbClr val="000000"/>
                  </a:outerShdw>
                </a:effectLst>
              </a:defRPr>
            </a:lvl4pPr>
            <a:lvl5pPr marL="2194319" indent="-365719">
              <a:buClr>
                <a:srgbClr val="FFFFCC"/>
              </a:buClr>
              <a:buSzPct val="75000"/>
              <a:buChar char="●"/>
              <a:defRPr>
                <a:solidFill>
                  <a:srgbClr val="FFFFFF"/>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792" name="Slide Number"/>
          <p:cNvSpPr txBox="1">
            <a:spLocks noGrp="1"/>
          </p:cNvSpPr>
          <p:nvPr>
            <p:ph type="sldNum" sz="quarter" idx="2"/>
          </p:nvPr>
        </p:nvSpPr>
        <p:spPr>
          <a:xfrm>
            <a:off x="8441407" y="6248400"/>
            <a:ext cx="245393" cy="226976"/>
          </a:xfrm>
          <a:prstGeom prst="rect">
            <a:avLst/>
          </a:prstGeom>
        </p:spPr>
        <p:txBody>
          <a:bodyPr lIns="45714" tIns="45714" rIns="45714" bIns="45714" anchor="t"/>
          <a:lstStyle>
            <a:lvl1pPr>
              <a:defRPr sz="1000">
                <a:solidFill>
                  <a:srgbClr val="FFFFFF"/>
                </a:solidFill>
                <a:effectLst>
                  <a:outerShdw blurRad="38100" dist="38100" dir="2700000" rotWithShape="0">
                    <a:srgbClr val="000000"/>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732365176"/>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0">
                <a:solidFill>
                  <a:srgbClr val="B2B2B2"/>
                </a:solidFill>
              </a:defRPr>
            </a:lvl1pPr>
          </a:lstStyle>
          <a:p>
            <a:r>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a:solidFill>
                  <a:srgbClr val="FFFFFF"/>
                </a:solidFill>
                <a:effectLst>
                  <a:outerShdw blurRad="38100" dist="38100" dir="2700000" rotWithShape="0">
                    <a:srgbClr val="010199"/>
                  </a:outerShdw>
                </a:effectLst>
              </a:defRPr>
            </a:lvl1pPr>
            <a:lvl2pPr marL="783220" indent="-326340">
              <a:buClr>
                <a:srgbClr val="FFFFCC"/>
              </a:buClr>
              <a:buSzPct val="75000"/>
              <a:defRPr>
                <a:solidFill>
                  <a:srgbClr val="FFFFFF"/>
                </a:solidFill>
                <a:effectLst>
                  <a:outerShdw blurRad="38100" dist="38100" dir="2700000" rotWithShape="0">
                    <a:srgbClr val="010199"/>
                  </a:outerShdw>
                </a:effectLst>
              </a:defRPr>
            </a:lvl2pPr>
            <a:lvl3pPr marL="1218345" indent="-304585">
              <a:buClr>
                <a:srgbClr val="FFFFCC"/>
              </a:buClr>
              <a:buSzPct val="75000"/>
              <a:defRPr>
                <a:solidFill>
                  <a:srgbClr val="FFFFFF"/>
                </a:solidFill>
                <a:effectLst>
                  <a:outerShdw blurRad="38100" dist="38100" dir="2700000" rotWithShape="0">
                    <a:srgbClr val="010199"/>
                  </a:outerShdw>
                </a:effectLst>
              </a:defRPr>
            </a:lvl3pPr>
            <a:lvl4pPr marL="1736140" indent="-365502">
              <a:buClr>
                <a:srgbClr val="FFFFCC"/>
              </a:buClr>
              <a:buSzPct val="75000"/>
              <a:defRPr>
                <a:solidFill>
                  <a:srgbClr val="FFFFFF"/>
                </a:solidFill>
                <a:effectLst>
                  <a:outerShdw blurRad="38100" dist="38100" dir="2700000" rotWithShape="0">
                    <a:srgbClr val="010199"/>
                  </a:outerShdw>
                </a:effectLst>
              </a:defRPr>
            </a:lvl4pPr>
            <a:lvl5pPr marL="2193020" indent="-365502">
              <a:buClr>
                <a:srgbClr val="FFFFCC"/>
              </a:buClr>
              <a:buSzPct val="75000"/>
              <a:buChar char="●"/>
              <a:defRPr>
                <a:solidFill>
                  <a:srgbClr val="FFFFFF"/>
                </a:solidFill>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01" name="Slide Number"/>
          <p:cNvSpPr txBox="1">
            <a:spLocks noGrp="1"/>
          </p:cNvSpPr>
          <p:nvPr>
            <p:ph type="sldNum" sz="quarter" idx="2"/>
          </p:nvPr>
        </p:nvSpPr>
        <p:spPr>
          <a:xfrm>
            <a:off x="8441461" y="6248400"/>
            <a:ext cx="245340" cy="226922"/>
          </a:xfrm>
          <a:prstGeom prst="rect">
            <a:avLst/>
          </a:prstGeom>
        </p:spPr>
        <p:txBody>
          <a:bodyPr lIns="45687" tIns="45687" rIns="45687" bIns="45687" anchor="t"/>
          <a:lstStyle>
            <a:lvl1pPr>
              <a:defRPr sz="1000">
                <a:solidFill>
                  <a:srgbClr val="FFFFFF"/>
                </a:solidFill>
                <a:effectLst>
                  <a:outerShdw blurRad="38100" dist="38100" dir="2700000" rotWithShape="0">
                    <a:srgbClr val="010199"/>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876311965"/>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defRPr>
            </a:pPr>
            <a:endParaRPr/>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0">
                <a:solidFill>
                  <a:srgbClr val="B2B2B2"/>
                </a:solidFill>
              </a:defRPr>
            </a:lvl1pPr>
          </a:lstStyle>
          <a:p>
            <a:r>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a:solidFill>
                  <a:srgbClr val="FFFFFF"/>
                </a:solidFill>
                <a:effectLst>
                  <a:outerShdw blurRad="38100" dist="38100" dir="2700000" rotWithShape="0">
                    <a:srgbClr val="010199"/>
                  </a:outerShdw>
                </a:effectLst>
              </a:defRPr>
            </a:lvl1pPr>
            <a:lvl2pPr marL="783220" indent="-326340">
              <a:buClr>
                <a:srgbClr val="FFFFCC"/>
              </a:buClr>
              <a:buSzPct val="75000"/>
              <a:defRPr>
                <a:solidFill>
                  <a:srgbClr val="FFFFFF"/>
                </a:solidFill>
                <a:effectLst>
                  <a:outerShdw blurRad="38100" dist="38100" dir="2700000" rotWithShape="0">
                    <a:srgbClr val="010199"/>
                  </a:outerShdw>
                </a:effectLst>
              </a:defRPr>
            </a:lvl2pPr>
            <a:lvl3pPr marL="1218345" indent="-304585">
              <a:buClr>
                <a:srgbClr val="FFFFCC"/>
              </a:buClr>
              <a:buSzPct val="75000"/>
              <a:defRPr>
                <a:solidFill>
                  <a:srgbClr val="FFFFFF"/>
                </a:solidFill>
                <a:effectLst>
                  <a:outerShdw blurRad="38100" dist="38100" dir="2700000" rotWithShape="0">
                    <a:srgbClr val="010199"/>
                  </a:outerShdw>
                </a:effectLst>
              </a:defRPr>
            </a:lvl3pPr>
            <a:lvl4pPr marL="1736140" indent="-365502">
              <a:buClr>
                <a:srgbClr val="FFFFCC"/>
              </a:buClr>
              <a:buSzPct val="75000"/>
              <a:defRPr>
                <a:solidFill>
                  <a:srgbClr val="FFFFFF"/>
                </a:solidFill>
                <a:effectLst>
                  <a:outerShdw blurRad="38100" dist="38100" dir="2700000" rotWithShape="0">
                    <a:srgbClr val="010199"/>
                  </a:outerShdw>
                </a:effectLst>
              </a:defRPr>
            </a:lvl4pPr>
            <a:lvl5pPr marL="2193020" indent="-365502">
              <a:buClr>
                <a:srgbClr val="FFFFCC"/>
              </a:buClr>
              <a:buSzPct val="75000"/>
              <a:buChar char="●"/>
              <a:defRPr>
                <a:solidFill>
                  <a:srgbClr val="FFFFFF"/>
                </a:solidFill>
                <a:effectLst>
                  <a:outerShdw blurRad="38100" dist="38100" dir="2700000" rotWithShape="0">
                    <a:srgbClr val="010199"/>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18" name="Slide Number"/>
          <p:cNvSpPr txBox="1">
            <a:spLocks noGrp="1"/>
          </p:cNvSpPr>
          <p:nvPr>
            <p:ph type="sldNum" sz="quarter" idx="2"/>
          </p:nvPr>
        </p:nvSpPr>
        <p:spPr>
          <a:xfrm>
            <a:off x="8441461" y="6248400"/>
            <a:ext cx="245340" cy="226922"/>
          </a:xfrm>
          <a:prstGeom prst="rect">
            <a:avLst/>
          </a:prstGeom>
        </p:spPr>
        <p:txBody>
          <a:bodyPr lIns="45687" tIns="45687" rIns="45687" bIns="45687" anchor="t"/>
          <a:lstStyle>
            <a:lvl1pPr>
              <a:defRPr sz="1000">
                <a:solidFill>
                  <a:srgbClr val="FFFFFF"/>
                </a:solidFill>
                <a:effectLst>
                  <a:outerShdw blurRad="38100" dist="38100" dir="2700000" rotWithShape="0">
                    <a:srgbClr val="010199"/>
                  </a:outerShdw>
                </a:effectLst>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775854618"/>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F8F8EF"/>
                </a:solidFill>
                <a:effectLst>
                  <a:outerShdw blurRad="38100" dist="38100" dir="2700000" rotWithShape="0">
                    <a:srgbClr val="000000">
                      <a:alpha val="43137"/>
                    </a:srgbClr>
                  </a:outerShdw>
                </a:effectLst>
              </a:defRPr>
            </a:lvl1pPr>
            <a:lvl2pPr marL="0" indent="457200" algn="ctr">
              <a:buSzTx/>
              <a:buNone/>
              <a:defRPr>
                <a:solidFill>
                  <a:srgbClr val="F8F8EF"/>
                </a:solidFill>
                <a:effectLst>
                  <a:outerShdw blurRad="38100" dist="38100" dir="2700000" rotWithShape="0">
                    <a:srgbClr val="000000">
                      <a:alpha val="43137"/>
                    </a:srgbClr>
                  </a:outerShdw>
                </a:effectLst>
              </a:defRPr>
            </a:lvl2pPr>
            <a:lvl3pPr marL="0" indent="914400" algn="ctr">
              <a:buSzTx/>
              <a:buNone/>
              <a:defRPr>
                <a:solidFill>
                  <a:srgbClr val="F8F8EF"/>
                </a:solidFill>
                <a:effectLst>
                  <a:outerShdw blurRad="38100" dist="38100" dir="2700000" rotWithShape="0">
                    <a:srgbClr val="000000">
                      <a:alpha val="43137"/>
                    </a:srgbClr>
                  </a:outerShdw>
                </a:effectLst>
              </a:defRPr>
            </a:lvl3pPr>
            <a:lvl4pPr marL="0" indent="1371600" algn="ctr">
              <a:buSzTx/>
              <a:buNone/>
              <a:defRPr>
                <a:solidFill>
                  <a:srgbClr val="F8F8EF"/>
                </a:solidFill>
                <a:effectLst>
                  <a:outerShdw blurRad="38100" dist="38100" dir="2700000" rotWithShape="0">
                    <a:srgbClr val="000000">
                      <a:alpha val="43137"/>
                    </a:srgbClr>
                  </a:outerShdw>
                </a:effectLst>
              </a:defRPr>
            </a:lvl4pPr>
            <a:lvl5pPr marL="0" indent="1828800" algn="ctr">
              <a:buSzTx/>
              <a:buNone/>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3492711"/>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0830399"/>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F8F8EF"/>
                </a:solidFill>
                <a:effectLst>
                  <a:outerShdw blurRad="38100" dist="38100" dir="2700000" rotWithShape="0">
                    <a:srgbClr val="000000">
                      <a:alpha val="43137"/>
                    </a:srgbClr>
                  </a:outerShdw>
                </a:effectLst>
              </a:defRPr>
            </a:lvl1pPr>
          </a:lstStyle>
          <a:p>
            <a:r>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F8F8EF"/>
                </a:solidFill>
                <a:effectLst>
                  <a:outerShdw blurRad="38100" dist="38100" dir="2700000" rotWithShape="0">
                    <a:srgbClr val="000000">
                      <a:alpha val="43137"/>
                    </a:srgbClr>
                  </a:outerShdw>
                </a:effectLst>
              </a:defRPr>
            </a:lvl1pPr>
            <a:lvl2pPr marL="0" indent="457200">
              <a:spcBef>
                <a:spcPts val="400"/>
              </a:spcBef>
              <a:buSzTx/>
              <a:buNone/>
              <a:defRPr sz="2000">
                <a:solidFill>
                  <a:srgbClr val="F8F8EF"/>
                </a:solidFill>
                <a:effectLst>
                  <a:outerShdw blurRad="38100" dist="38100" dir="2700000" rotWithShape="0">
                    <a:srgbClr val="000000">
                      <a:alpha val="43137"/>
                    </a:srgbClr>
                  </a:outerShdw>
                </a:effectLst>
              </a:defRPr>
            </a:lvl2pPr>
            <a:lvl3pPr marL="0" indent="914400">
              <a:spcBef>
                <a:spcPts val="400"/>
              </a:spcBef>
              <a:buSzTx/>
              <a:buNone/>
              <a:defRPr sz="2000">
                <a:solidFill>
                  <a:srgbClr val="F8F8EF"/>
                </a:solidFill>
                <a:effectLst>
                  <a:outerShdw blurRad="38100" dist="38100" dir="2700000" rotWithShape="0">
                    <a:srgbClr val="000000">
                      <a:alpha val="43137"/>
                    </a:srgbClr>
                  </a:outerShdw>
                </a:effectLst>
              </a:defRPr>
            </a:lvl3pPr>
            <a:lvl4pPr marL="0" indent="1371600">
              <a:spcBef>
                <a:spcPts val="400"/>
              </a:spcBef>
              <a:buSzTx/>
              <a:buNone/>
              <a:defRPr sz="2000">
                <a:solidFill>
                  <a:srgbClr val="F8F8EF"/>
                </a:solidFill>
                <a:effectLst>
                  <a:outerShdw blurRad="38100" dist="38100" dir="2700000" rotWithShape="0">
                    <a:srgbClr val="000000">
                      <a:alpha val="43137"/>
                    </a:srgbClr>
                  </a:outerShdw>
                </a:effectLst>
              </a:defRPr>
            </a:lvl4pPr>
            <a:lvl5pPr marL="0" indent="1828800">
              <a:spcBef>
                <a:spcPts val="400"/>
              </a:spcBef>
              <a:buSzTx/>
              <a:buNone/>
              <a:defRPr sz="20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095614"/>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F8F8EF"/>
                </a:solidFill>
                <a:effectLst>
                  <a:outerShdw blurRad="38100" dist="38100" dir="2700000" rotWithShape="0">
                    <a:srgbClr val="000000">
                      <a:alpha val="43137"/>
                    </a:srgbClr>
                  </a:outerShdw>
                </a:effectLst>
              </a:defRPr>
            </a:lvl1pPr>
            <a:lvl2pPr marL="790575" indent="-333375">
              <a:spcBef>
                <a:spcPts val="600"/>
              </a:spcBef>
              <a:buSzPct val="100000"/>
              <a:buChar char="–"/>
              <a:defRPr sz="2800">
                <a:solidFill>
                  <a:srgbClr val="F8F8EF"/>
                </a:solidFill>
                <a:effectLst>
                  <a:outerShdw blurRad="38100" dist="38100" dir="2700000" rotWithShape="0">
                    <a:srgbClr val="000000">
                      <a:alpha val="43137"/>
                    </a:srgbClr>
                  </a:outerShdw>
                </a:effectLst>
              </a:defRPr>
            </a:lvl2pPr>
            <a:lvl3pPr marL="1234439" indent="-320039">
              <a:spcBef>
                <a:spcPts val="600"/>
              </a:spcBef>
              <a:buSzPct val="100000"/>
              <a:buChar char="•"/>
              <a:defRPr sz="2800">
                <a:solidFill>
                  <a:srgbClr val="F8F8EF"/>
                </a:solidFill>
                <a:effectLst>
                  <a:outerShdw blurRad="38100" dist="38100" dir="2700000" rotWithShape="0">
                    <a:srgbClr val="000000">
                      <a:alpha val="43137"/>
                    </a:srgbClr>
                  </a:outerShdw>
                </a:effectLst>
              </a:defRPr>
            </a:lvl3pPr>
            <a:lvl4pPr marL="1727200" indent="-355600">
              <a:spcBef>
                <a:spcPts val="600"/>
              </a:spcBef>
              <a:buSzPct val="100000"/>
              <a:buChar char="–"/>
              <a:defRPr sz="2800">
                <a:solidFill>
                  <a:srgbClr val="F8F8EF"/>
                </a:solidFill>
                <a:effectLst>
                  <a:outerShdw blurRad="38100" dist="38100" dir="2700000" rotWithShape="0">
                    <a:srgbClr val="000000">
                      <a:alpha val="43137"/>
                    </a:srgbClr>
                  </a:outerShdw>
                </a:effectLst>
              </a:defRPr>
            </a:lvl4pPr>
            <a:lvl5pPr marL="2184400" indent="-355600">
              <a:spcBef>
                <a:spcPts val="600"/>
              </a:spcBef>
              <a:buChar char="»"/>
              <a:defRPr sz="28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8317418"/>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F8F8EF"/>
                </a:solidFill>
                <a:effectLst>
                  <a:outerShdw blurRad="38100" dist="38100" dir="2700000" rotWithShape="0">
                    <a:srgbClr val="000000">
                      <a:alpha val="43137"/>
                    </a:srgbClr>
                  </a:outerShdw>
                </a:effectLst>
              </a:defRPr>
            </a:lvl1pPr>
            <a:lvl2pPr marL="0" indent="457200">
              <a:spcBef>
                <a:spcPts val="500"/>
              </a:spcBef>
              <a:buSzTx/>
              <a:buNone/>
              <a:defRPr sz="2400" b="1">
                <a:solidFill>
                  <a:srgbClr val="F8F8EF"/>
                </a:solidFill>
                <a:effectLst>
                  <a:outerShdw blurRad="38100" dist="38100" dir="2700000" rotWithShape="0">
                    <a:srgbClr val="000000">
                      <a:alpha val="43137"/>
                    </a:srgbClr>
                  </a:outerShdw>
                </a:effectLst>
              </a:defRPr>
            </a:lvl2pPr>
            <a:lvl3pPr marL="0" indent="914400">
              <a:spcBef>
                <a:spcPts val="500"/>
              </a:spcBef>
              <a:buSzTx/>
              <a:buNone/>
              <a:defRPr sz="2400" b="1">
                <a:solidFill>
                  <a:srgbClr val="F8F8EF"/>
                </a:solidFill>
                <a:effectLst>
                  <a:outerShdw blurRad="38100" dist="38100" dir="2700000" rotWithShape="0">
                    <a:srgbClr val="000000">
                      <a:alpha val="43137"/>
                    </a:srgbClr>
                  </a:outerShdw>
                </a:effectLst>
              </a:defRPr>
            </a:lvl3pPr>
            <a:lvl4pPr marL="0" indent="1371600">
              <a:spcBef>
                <a:spcPts val="500"/>
              </a:spcBef>
              <a:buSzTx/>
              <a:buNone/>
              <a:defRPr sz="2400" b="1">
                <a:solidFill>
                  <a:srgbClr val="F8F8EF"/>
                </a:solidFill>
                <a:effectLst>
                  <a:outerShdw blurRad="38100" dist="38100" dir="2700000" rotWithShape="0">
                    <a:srgbClr val="000000">
                      <a:alpha val="43137"/>
                    </a:srgbClr>
                  </a:outerShdw>
                </a:effectLst>
              </a:defRPr>
            </a:lvl4pPr>
            <a:lvl5pPr marL="0" indent="1828800">
              <a:spcBef>
                <a:spcPts val="500"/>
              </a:spcBef>
              <a:buSzTx/>
              <a:buNone/>
              <a:defRPr sz="2400" b="1">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4437222"/>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6085464"/>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7246185"/>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4065677"/>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F8F8EF"/>
                </a:solidFill>
                <a:effectLst>
                  <a:outerShdw blurRad="38100" dist="38100" dir="2700000" rotWithShape="0">
                    <a:srgbClr val="000000">
                      <a:alpha val="43137"/>
                    </a:srgbClr>
                  </a:outerShdw>
                </a:effectLst>
              </a:defRPr>
            </a:lvl1pPr>
          </a:lstStyle>
          <a:p>
            <a:r>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F8F8EF"/>
                </a:solidFill>
                <a:effectLst>
                  <a:outerShdw blurRad="38100" dist="38100" dir="2700000" rotWithShape="0">
                    <a:srgbClr val="000000">
                      <a:alpha val="43137"/>
                    </a:srgbClr>
                  </a:outerShdw>
                </a:effectLst>
              </a:defRPr>
            </a:lvl1pPr>
            <a:lvl2pPr marL="0" indent="457200">
              <a:spcBef>
                <a:spcPts val="300"/>
              </a:spcBef>
              <a:buSzTx/>
              <a:buNone/>
              <a:defRPr sz="1400">
                <a:solidFill>
                  <a:srgbClr val="F8F8EF"/>
                </a:solidFill>
                <a:effectLst>
                  <a:outerShdw blurRad="38100" dist="38100" dir="2700000" rotWithShape="0">
                    <a:srgbClr val="000000">
                      <a:alpha val="43137"/>
                    </a:srgbClr>
                  </a:outerShdw>
                </a:effectLst>
              </a:defRPr>
            </a:lvl2pPr>
            <a:lvl3pPr marL="0" indent="914400">
              <a:spcBef>
                <a:spcPts val="300"/>
              </a:spcBef>
              <a:buSzTx/>
              <a:buNone/>
              <a:defRPr sz="1400">
                <a:solidFill>
                  <a:srgbClr val="F8F8EF"/>
                </a:solidFill>
                <a:effectLst>
                  <a:outerShdw blurRad="38100" dist="38100" dir="2700000" rotWithShape="0">
                    <a:srgbClr val="000000">
                      <a:alpha val="43137"/>
                    </a:srgbClr>
                  </a:outerShdw>
                </a:effectLst>
              </a:defRPr>
            </a:lvl3pPr>
            <a:lvl4pPr marL="0" indent="1371600">
              <a:spcBef>
                <a:spcPts val="300"/>
              </a:spcBef>
              <a:buSzTx/>
              <a:buNone/>
              <a:defRPr sz="1400">
                <a:solidFill>
                  <a:srgbClr val="F8F8EF"/>
                </a:solidFill>
                <a:effectLst>
                  <a:outerShdw blurRad="38100" dist="38100" dir="2700000" rotWithShape="0">
                    <a:srgbClr val="000000">
                      <a:alpha val="43137"/>
                    </a:srgbClr>
                  </a:outerShdw>
                </a:effectLst>
              </a:defRPr>
            </a:lvl4pPr>
            <a:lvl5pPr marL="0" indent="1828800">
              <a:spcBef>
                <a:spcPts val="300"/>
              </a:spcBef>
              <a:buSzTx/>
              <a:buNone/>
              <a:defRPr sz="1400">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7806401"/>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defRPr>
            </a:lvl1pPr>
            <a:lvl2pPr marL="0" indent="456342">
              <a:spcBef>
                <a:spcPts val="300"/>
              </a:spcBef>
              <a:buSzTx/>
              <a:buNone/>
              <a:defRPr sz="1400">
                <a:solidFill>
                  <a:srgbClr val="FFFFFF"/>
                </a:solidFill>
              </a:defRPr>
            </a:lvl2pPr>
            <a:lvl3pPr marL="0" indent="912690">
              <a:spcBef>
                <a:spcPts val="300"/>
              </a:spcBef>
              <a:buSzTx/>
              <a:buNone/>
              <a:defRPr sz="1400">
                <a:solidFill>
                  <a:srgbClr val="FFFFFF"/>
                </a:solidFill>
              </a:defRPr>
            </a:lvl3pPr>
            <a:lvl4pPr marL="0" indent="1369015">
              <a:spcBef>
                <a:spcPts val="300"/>
              </a:spcBef>
              <a:buSzTx/>
              <a:buNone/>
              <a:defRPr sz="1400">
                <a:solidFill>
                  <a:srgbClr val="FFFFFF"/>
                </a:solidFill>
              </a:defRPr>
            </a:lvl4pPr>
            <a:lvl5pPr marL="0" indent="1825374">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3619826"/>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9346407"/>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F8F8EF"/>
                </a:solidFill>
                <a:effectLst>
                  <a:outerShdw blurRad="38100" dist="38100" dir="2700000" rotWithShape="0">
                    <a:srgbClr val="000000">
                      <a:alpha val="43137"/>
                    </a:srgbClr>
                  </a:outerShdw>
                </a:effectLst>
              </a:defRPr>
            </a:lvl1pPr>
          </a:lstStyle>
          <a:p>
            <a:r>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a:solidFill>
                  <a:srgbClr val="F8F8EF"/>
                </a:solidFill>
                <a:effectLst>
                  <a:outerShdw blurRad="38100" dist="38100" dir="2700000" rotWithShape="0">
                    <a:srgbClr val="000000">
                      <a:alpha val="43137"/>
                    </a:srgbClr>
                  </a:outerShdw>
                </a:effectLst>
              </a:defRPr>
            </a:lvl1pPr>
            <a:lvl2pPr marL="783771" indent="-326571">
              <a:buSzPct val="100000"/>
              <a:buChar char="–"/>
              <a:defRPr>
                <a:solidFill>
                  <a:srgbClr val="F8F8EF"/>
                </a:solidFill>
                <a:effectLst>
                  <a:outerShdw blurRad="38100" dist="38100" dir="2700000" rotWithShape="0">
                    <a:srgbClr val="000000">
                      <a:alpha val="43137"/>
                    </a:srgbClr>
                  </a:outerShdw>
                </a:effectLst>
              </a:defRPr>
            </a:lvl2pPr>
            <a:lvl3pPr marL="1219200" indent="-304800">
              <a:buSzPct val="100000"/>
              <a:buChar char="•"/>
              <a:defRPr>
                <a:solidFill>
                  <a:srgbClr val="F8F8EF"/>
                </a:solidFill>
                <a:effectLst>
                  <a:outerShdw blurRad="38100" dist="38100" dir="2700000" rotWithShape="0">
                    <a:srgbClr val="000000">
                      <a:alpha val="43137"/>
                    </a:srgbClr>
                  </a:outerShdw>
                </a:effectLst>
              </a:defRPr>
            </a:lvl3pPr>
            <a:lvl4pPr marL="1737360" indent="-365760">
              <a:buSzPct val="100000"/>
              <a:buChar char="–"/>
              <a:defRPr>
                <a:solidFill>
                  <a:srgbClr val="F8F8EF"/>
                </a:solidFill>
                <a:effectLst>
                  <a:outerShdw blurRad="38100" dist="38100" dir="2700000" rotWithShape="0">
                    <a:srgbClr val="000000">
                      <a:alpha val="43137"/>
                    </a:srgbClr>
                  </a:outerShdw>
                </a:effectLst>
              </a:defRPr>
            </a:lvl4pPr>
            <a:lvl5pPr marL="2194560" indent="-365760">
              <a:buChar char="»"/>
              <a:defRPr>
                <a:solidFill>
                  <a:srgbClr val="F8F8EF"/>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2045890"/>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185880"/>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cap="all">
                <a:solidFill>
                  <a:srgbClr val="000000"/>
                </a:solidFill>
              </a:defRPr>
            </a:lvl1pPr>
          </a:lstStyle>
          <a:p>
            <a:r>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a:solidFill>
                  <a:srgbClr val="000000"/>
                </a:solidFill>
              </a:defRPr>
            </a:lvl1pPr>
            <a:lvl2pPr marL="0" indent="321311" defTabSz="321311">
              <a:spcBef>
                <a:spcPts val="500"/>
              </a:spcBef>
              <a:buSzTx/>
              <a:buNone/>
              <a:defRPr sz="1400">
                <a:solidFill>
                  <a:srgbClr val="000000"/>
                </a:solidFill>
              </a:defRPr>
            </a:lvl2pPr>
            <a:lvl3pPr marL="0" indent="642622" defTabSz="321311">
              <a:spcBef>
                <a:spcPts val="500"/>
              </a:spcBef>
              <a:buSzTx/>
              <a:buNone/>
              <a:defRPr sz="1400">
                <a:solidFill>
                  <a:srgbClr val="000000"/>
                </a:solidFill>
              </a:defRPr>
            </a:lvl3pPr>
            <a:lvl4pPr marL="0" indent="963933" defTabSz="321311">
              <a:spcBef>
                <a:spcPts val="500"/>
              </a:spcBef>
              <a:buSzTx/>
              <a:buNone/>
              <a:defRPr sz="1400">
                <a:solidFill>
                  <a:srgbClr val="000000"/>
                </a:solidFill>
              </a:defRPr>
            </a:lvl4pPr>
            <a:lvl5pPr marL="0" indent="1285244" defTabSz="321311">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521521"/>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a:solidFill>
                  <a:srgbClr val="000000"/>
                </a:solidFill>
              </a:defRPr>
            </a:lvl1pPr>
            <a:lvl2pPr marL="240982" indent="80328" defTabSz="321311">
              <a:spcBef>
                <a:spcPts val="500"/>
              </a:spcBef>
              <a:buSzTx/>
              <a:buNone/>
              <a:defRPr sz="2000">
                <a:solidFill>
                  <a:srgbClr val="000000"/>
                </a:solidFill>
              </a:defRPr>
            </a:lvl2pPr>
            <a:lvl3pPr marL="240982" indent="401639" defTabSz="321311">
              <a:spcBef>
                <a:spcPts val="500"/>
              </a:spcBef>
              <a:buSzTx/>
              <a:buNone/>
              <a:defRPr sz="2000">
                <a:solidFill>
                  <a:srgbClr val="000000"/>
                </a:solidFill>
              </a:defRPr>
            </a:lvl3pPr>
            <a:lvl4pPr marL="240982" indent="722952" defTabSz="321311">
              <a:spcBef>
                <a:spcPts val="500"/>
              </a:spcBef>
              <a:buSzTx/>
              <a:buNone/>
              <a:defRPr sz="2000">
                <a:solidFill>
                  <a:srgbClr val="000000"/>
                </a:solidFill>
              </a:defRPr>
            </a:lvl4pPr>
            <a:lvl5pPr marL="240982" indent="1044267" defTabSz="321311">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8928941"/>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a:solidFill>
                  <a:srgbClr val="000000"/>
                </a:solidFill>
              </a:defRPr>
            </a:lvl1pPr>
            <a:lvl2pPr marL="0" indent="321311" defTabSz="321311">
              <a:spcBef>
                <a:spcPts val="500"/>
              </a:spcBef>
              <a:buSzTx/>
              <a:buNone/>
              <a:defRPr sz="1700" b="1">
                <a:solidFill>
                  <a:srgbClr val="000000"/>
                </a:solidFill>
              </a:defRPr>
            </a:lvl2pPr>
            <a:lvl3pPr marL="0" indent="642622" defTabSz="321311">
              <a:spcBef>
                <a:spcPts val="500"/>
              </a:spcBef>
              <a:buSzTx/>
              <a:buNone/>
              <a:defRPr sz="1700" b="1">
                <a:solidFill>
                  <a:srgbClr val="000000"/>
                </a:solidFill>
              </a:defRPr>
            </a:lvl3pPr>
            <a:lvl4pPr marL="0" indent="963933" defTabSz="321311">
              <a:spcBef>
                <a:spcPts val="500"/>
              </a:spcBef>
              <a:buSzTx/>
              <a:buNone/>
              <a:defRPr sz="1700" b="1">
                <a:solidFill>
                  <a:srgbClr val="000000"/>
                </a:solidFill>
              </a:defRPr>
            </a:lvl4pPr>
            <a:lvl5pPr marL="0" indent="1285244" defTabSz="321311">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p>
            <a:pPr marL="0" indent="0" defTabSz="321311" rtl="0">
              <a:spcBef>
                <a:spcPts val="500"/>
              </a:spcBef>
              <a:buSzTx/>
              <a:buNone/>
              <a:defRPr sz="1700" b="1">
                <a:solidFill>
                  <a:srgbClr val="000000"/>
                </a:solidFill>
              </a:defRPr>
            </a:pPr>
            <a:endParaRPr/>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8980398"/>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9123700"/>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786173"/>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a:solidFill>
                  <a:srgbClr val="000000"/>
                </a:solidFill>
              </a:defRPr>
            </a:lvl1pPr>
          </a:lstStyle>
          <a:p>
            <a:r>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p>
            <a:pPr marL="0" indent="0" defTabSz="321311" rtl="0">
              <a:spcBef>
                <a:spcPts val="500"/>
              </a:spcBef>
              <a:buSzTx/>
              <a:buNone/>
              <a:defRPr sz="1000">
                <a:solidFill>
                  <a:srgbClr val="000000"/>
                </a:solidFill>
              </a:defRPr>
            </a:pPr>
            <a:endParaRPr/>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5693931"/>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a:solidFill>
                  <a:srgbClr val="000000"/>
                </a:solidFill>
              </a:defRPr>
            </a:lvl1pPr>
          </a:lstStyle>
          <a:p>
            <a:r>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p>
            <a:endParaRPr/>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a:solidFill>
                  <a:srgbClr val="000000"/>
                </a:solidFill>
              </a:defRPr>
            </a:lvl1pPr>
            <a:lvl2pPr marL="0" indent="321311" defTabSz="321311">
              <a:spcBef>
                <a:spcPts val="500"/>
              </a:spcBef>
              <a:buSzTx/>
              <a:buNone/>
              <a:defRPr sz="1000">
                <a:solidFill>
                  <a:srgbClr val="000000"/>
                </a:solidFill>
              </a:defRPr>
            </a:lvl2pPr>
            <a:lvl3pPr marL="0" indent="642622" defTabSz="321311">
              <a:spcBef>
                <a:spcPts val="500"/>
              </a:spcBef>
              <a:buSzTx/>
              <a:buNone/>
              <a:defRPr sz="1000">
                <a:solidFill>
                  <a:srgbClr val="000000"/>
                </a:solidFill>
              </a:defRPr>
            </a:lvl3pPr>
            <a:lvl4pPr marL="0" indent="963933" defTabSz="321311">
              <a:spcBef>
                <a:spcPts val="500"/>
              </a:spcBef>
              <a:buSzTx/>
              <a:buNone/>
              <a:defRPr sz="1000">
                <a:solidFill>
                  <a:srgbClr val="000000"/>
                </a:solidFill>
              </a:defRPr>
            </a:lvl4pPr>
            <a:lvl5pPr marL="0" indent="1285244" defTabSz="321311">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7385837"/>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0">
                <a:solidFill>
                  <a:srgbClr val="000000"/>
                </a:solidFill>
              </a:defRPr>
            </a:lvl1pPr>
          </a:lstStyle>
          <a:p>
            <a:r>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0936071"/>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0">
                <a:solidFill>
                  <a:srgbClr val="000000"/>
                </a:solidFill>
              </a:defRPr>
            </a:lvl1pPr>
          </a:lstStyle>
          <a:p>
            <a:r>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a:solidFill>
                  <a:srgbClr val="000000"/>
                </a:solidFill>
              </a:defRPr>
            </a:lvl1pPr>
            <a:lvl2pPr marL="240982" indent="80328" defTabSz="321311">
              <a:spcBef>
                <a:spcPts val="500"/>
              </a:spcBef>
              <a:buSzTx/>
              <a:buNone/>
              <a:defRPr sz="2300">
                <a:solidFill>
                  <a:srgbClr val="000000"/>
                </a:solidFill>
              </a:defRPr>
            </a:lvl2pPr>
            <a:lvl3pPr marL="240982" indent="401639" defTabSz="321311">
              <a:spcBef>
                <a:spcPts val="500"/>
              </a:spcBef>
              <a:buSzTx/>
              <a:buNone/>
              <a:defRPr sz="2300">
                <a:solidFill>
                  <a:srgbClr val="000000"/>
                </a:solidFill>
              </a:defRPr>
            </a:lvl3pPr>
            <a:lvl4pPr marL="240982" indent="722952" defTabSz="321311">
              <a:spcBef>
                <a:spcPts val="500"/>
              </a:spcBef>
              <a:buSzTx/>
              <a:buNone/>
              <a:defRPr sz="2300">
                <a:solidFill>
                  <a:srgbClr val="000000"/>
                </a:solidFill>
              </a:defRPr>
            </a:lvl4pPr>
            <a:lvl5pPr marL="240982" indent="1044267" defTabSz="321311">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2414808"/>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15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0"/>
            </a:lvl1pPr>
          </a:lstStyle>
          <a:p>
            <a:r>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a:solidFill>
                  <a:srgbClr val="FFFFFF"/>
                </a:solidFill>
              </a:defRPr>
            </a:lvl1pPr>
            <a:lvl2pPr marL="783220" indent="-326340" algn="ctr">
              <a:buSzPct val="100000"/>
              <a:buChar char="–"/>
              <a:defRPr>
                <a:solidFill>
                  <a:srgbClr val="FFFFFF"/>
                </a:solidFill>
              </a:defRPr>
            </a:lvl2pPr>
            <a:lvl3pPr marL="1218345" indent="-304585" algn="ctr">
              <a:buSzPct val="100000"/>
              <a:buChar char="•"/>
              <a:defRPr>
                <a:solidFill>
                  <a:srgbClr val="FFFFFF"/>
                </a:solidFill>
              </a:defRPr>
            </a:lvl3pPr>
            <a:lvl4pPr marL="1736140" indent="-365502" algn="ctr">
              <a:buSzPct val="100000"/>
              <a:buChar char="–"/>
              <a:defRPr>
                <a:solidFill>
                  <a:srgbClr val="FFFFFF"/>
                </a:solidFill>
              </a:defRPr>
            </a:lvl4pPr>
            <a:lvl5pPr marL="2193020" indent="-365502" algn="ct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4073152"/>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29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9237943"/>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cap="all"/>
            </a:lvl1pPr>
          </a:lstStyle>
          <a:p>
            <a:r>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a:solidFill>
                  <a:srgbClr val="FFFFFF"/>
                </a:solidFill>
              </a:defRPr>
            </a:lvl1pPr>
            <a:lvl2pPr marL="0" indent="456880">
              <a:spcBef>
                <a:spcPts val="400"/>
              </a:spcBef>
              <a:buSzTx/>
              <a:buNone/>
              <a:defRPr sz="2000">
                <a:solidFill>
                  <a:srgbClr val="FFFFFF"/>
                </a:solidFill>
              </a:defRPr>
            </a:lvl2pPr>
            <a:lvl3pPr marL="0" indent="913757">
              <a:spcBef>
                <a:spcPts val="400"/>
              </a:spcBef>
              <a:buSzTx/>
              <a:buNone/>
              <a:defRPr sz="2000">
                <a:solidFill>
                  <a:srgbClr val="FFFFFF"/>
                </a:solidFill>
              </a:defRPr>
            </a:lvl3pPr>
            <a:lvl4pPr marL="0" indent="1370639">
              <a:spcBef>
                <a:spcPts val="400"/>
              </a:spcBef>
              <a:buSzTx/>
              <a:buNone/>
              <a:defRPr sz="2000">
                <a:solidFill>
                  <a:srgbClr val="FFFFFF"/>
                </a:solidFill>
              </a:defRPr>
            </a:lvl4pPr>
            <a:lvl5pPr marL="0" indent="1827516">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0291920"/>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a:solidFill>
                  <a:srgbClr val="FFFFFF"/>
                </a:solidFill>
              </a:defRPr>
            </a:lvl1pPr>
            <a:lvl2pPr marL="790019" indent="-333139">
              <a:spcBef>
                <a:spcPts val="600"/>
              </a:spcBef>
              <a:buSzPct val="100000"/>
              <a:buChar char="–"/>
              <a:defRPr sz="2800">
                <a:solidFill>
                  <a:srgbClr val="FFFFFF"/>
                </a:solidFill>
              </a:defRPr>
            </a:lvl2pPr>
            <a:lvl3pPr marL="1233574" indent="-319814">
              <a:spcBef>
                <a:spcPts val="600"/>
              </a:spcBef>
              <a:buSzPct val="100000"/>
              <a:buChar char="•"/>
              <a:defRPr sz="2800">
                <a:solidFill>
                  <a:srgbClr val="FFFFFF"/>
                </a:solidFill>
              </a:defRPr>
            </a:lvl3pPr>
            <a:lvl4pPr marL="1725987" indent="-355349">
              <a:spcBef>
                <a:spcPts val="600"/>
              </a:spcBef>
              <a:buSzPct val="100000"/>
              <a:buChar char="–"/>
              <a:defRPr sz="2800">
                <a:solidFill>
                  <a:srgbClr val="FFFFFF"/>
                </a:solidFill>
              </a:defRPr>
            </a:lvl4pPr>
            <a:lvl5pPr marL="2182867" indent="-355349">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1673142"/>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0"/>
            </a:lvl1pPr>
          </a:lstStyle>
          <a:p>
            <a:r>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a:solidFill>
                  <a:srgbClr val="FFFFFF"/>
                </a:solidFill>
              </a:defRPr>
            </a:lvl1pPr>
            <a:lvl2pPr marL="0" indent="456880">
              <a:spcBef>
                <a:spcPts val="500"/>
              </a:spcBef>
              <a:buSzTx/>
              <a:buNone/>
              <a:defRPr sz="2400" b="1">
                <a:solidFill>
                  <a:srgbClr val="FFFFFF"/>
                </a:solidFill>
              </a:defRPr>
            </a:lvl2pPr>
            <a:lvl3pPr marL="0" indent="913757">
              <a:spcBef>
                <a:spcPts val="500"/>
              </a:spcBef>
              <a:buSzTx/>
              <a:buNone/>
              <a:defRPr sz="2400" b="1">
                <a:solidFill>
                  <a:srgbClr val="FFFFFF"/>
                </a:solidFill>
              </a:defRPr>
            </a:lvl3pPr>
            <a:lvl4pPr marL="0" indent="1370639">
              <a:spcBef>
                <a:spcPts val="500"/>
              </a:spcBef>
              <a:buSzTx/>
              <a:buNone/>
              <a:defRPr sz="2400" b="1">
                <a:solidFill>
                  <a:srgbClr val="FFFFFF"/>
                </a:solidFill>
              </a:defRPr>
            </a:lvl4pPr>
            <a:lvl5pPr marL="0" indent="1827516">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p>
            <a:pPr marL="0" indent="0" rtl="0">
              <a:spcBef>
                <a:spcPts val="500"/>
              </a:spcBef>
              <a:buSzTx/>
              <a:buNone/>
              <a:defRPr sz="2400" b="1">
                <a:solidFill>
                  <a:srgbClr val="FFFFFF"/>
                </a:solidFill>
              </a:defRPr>
            </a:pPr>
            <a:endParaRPr/>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6756373"/>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29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9335989"/>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21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5938976"/>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0"/>
            </a:lvl1pPr>
          </a:lstStyle>
          <a:p>
            <a:r>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a:lvl1pPr>
          </a:lstStyle>
          <a:p>
            <a:r>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p>
            <a:pPr marL="0" indent="0" rtl="0">
              <a:spcBef>
                <a:spcPts val="300"/>
              </a:spcBef>
              <a:buSzTx/>
              <a:buNone/>
              <a:defRPr sz="1400">
                <a:solidFill>
                  <a:srgbClr val="FFFFFF"/>
                </a:solidFill>
              </a:defRPr>
            </a:pPr>
            <a:endParaRPr/>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5234525"/>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a:lvl1pPr>
          </a:lstStyle>
          <a:p>
            <a:r>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a:solidFill>
                  <a:srgbClr val="FFFFFF"/>
                </a:solidFill>
              </a:defRPr>
            </a:lvl1pPr>
            <a:lvl2pPr marL="0" indent="456880">
              <a:spcBef>
                <a:spcPts val="300"/>
              </a:spcBef>
              <a:buSzTx/>
              <a:buNone/>
              <a:defRPr sz="1400">
                <a:solidFill>
                  <a:srgbClr val="FFFFFF"/>
                </a:solidFill>
              </a:defRPr>
            </a:lvl2pPr>
            <a:lvl3pPr marL="0" indent="913757">
              <a:spcBef>
                <a:spcPts val="300"/>
              </a:spcBef>
              <a:buSzTx/>
              <a:buNone/>
              <a:defRPr sz="1400">
                <a:solidFill>
                  <a:srgbClr val="FFFFFF"/>
                </a:solidFill>
              </a:defRPr>
            </a:lvl3pPr>
            <a:lvl4pPr marL="0" indent="1370639">
              <a:spcBef>
                <a:spcPts val="300"/>
              </a:spcBef>
              <a:buSzTx/>
              <a:buNone/>
              <a:defRPr sz="1400">
                <a:solidFill>
                  <a:srgbClr val="FFFFFF"/>
                </a:solidFill>
              </a:defRPr>
            </a:lvl4pPr>
            <a:lvl5pPr marL="0" indent="1827516">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5253179"/>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0"/>
            </a:lvl1pPr>
          </a:lstStyle>
          <a:p>
            <a:r>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6141740"/>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0"/>
            </a:lvl1pPr>
          </a:lstStyle>
          <a:p>
            <a:r>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7885072"/>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0"/>
            </a:lvl1pPr>
          </a:lstStyle>
          <a:p>
            <a:r>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a:solidFill>
                  <a:srgbClr val="FFFFFF"/>
                </a:solidFill>
              </a:defRPr>
            </a:lvl1pPr>
            <a:lvl2pPr marL="783220" indent="-326340">
              <a:buSzPct val="100000"/>
              <a:buChar char="–"/>
              <a:defRPr>
                <a:solidFill>
                  <a:srgbClr val="FFFFFF"/>
                </a:solidFill>
              </a:defRPr>
            </a:lvl2pPr>
            <a:lvl3pPr marL="1218345" indent="-304585">
              <a:buSzPct val="100000"/>
              <a:buChar char="•"/>
              <a:defRPr>
                <a:solidFill>
                  <a:srgbClr val="FFFFFF"/>
                </a:solidFill>
              </a:defRPr>
            </a:lvl3pPr>
            <a:lvl4pPr marL="1736140" indent="-365502">
              <a:buSzPct val="100000"/>
              <a:buChar char="–"/>
              <a:defRPr>
                <a:solidFill>
                  <a:srgbClr val="FFFFFF"/>
                </a:solidFill>
              </a:defRPr>
            </a:lvl4pPr>
            <a:lvl5pPr marL="2193020" indent="-365502">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2314314"/>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p>
            <a:r>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13742094"/>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cap="all"/>
            </a:lvl1pPr>
          </a:lstStyle>
          <a:p>
            <a:r>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lvl1pPr>
            <a:lvl2pPr marL="0" indent="456342">
              <a:spcBef>
                <a:spcPts val="400"/>
              </a:spcBef>
              <a:buSzTx/>
              <a:buNone/>
              <a:defRPr sz="2000"/>
            </a:lvl2pPr>
            <a:lvl3pPr marL="0" indent="912690">
              <a:spcBef>
                <a:spcPts val="400"/>
              </a:spcBef>
              <a:buSzTx/>
              <a:buNone/>
              <a:defRPr sz="2000"/>
            </a:lvl3pPr>
            <a:lvl4pPr marL="0" indent="1369015">
              <a:spcBef>
                <a:spcPts val="400"/>
              </a:spcBef>
              <a:buSzTx/>
              <a:buNone/>
              <a:defRPr sz="2000"/>
            </a:lvl4pPr>
            <a:lvl5pPr marL="0" indent="1825374">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34073069"/>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p>
            <a:r>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a:lvl1pPr>
            <a:lvl2pPr marL="789082" indent="-332754">
              <a:spcBef>
                <a:spcPts val="600"/>
              </a:spcBef>
              <a:defRPr sz="2800"/>
            </a:lvl2pPr>
            <a:lvl3pPr marL="1232107" indent="-319440">
              <a:spcBef>
                <a:spcPts val="600"/>
              </a:spcBef>
              <a:defRPr sz="2800"/>
            </a:lvl3pPr>
            <a:lvl4pPr marL="1723956" indent="-354934">
              <a:spcBef>
                <a:spcPts val="600"/>
              </a:spcBef>
              <a:defRPr sz="2800"/>
            </a:lvl4pPr>
            <a:lvl5pPr marL="2180286" indent="-354934">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85902317"/>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6342">
              <a:spcBef>
                <a:spcPts val="500"/>
              </a:spcBef>
              <a:buSzTx/>
              <a:buNone/>
              <a:defRPr sz="2400" b="1"/>
            </a:lvl2pPr>
            <a:lvl3pPr marL="0" indent="912690">
              <a:spcBef>
                <a:spcPts val="500"/>
              </a:spcBef>
              <a:buSzTx/>
              <a:buNone/>
              <a:defRPr sz="2400" b="1"/>
            </a:lvl3pPr>
            <a:lvl4pPr marL="0" indent="1369015">
              <a:spcBef>
                <a:spcPts val="500"/>
              </a:spcBef>
              <a:buSzTx/>
              <a:buNone/>
              <a:defRPr sz="2400" b="1"/>
            </a:lvl4pPr>
            <a:lvl5pPr marL="0" indent="1825374">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pPr>
            <a:endParaRPr/>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82552128"/>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p>
            <a:r>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64638408"/>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6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67452460"/>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a:lvl1pPr>
          </a:lstStyle>
          <a:p>
            <a:r>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pPr>
            <a:endParaRPr/>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06010328"/>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a:lvl1pPr>
          </a:lstStyle>
          <a:p>
            <a:r>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6342">
              <a:spcBef>
                <a:spcPts val="300"/>
              </a:spcBef>
              <a:buSzTx/>
              <a:buNone/>
              <a:defRPr sz="1400"/>
            </a:lvl2pPr>
            <a:lvl3pPr marL="0" indent="912690">
              <a:spcBef>
                <a:spcPts val="300"/>
              </a:spcBef>
              <a:buSzTx/>
              <a:buNone/>
              <a:defRPr sz="1400"/>
            </a:lvl3pPr>
            <a:lvl4pPr marL="0" indent="1369015">
              <a:spcBef>
                <a:spcPts val="300"/>
              </a:spcBef>
              <a:buSzTx/>
              <a:buNone/>
              <a:defRPr sz="1400"/>
            </a:lvl4pPr>
            <a:lvl5pPr marL="0" indent="1825374">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98895693"/>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p>
            <a:r>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150795007"/>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p>
            <a:r>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99082012"/>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098851819"/>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696268335"/>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118211474"/>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021462782"/>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482248905"/>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cSld>
  <p:clrMapOvr>
    <a:masterClrMapping/>
  </p:clrMapOvr>
  <p:transition spd="med"/>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59455855"/>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63571655"/>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909069598"/>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p>
            <a:endParaRPr/>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550183702"/>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010012455"/>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1094937"/>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38179648"/>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68063127"/>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79805535"/>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26168420"/>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5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59394682"/>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60858346"/>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5894815"/>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05075999"/>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9198654"/>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87914362"/>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2462363"/>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cap="all">
                <a:solidFill>
                  <a:srgbClr val="4460EE"/>
                </a:solidFill>
              </a:defRPr>
            </a:lvl1pPr>
          </a:lstStyle>
          <a:p>
            <a:r>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8347359"/>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2745114"/>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9153300"/>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tx">
  <p:cSld name="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5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7257982"/>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1291772"/>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a:solidFill>
                  <a:srgbClr val="4460EE"/>
                </a:solidFill>
              </a:defRPr>
            </a:lvl1pPr>
          </a:lstStyle>
          <a:p>
            <a:r>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19148816"/>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a:solidFill>
                  <a:srgbClr val="4460EE"/>
                </a:solidFill>
              </a:defRPr>
            </a:lvl1pPr>
          </a:lstStyle>
          <a:p>
            <a:r>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7655804"/>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a:solidFill>
                  <a:srgbClr val="4460EE"/>
                </a:solidFill>
              </a:defRPr>
            </a:lvl1pPr>
          </a:lstStyle>
          <a:p>
            <a:r>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2311945"/>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a:solidFill>
                  <a:srgbClr val="4460EE"/>
                </a:solidFill>
              </a:defRPr>
            </a:lvl1pPr>
          </a:lstStyle>
          <a:p>
            <a:r>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38906377"/>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1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0"/>
            </a:lvl1pPr>
          </a:lstStyle>
          <a:p>
            <a:r>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FFFFFF"/>
                </a:solidFill>
              </a:defRPr>
            </a:lvl1pPr>
            <a:lvl2pPr algn="ctr">
              <a:buSzPct val="100000"/>
              <a:buChar char="–"/>
              <a:defRPr>
                <a:solidFill>
                  <a:srgbClr val="FFFFFF"/>
                </a:solidFill>
              </a:defRPr>
            </a:lvl2pPr>
            <a:lvl3pPr algn="ctr">
              <a:buSzPct val="100000"/>
              <a:buChar char="•"/>
              <a:defRPr>
                <a:solidFill>
                  <a:srgbClr val="FFFFFF"/>
                </a:solidFill>
              </a:defRPr>
            </a:lvl3pPr>
            <a:lvl4pPr algn="ctr">
              <a:buSzPct val="100000"/>
              <a:buChar char="–"/>
              <a:defRPr>
                <a:solidFill>
                  <a:srgbClr val="FFFFFF"/>
                </a:solidFill>
              </a:defRPr>
            </a:lvl4pPr>
            <a:lvl5pPr algn="ct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9475689"/>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2736293"/>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defRPr>
            </a:lvl1pPr>
            <a:lvl2pPr marL="0" indent="456342">
              <a:spcBef>
                <a:spcPts val="400"/>
              </a:spcBef>
              <a:buSzTx/>
              <a:buNone/>
              <a:defRPr sz="2000">
                <a:solidFill>
                  <a:srgbClr val="FFFFFF"/>
                </a:solidFill>
              </a:defRPr>
            </a:lvl2pPr>
            <a:lvl3pPr marL="0" indent="912690">
              <a:spcBef>
                <a:spcPts val="400"/>
              </a:spcBef>
              <a:buSzTx/>
              <a:buNone/>
              <a:defRPr sz="2000">
                <a:solidFill>
                  <a:srgbClr val="FFFFFF"/>
                </a:solidFill>
              </a:defRPr>
            </a:lvl3pPr>
            <a:lvl4pPr marL="0" indent="1369015">
              <a:spcBef>
                <a:spcPts val="400"/>
              </a:spcBef>
              <a:buSzTx/>
              <a:buNone/>
              <a:defRPr sz="2000">
                <a:solidFill>
                  <a:srgbClr val="FFFFFF"/>
                </a:solidFill>
              </a:defRPr>
            </a:lvl4pPr>
            <a:lvl5pPr marL="0" indent="1825374">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39187908"/>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FFFFFF"/>
                </a:solidFill>
              </a:defRPr>
            </a:lvl1pPr>
            <a:lvl2pPr marL="789082" indent="-332754">
              <a:spcBef>
                <a:spcPts val="600"/>
              </a:spcBef>
              <a:buSzPct val="100000"/>
              <a:buChar char="–"/>
              <a:defRPr sz="2800">
                <a:solidFill>
                  <a:srgbClr val="FFFFFF"/>
                </a:solidFill>
              </a:defRPr>
            </a:lvl2pPr>
            <a:lvl3pPr marL="1232107" indent="-319440">
              <a:spcBef>
                <a:spcPts val="600"/>
              </a:spcBef>
              <a:buSzPct val="100000"/>
              <a:buChar char="•"/>
              <a:defRPr sz="2800">
                <a:solidFill>
                  <a:srgbClr val="FFFFFF"/>
                </a:solidFill>
              </a:defRPr>
            </a:lvl3pPr>
            <a:lvl4pPr marL="1723956" indent="-354934">
              <a:spcBef>
                <a:spcPts val="600"/>
              </a:spcBef>
              <a:buSzPct val="100000"/>
              <a:buChar char="–"/>
              <a:defRPr sz="2800">
                <a:solidFill>
                  <a:srgbClr val="FFFFFF"/>
                </a:solidFill>
              </a:defRPr>
            </a:lvl4pPr>
            <a:lvl5pPr marL="2180286" indent="-354934">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9037179"/>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p>
            <a:r>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lvl1pPr>
          </a:lstStyle>
          <a:p>
            <a:r>
              <a:t>Body Level One</a:t>
            </a:r>
          </a:p>
          <a:p>
            <a:pPr lvl="1"/>
            <a:r>
              <a:t>Body Level Two</a:t>
            </a:r>
          </a:p>
          <a:p>
            <a:pPr lvl="2"/>
            <a:r>
              <a:t>Body Level Three</a:t>
            </a:r>
          </a:p>
          <a:p>
            <a:pPr lvl="3"/>
            <a:r>
              <a:t>Body Level Four</a:t>
            </a:r>
          </a:p>
          <a:p>
            <a:pPr lvl="4"/>
            <a:r>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cSld>
  <p:clrMapOvr>
    <a:masterClrMapping/>
  </p:clrMapOvr>
  <p:transition spd="med"/>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x">
  <p:cSld name="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6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0"/>
            </a:lvl1pPr>
          </a:lstStyle>
          <a:p>
            <a:r>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defRPr>
            </a:lvl1pPr>
            <a:lvl2pPr marL="0" indent="456342">
              <a:spcBef>
                <a:spcPts val="500"/>
              </a:spcBef>
              <a:buSzTx/>
              <a:buNone/>
              <a:defRPr sz="2400" b="1">
                <a:solidFill>
                  <a:srgbClr val="FFFFFF"/>
                </a:solidFill>
              </a:defRPr>
            </a:lvl2pPr>
            <a:lvl3pPr marL="0" indent="912690">
              <a:spcBef>
                <a:spcPts val="500"/>
              </a:spcBef>
              <a:buSzTx/>
              <a:buNone/>
              <a:defRPr sz="2400" b="1">
                <a:solidFill>
                  <a:srgbClr val="FFFFFF"/>
                </a:solidFill>
              </a:defRPr>
            </a:lvl3pPr>
            <a:lvl4pPr marL="0" indent="1369015">
              <a:spcBef>
                <a:spcPts val="500"/>
              </a:spcBef>
              <a:buSzTx/>
              <a:buNone/>
              <a:defRPr sz="2400" b="1">
                <a:solidFill>
                  <a:srgbClr val="FFFFFF"/>
                </a:solidFill>
              </a:defRPr>
            </a:lvl4pPr>
            <a:lvl5pPr marL="0" indent="1825374">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defRPr>
            </a:pPr>
            <a:endParaRPr/>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46807344"/>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3048974"/>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17672652"/>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4457735"/>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defRPr>
            </a:pPr>
            <a:endParaRPr/>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18608764"/>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defRPr>
            </a:lvl1pPr>
            <a:lvl2pPr marL="0" indent="456342">
              <a:spcBef>
                <a:spcPts val="300"/>
              </a:spcBef>
              <a:buSzTx/>
              <a:buNone/>
              <a:defRPr sz="1400">
                <a:solidFill>
                  <a:srgbClr val="FFFFFF"/>
                </a:solidFill>
              </a:defRPr>
            </a:lvl2pPr>
            <a:lvl3pPr marL="0" indent="912690">
              <a:spcBef>
                <a:spcPts val="300"/>
              </a:spcBef>
              <a:buSzTx/>
              <a:buNone/>
              <a:defRPr sz="1400">
                <a:solidFill>
                  <a:srgbClr val="FFFFFF"/>
                </a:solidFill>
              </a:defRPr>
            </a:lvl3pPr>
            <a:lvl4pPr marL="0" indent="1369015">
              <a:spcBef>
                <a:spcPts val="300"/>
              </a:spcBef>
              <a:buSzTx/>
              <a:buNone/>
              <a:defRPr sz="1400">
                <a:solidFill>
                  <a:srgbClr val="FFFFFF"/>
                </a:solidFill>
              </a:defRPr>
            </a:lvl4pPr>
            <a:lvl5pPr marL="0" indent="1825374">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6093045"/>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0"/>
            </a:lvl1pPr>
          </a:lstStyle>
          <a:p>
            <a:r>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4789189"/>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0"/>
            </a:lvl1pPr>
          </a:lstStyle>
          <a:p>
            <a:r>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5354642"/>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23"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1156700"/>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41"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0391531"/>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x">
  <p:cSld name="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a:lvl1pPr>
          </a:lstStyle>
          <a:p>
            <a:r>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47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a:solidFill>
                  <a:srgbClr val="006666"/>
                </a:solidFill>
              </a:defRPr>
            </a:lvl1pPr>
            <a:lvl2pPr marL="789082" indent="-332754">
              <a:spcBef>
                <a:spcPts val="600"/>
              </a:spcBef>
              <a:buSzPct val="75000"/>
              <a:buChar char="–"/>
              <a:defRPr sz="2800">
                <a:solidFill>
                  <a:srgbClr val="006666"/>
                </a:solidFill>
              </a:defRPr>
            </a:lvl2pPr>
            <a:lvl3pPr marL="1232107" indent="-319440">
              <a:spcBef>
                <a:spcPts val="600"/>
              </a:spcBef>
              <a:buSzPct val="75000"/>
              <a:defRPr sz="2800">
                <a:solidFill>
                  <a:srgbClr val="006666"/>
                </a:solidFill>
              </a:defRPr>
            </a:lvl3pPr>
            <a:lvl4pPr marL="1723956" indent="-354934">
              <a:spcBef>
                <a:spcPts val="600"/>
              </a:spcBef>
              <a:buSzPct val="80000"/>
              <a:buChar char="–"/>
              <a:defRPr sz="2800">
                <a:solidFill>
                  <a:srgbClr val="006666"/>
                </a:solidFill>
              </a:defRPr>
            </a:lvl4pPr>
            <a:lvl5pPr marL="2180286" indent="-354934">
              <a:spcBef>
                <a:spcPts val="600"/>
              </a:spcBef>
              <a:buSzPct val="65000"/>
              <a:buChar char="●"/>
              <a:defRPr sz="2800">
                <a:solidFill>
                  <a:srgbClr val="006666"/>
                </a:solidFill>
              </a:defRPr>
            </a:lvl5pPr>
          </a:lstStyle>
          <a:p>
            <a:r>
              <a:t>Body Level One</a:t>
            </a:r>
          </a:p>
          <a:p>
            <a:pPr lvl="1"/>
            <a:r>
              <a:t>Body Level Two</a:t>
            </a:r>
          </a:p>
          <a:p>
            <a:pPr lvl="2"/>
            <a:r>
              <a:t>Body Level Three</a:t>
            </a:r>
          </a:p>
          <a:p>
            <a:pPr lvl="3"/>
            <a:r>
              <a:t>Body Level Four</a:t>
            </a:r>
          </a:p>
          <a:p>
            <a:pPr lvl="4"/>
            <a:r>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a:solidFill>
                  <a:srgbClr val="003366"/>
                </a:solidFill>
              </a:defRPr>
            </a:lvl1pPr>
          </a:lstStyle>
          <a:p>
            <a:r>
              <a:t>Title Text</a:t>
            </a:r>
          </a:p>
        </p:txBody>
      </p:sp>
      <p:sp>
        <p:nvSpPr>
          <p:cNvPr id="1056" name="Slide Number"/>
          <p:cNvSpPr txBox="1">
            <a:spLocks noGrp="1"/>
          </p:cNvSpPr>
          <p:nvPr>
            <p:ph type="sldNum" sz="quarter" idx="2"/>
          </p:nvPr>
        </p:nvSpPr>
        <p:spPr>
          <a:xfrm>
            <a:off x="9525" y="6374315"/>
            <a:ext cx="471247" cy="474160"/>
          </a:xfrm>
          <a:prstGeom prst="rect">
            <a:avLst/>
          </a:prstGeom>
        </p:spPr>
        <p:txBody>
          <a:bodyPr/>
          <a:lstStyle>
            <a:lvl1pPr algn="l">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543798237"/>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cap="all">
                <a:solidFill>
                  <a:srgbClr val="006666"/>
                </a:solidFill>
              </a:defRPr>
            </a:lvl1pPr>
          </a:lstStyle>
          <a:p>
            <a:r>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3366"/>
                </a:solidFill>
              </a:defRPr>
            </a:lvl1pPr>
            <a:lvl2pPr marL="0" indent="456342">
              <a:spcBef>
                <a:spcPts val="400"/>
              </a:spcBef>
              <a:buSzTx/>
              <a:buNone/>
              <a:defRPr sz="2000">
                <a:solidFill>
                  <a:srgbClr val="003366"/>
                </a:solidFill>
              </a:defRPr>
            </a:lvl2pPr>
            <a:lvl3pPr marL="0" indent="912690">
              <a:spcBef>
                <a:spcPts val="400"/>
              </a:spcBef>
              <a:buSzTx/>
              <a:buNone/>
              <a:defRPr sz="2000">
                <a:solidFill>
                  <a:srgbClr val="003366"/>
                </a:solidFill>
              </a:defRPr>
            </a:lvl3pPr>
            <a:lvl4pPr marL="0" indent="1369015">
              <a:spcBef>
                <a:spcPts val="400"/>
              </a:spcBef>
              <a:buSzTx/>
              <a:buNone/>
              <a:defRPr sz="2000">
                <a:solidFill>
                  <a:srgbClr val="003366"/>
                </a:solidFill>
              </a:defRPr>
            </a:lvl4pPr>
            <a:lvl5pPr marL="0" indent="1825374">
              <a:spcBef>
                <a:spcPts val="400"/>
              </a:spcBef>
              <a:buSzTx/>
              <a:buNone/>
              <a:defRPr sz="20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088"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139600592"/>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a:solidFill>
                  <a:srgbClr val="003366"/>
                </a:solidFill>
              </a:defRPr>
            </a:lvl1pPr>
            <a:lvl2pPr marL="789082" indent="-332754">
              <a:spcBef>
                <a:spcPts val="600"/>
              </a:spcBef>
              <a:buClr>
                <a:srgbClr val="003366"/>
              </a:buClr>
              <a:buSzPct val="75000"/>
              <a:buChar char="–"/>
              <a:defRPr sz="2800">
                <a:solidFill>
                  <a:srgbClr val="003366"/>
                </a:solidFill>
              </a:defRPr>
            </a:lvl2pPr>
            <a:lvl3pPr marL="1232107" indent="-319440">
              <a:spcBef>
                <a:spcPts val="600"/>
              </a:spcBef>
              <a:buClr>
                <a:srgbClr val="003366"/>
              </a:buClr>
              <a:buSzPct val="75000"/>
              <a:defRPr sz="2800">
                <a:solidFill>
                  <a:srgbClr val="003366"/>
                </a:solidFill>
              </a:defRPr>
            </a:lvl3pPr>
            <a:lvl4pPr marL="1723956" indent="-354934">
              <a:spcBef>
                <a:spcPts val="600"/>
              </a:spcBef>
              <a:buClr>
                <a:srgbClr val="003366"/>
              </a:buClr>
              <a:buSzPct val="80000"/>
              <a:buChar char="–"/>
              <a:defRPr sz="2800">
                <a:solidFill>
                  <a:srgbClr val="003366"/>
                </a:solidFill>
              </a:defRPr>
            </a:lvl4pPr>
            <a:lvl5pPr marL="2180286" indent="-354934">
              <a:spcBef>
                <a:spcPts val="600"/>
              </a:spcBef>
              <a:buClr>
                <a:srgbClr val="003366"/>
              </a:buClr>
              <a:buSzPct val="65000"/>
              <a:buChar char="●"/>
              <a:defRPr sz="28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04"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621704418"/>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3366"/>
                </a:solidFill>
              </a:defRPr>
            </a:lvl1pPr>
            <a:lvl2pPr marL="0" indent="456342">
              <a:spcBef>
                <a:spcPts val="500"/>
              </a:spcBef>
              <a:buSzTx/>
              <a:buNone/>
              <a:defRPr sz="2400" b="1">
                <a:solidFill>
                  <a:srgbClr val="003366"/>
                </a:solidFill>
              </a:defRPr>
            </a:lvl2pPr>
            <a:lvl3pPr marL="0" indent="912690">
              <a:spcBef>
                <a:spcPts val="500"/>
              </a:spcBef>
              <a:buSzTx/>
              <a:buNone/>
              <a:defRPr sz="2400" b="1">
                <a:solidFill>
                  <a:srgbClr val="003366"/>
                </a:solidFill>
              </a:defRPr>
            </a:lvl3pPr>
            <a:lvl4pPr marL="0" indent="1369015">
              <a:spcBef>
                <a:spcPts val="500"/>
              </a:spcBef>
              <a:buSzTx/>
              <a:buNone/>
              <a:defRPr sz="2400" b="1">
                <a:solidFill>
                  <a:srgbClr val="003366"/>
                </a:solidFill>
              </a:defRPr>
            </a:lvl4pPr>
            <a:lvl5pPr marL="0" indent="1825374">
              <a:spcBef>
                <a:spcPts val="500"/>
              </a:spcBef>
              <a:buSzTx/>
              <a:buNone/>
              <a:defRPr sz="2400" b="1">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3366"/>
                </a:solidFill>
              </a:defRPr>
            </a:pPr>
            <a:endParaRPr/>
          </a:p>
        </p:txBody>
      </p:sp>
      <p:sp>
        <p:nvSpPr>
          <p:cNvPr id="1121"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628144802"/>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36"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316241700"/>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655043685"/>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a:solidFill>
                  <a:srgbClr val="006666"/>
                </a:solidFill>
              </a:defRPr>
            </a:lvl1pPr>
          </a:lstStyle>
          <a:p>
            <a:r>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a:solidFill>
                  <a:srgbClr val="003366"/>
                </a:solidFill>
              </a:defRPr>
            </a:lvl1pPr>
            <a:lvl2pPr>
              <a:buClr>
                <a:srgbClr val="003366"/>
              </a:buClr>
              <a:buSzPct val="75000"/>
              <a:buChar char="–"/>
              <a:defRPr>
                <a:solidFill>
                  <a:srgbClr val="003366"/>
                </a:solidFill>
              </a:defRPr>
            </a:lvl2pPr>
            <a:lvl3pPr>
              <a:buClr>
                <a:srgbClr val="003366"/>
              </a:buClr>
              <a:buSzPct val="75000"/>
              <a:defRPr>
                <a:solidFill>
                  <a:srgbClr val="003366"/>
                </a:solidFill>
              </a:defRPr>
            </a:lvl3pPr>
            <a:lvl4pPr>
              <a:buClr>
                <a:srgbClr val="003366"/>
              </a:buClr>
              <a:buSzPct val="80000"/>
              <a:buChar char="–"/>
              <a:defRPr>
                <a:solidFill>
                  <a:srgbClr val="003366"/>
                </a:solidFill>
              </a:defRPr>
            </a:lvl4pPr>
            <a:lvl5pPr>
              <a:buClr>
                <a:srgbClr val="003366"/>
              </a:buClr>
              <a:buSzPct val="65000"/>
              <a:buChar char="●"/>
              <a:defRPr>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3366"/>
                </a:solidFill>
              </a:defRPr>
            </a:pPr>
            <a:endParaRPr/>
          </a:p>
        </p:txBody>
      </p:sp>
      <p:sp>
        <p:nvSpPr>
          <p:cNvPr id="1167"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974832752"/>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a:solidFill>
                  <a:srgbClr val="006666"/>
                </a:solidFill>
              </a:defRPr>
            </a:lvl1pPr>
          </a:lstStyle>
          <a:p>
            <a:r>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3366"/>
                </a:solidFill>
              </a:defRPr>
            </a:lvl1pPr>
            <a:lvl2pPr marL="0" indent="456342">
              <a:spcBef>
                <a:spcPts val="300"/>
              </a:spcBef>
              <a:buSzTx/>
              <a:buNone/>
              <a:defRPr sz="1400">
                <a:solidFill>
                  <a:srgbClr val="003366"/>
                </a:solidFill>
              </a:defRPr>
            </a:lvl2pPr>
            <a:lvl3pPr marL="0" indent="912690">
              <a:spcBef>
                <a:spcPts val="300"/>
              </a:spcBef>
              <a:buSzTx/>
              <a:buNone/>
              <a:defRPr sz="1400">
                <a:solidFill>
                  <a:srgbClr val="003366"/>
                </a:solidFill>
              </a:defRPr>
            </a:lvl3pPr>
            <a:lvl4pPr marL="0" indent="1369015">
              <a:spcBef>
                <a:spcPts val="300"/>
              </a:spcBef>
              <a:buSzTx/>
              <a:buNone/>
              <a:defRPr sz="1400">
                <a:solidFill>
                  <a:srgbClr val="003366"/>
                </a:solidFill>
              </a:defRPr>
            </a:lvl4pPr>
            <a:lvl5pPr marL="0" indent="1825374">
              <a:spcBef>
                <a:spcPts val="300"/>
              </a:spcBef>
              <a:buSzTx/>
              <a:buNone/>
              <a:defRPr sz="14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184"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519986224"/>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a:solidFill>
                  <a:srgbClr val="006666"/>
                </a:solidFill>
              </a:defRPr>
            </a:lvl1pPr>
          </a:lstStyle>
          <a:p>
            <a:r>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a:solidFill>
                  <a:srgbClr val="003366"/>
                </a:solidFill>
              </a:defRPr>
            </a:lvl1pPr>
            <a:lvl2pPr marL="789082" indent="-332754">
              <a:spcBef>
                <a:spcPts val="600"/>
              </a:spcBef>
              <a:buClr>
                <a:srgbClr val="003366"/>
              </a:buClr>
              <a:buSzPct val="75000"/>
              <a:buChar char="–"/>
              <a:defRPr sz="2800">
                <a:solidFill>
                  <a:srgbClr val="003366"/>
                </a:solidFill>
              </a:defRPr>
            </a:lvl2pPr>
            <a:lvl3pPr marL="1232107" indent="-319440">
              <a:spcBef>
                <a:spcPts val="600"/>
              </a:spcBef>
              <a:buClr>
                <a:srgbClr val="003366"/>
              </a:buClr>
              <a:buSzPct val="75000"/>
              <a:defRPr sz="2800">
                <a:solidFill>
                  <a:srgbClr val="003366"/>
                </a:solidFill>
              </a:defRPr>
            </a:lvl3pPr>
            <a:lvl4pPr marL="1723956" indent="-354934">
              <a:spcBef>
                <a:spcPts val="600"/>
              </a:spcBef>
              <a:buClr>
                <a:srgbClr val="003366"/>
              </a:buClr>
              <a:buSzPct val="80000"/>
              <a:buChar char="–"/>
              <a:defRPr sz="2800">
                <a:solidFill>
                  <a:srgbClr val="003366"/>
                </a:solidFill>
              </a:defRPr>
            </a:lvl4pPr>
            <a:lvl5pPr marL="2180286" indent="-354934">
              <a:spcBef>
                <a:spcPts val="600"/>
              </a:spcBef>
              <a:buClr>
                <a:srgbClr val="003366"/>
              </a:buClr>
              <a:buSzPct val="65000"/>
              <a:buChar char="●"/>
              <a:defRPr sz="28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200"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688077539"/>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a:solidFill>
                  <a:srgbClr val="006666"/>
                </a:solidFill>
              </a:defRPr>
            </a:lvl1pPr>
          </a:lstStyle>
          <a:p>
            <a:r>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a:solidFill>
                  <a:srgbClr val="003366"/>
                </a:solidFill>
              </a:defRPr>
            </a:lvl1pPr>
            <a:lvl2pPr marL="789082" indent="-332754">
              <a:spcBef>
                <a:spcPts val="600"/>
              </a:spcBef>
              <a:buClr>
                <a:srgbClr val="003366"/>
              </a:buClr>
              <a:buSzPct val="75000"/>
              <a:buChar char="–"/>
              <a:defRPr sz="2800">
                <a:solidFill>
                  <a:srgbClr val="003366"/>
                </a:solidFill>
              </a:defRPr>
            </a:lvl2pPr>
            <a:lvl3pPr marL="1232107" indent="-319440">
              <a:spcBef>
                <a:spcPts val="600"/>
              </a:spcBef>
              <a:buClr>
                <a:srgbClr val="003366"/>
              </a:buClr>
              <a:buSzPct val="75000"/>
              <a:defRPr sz="2800">
                <a:solidFill>
                  <a:srgbClr val="003366"/>
                </a:solidFill>
              </a:defRPr>
            </a:lvl3pPr>
            <a:lvl4pPr marL="1723956" indent="-354934">
              <a:spcBef>
                <a:spcPts val="600"/>
              </a:spcBef>
              <a:buClr>
                <a:srgbClr val="003366"/>
              </a:buClr>
              <a:buSzPct val="80000"/>
              <a:buChar char="–"/>
              <a:defRPr sz="2800">
                <a:solidFill>
                  <a:srgbClr val="003366"/>
                </a:solidFill>
              </a:defRPr>
            </a:lvl4pPr>
            <a:lvl5pPr marL="2180286" indent="-354934">
              <a:spcBef>
                <a:spcPts val="600"/>
              </a:spcBef>
              <a:buClr>
                <a:srgbClr val="003366"/>
              </a:buClr>
              <a:buSzPct val="65000"/>
              <a:buChar char="●"/>
              <a:defRPr sz="2800">
                <a:solidFill>
                  <a:srgbClr val="003366"/>
                </a:solidFill>
              </a:defRPr>
            </a:lvl5pPr>
          </a:lstStyle>
          <a:p>
            <a:r>
              <a:t>Body Level One</a:t>
            </a:r>
          </a:p>
          <a:p>
            <a:pPr lvl="1"/>
            <a:r>
              <a:t>Body Level Two</a:t>
            </a:r>
          </a:p>
          <a:p>
            <a:pPr lvl="2"/>
            <a:r>
              <a:t>Body Level Three</a:t>
            </a:r>
          </a:p>
          <a:p>
            <a:pPr lvl="3"/>
            <a:r>
              <a:t>Body Level Four</a:t>
            </a:r>
          </a:p>
          <a:p>
            <a:pPr lvl="4"/>
            <a:r>
              <a:t>Body Level Five</a:t>
            </a:r>
          </a:p>
        </p:txBody>
      </p:sp>
      <p:sp>
        <p:nvSpPr>
          <p:cNvPr id="1216" name="Slide Number"/>
          <p:cNvSpPr txBox="1">
            <a:spLocks noGrp="1"/>
          </p:cNvSpPr>
          <p:nvPr>
            <p:ph type="sldNum" sz="quarter" idx="2"/>
          </p:nvPr>
        </p:nvSpPr>
        <p:spPr>
          <a:xfrm>
            <a:off x="142203" y="6358440"/>
            <a:ext cx="471247" cy="474160"/>
          </a:xfrm>
          <a:prstGeom prst="rect">
            <a:avLst/>
          </a:prstGeom>
        </p:spPr>
        <p:txBody>
          <a:bodyPr/>
          <a:lstStyle>
            <a:lvl1pPr algn="ctr">
              <a:defRPr sz="2600" b="1">
                <a:solidFill>
                  <a:srgbClr val="FFFFFF"/>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89700871"/>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x">
  <p:cSld name="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486"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0">
                <a:solidFill>
                  <a:srgbClr val="000000"/>
                </a:solidFill>
              </a:defRPr>
            </a:lvl1pPr>
          </a:lstStyle>
          <a:p>
            <a:r>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000000"/>
                </a:solidFill>
              </a:defRPr>
            </a:lvl1pPr>
            <a:lvl2pPr marL="0" indent="456342" algn="ctr">
              <a:buSzTx/>
              <a:buNone/>
              <a:defRPr>
                <a:solidFill>
                  <a:srgbClr val="000000"/>
                </a:solidFill>
              </a:defRPr>
            </a:lvl2pPr>
            <a:lvl3pPr marL="0" indent="912690" algn="ctr">
              <a:buSzTx/>
              <a:buNone/>
              <a:defRPr>
                <a:solidFill>
                  <a:srgbClr val="000000"/>
                </a:solidFill>
              </a:defRPr>
            </a:lvl3pPr>
            <a:lvl4pPr marL="0" indent="1369015" algn="ctr">
              <a:buSzTx/>
              <a:buNone/>
              <a:defRPr>
                <a:solidFill>
                  <a:srgbClr val="000000"/>
                </a:solidFill>
              </a:defRPr>
            </a:lvl4pPr>
            <a:lvl5pPr marL="0" indent="1825374" algn="ctr">
              <a:buSzTx/>
              <a:buNone/>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2019382"/>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cap="all">
                <a:solidFill>
                  <a:srgbClr val="000000"/>
                </a:solidFill>
              </a:defRPr>
            </a:lvl1pPr>
          </a:lstStyle>
          <a:p>
            <a:r>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6163225"/>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479358"/>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4832753"/>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7388653"/>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8384091"/>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a:solidFill>
                  <a:srgbClr val="000000"/>
                </a:solidFill>
              </a:defRPr>
            </a:lvl1pPr>
          </a:lstStyle>
          <a:p>
            <a:r>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30243217"/>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a:solidFill>
                  <a:srgbClr val="000000"/>
                </a:solidFill>
              </a:defRPr>
            </a:lvl1pPr>
          </a:lstStyle>
          <a:p>
            <a:r>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703907"/>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0">
                <a:solidFill>
                  <a:srgbClr val="000000"/>
                </a:solidFill>
              </a:defRPr>
            </a:lvl1pPr>
          </a:lstStyle>
          <a:p>
            <a:r>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6887303"/>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0">
                <a:solidFill>
                  <a:srgbClr val="000000"/>
                </a:solidFill>
              </a:defRPr>
            </a:lvl1pPr>
          </a:lstStyle>
          <a:p>
            <a:r>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3404018"/>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x">
  <p:cSld name="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0"/>
            </a:lvl1pPr>
          </a:lstStyle>
          <a:p>
            <a:r>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FFFFFF"/>
                </a:solidFill>
              </a:defRPr>
            </a:lvl1pPr>
            <a:lvl2pPr marL="0" indent="456342" algn="ctr">
              <a:buSzTx/>
              <a:buNone/>
              <a:defRPr>
                <a:solidFill>
                  <a:srgbClr val="FFFFFF"/>
                </a:solidFill>
              </a:defRPr>
            </a:lvl2pPr>
            <a:lvl3pPr marL="0" indent="912690" algn="ctr">
              <a:buSzTx/>
              <a:buNone/>
              <a:defRPr>
                <a:solidFill>
                  <a:srgbClr val="FFFFFF"/>
                </a:solidFill>
              </a:defRPr>
            </a:lvl3pPr>
            <a:lvl4pPr marL="0" indent="1369015" algn="ctr">
              <a:buSzTx/>
              <a:buNone/>
              <a:defRPr>
                <a:solidFill>
                  <a:srgbClr val="FFFFFF"/>
                </a:solidFill>
              </a:defRPr>
            </a:lvl4pPr>
            <a:lvl5pPr marL="0" indent="1825374" algn="ctr">
              <a:buSzTx/>
              <a:buNone/>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05151131"/>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4669472"/>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defRPr>
            </a:lvl1pPr>
            <a:lvl2pPr marL="0" indent="456342">
              <a:spcBef>
                <a:spcPts val="400"/>
              </a:spcBef>
              <a:buSzTx/>
              <a:buNone/>
              <a:defRPr sz="2000">
                <a:solidFill>
                  <a:srgbClr val="FFFFFF"/>
                </a:solidFill>
              </a:defRPr>
            </a:lvl2pPr>
            <a:lvl3pPr marL="0" indent="912690">
              <a:spcBef>
                <a:spcPts val="400"/>
              </a:spcBef>
              <a:buSzTx/>
              <a:buNone/>
              <a:defRPr sz="2000">
                <a:solidFill>
                  <a:srgbClr val="FFFFFF"/>
                </a:solidFill>
              </a:defRPr>
            </a:lvl3pPr>
            <a:lvl4pPr marL="0" indent="1369015">
              <a:spcBef>
                <a:spcPts val="400"/>
              </a:spcBef>
              <a:buSzTx/>
              <a:buNone/>
              <a:defRPr sz="2000">
                <a:solidFill>
                  <a:srgbClr val="FFFFFF"/>
                </a:solidFill>
              </a:defRPr>
            </a:lvl4pPr>
            <a:lvl5pPr marL="0" indent="1825374">
              <a:spcBef>
                <a:spcPts val="400"/>
              </a:spcBef>
              <a:buSzTx/>
              <a:buNone/>
              <a:defRPr sz="20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5176346"/>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FFFFFF"/>
                </a:solidFill>
              </a:defRPr>
            </a:lvl1pPr>
            <a:lvl2pPr marL="789082" indent="-332754">
              <a:spcBef>
                <a:spcPts val="600"/>
              </a:spcBef>
              <a:buSzPct val="100000"/>
              <a:buChar char="–"/>
              <a:defRPr sz="2800">
                <a:solidFill>
                  <a:srgbClr val="FFFFFF"/>
                </a:solidFill>
              </a:defRPr>
            </a:lvl2pPr>
            <a:lvl3pPr marL="1232107" indent="-319440">
              <a:spcBef>
                <a:spcPts val="600"/>
              </a:spcBef>
              <a:buSzPct val="100000"/>
              <a:buChar char="•"/>
              <a:defRPr sz="2800">
                <a:solidFill>
                  <a:srgbClr val="FFFFFF"/>
                </a:solidFill>
              </a:defRPr>
            </a:lvl3pPr>
            <a:lvl4pPr marL="1723956" indent="-354934">
              <a:spcBef>
                <a:spcPts val="600"/>
              </a:spcBef>
              <a:buSzPct val="100000"/>
              <a:buChar char="–"/>
              <a:defRPr sz="2800">
                <a:solidFill>
                  <a:srgbClr val="FFFFFF"/>
                </a:solidFill>
              </a:defRPr>
            </a:lvl4pPr>
            <a:lvl5pPr marL="2180286" indent="-354934">
              <a:spcBef>
                <a:spcPts val="600"/>
              </a:spcBef>
              <a:buChar char="»"/>
              <a:defRPr sz="2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6175924"/>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0"/>
            </a:lvl1pPr>
          </a:lstStyle>
          <a:p>
            <a:r>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defRPr>
            </a:lvl1pPr>
            <a:lvl2pPr marL="0" indent="456342">
              <a:spcBef>
                <a:spcPts val="500"/>
              </a:spcBef>
              <a:buSzTx/>
              <a:buNone/>
              <a:defRPr sz="2400" b="1">
                <a:solidFill>
                  <a:srgbClr val="FFFFFF"/>
                </a:solidFill>
              </a:defRPr>
            </a:lvl2pPr>
            <a:lvl3pPr marL="0" indent="912690">
              <a:spcBef>
                <a:spcPts val="500"/>
              </a:spcBef>
              <a:buSzTx/>
              <a:buNone/>
              <a:defRPr sz="2400" b="1">
                <a:solidFill>
                  <a:srgbClr val="FFFFFF"/>
                </a:solidFill>
              </a:defRPr>
            </a:lvl3pPr>
            <a:lvl4pPr marL="0" indent="1369015">
              <a:spcBef>
                <a:spcPts val="500"/>
              </a:spcBef>
              <a:buSzTx/>
              <a:buNone/>
              <a:defRPr sz="2400" b="1">
                <a:solidFill>
                  <a:srgbClr val="FFFFFF"/>
                </a:solidFill>
              </a:defRPr>
            </a:lvl4pPr>
            <a:lvl5pPr marL="0" indent="1825374">
              <a:spcBef>
                <a:spcPts val="500"/>
              </a:spcBef>
              <a:buSzTx/>
              <a:buNone/>
              <a:defRPr sz="2400" b="1">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defRPr>
            </a:pPr>
            <a:endParaRPr/>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8130179"/>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673755"/>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5623806"/>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defRPr>
            </a:pPr>
            <a:endParaRPr/>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6829271"/>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defRPr>
            </a:lvl1pPr>
            <a:lvl2pPr marL="0" indent="456342">
              <a:spcBef>
                <a:spcPts val="300"/>
              </a:spcBef>
              <a:buSzTx/>
              <a:buNone/>
              <a:defRPr sz="1400">
                <a:solidFill>
                  <a:srgbClr val="FFFFFF"/>
                </a:solidFill>
              </a:defRPr>
            </a:lvl2pPr>
            <a:lvl3pPr marL="0" indent="912690">
              <a:spcBef>
                <a:spcPts val="300"/>
              </a:spcBef>
              <a:buSzTx/>
              <a:buNone/>
              <a:defRPr sz="1400">
                <a:solidFill>
                  <a:srgbClr val="FFFFFF"/>
                </a:solidFill>
              </a:defRPr>
            </a:lvl3pPr>
            <a:lvl4pPr marL="0" indent="1369015">
              <a:spcBef>
                <a:spcPts val="300"/>
              </a:spcBef>
              <a:buSzTx/>
              <a:buNone/>
              <a:defRPr sz="1400">
                <a:solidFill>
                  <a:srgbClr val="FFFFFF"/>
                </a:solidFill>
              </a:defRPr>
            </a:lvl4pPr>
            <a:lvl5pPr marL="0" indent="1825374">
              <a:spcBef>
                <a:spcPts val="300"/>
              </a:spcBef>
              <a:buSzTx/>
              <a:buNone/>
              <a:defRPr sz="14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3943626"/>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0"/>
            </a:lvl1pPr>
          </a:lstStyle>
          <a:p>
            <a:r>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4493497"/>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x">
  <p:cSld name="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51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0"/>
            </a:lvl1pPr>
          </a:lstStyle>
          <a:p>
            <a:r>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1993125"/>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17822025"/>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0"/>
            </a:lvl1pPr>
          </a:lstStyle>
          <a:p>
            <a:r>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a:solidFill>
                  <a:srgbClr val="FFFFFF"/>
                </a:solidFill>
              </a:defRPr>
            </a:lvl1pPr>
            <a:lvl2pPr>
              <a:buSzPct val="100000"/>
              <a:buChar char="–"/>
              <a:defRPr>
                <a:solidFill>
                  <a:srgbClr val="FFFFFF"/>
                </a:solidFill>
              </a:defRPr>
            </a:lvl2pPr>
            <a:lvl3pPr>
              <a:buSzPct val="100000"/>
              <a:buChar char="•"/>
              <a:defRPr>
                <a:solidFill>
                  <a:srgbClr val="FFFFFF"/>
                </a:solidFill>
              </a:defRPr>
            </a:lvl3pPr>
            <a:lvl4pPr>
              <a:buSzPct val="100000"/>
              <a:buChar char="–"/>
              <a:defRPr>
                <a:solidFill>
                  <a:srgbClr val="FFFFFF"/>
                </a:solidFill>
              </a:defRPr>
            </a:lvl4pPr>
            <a:lvl5pPr>
              <a:buChar cha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47022115"/>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a:lvl1pPr>
          </a:lstStyle>
          <a:p>
            <a:r>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000000"/>
                </a:solidFill>
              </a:defRPr>
            </a:lvl1pPr>
            <a:lvl2pPr algn="ctr">
              <a:buSzPct val="100000"/>
              <a:buChar char="–"/>
              <a:defRPr>
                <a:solidFill>
                  <a:srgbClr val="000000"/>
                </a:solidFill>
              </a:defRPr>
            </a:lvl2pPr>
            <a:lvl3pPr algn="ctr">
              <a:buSzPct val="100000"/>
              <a:buChar char="•"/>
              <a:defRPr>
                <a:solidFill>
                  <a:srgbClr val="000000"/>
                </a:solidFill>
              </a:defRPr>
            </a:lvl3pPr>
            <a:lvl4pPr algn="ctr">
              <a:buSzPct val="100000"/>
              <a:buChar char="–"/>
              <a:defRPr>
                <a:solidFill>
                  <a:srgbClr val="000000"/>
                </a:solidFill>
              </a:defRPr>
            </a:lvl4pPr>
            <a:lvl5pPr algn="ct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41"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819440506"/>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5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004020372"/>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5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601738178"/>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6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112692590"/>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a:lvl1pPr>
          </a:lstStyle>
          <a:p>
            <a:r>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47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706325080"/>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486"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597424357"/>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054083763"/>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x">
  <p:cSld name="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2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805166678"/>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51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724527003"/>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20"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315962154"/>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2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619442047"/>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a:lvl1pPr>
          </a:lstStyle>
          <a:p>
            <a:r>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3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795975877"/>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a:lvl1pPr>
          </a:lstStyle>
          <a:p>
            <a:r>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000000"/>
                </a:solidFill>
              </a:defRPr>
            </a:lvl1pPr>
            <a:lvl2pPr algn="ctr">
              <a:buSzPct val="100000"/>
              <a:buChar char="–"/>
              <a:defRPr>
                <a:solidFill>
                  <a:srgbClr val="000000"/>
                </a:solidFill>
              </a:defRPr>
            </a:lvl2pPr>
            <a:lvl3pPr algn="ctr">
              <a:buSzPct val="100000"/>
              <a:buChar char="•"/>
              <a:defRPr>
                <a:solidFill>
                  <a:srgbClr val="000000"/>
                </a:solidFill>
              </a:defRPr>
            </a:lvl3pPr>
            <a:lvl4pPr algn="ctr">
              <a:buSzPct val="100000"/>
              <a:buChar char="–"/>
              <a:defRPr>
                <a:solidFill>
                  <a:srgbClr val="000000"/>
                </a:solidFill>
              </a:defRPr>
            </a:lvl4pPr>
            <a:lvl5pPr algn="ct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47"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126692228"/>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56"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660780774"/>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65"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106594988"/>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74"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504599008"/>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a:lvl1pPr>
          </a:lstStyle>
          <a:p>
            <a:r>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584"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172312107"/>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tx">
  <p:cSld name="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2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92"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331439062"/>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156418684"/>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60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009435761"/>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19"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295080319"/>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2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566270886"/>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a:lvl1pPr>
          </a:lstStyle>
          <a:p>
            <a:r>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37"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393241079"/>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55"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920774375"/>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cap="all"/>
            </a:lvl1pPr>
          </a:lstStyle>
          <a:p>
            <a:r>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6342">
              <a:spcBef>
                <a:spcPts val="400"/>
              </a:spcBef>
              <a:buSzTx/>
              <a:buNone/>
              <a:defRPr sz="2000">
                <a:solidFill>
                  <a:srgbClr val="000000"/>
                </a:solidFill>
              </a:defRPr>
            </a:lvl2pPr>
            <a:lvl3pPr marL="0" indent="912690">
              <a:spcBef>
                <a:spcPts val="400"/>
              </a:spcBef>
              <a:buSzTx/>
              <a:buNone/>
              <a:defRPr sz="2000">
                <a:solidFill>
                  <a:srgbClr val="000000"/>
                </a:solidFill>
              </a:defRPr>
            </a:lvl3pPr>
            <a:lvl4pPr marL="0" indent="1369015">
              <a:spcBef>
                <a:spcPts val="400"/>
              </a:spcBef>
              <a:buSzTx/>
              <a:buNone/>
              <a:defRPr sz="2000">
                <a:solidFill>
                  <a:srgbClr val="000000"/>
                </a:solidFill>
              </a:defRPr>
            </a:lvl4pPr>
            <a:lvl5pPr marL="0" indent="1825374">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64"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814734971"/>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a:solidFill>
                  <a:srgbClr val="000000"/>
                </a:solidFill>
              </a:defRPr>
            </a:lvl1pPr>
            <a:lvl2pPr marL="789082" indent="-332754">
              <a:spcBef>
                <a:spcPts val="600"/>
              </a:spcBef>
              <a:buSzPct val="100000"/>
              <a:buChar char="–"/>
              <a:defRPr sz="2800">
                <a:solidFill>
                  <a:srgbClr val="000000"/>
                </a:solidFill>
              </a:defRPr>
            </a:lvl2pPr>
            <a:lvl3pPr marL="1232107" indent="-319440">
              <a:spcBef>
                <a:spcPts val="600"/>
              </a:spcBef>
              <a:buSzPct val="100000"/>
              <a:buChar char="•"/>
              <a:defRPr sz="2800">
                <a:solidFill>
                  <a:srgbClr val="000000"/>
                </a:solidFill>
              </a:defRPr>
            </a:lvl3pPr>
            <a:lvl4pPr marL="1723956" indent="-354934">
              <a:spcBef>
                <a:spcPts val="600"/>
              </a:spcBef>
              <a:buSzPct val="100000"/>
              <a:buChar char="–"/>
              <a:defRPr sz="2800">
                <a:solidFill>
                  <a:srgbClr val="000000"/>
                </a:solidFill>
              </a:defRPr>
            </a:lvl4pPr>
            <a:lvl5pPr marL="2180286" indent="-354934">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73"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515495878"/>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a:lvl1pPr>
          </a:lstStyle>
          <a:p>
            <a:r>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6342">
              <a:spcBef>
                <a:spcPts val="500"/>
              </a:spcBef>
              <a:buSzTx/>
              <a:buNone/>
              <a:defRPr sz="2400" b="1">
                <a:solidFill>
                  <a:srgbClr val="000000"/>
                </a:solidFill>
              </a:defRPr>
            </a:lvl2pPr>
            <a:lvl3pPr marL="0" indent="912690">
              <a:spcBef>
                <a:spcPts val="500"/>
              </a:spcBef>
              <a:buSzTx/>
              <a:buNone/>
              <a:defRPr sz="2400" b="1">
                <a:solidFill>
                  <a:srgbClr val="000000"/>
                </a:solidFill>
              </a:defRPr>
            </a:lvl3pPr>
            <a:lvl4pPr marL="0" indent="1369015">
              <a:spcBef>
                <a:spcPts val="500"/>
              </a:spcBef>
              <a:buSzTx/>
              <a:buNone/>
              <a:defRPr sz="2400" b="1">
                <a:solidFill>
                  <a:srgbClr val="000000"/>
                </a:solidFill>
              </a:defRPr>
            </a:lvl4pPr>
            <a:lvl5pPr marL="0" indent="1825374">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000000"/>
                </a:solidFill>
              </a:defRPr>
            </a:pPr>
            <a:endParaRPr/>
          </a:p>
        </p:txBody>
      </p:sp>
      <p:sp>
        <p:nvSpPr>
          <p:cNvPr id="1683"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844872434"/>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x">
  <p:cSld name="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a:lvl1pPr>
          </a:lstStyle>
          <a:p>
            <a:r>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3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691"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67870653"/>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a:lvl1pPr>
          </a:lstStyle>
          <a:p>
            <a:r>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000000"/>
                </a:solidFill>
              </a:defRPr>
            </a:pPr>
            <a:endParaRPr/>
          </a:p>
        </p:txBody>
      </p:sp>
      <p:sp>
        <p:nvSpPr>
          <p:cNvPr id="170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399453816"/>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a:lvl1pPr>
          </a:lstStyle>
          <a:p>
            <a:r>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6342">
              <a:spcBef>
                <a:spcPts val="300"/>
              </a:spcBef>
              <a:buSzTx/>
              <a:buNone/>
              <a:defRPr sz="1400">
                <a:solidFill>
                  <a:srgbClr val="000000"/>
                </a:solidFill>
              </a:defRPr>
            </a:lvl2pPr>
            <a:lvl3pPr marL="0" indent="912690">
              <a:spcBef>
                <a:spcPts val="300"/>
              </a:spcBef>
              <a:buSzTx/>
              <a:buNone/>
              <a:defRPr sz="1400">
                <a:solidFill>
                  <a:srgbClr val="000000"/>
                </a:solidFill>
              </a:defRPr>
            </a:lvl3pPr>
            <a:lvl4pPr marL="0" indent="1369015">
              <a:spcBef>
                <a:spcPts val="300"/>
              </a:spcBef>
              <a:buSzTx/>
              <a:buNone/>
              <a:defRPr sz="1400">
                <a:solidFill>
                  <a:srgbClr val="000000"/>
                </a:solidFill>
              </a:defRPr>
            </a:lvl4pPr>
            <a:lvl5pPr marL="0" indent="1825374">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18"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433300319"/>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27"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884869390"/>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a:lvl1pPr>
          </a:lstStyle>
          <a:p>
            <a:r>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36"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049972131"/>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a:solidFill>
                  <a:srgbClr val="000000"/>
                </a:solidFill>
              </a:defRPr>
            </a:lvl1pPr>
            <a:lvl2pPr marL="0" indent="321022" algn="ctr" defTabSz="321022">
              <a:spcBef>
                <a:spcPts val="500"/>
              </a:spcBef>
              <a:buSzTx/>
              <a:buNone/>
              <a:defRPr sz="2300">
                <a:solidFill>
                  <a:srgbClr val="000000"/>
                </a:solidFill>
              </a:defRPr>
            </a:lvl2pPr>
            <a:lvl3pPr marL="0" indent="642045" algn="ctr" defTabSz="321022">
              <a:spcBef>
                <a:spcPts val="500"/>
              </a:spcBef>
              <a:buSzTx/>
              <a:buNone/>
              <a:defRPr sz="2300">
                <a:solidFill>
                  <a:srgbClr val="000000"/>
                </a:solidFill>
              </a:defRPr>
            </a:lvl3pPr>
            <a:lvl4pPr marL="0" indent="963070" algn="ctr" defTabSz="321022">
              <a:spcBef>
                <a:spcPts val="500"/>
              </a:spcBef>
              <a:buSzTx/>
              <a:buNone/>
              <a:defRPr sz="2300">
                <a:solidFill>
                  <a:srgbClr val="000000"/>
                </a:solidFill>
              </a:defRPr>
            </a:lvl4pPr>
            <a:lvl5pPr marL="0" indent="1284091" algn="ctr"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0591618"/>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7591917"/>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cap="all">
                <a:solidFill>
                  <a:srgbClr val="000000"/>
                </a:solidFill>
              </a:defRPr>
            </a:lvl1pPr>
          </a:lstStyle>
          <a:p>
            <a:r>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a:solidFill>
                  <a:srgbClr val="000000"/>
                </a:solidFill>
              </a:defRPr>
            </a:lvl1pPr>
            <a:lvl2pPr marL="0" indent="321022" defTabSz="321022">
              <a:spcBef>
                <a:spcPts val="500"/>
              </a:spcBef>
              <a:buSzTx/>
              <a:buNone/>
              <a:defRPr sz="1400">
                <a:solidFill>
                  <a:srgbClr val="000000"/>
                </a:solidFill>
              </a:defRPr>
            </a:lvl2pPr>
            <a:lvl3pPr marL="0" indent="642045" defTabSz="321022">
              <a:spcBef>
                <a:spcPts val="500"/>
              </a:spcBef>
              <a:buSzTx/>
              <a:buNone/>
              <a:defRPr sz="1400">
                <a:solidFill>
                  <a:srgbClr val="000000"/>
                </a:solidFill>
              </a:defRPr>
            </a:lvl3pPr>
            <a:lvl4pPr marL="0" indent="963070" defTabSz="321022">
              <a:spcBef>
                <a:spcPts val="500"/>
              </a:spcBef>
              <a:buSzTx/>
              <a:buNone/>
              <a:defRPr sz="1400">
                <a:solidFill>
                  <a:srgbClr val="000000"/>
                </a:solidFill>
              </a:defRPr>
            </a:lvl4pPr>
            <a:lvl5pPr marL="0" indent="1284091" defTabSz="321022">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9905352"/>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a:solidFill>
                  <a:srgbClr val="000000"/>
                </a:solidFill>
              </a:defRPr>
            </a:lvl1pPr>
            <a:lvl2pPr marL="240766" indent="80256" defTabSz="321022">
              <a:spcBef>
                <a:spcPts val="500"/>
              </a:spcBef>
              <a:buSzTx/>
              <a:buNone/>
              <a:defRPr sz="2000">
                <a:solidFill>
                  <a:srgbClr val="000000"/>
                </a:solidFill>
              </a:defRPr>
            </a:lvl2pPr>
            <a:lvl3pPr marL="240766" indent="401280" defTabSz="321022">
              <a:spcBef>
                <a:spcPts val="500"/>
              </a:spcBef>
              <a:buSzTx/>
              <a:buNone/>
              <a:defRPr sz="2000">
                <a:solidFill>
                  <a:srgbClr val="000000"/>
                </a:solidFill>
              </a:defRPr>
            </a:lvl3pPr>
            <a:lvl4pPr marL="240766" indent="722306" defTabSz="321022">
              <a:spcBef>
                <a:spcPts val="500"/>
              </a:spcBef>
              <a:buSzTx/>
              <a:buNone/>
              <a:defRPr sz="2000">
                <a:solidFill>
                  <a:srgbClr val="000000"/>
                </a:solidFill>
              </a:defRPr>
            </a:lvl4pPr>
            <a:lvl5pPr marL="240766" indent="1043340" defTabSz="321022">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07953322"/>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a:solidFill>
                  <a:srgbClr val="000000"/>
                </a:solidFill>
              </a:defRPr>
            </a:lvl1pPr>
            <a:lvl2pPr marL="0" indent="321022" defTabSz="321022">
              <a:spcBef>
                <a:spcPts val="500"/>
              </a:spcBef>
              <a:buSzTx/>
              <a:buNone/>
              <a:defRPr sz="1700" b="1">
                <a:solidFill>
                  <a:srgbClr val="000000"/>
                </a:solidFill>
              </a:defRPr>
            </a:lvl2pPr>
            <a:lvl3pPr marL="0" indent="642045" defTabSz="321022">
              <a:spcBef>
                <a:spcPts val="500"/>
              </a:spcBef>
              <a:buSzTx/>
              <a:buNone/>
              <a:defRPr sz="1700" b="1">
                <a:solidFill>
                  <a:srgbClr val="000000"/>
                </a:solidFill>
              </a:defRPr>
            </a:lvl3pPr>
            <a:lvl4pPr marL="0" indent="963070" defTabSz="321022">
              <a:spcBef>
                <a:spcPts val="500"/>
              </a:spcBef>
              <a:buSzTx/>
              <a:buNone/>
              <a:defRPr sz="1700" b="1">
                <a:solidFill>
                  <a:srgbClr val="000000"/>
                </a:solidFill>
              </a:defRPr>
            </a:lvl4pPr>
            <a:lvl5pPr marL="0" indent="1284091" defTabSz="321022">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p>
            <a:pPr marL="0" indent="0" defTabSz="321022" rtl="0">
              <a:spcBef>
                <a:spcPts val="500"/>
              </a:spcBef>
              <a:buSzTx/>
              <a:buNone/>
              <a:defRPr sz="1700" b="1">
                <a:solidFill>
                  <a:srgbClr val="000000"/>
                </a:solidFill>
              </a:defRPr>
            </a:pPr>
            <a:endParaRPr/>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6126535"/>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type="tx">
  <p:cSld name="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a:lvl1pPr>
          </a:lstStyle>
          <a:p>
            <a:r>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000000"/>
                </a:solidFill>
              </a:defRPr>
            </a:lvl1pPr>
            <a:lvl2pPr algn="ctr">
              <a:buSzPct val="100000"/>
              <a:buChar char="–"/>
              <a:defRPr>
                <a:solidFill>
                  <a:srgbClr val="000000"/>
                </a:solidFill>
              </a:defRPr>
            </a:lvl2pPr>
            <a:lvl3pPr algn="ctr">
              <a:buSzPct val="100000"/>
              <a:buChar char="•"/>
              <a:defRPr>
                <a:solidFill>
                  <a:srgbClr val="000000"/>
                </a:solidFill>
              </a:defRPr>
            </a:lvl3pPr>
            <a:lvl4pPr algn="ctr">
              <a:buSzPct val="100000"/>
              <a:buChar char="–"/>
              <a:defRPr>
                <a:solidFill>
                  <a:srgbClr val="000000"/>
                </a:solidFill>
              </a:defRPr>
            </a:lvl4pPr>
            <a:lvl5pPr algn="ct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47"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7216304"/>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8880726"/>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a:solidFill>
                  <a:srgbClr val="000000"/>
                </a:solidFill>
              </a:defRPr>
            </a:lvl1pPr>
          </a:lstStyle>
          <a:p>
            <a:r>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p>
            <a:pPr marL="0" indent="0" defTabSz="321022" rtl="0">
              <a:spcBef>
                <a:spcPts val="500"/>
              </a:spcBef>
              <a:buSzTx/>
              <a:buNone/>
              <a:defRPr sz="1000">
                <a:solidFill>
                  <a:srgbClr val="000000"/>
                </a:solidFill>
              </a:defRPr>
            </a:pPr>
            <a:endParaRPr/>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148255"/>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a:solidFill>
                  <a:srgbClr val="000000"/>
                </a:solidFill>
              </a:defRPr>
            </a:lvl1pPr>
          </a:lstStyle>
          <a:p>
            <a:r>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p>
            <a:endParaRPr/>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a:solidFill>
                  <a:srgbClr val="000000"/>
                </a:solidFill>
              </a:defRPr>
            </a:lvl1pPr>
            <a:lvl2pPr marL="0" indent="321022" defTabSz="321022">
              <a:spcBef>
                <a:spcPts val="500"/>
              </a:spcBef>
              <a:buSzTx/>
              <a:buNone/>
              <a:defRPr sz="1000">
                <a:solidFill>
                  <a:srgbClr val="000000"/>
                </a:solidFill>
              </a:defRPr>
            </a:lvl2pPr>
            <a:lvl3pPr marL="0" indent="642045" defTabSz="321022">
              <a:spcBef>
                <a:spcPts val="500"/>
              </a:spcBef>
              <a:buSzTx/>
              <a:buNone/>
              <a:defRPr sz="1000">
                <a:solidFill>
                  <a:srgbClr val="000000"/>
                </a:solidFill>
              </a:defRPr>
            </a:lvl3pPr>
            <a:lvl4pPr marL="0" indent="963070" defTabSz="321022">
              <a:spcBef>
                <a:spcPts val="500"/>
              </a:spcBef>
              <a:buSzTx/>
              <a:buNone/>
              <a:defRPr sz="1000">
                <a:solidFill>
                  <a:srgbClr val="000000"/>
                </a:solidFill>
              </a:defRPr>
            </a:lvl4pPr>
            <a:lvl5pPr marL="0" indent="1284091" defTabSz="321022">
              <a:spcBef>
                <a:spcPts val="500"/>
              </a:spcBef>
              <a:buSzTx/>
              <a:buNone/>
              <a:defRPr sz="1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2685718"/>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0">
                <a:solidFill>
                  <a:srgbClr val="000000"/>
                </a:solidFill>
              </a:defRPr>
            </a:lvl1pPr>
          </a:lstStyle>
          <a:p>
            <a:r>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4722453"/>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0">
                <a:solidFill>
                  <a:srgbClr val="000000"/>
                </a:solidFill>
              </a:defRPr>
            </a:lvl1pPr>
          </a:lstStyle>
          <a:p>
            <a:r>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a:solidFill>
                  <a:srgbClr val="000000"/>
                </a:solidFill>
              </a:defRPr>
            </a:lvl1pPr>
            <a:lvl2pPr marL="240766" indent="80256" defTabSz="321022">
              <a:spcBef>
                <a:spcPts val="500"/>
              </a:spcBef>
              <a:buSzTx/>
              <a:buNone/>
              <a:defRPr sz="2300">
                <a:solidFill>
                  <a:srgbClr val="000000"/>
                </a:solidFill>
              </a:defRPr>
            </a:lvl2pPr>
            <a:lvl3pPr marL="240766" indent="401280" defTabSz="321022">
              <a:spcBef>
                <a:spcPts val="500"/>
              </a:spcBef>
              <a:buSzTx/>
              <a:buNone/>
              <a:defRPr sz="2300">
                <a:solidFill>
                  <a:srgbClr val="000000"/>
                </a:solidFill>
              </a:defRPr>
            </a:lvl3pPr>
            <a:lvl4pPr marL="240766" indent="722306" defTabSz="321022">
              <a:spcBef>
                <a:spcPts val="500"/>
              </a:spcBef>
              <a:buSzTx/>
              <a:buNone/>
              <a:defRPr sz="2300">
                <a:solidFill>
                  <a:srgbClr val="000000"/>
                </a:solidFill>
              </a:defRPr>
            </a:lvl4pPr>
            <a:lvl5pPr marL="240766" indent="1043340" defTabSz="321022">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73135144"/>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53"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20216727"/>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cap="all"/>
            </a:lvl1pPr>
          </a:lstStyle>
          <a:p>
            <a:r>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a:solidFill>
                  <a:srgbClr val="000000"/>
                </a:solidFill>
              </a:defRPr>
            </a:lvl1pPr>
            <a:lvl2pPr marL="0" indent="456725">
              <a:spcBef>
                <a:spcPts val="400"/>
              </a:spcBef>
              <a:buSzTx/>
              <a:buNone/>
              <a:defRPr sz="2000">
                <a:solidFill>
                  <a:srgbClr val="000000"/>
                </a:solidFill>
              </a:defRPr>
            </a:lvl2pPr>
            <a:lvl3pPr marL="0" indent="913454">
              <a:spcBef>
                <a:spcPts val="400"/>
              </a:spcBef>
              <a:buSzTx/>
              <a:buNone/>
              <a:defRPr sz="2000">
                <a:solidFill>
                  <a:srgbClr val="000000"/>
                </a:solidFill>
              </a:defRPr>
            </a:lvl3pPr>
            <a:lvl4pPr marL="0" indent="1370171">
              <a:spcBef>
                <a:spcPts val="400"/>
              </a:spcBef>
              <a:buSzTx/>
              <a:buNone/>
              <a:defRPr sz="2000">
                <a:solidFill>
                  <a:srgbClr val="000000"/>
                </a:solidFill>
              </a:defRPr>
            </a:lvl4pPr>
            <a:lvl5pPr marL="0" indent="1826907">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62"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495024768"/>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a:solidFill>
                  <a:srgbClr val="000000"/>
                </a:solidFill>
              </a:defRPr>
            </a:lvl1pPr>
            <a:lvl2pPr marL="789750" indent="-333032">
              <a:spcBef>
                <a:spcPts val="600"/>
              </a:spcBef>
              <a:buSzPct val="100000"/>
              <a:buChar char="–"/>
              <a:defRPr sz="2800">
                <a:solidFill>
                  <a:srgbClr val="000000"/>
                </a:solidFill>
              </a:defRPr>
            </a:lvl2pPr>
            <a:lvl3pPr marL="1233151" indent="-319708">
              <a:spcBef>
                <a:spcPts val="600"/>
              </a:spcBef>
              <a:buSzPct val="100000"/>
              <a:buChar char="•"/>
              <a:defRPr sz="2800">
                <a:solidFill>
                  <a:srgbClr val="000000"/>
                </a:solidFill>
              </a:defRPr>
            </a:lvl3pPr>
            <a:lvl4pPr marL="1725405" indent="-355231">
              <a:spcBef>
                <a:spcPts val="600"/>
              </a:spcBef>
              <a:buSzPct val="100000"/>
              <a:buChar char="–"/>
              <a:defRPr sz="2800">
                <a:solidFill>
                  <a:srgbClr val="000000"/>
                </a:solidFill>
              </a:defRPr>
            </a:lvl4pPr>
            <a:lvl5pPr marL="2182126" indent="-355231">
              <a:spcBef>
                <a:spcPts val="600"/>
              </a:spcBef>
              <a:buChar char="»"/>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71"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523787965"/>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a:lvl1pPr>
          </a:lstStyle>
          <a:p>
            <a:r>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a:solidFill>
                  <a:srgbClr val="000000"/>
                </a:solidFill>
              </a:defRPr>
            </a:lvl1pPr>
            <a:lvl2pPr marL="0" indent="456725">
              <a:spcBef>
                <a:spcPts val="500"/>
              </a:spcBef>
              <a:buSzTx/>
              <a:buNone/>
              <a:defRPr sz="2400" b="1">
                <a:solidFill>
                  <a:srgbClr val="000000"/>
                </a:solidFill>
              </a:defRPr>
            </a:lvl2pPr>
            <a:lvl3pPr marL="0" indent="913454">
              <a:spcBef>
                <a:spcPts val="500"/>
              </a:spcBef>
              <a:buSzTx/>
              <a:buNone/>
              <a:defRPr sz="2400" b="1">
                <a:solidFill>
                  <a:srgbClr val="000000"/>
                </a:solidFill>
              </a:defRPr>
            </a:lvl3pPr>
            <a:lvl4pPr marL="0" indent="1370171">
              <a:spcBef>
                <a:spcPts val="500"/>
              </a:spcBef>
              <a:buSzTx/>
              <a:buNone/>
              <a:defRPr sz="2400" b="1">
                <a:solidFill>
                  <a:srgbClr val="000000"/>
                </a:solidFill>
              </a:defRPr>
            </a:lvl4pPr>
            <a:lvl5pPr marL="0" indent="1826907">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p>
            <a:pPr marL="0" indent="0" rtl="0">
              <a:spcBef>
                <a:spcPts val="500"/>
              </a:spcBef>
              <a:buSzTx/>
              <a:buNone/>
              <a:defRPr sz="2400" b="1">
                <a:solidFill>
                  <a:srgbClr val="000000"/>
                </a:solidFill>
              </a:defRPr>
            </a:pPr>
            <a:endParaRPr/>
          </a:p>
        </p:txBody>
      </p:sp>
      <p:sp>
        <p:nvSpPr>
          <p:cNvPr id="1881"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572415112"/>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tx">
  <p:cSld name="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a:lvl1pPr>
          </a:lstStyle>
          <a:p>
            <a:r>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a:solidFill>
                  <a:srgbClr val="000000"/>
                </a:solidFill>
              </a:defRPr>
            </a:lvl1pPr>
            <a:lvl2pPr>
              <a:buSzPct val="100000"/>
              <a:buChar char="–"/>
              <a:defRPr>
                <a:solidFill>
                  <a:srgbClr val="000000"/>
                </a:solidFill>
              </a:defRPr>
            </a:lvl2pPr>
            <a:lvl3pPr>
              <a:buSzPct val="100000"/>
              <a:buChar char="•"/>
              <a:defRPr>
                <a:solidFill>
                  <a:srgbClr val="000000"/>
                </a:solidFill>
              </a:defRPr>
            </a:lvl3pPr>
            <a:lvl4pPr>
              <a:buSzPct val="100000"/>
              <a:buChar char="–"/>
              <a:defRPr>
                <a:solidFill>
                  <a:srgbClr val="000000"/>
                </a:solidFill>
              </a:defRPr>
            </a:lvl4pPr>
            <a:lvl5pP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56" name="Slide Number"/>
          <p:cNvSpPr txBox="1">
            <a:spLocks noGrp="1"/>
          </p:cNvSpPr>
          <p:nvPr>
            <p:ph type="sldNum" sz="quarter" idx="2"/>
          </p:nvPr>
        </p:nvSpPr>
        <p:spPr>
          <a:xfrm>
            <a:off x="8156470" y="6248400"/>
            <a:ext cx="301730" cy="288646"/>
          </a:xfrm>
          <a:prstGeom prst="rect">
            <a:avLst/>
          </a:prstGeom>
        </p:spPr>
        <p:txBody>
          <a:bodyPr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cSld>
  <p:clrMapOvr>
    <a:masterClrMapping/>
  </p:clrMapOvr>
  <p:transition spd="med"/>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889"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294752509"/>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479808234"/>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a:lvl1pPr>
          </a:lstStyle>
          <a:p>
            <a:r>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p>
            <a:pPr marL="0" indent="0" rtl="0">
              <a:spcBef>
                <a:spcPts val="300"/>
              </a:spcBef>
              <a:buSzTx/>
              <a:buNone/>
              <a:defRPr sz="1400">
                <a:solidFill>
                  <a:srgbClr val="000000"/>
                </a:solidFill>
              </a:defRPr>
            </a:pPr>
            <a:endParaRPr/>
          </a:p>
        </p:txBody>
      </p:sp>
      <p:sp>
        <p:nvSpPr>
          <p:cNvPr id="1906"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269989765"/>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a:lvl1pPr>
          </a:lstStyle>
          <a:p>
            <a:r>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p>
            <a:endParaRPr/>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a:solidFill>
                  <a:srgbClr val="000000"/>
                </a:solidFill>
              </a:defRPr>
            </a:lvl1pPr>
            <a:lvl2pPr marL="0" indent="456725">
              <a:spcBef>
                <a:spcPts val="300"/>
              </a:spcBef>
              <a:buSzTx/>
              <a:buNone/>
              <a:defRPr sz="1400">
                <a:solidFill>
                  <a:srgbClr val="000000"/>
                </a:solidFill>
              </a:defRPr>
            </a:lvl2pPr>
            <a:lvl3pPr marL="0" indent="913454">
              <a:spcBef>
                <a:spcPts val="300"/>
              </a:spcBef>
              <a:buSzTx/>
              <a:buNone/>
              <a:defRPr sz="1400">
                <a:solidFill>
                  <a:srgbClr val="000000"/>
                </a:solidFill>
              </a:defRPr>
            </a:lvl3pPr>
            <a:lvl4pPr marL="0" indent="1370171">
              <a:spcBef>
                <a:spcPts val="300"/>
              </a:spcBef>
              <a:buSzTx/>
              <a:buNone/>
              <a:defRPr sz="1400">
                <a:solidFill>
                  <a:srgbClr val="000000"/>
                </a:solidFill>
              </a:defRPr>
            </a:lvl4pPr>
            <a:lvl5pPr marL="0" indent="1826907">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16"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21599816"/>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a:lvl1pPr>
          </a:lstStyle>
          <a:p>
            <a:r>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25"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334414222"/>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a:lvl1pPr>
          </a:lstStyle>
          <a:p>
            <a:r>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a:solidFill>
                  <a:srgbClr val="000000"/>
                </a:solidFill>
              </a:defRPr>
            </a:lvl1pPr>
            <a:lvl2pPr marL="782953" indent="-326235">
              <a:buSzPct val="100000"/>
              <a:buChar char="–"/>
              <a:defRPr>
                <a:solidFill>
                  <a:srgbClr val="000000"/>
                </a:solidFill>
              </a:defRPr>
            </a:lvl2pPr>
            <a:lvl3pPr marL="1217927" indent="-304484">
              <a:buSzPct val="100000"/>
              <a:buChar char="•"/>
              <a:defRPr>
                <a:solidFill>
                  <a:srgbClr val="000000"/>
                </a:solidFill>
              </a:defRPr>
            </a:lvl3pPr>
            <a:lvl4pPr marL="1735554" indent="-365380">
              <a:buSzPct val="100000"/>
              <a:buChar char="–"/>
              <a:defRPr>
                <a:solidFill>
                  <a:srgbClr val="000000"/>
                </a:solidFill>
              </a:defRPr>
            </a:lvl4pPr>
            <a:lvl5pPr marL="2192275" indent="-365380">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34" name="Slide Number"/>
          <p:cNvSpPr txBox="1">
            <a:spLocks noGrp="1"/>
          </p:cNvSpPr>
          <p:nvPr>
            <p:ph type="sldNum" sz="quarter" idx="2"/>
          </p:nvPr>
        </p:nvSpPr>
        <p:spPr>
          <a:xfrm>
            <a:off x="8156390" y="6248400"/>
            <a:ext cx="301811" cy="288726"/>
          </a:xfrm>
          <a:prstGeom prst="rect">
            <a:avLst/>
          </a:prstGeom>
        </p:spPr>
        <p:txBody>
          <a:bodyPr lIns="45671" tIns="45671" rIns="45671" bIns="45671" anchor="t"/>
          <a:lstStyle>
            <a:lvl1pPr>
              <a:defRPr>
                <a:solidFill>
                  <a:srgbClr val="000000"/>
                </a:solidFill>
                <a:latin typeface="+mj-lt"/>
                <a:ea typeface="+mj-ea"/>
                <a:cs typeface="+mj-cs"/>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187646437"/>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a:solidFill>
                  <a:srgbClr val="000000"/>
                </a:solidFill>
              </a:defRPr>
            </a:lvl1pPr>
            <a:lvl2pPr marL="240995" indent="80332" defTabSz="321326">
              <a:spcBef>
                <a:spcPts val="500"/>
              </a:spcBef>
              <a:buSzTx/>
              <a:buNone/>
              <a:defRPr sz="2300">
                <a:solidFill>
                  <a:srgbClr val="000000"/>
                </a:solidFill>
              </a:defRPr>
            </a:lvl2pPr>
            <a:lvl3pPr marL="240995" indent="401659" defTabSz="321326">
              <a:spcBef>
                <a:spcPts val="500"/>
              </a:spcBef>
              <a:buSzTx/>
              <a:buNone/>
              <a:defRPr sz="2300">
                <a:solidFill>
                  <a:srgbClr val="000000"/>
                </a:solidFill>
              </a:defRPr>
            </a:lvl3pPr>
            <a:lvl4pPr marL="240995" indent="722987" defTabSz="321326">
              <a:spcBef>
                <a:spcPts val="500"/>
              </a:spcBef>
              <a:buSzTx/>
              <a:buNone/>
              <a:defRPr sz="2300">
                <a:solidFill>
                  <a:srgbClr val="000000"/>
                </a:solidFill>
              </a:defRPr>
            </a:lvl4pPr>
            <a:lvl5pPr marL="240995" indent="1044319" defTabSz="321326">
              <a:spcBef>
                <a:spcPts val="500"/>
              </a:spcBef>
              <a:buSzTx/>
              <a:buNone/>
              <a:defRPr sz="23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7126564"/>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cap="all">
                <a:solidFill>
                  <a:srgbClr val="000000"/>
                </a:solidFill>
              </a:defRPr>
            </a:lvl1pPr>
          </a:lstStyle>
          <a:p>
            <a:r>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a:solidFill>
                  <a:srgbClr val="000000"/>
                </a:solidFill>
              </a:defRPr>
            </a:lvl1pPr>
            <a:lvl2pPr marL="0" indent="321326" defTabSz="321326">
              <a:spcBef>
                <a:spcPts val="500"/>
              </a:spcBef>
              <a:buSzTx/>
              <a:buNone/>
              <a:defRPr sz="1400">
                <a:solidFill>
                  <a:srgbClr val="000000"/>
                </a:solidFill>
              </a:defRPr>
            </a:lvl2pPr>
            <a:lvl3pPr marL="0" indent="642653" defTabSz="321326">
              <a:spcBef>
                <a:spcPts val="500"/>
              </a:spcBef>
              <a:buSzTx/>
              <a:buNone/>
              <a:defRPr sz="1400">
                <a:solidFill>
                  <a:srgbClr val="000000"/>
                </a:solidFill>
              </a:defRPr>
            </a:lvl3pPr>
            <a:lvl4pPr marL="0" indent="963981" defTabSz="321326">
              <a:spcBef>
                <a:spcPts val="500"/>
              </a:spcBef>
              <a:buSzTx/>
              <a:buNone/>
              <a:defRPr sz="1400">
                <a:solidFill>
                  <a:srgbClr val="000000"/>
                </a:solidFill>
              </a:defRPr>
            </a:lvl4pPr>
            <a:lvl5pPr marL="0" indent="1285307" defTabSz="321326">
              <a:spcBef>
                <a:spcPts val="5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80436157"/>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a:solidFill>
                  <a:srgbClr val="000000"/>
                </a:solidFill>
              </a:defRPr>
            </a:lvl1pPr>
            <a:lvl2pPr marL="240995" indent="80332" defTabSz="321326">
              <a:spcBef>
                <a:spcPts val="500"/>
              </a:spcBef>
              <a:buSzTx/>
              <a:buNone/>
              <a:defRPr sz="2000">
                <a:solidFill>
                  <a:srgbClr val="000000"/>
                </a:solidFill>
              </a:defRPr>
            </a:lvl2pPr>
            <a:lvl3pPr marL="240995" indent="401659" defTabSz="321326">
              <a:spcBef>
                <a:spcPts val="500"/>
              </a:spcBef>
              <a:buSzTx/>
              <a:buNone/>
              <a:defRPr sz="2000">
                <a:solidFill>
                  <a:srgbClr val="000000"/>
                </a:solidFill>
              </a:defRPr>
            </a:lvl3pPr>
            <a:lvl4pPr marL="240995" indent="722987" defTabSz="321326">
              <a:spcBef>
                <a:spcPts val="500"/>
              </a:spcBef>
              <a:buSzTx/>
              <a:buNone/>
              <a:defRPr sz="2000">
                <a:solidFill>
                  <a:srgbClr val="000000"/>
                </a:solidFill>
              </a:defRPr>
            </a:lvl4pPr>
            <a:lvl5pPr marL="240995" indent="1044319" defTabSz="321326">
              <a:spcBef>
                <a:spcPts val="5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3740360"/>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0">
                <a:solidFill>
                  <a:srgbClr val="000000"/>
                </a:solidFill>
              </a:defRPr>
            </a:lvl1pPr>
          </a:lstStyle>
          <a:p>
            <a:r>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a:solidFill>
                  <a:srgbClr val="000000"/>
                </a:solidFill>
              </a:defRPr>
            </a:lvl1pPr>
            <a:lvl2pPr marL="0" indent="321326" defTabSz="321326">
              <a:spcBef>
                <a:spcPts val="500"/>
              </a:spcBef>
              <a:buSzTx/>
              <a:buNone/>
              <a:defRPr sz="1700" b="1">
                <a:solidFill>
                  <a:srgbClr val="000000"/>
                </a:solidFill>
              </a:defRPr>
            </a:lvl2pPr>
            <a:lvl3pPr marL="0" indent="642653" defTabSz="321326">
              <a:spcBef>
                <a:spcPts val="500"/>
              </a:spcBef>
              <a:buSzTx/>
              <a:buNone/>
              <a:defRPr sz="1700" b="1">
                <a:solidFill>
                  <a:srgbClr val="000000"/>
                </a:solidFill>
              </a:defRPr>
            </a:lvl3pPr>
            <a:lvl4pPr marL="0" indent="963981" defTabSz="321326">
              <a:spcBef>
                <a:spcPts val="500"/>
              </a:spcBef>
              <a:buSzTx/>
              <a:buNone/>
              <a:defRPr sz="1700" b="1">
                <a:solidFill>
                  <a:srgbClr val="000000"/>
                </a:solidFill>
              </a:defRPr>
            </a:lvl4pPr>
            <a:lvl5pPr marL="0" indent="1285307" defTabSz="321326">
              <a:spcBef>
                <a:spcPts val="500"/>
              </a:spcBef>
              <a:buSzTx/>
              <a:buNone/>
              <a:defRPr sz="17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p>
            <a:pPr marL="0" indent="0" defTabSz="321326" rtl="0">
              <a:spcBef>
                <a:spcPts val="500"/>
              </a:spcBef>
              <a:buSzTx/>
              <a:buNone/>
              <a:defRPr sz="1700" b="1">
                <a:solidFill>
                  <a:srgbClr val="000000"/>
                </a:solidFill>
              </a:defRPr>
            </a:pPr>
            <a:endParaRPr/>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2619485"/>
      </p:ext>
    </p:extLst>
  </p:cSld>
  <p:clrMapOvr>
    <a:masterClrMapping/>
  </p:clrMapOvr>
  <p:transition spd="med"/>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99" Type="http://schemas.openxmlformats.org/officeDocument/2006/relationships/slideLayout" Target="../slideLayouts/slideLayout299.xml"/><Relationship Id="rId21" Type="http://schemas.openxmlformats.org/officeDocument/2006/relationships/slideLayout" Target="../slideLayouts/slideLayout21.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324" Type="http://schemas.openxmlformats.org/officeDocument/2006/relationships/slideLayout" Target="../slideLayouts/slideLayout324.xml"/><Relationship Id="rId170" Type="http://schemas.openxmlformats.org/officeDocument/2006/relationships/slideLayout" Target="../slideLayouts/slideLayout170.xml"/><Relationship Id="rId226" Type="http://schemas.openxmlformats.org/officeDocument/2006/relationships/slideLayout" Target="../slideLayouts/slideLayout226.xml"/><Relationship Id="rId268" Type="http://schemas.openxmlformats.org/officeDocument/2006/relationships/slideLayout" Target="../slideLayouts/slideLayout268.xml"/><Relationship Id="rId32" Type="http://schemas.openxmlformats.org/officeDocument/2006/relationships/slideLayout" Target="../slideLayouts/slideLayout32.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335" Type="http://schemas.openxmlformats.org/officeDocument/2006/relationships/slideLayout" Target="../slideLayouts/slideLayout335.xml"/><Relationship Id="rId5" Type="http://schemas.openxmlformats.org/officeDocument/2006/relationships/slideLayout" Target="../slideLayouts/slideLayout5.xml"/><Relationship Id="rId181" Type="http://schemas.openxmlformats.org/officeDocument/2006/relationships/slideLayout" Target="../slideLayouts/slideLayout181.xml"/><Relationship Id="rId237" Type="http://schemas.openxmlformats.org/officeDocument/2006/relationships/slideLayout" Target="../slideLayouts/slideLayout237.xml"/><Relationship Id="rId279" Type="http://schemas.openxmlformats.org/officeDocument/2006/relationships/slideLayout" Target="../slideLayouts/slideLayout279.xml"/><Relationship Id="rId43" Type="http://schemas.openxmlformats.org/officeDocument/2006/relationships/slideLayout" Target="../slideLayouts/slideLayout43.xml"/><Relationship Id="rId139" Type="http://schemas.openxmlformats.org/officeDocument/2006/relationships/slideLayout" Target="../slideLayouts/slideLayout139.xml"/><Relationship Id="rId290" Type="http://schemas.openxmlformats.org/officeDocument/2006/relationships/slideLayout" Target="../slideLayouts/slideLayout290.xml"/><Relationship Id="rId304" Type="http://schemas.openxmlformats.org/officeDocument/2006/relationships/slideLayout" Target="../slideLayouts/slideLayout304.xml"/><Relationship Id="rId346" Type="http://schemas.openxmlformats.org/officeDocument/2006/relationships/slideLayout" Target="../slideLayouts/slideLayout346.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248" Type="http://schemas.openxmlformats.org/officeDocument/2006/relationships/slideLayout" Target="../slideLayouts/slideLayout248.xml"/><Relationship Id="rId12" Type="http://schemas.openxmlformats.org/officeDocument/2006/relationships/slideLayout" Target="../slideLayouts/slideLayout12.xml"/><Relationship Id="rId108" Type="http://schemas.openxmlformats.org/officeDocument/2006/relationships/slideLayout" Target="../slideLayouts/slideLayout108.xml"/><Relationship Id="rId315" Type="http://schemas.openxmlformats.org/officeDocument/2006/relationships/slideLayout" Target="../slideLayouts/slideLayout315.xml"/><Relationship Id="rId54" Type="http://schemas.openxmlformats.org/officeDocument/2006/relationships/slideLayout" Target="../slideLayouts/slideLayout54.xml"/><Relationship Id="rId96" Type="http://schemas.openxmlformats.org/officeDocument/2006/relationships/slideLayout" Target="../slideLayouts/slideLayout96.xml"/><Relationship Id="rId161" Type="http://schemas.openxmlformats.org/officeDocument/2006/relationships/slideLayout" Target="../slideLayouts/slideLayout161.xml"/><Relationship Id="rId217" Type="http://schemas.openxmlformats.org/officeDocument/2006/relationships/slideLayout" Target="../slideLayouts/slideLayout217.xml"/><Relationship Id="rId259" Type="http://schemas.openxmlformats.org/officeDocument/2006/relationships/slideLayout" Target="../slideLayouts/slideLayout259.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270" Type="http://schemas.openxmlformats.org/officeDocument/2006/relationships/slideLayout" Target="../slideLayouts/slideLayout270.xml"/><Relationship Id="rId326" Type="http://schemas.openxmlformats.org/officeDocument/2006/relationships/slideLayout" Target="../slideLayouts/slideLayout326.xml"/><Relationship Id="rId65" Type="http://schemas.openxmlformats.org/officeDocument/2006/relationships/slideLayout" Target="../slideLayouts/slideLayout65.xml"/><Relationship Id="rId130" Type="http://schemas.openxmlformats.org/officeDocument/2006/relationships/slideLayout" Target="../slideLayouts/slideLayout130.xml"/><Relationship Id="rId172" Type="http://schemas.openxmlformats.org/officeDocument/2006/relationships/slideLayout" Target="../slideLayouts/slideLayout172.xml"/><Relationship Id="rId228" Type="http://schemas.openxmlformats.org/officeDocument/2006/relationships/slideLayout" Target="../slideLayouts/slideLayout228.xml"/><Relationship Id="rId281" Type="http://schemas.openxmlformats.org/officeDocument/2006/relationships/slideLayout" Target="../slideLayouts/slideLayout281.xml"/><Relationship Id="rId337" Type="http://schemas.openxmlformats.org/officeDocument/2006/relationships/slideLayout" Target="../slideLayouts/slideLayout337.xml"/><Relationship Id="rId34" Type="http://schemas.openxmlformats.org/officeDocument/2006/relationships/slideLayout" Target="../slideLayouts/slideLayout34.xml"/><Relationship Id="rId76" Type="http://schemas.openxmlformats.org/officeDocument/2006/relationships/slideLayout" Target="../slideLayouts/slideLayout76.xml"/><Relationship Id="rId141" Type="http://schemas.openxmlformats.org/officeDocument/2006/relationships/slideLayout" Target="../slideLayouts/slideLayout141.xml"/><Relationship Id="rId7" Type="http://schemas.openxmlformats.org/officeDocument/2006/relationships/slideLayout" Target="../slideLayouts/slideLayout7.xml"/><Relationship Id="rId183" Type="http://schemas.openxmlformats.org/officeDocument/2006/relationships/slideLayout" Target="../slideLayouts/slideLayout183.xml"/><Relationship Id="rId239" Type="http://schemas.openxmlformats.org/officeDocument/2006/relationships/slideLayout" Target="../slideLayouts/slideLayout239.xml"/><Relationship Id="rId250" Type="http://schemas.openxmlformats.org/officeDocument/2006/relationships/slideLayout" Target="../slideLayouts/slideLayout250.xml"/><Relationship Id="rId292" Type="http://schemas.openxmlformats.org/officeDocument/2006/relationships/slideLayout" Target="../slideLayouts/slideLayout292.xml"/><Relationship Id="rId306" Type="http://schemas.openxmlformats.org/officeDocument/2006/relationships/slideLayout" Target="../slideLayouts/slideLayout306.xml"/><Relationship Id="rId45" Type="http://schemas.openxmlformats.org/officeDocument/2006/relationships/slideLayout" Target="../slideLayouts/slideLayout45.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348" Type="http://schemas.openxmlformats.org/officeDocument/2006/relationships/slideLayout" Target="../slideLayouts/slideLayout348.xml"/><Relationship Id="rId152" Type="http://schemas.openxmlformats.org/officeDocument/2006/relationships/slideLayout" Target="../slideLayouts/slideLayout152.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261" Type="http://schemas.openxmlformats.org/officeDocument/2006/relationships/slideLayout" Target="../slideLayouts/slideLayout261.xml"/><Relationship Id="rId14" Type="http://schemas.openxmlformats.org/officeDocument/2006/relationships/slideLayout" Target="../slideLayouts/slideLayout14.xml"/><Relationship Id="rId56" Type="http://schemas.openxmlformats.org/officeDocument/2006/relationships/slideLayout" Target="../slideLayouts/slideLayout56.xml"/><Relationship Id="rId317" Type="http://schemas.openxmlformats.org/officeDocument/2006/relationships/slideLayout" Target="../slideLayouts/slideLayout317.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63" Type="http://schemas.openxmlformats.org/officeDocument/2006/relationships/slideLayout" Target="../slideLayouts/slideLayout163.xml"/><Relationship Id="rId219" Type="http://schemas.openxmlformats.org/officeDocument/2006/relationships/slideLayout" Target="../slideLayouts/slideLayout219.xml"/><Relationship Id="rId230" Type="http://schemas.openxmlformats.org/officeDocument/2006/relationships/slideLayout" Target="../slideLayouts/slideLayout230.xml"/><Relationship Id="rId251" Type="http://schemas.openxmlformats.org/officeDocument/2006/relationships/slideLayout" Target="../slideLayouts/slideLayout251.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293" Type="http://schemas.openxmlformats.org/officeDocument/2006/relationships/slideLayout" Target="../slideLayouts/slideLayout293.xml"/><Relationship Id="rId307" Type="http://schemas.openxmlformats.org/officeDocument/2006/relationships/slideLayout" Target="../slideLayouts/slideLayout307.xml"/><Relationship Id="rId328" Type="http://schemas.openxmlformats.org/officeDocument/2006/relationships/slideLayout" Target="../slideLayouts/slideLayout328.xml"/><Relationship Id="rId349" Type="http://schemas.openxmlformats.org/officeDocument/2006/relationships/slideLayout" Target="../slideLayouts/slideLayout349.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220" Type="http://schemas.openxmlformats.org/officeDocument/2006/relationships/slideLayout" Target="../slideLayouts/slideLayout220.xml"/><Relationship Id="rId241" Type="http://schemas.openxmlformats.org/officeDocument/2006/relationships/slideLayout" Target="../slideLayouts/slideLayout24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283" Type="http://schemas.openxmlformats.org/officeDocument/2006/relationships/slideLayout" Target="../slideLayouts/slideLayout283.xml"/><Relationship Id="rId318" Type="http://schemas.openxmlformats.org/officeDocument/2006/relationships/slideLayout" Target="../slideLayouts/slideLayout318.xml"/><Relationship Id="rId339" Type="http://schemas.openxmlformats.org/officeDocument/2006/relationships/slideLayout" Target="../slideLayouts/slideLayout339.xml"/><Relationship Id="rId78" Type="http://schemas.openxmlformats.org/officeDocument/2006/relationships/slideLayout" Target="../slideLayouts/slideLayout78.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64" Type="http://schemas.openxmlformats.org/officeDocument/2006/relationships/slideLayout" Target="../slideLayouts/slideLayout164.xml"/><Relationship Id="rId185" Type="http://schemas.openxmlformats.org/officeDocument/2006/relationships/slideLayout" Target="../slideLayouts/slideLayout185.xml"/><Relationship Id="rId350" Type="http://schemas.openxmlformats.org/officeDocument/2006/relationships/slideLayout" Target="../slideLayouts/slideLayout350.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52" Type="http://schemas.openxmlformats.org/officeDocument/2006/relationships/slideLayout" Target="../slideLayouts/slideLayout252.xml"/><Relationship Id="rId273" Type="http://schemas.openxmlformats.org/officeDocument/2006/relationships/slideLayout" Target="../slideLayouts/slideLayout273.xml"/><Relationship Id="rId294" Type="http://schemas.openxmlformats.org/officeDocument/2006/relationships/slideLayout" Target="../slideLayouts/slideLayout294.xml"/><Relationship Id="rId308" Type="http://schemas.openxmlformats.org/officeDocument/2006/relationships/slideLayout" Target="../slideLayouts/slideLayout308.xml"/><Relationship Id="rId329" Type="http://schemas.openxmlformats.org/officeDocument/2006/relationships/slideLayout" Target="../slideLayouts/slideLayout329.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340" Type="http://schemas.openxmlformats.org/officeDocument/2006/relationships/slideLayout" Target="../slideLayouts/slideLayout340.xml"/><Relationship Id="rId196" Type="http://schemas.openxmlformats.org/officeDocument/2006/relationships/slideLayout" Target="../slideLayouts/slideLayout196.xml"/><Relationship Id="rId200" Type="http://schemas.openxmlformats.org/officeDocument/2006/relationships/slideLayout" Target="../slideLayouts/slideLayout200.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42" Type="http://schemas.openxmlformats.org/officeDocument/2006/relationships/slideLayout" Target="../slideLayouts/slideLayout242.xml"/><Relationship Id="rId263" Type="http://schemas.openxmlformats.org/officeDocument/2006/relationships/slideLayout" Target="../slideLayouts/slideLayout263.xml"/><Relationship Id="rId284" Type="http://schemas.openxmlformats.org/officeDocument/2006/relationships/slideLayout" Target="../slideLayouts/slideLayout284.xml"/><Relationship Id="rId319" Type="http://schemas.openxmlformats.org/officeDocument/2006/relationships/slideLayout" Target="../slideLayouts/slideLayout319.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330" Type="http://schemas.openxmlformats.org/officeDocument/2006/relationships/slideLayout" Target="../slideLayouts/slideLayout330.xml"/><Relationship Id="rId90" Type="http://schemas.openxmlformats.org/officeDocument/2006/relationships/slideLayout" Target="../slideLayouts/slideLayout90.xml"/><Relationship Id="rId165" Type="http://schemas.openxmlformats.org/officeDocument/2006/relationships/slideLayout" Target="../slideLayouts/slideLayout165.xml"/><Relationship Id="rId186" Type="http://schemas.openxmlformats.org/officeDocument/2006/relationships/slideLayout" Target="../slideLayouts/slideLayout186.xml"/><Relationship Id="rId351" Type="http://schemas.openxmlformats.org/officeDocument/2006/relationships/slideLayout" Target="../slideLayouts/slideLayout351.xml"/><Relationship Id="rId211" Type="http://schemas.openxmlformats.org/officeDocument/2006/relationships/slideLayout" Target="../slideLayouts/slideLayout211.xml"/><Relationship Id="rId232" Type="http://schemas.openxmlformats.org/officeDocument/2006/relationships/slideLayout" Target="../slideLayouts/slideLayout232.xml"/><Relationship Id="rId253" Type="http://schemas.openxmlformats.org/officeDocument/2006/relationships/slideLayout" Target="../slideLayouts/slideLayout253.xml"/><Relationship Id="rId274" Type="http://schemas.openxmlformats.org/officeDocument/2006/relationships/slideLayout" Target="../slideLayouts/slideLayout274.xml"/><Relationship Id="rId295" Type="http://schemas.openxmlformats.org/officeDocument/2006/relationships/slideLayout" Target="../slideLayouts/slideLayout295.xml"/><Relationship Id="rId309" Type="http://schemas.openxmlformats.org/officeDocument/2006/relationships/slideLayout" Target="../slideLayouts/slideLayout309.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320" Type="http://schemas.openxmlformats.org/officeDocument/2006/relationships/slideLayout" Target="../slideLayouts/slideLayout320.xml"/><Relationship Id="rId80" Type="http://schemas.openxmlformats.org/officeDocument/2006/relationships/slideLayout" Target="../slideLayouts/slideLayout80.xml"/><Relationship Id="rId155" Type="http://schemas.openxmlformats.org/officeDocument/2006/relationships/slideLayout" Target="../slideLayouts/slideLayout155.xml"/><Relationship Id="rId176" Type="http://schemas.openxmlformats.org/officeDocument/2006/relationships/slideLayout" Target="../slideLayouts/slideLayout176.xml"/><Relationship Id="rId197" Type="http://schemas.openxmlformats.org/officeDocument/2006/relationships/slideLayout" Target="../slideLayouts/slideLayout197.xml"/><Relationship Id="rId341" Type="http://schemas.openxmlformats.org/officeDocument/2006/relationships/slideLayout" Target="../slideLayouts/slideLayout341.xml"/><Relationship Id="rId201" Type="http://schemas.openxmlformats.org/officeDocument/2006/relationships/slideLayout" Target="../slideLayouts/slideLayout201.xml"/><Relationship Id="rId222" Type="http://schemas.openxmlformats.org/officeDocument/2006/relationships/slideLayout" Target="../slideLayouts/slideLayout222.xml"/><Relationship Id="rId243" Type="http://schemas.openxmlformats.org/officeDocument/2006/relationships/slideLayout" Target="../slideLayouts/slideLayout243.xml"/><Relationship Id="rId264" Type="http://schemas.openxmlformats.org/officeDocument/2006/relationships/slideLayout" Target="../slideLayouts/slideLayout264.xml"/><Relationship Id="rId285" Type="http://schemas.openxmlformats.org/officeDocument/2006/relationships/slideLayout" Target="../slideLayouts/slideLayout285.xml"/><Relationship Id="rId17" Type="http://schemas.openxmlformats.org/officeDocument/2006/relationships/slideLayout" Target="../slideLayouts/slideLayout17.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24" Type="http://schemas.openxmlformats.org/officeDocument/2006/relationships/slideLayout" Target="../slideLayouts/slideLayout124.xml"/><Relationship Id="rId310" Type="http://schemas.openxmlformats.org/officeDocument/2006/relationships/slideLayout" Target="../slideLayouts/slideLayout310.xml"/><Relationship Id="rId70" Type="http://schemas.openxmlformats.org/officeDocument/2006/relationships/slideLayout" Target="../slideLayouts/slideLayout7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66" Type="http://schemas.openxmlformats.org/officeDocument/2006/relationships/slideLayout" Target="../slideLayouts/slideLayout166.xml"/><Relationship Id="rId187" Type="http://schemas.openxmlformats.org/officeDocument/2006/relationships/slideLayout" Target="../slideLayouts/slideLayout187.xml"/><Relationship Id="rId331" Type="http://schemas.openxmlformats.org/officeDocument/2006/relationships/slideLayout" Target="../slideLayouts/slideLayout331.xml"/><Relationship Id="rId352" Type="http://schemas.openxmlformats.org/officeDocument/2006/relationships/slideLayout" Target="../slideLayouts/slideLayout352.xml"/><Relationship Id="rId1" Type="http://schemas.openxmlformats.org/officeDocument/2006/relationships/slideLayout" Target="../slideLayouts/slideLayout1.xml"/><Relationship Id="rId212" Type="http://schemas.openxmlformats.org/officeDocument/2006/relationships/slideLayout" Target="../slideLayouts/slideLayout212.xml"/><Relationship Id="rId233" Type="http://schemas.openxmlformats.org/officeDocument/2006/relationships/slideLayout" Target="../slideLayouts/slideLayout233.xml"/><Relationship Id="rId254" Type="http://schemas.openxmlformats.org/officeDocument/2006/relationships/slideLayout" Target="../slideLayouts/slideLayout254.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275" Type="http://schemas.openxmlformats.org/officeDocument/2006/relationships/slideLayout" Target="../slideLayouts/slideLayout275.xml"/><Relationship Id="rId296" Type="http://schemas.openxmlformats.org/officeDocument/2006/relationships/slideLayout" Target="../slideLayouts/slideLayout296.xml"/><Relationship Id="rId300" Type="http://schemas.openxmlformats.org/officeDocument/2006/relationships/slideLayout" Target="../slideLayouts/slideLayout300.xml"/><Relationship Id="rId60" Type="http://schemas.openxmlformats.org/officeDocument/2006/relationships/slideLayout" Target="../slideLayouts/slideLayout60.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98" Type="http://schemas.openxmlformats.org/officeDocument/2006/relationships/slideLayout" Target="../slideLayouts/slideLayout198.xml"/><Relationship Id="rId321" Type="http://schemas.openxmlformats.org/officeDocument/2006/relationships/slideLayout" Target="../slideLayouts/slideLayout321.xml"/><Relationship Id="rId342" Type="http://schemas.openxmlformats.org/officeDocument/2006/relationships/slideLayout" Target="../slideLayouts/slideLayout342.xml"/><Relationship Id="rId202" Type="http://schemas.openxmlformats.org/officeDocument/2006/relationships/slideLayout" Target="../slideLayouts/slideLayout202.xml"/><Relationship Id="rId223" Type="http://schemas.openxmlformats.org/officeDocument/2006/relationships/slideLayout" Target="../slideLayouts/slideLayout223.xml"/><Relationship Id="rId244" Type="http://schemas.openxmlformats.org/officeDocument/2006/relationships/slideLayout" Target="../slideLayouts/slideLayout244.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265" Type="http://schemas.openxmlformats.org/officeDocument/2006/relationships/slideLayout" Target="../slideLayouts/slideLayout265.xml"/><Relationship Id="rId286" Type="http://schemas.openxmlformats.org/officeDocument/2006/relationships/slideLayout" Target="../slideLayouts/slideLayout286.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25" Type="http://schemas.openxmlformats.org/officeDocument/2006/relationships/slideLayout" Target="../slideLayouts/slideLayout125.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311" Type="http://schemas.openxmlformats.org/officeDocument/2006/relationships/slideLayout" Target="../slideLayouts/slideLayout311.xml"/><Relationship Id="rId332" Type="http://schemas.openxmlformats.org/officeDocument/2006/relationships/slideLayout" Target="../slideLayouts/slideLayout332.xml"/><Relationship Id="rId353" Type="http://schemas.openxmlformats.org/officeDocument/2006/relationships/slideLayout" Target="../slideLayouts/slideLayout353.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234" Type="http://schemas.openxmlformats.org/officeDocument/2006/relationships/slideLayout" Target="../slideLayouts/slideLayout234.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55" Type="http://schemas.openxmlformats.org/officeDocument/2006/relationships/slideLayout" Target="../slideLayouts/slideLayout255.xml"/><Relationship Id="rId276" Type="http://schemas.openxmlformats.org/officeDocument/2006/relationships/slideLayout" Target="../slideLayouts/slideLayout276.xml"/><Relationship Id="rId297" Type="http://schemas.openxmlformats.org/officeDocument/2006/relationships/slideLayout" Target="../slideLayouts/slideLayout297.xml"/><Relationship Id="rId40" Type="http://schemas.openxmlformats.org/officeDocument/2006/relationships/slideLayout" Target="../slideLayouts/slideLayout40.xml"/><Relationship Id="rId115" Type="http://schemas.openxmlformats.org/officeDocument/2006/relationships/slideLayout" Target="../slideLayouts/slideLayout115.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301" Type="http://schemas.openxmlformats.org/officeDocument/2006/relationships/slideLayout" Target="../slideLayouts/slideLayout301.xml"/><Relationship Id="rId322" Type="http://schemas.openxmlformats.org/officeDocument/2006/relationships/slideLayout" Target="../slideLayouts/slideLayout322.xml"/><Relationship Id="rId343" Type="http://schemas.openxmlformats.org/officeDocument/2006/relationships/slideLayout" Target="../slideLayouts/slideLayout343.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9" Type="http://schemas.openxmlformats.org/officeDocument/2006/relationships/slideLayout" Target="../slideLayouts/slideLayout199.xml"/><Relationship Id="rId203" Type="http://schemas.openxmlformats.org/officeDocument/2006/relationships/slideLayout" Target="../slideLayouts/slideLayout203.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45" Type="http://schemas.openxmlformats.org/officeDocument/2006/relationships/slideLayout" Target="../slideLayouts/slideLayout245.xml"/><Relationship Id="rId266" Type="http://schemas.openxmlformats.org/officeDocument/2006/relationships/slideLayout" Target="../slideLayouts/slideLayout266.xml"/><Relationship Id="rId287" Type="http://schemas.openxmlformats.org/officeDocument/2006/relationships/slideLayout" Target="../slideLayouts/slideLayout287.xml"/><Relationship Id="rId30" Type="http://schemas.openxmlformats.org/officeDocument/2006/relationships/slideLayout" Target="../slideLayouts/slideLayout3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312" Type="http://schemas.openxmlformats.org/officeDocument/2006/relationships/slideLayout" Target="../slideLayouts/slideLayout312.xml"/><Relationship Id="rId333" Type="http://schemas.openxmlformats.org/officeDocument/2006/relationships/slideLayout" Target="../slideLayouts/slideLayout333.xml"/><Relationship Id="rId354" Type="http://schemas.openxmlformats.org/officeDocument/2006/relationships/theme" Target="../theme/theme1.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 Type="http://schemas.openxmlformats.org/officeDocument/2006/relationships/slideLayout" Target="../slideLayouts/slideLayout3.xml"/><Relationship Id="rId214" Type="http://schemas.openxmlformats.org/officeDocument/2006/relationships/slideLayout" Target="../slideLayouts/slideLayout214.xml"/><Relationship Id="rId235" Type="http://schemas.openxmlformats.org/officeDocument/2006/relationships/slideLayout" Target="../slideLayouts/slideLayout235.xml"/><Relationship Id="rId256" Type="http://schemas.openxmlformats.org/officeDocument/2006/relationships/slideLayout" Target="../slideLayouts/slideLayout256.xml"/><Relationship Id="rId277" Type="http://schemas.openxmlformats.org/officeDocument/2006/relationships/slideLayout" Target="../slideLayouts/slideLayout277.xml"/><Relationship Id="rId298" Type="http://schemas.openxmlformats.org/officeDocument/2006/relationships/slideLayout" Target="../slideLayouts/slideLayout298.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302" Type="http://schemas.openxmlformats.org/officeDocument/2006/relationships/slideLayout" Target="../slideLayouts/slideLayout302.xml"/><Relationship Id="rId323" Type="http://schemas.openxmlformats.org/officeDocument/2006/relationships/slideLayout" Target="../slideLayouts/slideLayout323.xml"/><Relationship Id="rId344" Type="http://schemas.openxmlformats.org/officeDocument/2006/relationships/slideLayout" Target="../slideLayouts/slideLayout344.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25" Type="http://schemas.openxmlformats.org/officeDocument/2006/relationships/slideLayout" Target="../slideLayouts/slideLayout225.xml"/><Relationship Id="rId246" Type="http://schemas.openxmlformats.org/officeDocument/2006/relationships/slideLayout" Target="../slideLayouts/slideLayout246.xml"/><Relationship Id="rId267" Type="http://schemas.openxmlformats.org/officeDocument/2006/relationships/slideLayout" Target="../slideLayouts/slideLayout267.xml"/><Relationship Id="rId288" Type="http://schemas.openxmlformats.org/officeDocument/2006/relationships/slideLayout" Target="../slideLayouts/slideLayout288.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313" Type="http://schemas.openxmlformats.org/officeDocument/2006/relationships/slideLayout" Target="../slideLayouts/slideLayout313.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169" Type="http://schemas.openxmlformats.org/officeDocument/2006/relationships/slideLayout" Target="../slideLayouts/slideLayout169.xml"/><Relationship Id="rId334" Type="http://schemas.openxmlformats.org/officeDocument/2006/relationships/slideLayout" Target="../slideLayouts/slideLayout334.xml"/><Relationship Id="rId355" Type="http://schemas.openxmlformats.org/officeDocument/2006/relationships/image" Target="../media/image1.png"/><Relationship Id="rId4" Type="http://schemas.openxmlformats.org/officeDocument/2006/relationships/slideLayout" Target="../slideLayouts/slideLayout4.xml"/><Relationship Id="rId180" Type="http://schemas.openxmlformats.org/officeDocument/2006/relationships/slideLayout" Target="../slideLayouts/slideLayout180.xml"/><Relationship Id="rId215" Type="http://schemas.openxmlformats.org/officeDocument/2006/relationships/slideLayout" Target="../slideLayouts/slideLayout215.xml"/><Relationship Id="rId236" Type="http://schemas.openxmlformats.org/officeDocument/2006/relationships/slideLayout" Target="../slideLayouts/slideLayout236.xml"/><Relationship Id="rId257" Type="http://schemas.openxmlformats.org/officeDocument/2006/relationships/slideLayout" Target="../slideLayouts/slideLayout257.xml"/><Relationship Id="rId278" Type="http://schemas.openxmlformats.org/officeDocument/2006/relationships/slideLayout" Target="../slideLayouts/slideLayout278.xml"/><Relationship Id="rId303" Type="http://schemas.openxmlformats.org/officeDocument/2006/relationships/slideLayout" Target="../slideLayouts/slideLayout303.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345" Type="http://schemas.openxmlformats.org/officeDocument/2006/relationships/slideLayout" Target="../slideLayouts/slideLayout345.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107" Type="http://schemas.openxmlformats.org/officeDocument/2006/relationships/slideLayout" Target="../slideLayouts/slideLayout107.xml"/><Relationship Id="rId289" Type="http://schemas.openxmlformats.org/officeDocument/2006/relationships/slideLayout" Target="../slideLayouts/slideLayout289.xml"/><Relationship Id="rId11" Type="http://schemas.openxmlformats.org/officeDocument/2006/relationships/slideLayout" Target="../slideLayouts/slideLayout11.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314" Type="http://schemas.openxmlformats.org/officeDocument/2006/relationships/slideLayout" Target="../slideLayouts/slideLayout314.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216" Type="http://schemas.openxmlformats.org/officeDocument/2006/relationships/slideLayout" Target="../slideLayouts/slideLayout216.xml"/><Relationship Id="rId258" Type="http://schemas.openxmlformats.org/officeDocument/2006/relationships/slideLayout" Target="../slideLayouts/slideLayout258.xml"/><Relationship Id="rId22" Type="http://schemas.openxmlformats.org/officeDocument/2006/relationships/slideLayout" Target="../slideLayouts/slideLayout22.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325" Type="http://schemas.openxmlformats.org/officeDocument/2006/relationships/slideLayout" Target="../slideLayouts/slideLayout325.xml"/><Relationship Id="rId171" Type="http://schemas.openxmlformats.org/officeDocument/2006/relationships/slideLayout" Target="../slideLayouts/slideLayout171.xml"/><Relationship Id="rId227" Type="http://schemas.openxmlformats.org/officeDocument/2006/relationships/slideLayout" Target="../slideLayouts/slideLayout227.xml"/><Relationship Id="rId269" Type="http://schemas.openxmlformats.org/officeDocument/2006/relationships/slideLayout" Target="../slideLayouts/slideLayout269.xml"/><Relationship Id="rId33" Type="http://schemas.openxmlformats.org/officeDocument/2006/relationships/slideLayout" Target="../slideLayouts/slideLayout33.xml"/><Relationship Id="rId129" Type="http://schemas.openxmlformats.org/officeDocument/2006/relationships/slideLayout" Target="../slideLayouts/slideLayout129.xml"/><Relationship Id="rId280" Type="http://schemas.openxmlformats.org/officeDocument/2006/relationships/slideLayout" Target="../slideLayouts/slideLayout280.xml"/><Relationship Id="rId336" Type="http://schemas.openxmlformats.org/officeDocument/2006/relationships/slideLayout" Target="../slideLayouts/slideLayout336.xml"/><Relationship Id="rId75" Type="http://schemas.openxmlformats.org/officeDocument/2006/relationships/slideLayout" Target="../slideLayouts/slideLayout75.xml"/><Relationship Id="rId140" Type="http://schemas.openxmlformats.org/officeDocument/2006/relationships/slideLayout" Target="../slideLayouts/slideLayout140.xml"/><Relationship Id="rId182" Type="http://schemas.openxmlformats.org/officeDocument/2006/relationships/slideLayout" Target="../slideLayouts/slideLayout182.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291" Type="http://schemas.openxmlformats.org/officeDocument/2006/relationships/slideLayout" Target="../slideLayouts/slideLayout291.xml"/><Relationship Id="rId305" Type="http://schemas.openxmlformats.org/officeDocument/2006/relationships/slideLayout" Target="../slideLayouts/slideLayout305.xml"/><Relationship Id="rId347" Type="http://schemas.openxmlformats.org/officeDocument/2006/relationships/slideLayout" Target="../slideLayouts/slideLayout347.xml"/><Relationship Id="rId44" Type="http://schemas.openxmlformats.org/officeDocument/2006/relationships/slideLayout" Target="../slideLayouts/slideLayout44.xml"/><Relationship Id="rId86" Type="http://schemas.openxmlformats.org/officeDocument/2006/relationships/slideLayout" Target="../slideLayouts/slideLayout86.xml"/><Relationship Id="rId151" Type="http://schemas.openxmlformats.org/officeDocument/2006/relationships/slideLayout" Target="../slideLayouts/slideLayout151.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49" Type="http://schemas.openxmlformats.org/officeDocument/2006/relationships/slideLayout" Target="../slideLayouts/slideLayout249.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16" Type="http://schemas.openxmlformats.org/officeDocument/2006/relationships/slideLayout" Target="../slideLayouts/slideLayout316.xml"/><Relationship Id="rId55" Type="http://schemas.openxmlformats.org/officeDocument/2006/relationships/slideLayout" Target="../slideLayouts/slideLayout55.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162" Type="http://schemas.openxmlformats.org/officeDocument/2006/relationships/slideLayout" Target="../slideLayouts/slideLayout162.xml"/><Relationship Id="rId218" Type="http://schemas.openxmlformats.org/officeDocument/2006/relationships/slideLayout" Target="../slideLayouts/slideLayout218.xml"/><Relationship Id="rId271" Type="http://schemas.openxmlformats.org/officeDocument/2006/relationships/slideLayout" Target="../slideLayouts/slideLayout271.xml"/><Relationship Id="rId24" Type="http://schemas.openxmlformats.org/officeDocument/2006/relationships/slideLayout" Target="../slideLayouts/slideLayout24.xml"/><Relationship Id="rId66" Type="http://schemas.openxmlformats.org/officeDocument/2006/relationships/slideLayout" Target="../slideLayouts/slideLayout66.xml"/><Relationship Id="rId131" Type="http://schemas.openxmlformats.org/officeDocument/2006/relationships/slideLayout" Target="../slideLayouts/slideLayout131.xml"/><Relationship Id="rId327" Type="http://schemas.openxmlformats.org/officeDocument/2006/relationships/slideLayout" Target="../slideLayouts/slideLayout327.xml"/><Relationship Id="rId173" Type="http://schemas.openxmlformats.org/officeDocument/2006/relationships/slideLayout" Target="../slideLayouts/slideLayout173.xml"/><Relationship Id="rId229" Type="http://schemas.openxmlformats.org/officeDocument/2006/relationships/slideLayout" Target="../slideLayouts/slideLayout229.xml"/><Relationship Id="rId240" Type="http://schemas.openxmlformats.org/officeDocument/2006/relationships/slideLayout" Target="../slideLayouts/slideLayout240.xml"/><Relationship Id="rId35" Type="http://schemas.openxmlformats.org/officeDocument/2006/relationships/slideLayout" Target="../slideLayouts/slideLayout35.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282" Type="http://schemas.openxmlformats.org/officeDocument/2006/relationships/slideLayout" Target="../slideLayouts/slideLayout282.xml"/><Relationship Id="rId338" Type="http://schemas.openxmlformats.org/officeDocument/2006/relationships/slideLayout" Target="../slideLayouts/slideLayout338.xml"/><Relationship Id="rId8" Type="http://schemas.openxmlformats.org/officeDocument/2006/relationships/slideLayout" Target="../slideLayouts/slideLayout8.xml"/><Relationship Id="rId142" Type="http://schemas.openxmlformats.org/officeDocument/2006/relationships/slideLayout" Target="../slideLayouts/slideLayout142.xml"/><Relationship Id="rId184" Type="http://schemas.openxmlformats.org/officeDocument/2006/relationships/slideLayout" Target="../slideLayouts/slideLayout18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433.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10.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11.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12.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46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theme" Target="../theme/theme13.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477.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theme" Target="../theme/theme14.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488.xml"/><Relationship Id="rId3" Type="http://schemas.openxmlformats.org/officeDocument/2006/relationships/slideLayout" Target="../slideLayouts/slideLayout483.xml"/><Relationship Id="rId7" Type="http://schemas.openxmlformats.org/officeDocument/2006/relationships/slideLayout" Target="../slideLayouts/slideLayout487.xml"/><Relationship Id="rId12" Type="http://schemas.openxmlformats.org/officeDocument/2006/relationships/theme" Target="../theme/theme15.xml"/><Relationship Id="rId2" Type="http://schemas.openxmlformats.org/officeDocument/2006/relationships/slideLayout" Target="../slideLayouts/slideLayout482.xml"/><Relationship Id="rId1" Type="http://schemas.openxmlformats.org/officeDocument/2006/relationships/slideLayout" Target="../slideLayouts/slideLayout481.xml"/><Relationship Id="rId6" Type="http://schemas.openxmlformats.org/officeDocument/2006/relationships/slideLayout" Target="../slideLayouts/slideLayout486.xml"/><Relationship Id="rId11" Type="http://schemas.openxmlformats.org/officeDocument/2006/relationships/slideLayout" Target="../slideLayouts/slideLayout491.xml"/><Relationship Id="rId5" Type="http://schemas.openxmlformats.org/officeDocument/2006/relationships/slideLayout" Target="../slideLayouts/slideLayout485.xml"/><Relationship Id="rId10" Type="http://schemas.openxmlformats.org/officeDocument/2006/relationships/slideLayout" Target="../slideLayouts/slideLayout490.xml"/><Relationship Id="rId4" Type="http://schemas.openxmlformats.org/officeDocument/2006/relationships/slideLayout" Target="../slideLayouts/slideLayout484.xml"/><Relationship Id="rId9" Type="http://schemas.openxmlformats.org/officeDocument/2006/relationships/slideLayout" Target="../slideLayouts/slideLayout489.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499.xml"/><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theme" Target="../theme/theme16.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510.xml"/><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theme" Target="../theme/theme17.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521.xml"/><Relationship Id="rId13" Type="http://schemas.openxmlformats.org/officeDocument/2006/relationships/theme" Target="../theme/theme18.xml"/><Relationship Id="rId3" Type="http://schemas.openxmlformats.org/officeDocument/2006/relationships/slideLayout" Target="../slideLayouts/slideLayout516.xml"/><Relationship Id="rId7" Type="http://schemas.openxmlformats.org/officeDocument/2006/relationships/slideLayout" Target="../slideLayouts/slideLayout520.xml"/><Relationship Id="rId12" Type="http://schemas.openxmlformats.org/officeDocument/2006/relationships/slideLayout" Target="../slideLayouts/slideLayout525.xml"/><Relationship Id="rId2" Type="http://schemas.openxmlformats.org/officeDocument/2006/relationships/slideLayout" Target="../slideLayouts/slideLayout515.xml"/><Relationship Id="rId1" Type="http://schemas.openxmlformats.org/officeDocument/2006/relationships/slideLayout" Target="../slideLayouts/slideLayout514.xml"/><Relationship Id="rId6" Type="http://schemas.openxmlformats.org/officeDocument/2006/relationships/slideLayout" Target="../slideLayouts/slideLayout519.xml"/><Relationship Id="rId11" Type="http://schemas.openxmlformats.org/officeDocument/2006/relationships/slideLayout" Target="../slideLayouts/slideLayout524.xml"/><Relationship Id="rId5" Type="http://schemas.openxmlformats.org/officeDocument/2006/relationships/slideLayout" Target="../slideLayouts/slideLayout518.xml"/><Relationship Id="rId10" Type="http://schemas.openxmlformats.org/officeDocument/2006/relationships/slideLayout" Target="../slideLayouts/slideLayout523.xml"/><Relationship Id="rId4" Type="http://schemas.openxmlformats.org/officeDocument/2006/relationships/slideLayout" Target="../slideLayouts/slideLayout517.xml"/><Relationship Id="rId9" Type="http://schemas.openxmlformats.org/officeDocument/2006/relationships/slideLayout" Target="../slideLayouts/slideLayout522.xml"/></Relationships>
</file>

<file path=ppt/slideMasters/_rels/slideMaster19.xml.rels><?xml version="1.0" encoding="UTF-8" standalone="yes"?>
<Relationships xmlns="http://schemas.openxmlformats.org/package/2006/relationships"><Relationship Id="rId117" Type="http://schemas.openxmlformats.org/officeDocument/2006/relationships/slideLayout" Target="../slideLayouts/slideLayout642.xml"/><Relationship Id="rId299" Type="http://schemas.openxmlformats.org/officeDocument/2006/relationships/slideLayout" Target="../slideLayouts/slideLayout824.xml"/><Relationship Id="rId21" Type="http://schemas.openxmlformats.org/officeDocument/2006/relationships/slideLayout" Target="../slideLayouts/slideLayout546.xml"/><Relationship Id="rId63" Type="http://schemas.openxmlformats.org/officeDocument/2006/relationships/slideLayout" Target="../slideLayouts/slideLayout588.xml"/><Relationship Id="rId159" Type="http://schemas.openxmlformats.org/officeDocument/2006/relationships/slideLayout" Target="../slideLayouts/slideLayout684.xml"/><Relationship Id="rId324" Type="http://schemas.openxmlformats.org/officeDocument/2006/relationships/slideLayout" Target="../slideLayouts/slideLayout849.xml"/><Relationship Id="rId170" Type="http://schemas.openxmlformats.org/officeDocument/2006/relationships/slideLayout" Target="../slideLayouts/slideLayout695.xml"/><Relationship Id="rId226" Type="http://schemas.openxmlformats.org/officeDocument/2006/relationships/slideLayout" Target="../slideLayouts/slideLayout751.xml"/><Relationship Id="rId268" Type="http://schemas.openxmlformats.org/officeDocument/2006/relationships/slideLayout" Target="../slideLayouts/slideLayout793.xml"/><Relationship Id="rId32" Type="http://schemas.openxmlformats.org/officeDocument/2006/relationships/slideLayout" Target="../slideLayouts/slideLayout557.xml"/><Relationship Id="rId74" Type="http://schemas.openxmlformats.org/officeDocument/2006/relationships/slideLayout" Target="../slideLayouts/slideLayout599.xml"/><Relationship Id="rId128" Type="http://schemas.openxmlformats.org/officeDocument/2006/relationships/slideLayout" Target="../slideLayouts/slideLayout653.xml"/><Relationship Id="rId5" Type="http://schemas.openxmlformats.org/officeDocument/2006/relationships/slideLayout" Target="../slideLayouts/slideLayout530.xml"/><Relationship Id="rId181" Type="http://schemas.openxmlformats.org/officeDocument/2006/relationships/slideLayout" Target="../slideLayouts/slideLayout706.xml"/><Relationship Id="rId237" Type="http://schemas.openxmlformats.org/officeDocument/2006/relationships/slideLayout" Target="../slideLayouts/slideLayout762.xml"/><Relationship Id="rId279" Type="http://schemas.openxmlformats.org/officeDocument/2006/relationships/slideLayout" Target="../slideLayouts/slideLayout804.xml"/><Relationship Id="rId43" Type="http://schemas.openxmlformats.org/officeDocument/2006/relationships/slideLayout" Target="../slideLayouts/slideLayout568.xml"/><Relationship Id="rId139" Type="http://schemas.openxmlformats.org/officeDocument/2006/relationships/slideLayout" Target="../slideLayouts/slideLayout664.xml"/><Relationship Id="rId290" Type="http://schemas.openxmlformats.org/officeDocument/2006/relationships/slideLayout" Target="../slideLayouts/slideLayout815.xml"/><Relationship Id="rId304" Type="http://schemas.openxmlformats.org/officeDocument/2006/relationships/slideLayout" Target="../slideLayouts/slideLayout829.xml"/><Relationship Id="rId85" Type="http://schemas.openxmlformats.org/officeDocument/2006/relationships/slideLayout" Target="../slideLayouts/slideLayout610.xml"/><Relationship Id="rId150" Type="http://schemas.openxmlformats.org/officeDocument/2006/relationships/slideLayout" Target="../slideLayouts/slideLayout675.xml"/><Relationship Id="rId192" Type="http://schemas.openxmlformats.org/officeDocument/2006/relationships/slideLayout" Target="../slideLayouts/slideLayout717.xml"/><Relationship Id="rId206" Type="http://schemas.openxmlformats.org/officeDocument/2006/relationships/slideLayout" Target="../slideLayouts/slideLayout731.xml"/><Relationship Id="rId248" Type="http://schemas.openxmlformats.org/officeDocument/2006/relationships/slideLayout" Target="../slideLayouts/slideLayout773.xml"/><Relationship Id="rId12" Type="http://schemas.openxmlformats.org/officeDocument/2006/relationships/slideLayout" Target="../slideLayouts/slideLayout537.xml"/><Relationship Id="rId108" Type="http://schemas.openxmlformats.org/officeDocument/2006/relationships/slideLayout" Target="../slideLayouts/slideLayout633.xml"/><Relationship Id="rId315" Type="http://schemas.openxmlformats.org/officeDocument/2006/relationships/slideLayout" Target="../slideLayouts/slideLayout840.xml"/><Relationship Id="rId54" Type="http://schemas.openxmlformats.org/officeDocument/2006/relationships/slideLayout" Target="../slideLayouts/slideLayout579.xml"/><Relationship Id="rId96" Type="http://schemas.openxmlformats.org/officeDocument/2006/relationships/slideLayout" Target="../slideLayouts/slideLayout621.xml"/><Relationship Id="rId161" Type="http://schemas.openxmlformats.org/officeDocument/2006/relationships/slideLayout" Target="../slideLayouts/slideLayout686.xml"/><Relationship Id="rId217" Type="http://schemas.openxmlformats.org/officeDocument/2006/relationships/slideLayout" Target="../slideLayouts/slideLayout742.xml"/><Relationship Id="rId259" Type="http://schemas.openxmlformats.org/officeDocument/2006/relationships/slideLayout" Target="../slideLayouts/slideLayout784.xml"/><Relationship Id="rId23" Type="http://schemas.openxmlformats.org/officeDocument/2006/relationships/slideLayout" Target="../slideLayouts/slideLayout548.xml"/><Relationship Id="rId119" Type="http://schemas.openxmlformats.org/officeDocument/2006/relationships/slideLayout" Target="../slideLayouts/slideLayout644.xml"/><Relationship Id="rId270" Type="http://schemas.openxmlformats.org/officeDocument/2006/relationships/slideLayout" Target="../slideLayouts/slideLayout795.xml"/><Relationship Id="rId326" Type="http://schemas.openxmlformats.org/officeDocument/2006/relationships/slideLayout" Target="../slideLayouts/slideLayout851.xml"/><Relationship Id="rId65" Type="http://schemas.openxmlformats.org/officeDocument/2006/relationships/slideLayout" Target="../slideLayouts/slideLayout590.xml"/><Relationship Id="rId130" Type="http://schemas.openxmlformats.org/officeDocument/2006/relationships/slideLayout" Target="../slideLayouts/slideLayout655.xml"/><Relationship Id="rId172" Type="http://schemas.openxmlformats.org/officeDocument/2006/relationships/slideLayout" Target="../slideLayouts/slideLayout697.xml"/><Relationship Id="rId228" Type="http://schemas.openxmlformats.org/officeDocument/2006/relationships/slideLayout" Target="../slideLayouts/slideLayout753.xml"/><Relationship Id="rId281" Type="http://schemas.openxmlformats.org/officeDocument/2006/relationships/slideLayout" Target="../slideLayouts/slideLayout806.xml"/><Relationship Id="rId34" Type="http://schemas.openxmlformats.org/officeDocument/2006/relationships/slideLayout" Target="../slideLayouts/slideLayout559.xml"/><Relationship Id="rId76" Type="http://schemas.openxmlformats.org/officeDocument/2006/relationships/slideLayout" Target="../slideLayouts/slideLayout601.xml"/><Relationship Id="rId141" Type="http://schemas.openxmlformats.org/officeDocument/2006/relationships/slideLayout" Target="../slideLayouts/slideLayout666.xml"/><Relationship Id="rId7" Type="http://schemas.openxmlformats.org/officeDocument/2006/relationships/slideLayout" Target="../slideLayouts/slideLayout532.xml"/><Relationship Id="rId183" Type="http://schemas.openxmlformats.org/officeDocument/2006/relationships/slideLayout" Target="../slideLayouts/slideLayout708.xml"/><Relationship Id="rId239" Type="http://schemas.openxmlformats.org/officeDocument/2006/relationships/slideLayout" Target="../slideLayouts/slideLayout764.xml"/><Relationship Id="rId250" Type="http://schemas.openxmlformats.org/officeDocument/2006/relationships/slideLayout" Target="../slideLayouts/slideLayout775.xml"/><Relationship Id="rId271" Type="http://schemas.openxmlformats.org/officeDocument/2006/relationships/slideLayout" Target="../slideLayouts/slideLayout796.xml"/><Relationship Id="rId292" Type="http://schemas.openxmlformats.org/officeDocument/2006/relationships/slideLayout" Target="../slideLayouts/slideLayout817.xml"/><Relationship Id="rId306" Type="http://schemas.openxmlformats.org/officeDocument/2006/relationships/slideLayout" Target="../slideLayouts/slideLayout831.xml"/><Relationship Id="rId24" Type="http://schemas.openxmlformats.org/officeDocument/2006/relationships/slideLayout" Target="../slideLayouts/slideLayout549.xml"/><Relationship Id="rId45" Type="http://schemas.openxmlformats.org/officeDocument/2006/relationships/slideLayout" Target="../slideLayouts/slideLayout570.xml"/><Relationship Id="rId66" Type="http://schemas.openxmlformats.org/officeDocument/2006/relationships/slideLayout" Target="../slideLayouts/slideLayout591.xml"/><Relationship Id="rId87" Type="http://schemas.openxmlformats.org/officeDocument/2006/relationships/slideLayout" Target="../slideLayouts/slideLayout612.xml"/><Relationship Id="rId110" Type="http://schemas.openxmlformats.org/officeDocument/2006/relationships/slideLayout" Target="../slideLayouts/slideLayout635.xml"/><Relationship Id="rId131" Type="http://schemas.openxmlformats.org/officeDocument/2006/relationships/slideLayout" Target="../slideLayouts/slideLayout656.xml"/><Relationship Id="rId327" Type="http://schemas.openxmlformats.org/officeDocument/2006/relationships/slideLayout" Target="../slideLayouts/slideLayout852.xml"/><Relationship Id="rId152" Type="http://schemas.openxmlformats.org/officeDocument/2006/relationships/slideLayout" Target="../slideLayouts/slideLayout677.xml"/><Relationship Id="rId173" Type="http://schemas.openxmlformats.org/officeDocument/2006/relationships/slideLayout" Target="../slideLayouts/slideLayout698.xml"/><Relationship Id="rId194" Type="http://schemas.openxmlformats.org/officeDocument/2006/relationships/slideLayout" Target="../slideLayouts/slideLayout719.xml"/><Relationship Id="rId208" Type="http://schemas.openxmlformats.org/officeDocument/2006/relationships/slideLayout" Target="../slideLayouts/slideLayout733.xml"/><Relationship Id="rId229" Type="http://schemas.openxmlformats.org/officeDocument/2006/relationships/slideLayout" Target="../slideLayouts/slideLayout754.xml"/><Relationship Id="rId240" Type="http://schemas.openxmlformats.org/officeDocument/2006/relationships/slideLayout" Target="../slideLayouts/slideLayout765.xml"/><Relationship Id="rId261" Type="http://schemas.openxmlformats.org/officeDocument/2006/relationships/slideLayout" Target="../slideLayouts/slideLayout786.xml"/><Relationship Id="rId14" Type="http://schemas.openxmlformats.org/officeDocument/2006/relationships/slideLayout" Target="../slideLayouts/slideLayout539.xml"/><Relationship Id="rId35" Type="http://schemas.openxmlformats.org/officeDocument/2006/relationships/slideLayout" Target="../slideLayouts/slideLayout560.xml"/><Relationship Id="rId56" Type="http://schemas.openxmlformats.org/officeDocument/2006/relationships/slideLayout" Target="../slideLayouts/slideLayout581.xml"/><Relationship Id="rId77" Type="http://schemas.openxmlformats.org/officeDocument/2006/relationships/slideLayout" Target="../slideLayouts/slideLayout602.xml"/><Relationship Id="rId100" Type="http://schemas.openxmlformats.org/officeDocument/2006/relationships/slideLayout" Target="../slideLayouts/slideLayout625.xml"/><Relationship Id="rId282" Type="http://schemas.openxmlformats.org/officeDocument/2006/relationships/slideLayout" Target="../slideLayouts/slideLayout807.xml"/><Relationship Id="rId317" Type="http://schemas.openxmlformats.org/officeDocument/2006/relationships/slideLayout" Target="../slideLayouts/slideLayout842.xml"/><Relationship Id="rId8" Type="http://schemas.openxmlformats.org/officeDocument/2006/relationships/slideLayout" Target="../slideLayouts/slideLayout533.xml"/><Relationship Id="rId98" Type="http://schemas.openxmlformats.org/officeDocument/2006/relationships/slideLayout" Target="../slideLayouts/slideLayout623.xml"/><Relationship Id="rId121" Type="http://schemas.openxmlformats.org/officeDocument/2006/relationships/slideLayout" Target="../slideLayouts/slideLayout646.xml"/><Relationship Id="rId142" Type="http://schemas.openxmlformats.org/officeDocument/2006/relationships/slideLayout" Target="../slideLayouts/slideLayout667.xml"/><Relationship Id="rId163" Type="http://schemas.openxmlformats.org/officeDocument/2006/relationships/slideLayout" Target="../slideLayouts/slideLayout688.xml"/><Relationship Id="rId184" Type="http://schemas.openxmlformats.org/officeDocument/2006/relationships/slideLayout" Target="../slideLayouts/slideLayout709.xml"/><Relationship Id="rId219" Type="http://schemas.openxmlformats.org/officeDocument/2006/relationships/slideLayout" Target="../slideLayouts/slideLayout744.xml"/><Relationship Id="rId230" Type="http://schemas.openxmlformats.org/officeDocument/2006/relationships/slideLayout" Target="../slideLayouts/slideLayout755.xml"/><Relationship Id="rId251" Type="http://schemas.openxmlformats.org/officeDocument/2006/relationships/slideLayout" Target="../slideLayouts/slideLayout776.xml"/><Relationship Id="rId25" Type="http://schemas.openxmlformats.org/officeDocument/2006/relationships/slideLayout" Target="../slideLayouts/slideLayout550.xml"/><Relationship Id="rId46" Type="http://schemas.openxmlformats.org/officeDocument/2006/relationships/slideLayout" Target="../slideLayouts/slideLayout571.xml"/><Relationship Id="rId67" Type="http://schemas.openxmlformats.org/officeDocument/2006/relationships/slideLayout" Target="../slideLayouts/slideLayout592.xml"/><Relationship Id="rId272" Type="http://schemas.openxmlformats.org/officeDocument/2006/relationships/slideLayout" Target="../slideLayouts/slideLayout797.xml"/><Relationship Id="rId293" Type="http://schemas.openxmlformats.org/officeDocument/2006/relationships/slideLayout" Target="../slideLayouts/slideLayout818.xml"/><Relationship Id="rId307" Type="http://schemas.openxmlformats.org/officeDocument/2006/relationships/slideLayout" Target="../slideLayouts/slideLayout832.xml"/><Relationship Id="rId328" Type="http://schemas.openxmlformats.org/officeDocument/2006/relationships/slideLayout" Target="../slideLayouts/slideLayout853.xml"/><Relationship Id="rId88" Type="http://schemas.openxmlformats.org/officeDocument/2006/relationships/slideLayout" Target="../slideLayouts/slideLayout613.xml"/><Relationship Id="rId111" Type="http://schemas.openxmlformats.org/officeDocument/2006/relationships/slideLayout" Target="../slideLayouts/slideLayout636.xml"/><Relationship Id="rId132" Type="http://schemas.openxmlformats.org/officeDocument/2006/relationships/slideLayout" Target="../slideLayouts/slideLayout657.xml"/><Relationship Id="rId153" Type="http://schemas.openxmlformats.org/officeDocument/2006/relationships/slideLayout" Target="../slideLayouts/slideLayout678.xml"/><Relationship Id="rId174" Type="http://schemas.openxmlformats.org/officeDocument/2006/relationships/slideLayout" Target="../slideLayouts/slideLayout699.xml"/><Relationship Id="rId195" Type="http://schemas.openxmlformats.org/officeDocument/2006/relationships/slideLayout" Target="../slideLayouts/slideLayout720.xml"/><Relationship Id="rId209" Type="http://schemas.openxmlformats.org/officeDocument/2006/relationships/slideLayout" Target="../slideLayouts/slideLayout734.xml"/><Relationship Id="rId220" Type="http://schemas.openxmlformats.org/officeDocument/2006/relationships/slideLayout" Target="../slideLayouts/slideLayout745.xml"/><Relationship Id="rId241" Type="http://schemas.openxmlformats.org/officeDocument/2006/relationships/slideLayout" Target="../slideLayouts/slideLayout766.xml"/><Relationship Id="rId15" Type="http://schemas.openxmlformats.org/officeDocument/2006/relationships/slideLayout" Target="../slideLayouts/slideLayout540.xml"/><Relationship Id="rId36" Type="http://schemas.openxmlformats.org/officeDocument/2006/relationships/slideLayout" Target="../slideLayouts/slideLayout561.xml"/><Relationship Id="rId57" Type="http://schemas.openxmlformats.org/officeDocument/2006/relationships/slideLayout" Target="../slideLayouts/slideLayout582.xml"/><Relationship Id="rId262" Type="http://schemas.openxmlformats.org/officeDocument/2006/relationships/slideLayout" Target="../slideLayouts/slideLayout787.xml"/><Relationship Id="rId283" Type="http://schemas.openxmlformats.org/officeDocument/2006/relationships/slideLayout" Target="../slideLayouts/slideLayout808.xml"/><Relationship Id="rId318" Type="http://schemas.openxmlformats.org/officeDocument/2006/relationships/slideLayout" Target="../slideLayouts/slideLayout843.xml"/><Relationship Id="rId78" Type="http://schemas.openxmlformats.org/officeDocument/2006/relationships/slideLayout" Target="../slideLayouts/slideLayout603.xml"/><Relationship Id="rId99" Type="http://schemas.openxmlformats.org/officeDocument/2006/relationships/slideLayout" Target="../slideLayouts/slideLayout624.xml"/><Relationship Id="rId101" Type="http://schemas.openxmlformats.org/officeDocument/2006/relationships/slideLayout" Target="../slideLayouts/slideLayout626.xml"/><Relationship Id="rId122" Type="http://schemas.openxmlformats.org/officeDocument/2006/relationships/slideLayout" Target="../slideLayouts/slideLayout647.xml"/><Relationship Id="rId143" Type="http://schemas.openxmlformats.org/officeDocument/2006/relationships/slideLayout" Target="../slideLayouts/slideLayout668.xml"/><Relationship Id="rId164" Type="http://schemas.openxmlformats.org/officeDocument/2006/relationships/slideLayout" Target="../slideLayouts/slideLayout689.xml"/><Relationship Id="rId185" Type="http://schemas.openxmlformats.org/officeDocument/2006/relationships/slideLayout" Target="../slideLayouts/slideLayout710.xml"/><Relationship Id="rId9" Type="http://schemas.openxmlformats.org/officeDocument/2006/relationships/slideLayout" Target="../slideLayouts/slideLayout534.xml"/><Relationship Id="rId210" Type="http://schemas.openxmlformats.org/officeDocument/2006/relationships/slideLayout" Target="../slideLayouts/slideLayout735.xml"/><Relationship Id="rId26" Type="http://schemas.openxmlformats.org/officeDocument/2006/relationships/slideLayout" Target="../slideLayouts/slideLayout551.xml"/><Relationship Id="rId231" Type="http://schemas.openxmlformats.org/officeDocument/2006/relationships/slideLayout" Target="../slideLayouts/slideLayout756.xml"/><Relationship Id="rId252" Type="http://schemas.openxmlformats.org/officeDocument/2006/relationships/slideLayout" Target="../slideLayouts/slideLayout777.xml"/><Relationship Id="rId273" Type="http://schemas.openxmlformats.org/officeDocument/2006/relationships/slideLayout" Target="../slideLayouts/slideLayout798.xml"/><Relationship Id="rId294" Type="http://schemas.openxmlformats.org/officeDocument/2006/relationships/slideLayout" Target="../slideLayouts/slideLayout819.xml"/><Relationship Id="rId308" Type="http://schemas.openxmlformats.org/officeDocument/2006/relationships/slideLayout" Target="../slideLayouts/slideLayout833.xml"/><Relationship Id="rId329" Type="http://schemas.openxmlformats.org/officeDocument/2006/relationships/slideLayout" Target="../slideLayouts/slideLayout854.xml"/><Relationship Id="rId47" Type="http://schemas.openxmlformats.org/officeDocument/2006/relationships/slideLayout" Target="../slideLayouts/slideLayout572.xml"/><Relationship Id="rId68" Type="http://schemas.openxmlformats.org/officeDocument/2006/relationships/slideLayout" Target="../slideLayouts/slideLayout593.xml"/><Relationship Id="rId89" Type="http://schemas.openxmlformats.org/officeDocument/2006/relationships/slideLayout" Target="../slideLayouts/slideLayout614.xml"/><Relationship Id="rId112" Type="http://schemas.openxmlformats.org/officeDocument/2006/relationships/slideLayout" Target="../slideLayouts/slideLayout637.xml"/><Relationship Id="rId133" Type="http://schemas.openxmlformats.org/officeDocument/2006/relationships/slideLayout" Target="../slideLayouts/slideLayout658.xml"/><Relationship Id="rId154" Type="http://schemas.openxmlformats.org/officeDocument/2006/relationships/slideLayout" Target="../slideLayouts/slideLayout679.xml"/><Relationship Id="rId175" Type="http://schemas.openxmlformats.org/officeDocument/2006/relationships/slideLayout" Target="../slideLayouts/slideLayout700.xml"/><Relationship Id="rId196" Type="http://schemas.openxmlformats.org/officeDocument/2006/relationships/slideLayout" Target="../slideLayouts/slideLayout721.xml"/><Relationship Id="rId200" Type="http://schemas.openxmlformats.org/officeDocument/2006/relationships/slideLayout" Target="../slideLayouts/slideLayout725.xml"/><Relationship Id="rId16" Type="http://schemas.openxmlformats.org/officeDocument/2006/relationships/slideLayout" Target="../slideLayouts/slideLayout541.xml"/><Relationship Id="rId221" Type="http://schemas.openxmlformats.org/officeDocument/2006/relationships/slideLayout" Target="../slideLayouts/slideLayout746.xml"/><Relationship Id="rId242" Type="http://schemas.openxmlformats.org/officeDocument/2006/relationships/slideLayout" Target="../slideLayouts/slideLayout767.xml"/><Relationship Id="rId263" Type="http://schemas.openxmlformats.org/officeDocument/2006/relationships/slideLayout" Target="../slideLayouts/slideLayout788.xml"/><Relationship Id="rId284" Type="http://schemas.openxmlformats.org/officeDocument/2006/relationships/slideLayout" Target="../slideLayouts/slideLayout809.xml"/><Relationship Id="rId319" Type="http://schemas.openxmlformats.org/officeDocument/2006/relationships/slideLayout" Target="../slideLayouts/slideLayout844.xml"/><Relationship Id="rId37" Type="http://schemas.openxmlformats.org/officeDocument/2006/relationships/slideLayout" Target="../slideLayouts/slideLayout562.xml"/><Relationship Id="rId58" Type="http://schemas.openxmlformats.org/officeDocument/2006/relationships/slideLayout" Target="../slideLayouts/slideLayout583.xml"/><Relationship Id="rId79" Type="http://schemas.openxmlformats.org/officeDocument/2006/relationships/slideLayout" Target="../slideLayouts/slideLayout604.xml"/><Relationship Id="rId102" Type="http://schemas.openxmlformats.org/officeDocument/2006/relationships/slideLayout" Target="../slideLayouts/slideLayout627.xml"/><Relationship Id="rId123" Type="http://schemas.openxmlformats.org/officeDocument/2006/relationships/slideLayout" Target="../slideLayouts/slideLayout648.xml"/><Relationship Id="rId144" Type="http://schemas.openxmlformats.org/officeDocument/2006/relationships/slideLayout" Target="../slideLayouts/slideLayout669.xml"/><Relationship Id="rId330" Type="http://schemas.openxmlformats.org/officeDocument/2006/relationships/theme" Target="../theme/theme19.xml"/><Relationship Id="rId90" Type="http://schemas.openxmlformats.org/officeDocument/2006/relationships/slideLayout" Target="../slideLayouts/slideLayout615.xml"/><Relationship Id="rId165" Type="http://schemas.openxmlformats.org/officeDocument/2006/relationships/slideLayout" Target="../slideLayouts/slideLayout690.xml"/><Relationship Id="rId186" Type="http://schemas.openxmlformats.org/officeDocument/2006/relationships/slideLayout" Target="../slideLayouts/slideLayout711.xml"/><Relationship Id="rId211" Type="http://schemas.openxmlformats.org/officeDocument/2006/relationships/slideLayout" Target="../slideLayouts/slideLayout736.xml"/><Relationship Id="rId232" Type="http://schemas.openxmlformats.org/officeDocument/2006/relationships/slideLayout" Target="../slideLayouts/slideLayout757.xml"/><Relationship Id="rId253" Type="http://schemas.openxmlformats.org/officeDocument/2006/relationships/slideLayout" Target="../slideLayouts/slideLayout778.xml"/><Relationship Id="rId274" Type="http://schemas.openxmlformats.org/officeDocument/2006/relationships/slideLayout" Target="../slideLayouts/slideLayout799.xml"/><Relationship Id="rId295" Type="http://schemas.openxmlformats.org/officeDocument/2006/relationships/slideLayout" Target="../slideLayouts/slideLayout820.xml"/><Relationship Id="rId309" Type="http://schemas.openxmlformats.org/officeDocument/2006/relationships/slideLayout" Target="../slideLayouts/slideLayout834.xml"/><Relationship Id="rId27" Type="http://schemas.openxmlformats.org/officeDocument/2006/relationships/slideLayout" Target="../slideLayouts/slideLayout552.xml"/><Relationship Id="rId48" Type="http://schemas.openxmlformats.org/officeDocument/2006/relationships/slideLayout" Target="../slideLayouts/slideLayout573.xml"/><Relationship Id="rId69" Type="http://schemas.openxmlformats.org/officeDocument/2006/relationships/slideLayout" Target="../slideLayouts/slideLayout594.xml"/><Relationship Id="rId113" Type="http://schemas.openxmlformats.org/officeDocument/2006/relationships/slideLayout" Target="../slideLayouts/slideLayout638.xml"/><Relationship Id="rId134" Type="http://schemas.openxmlformats.org/officeDocument/2006/relationships/slideLayout" Target="../slideLayouts/slideLayout659.xml"/><Relationship Id="rId320" Type="http://schemas.openxmlformats.org/officeDocument/2006/relationships/slideLayout" Target="../slideLayouts/slideLayout845.xml"/><Relationship Id="rId80" Type="http://schemas.openxmlformats.org/officeDocument/2006/relationships/slideLayout" Target="../slideLayouts/slideLayout605.xml"/><Relationship Id="rId155" Type="http://schemas.openxmlformats.org/officeDocument/2006/relationships/slideLayout" Target="../slideLayouts/slideLayout680.xml"/><Relationship Id="rId176" Type="http://schemas.openxmlformats.org/officeDocument/2006/relationships/slideLayout" Target="../slideLayouts/slideLayout701.xml"/><Relationship Id="rId197" Type="http://schemas.openxmlformats.org/officeDocument/2006/relationships/slideLayout" Target="../slideLayouts/slideLayout722.xml"/><Relationship Id="rId201" Type="http://schemas.openxmlformats.org/officeDocument/2006/relationships/slideLayout" Target="../slideLayouts/slideLayout726.xml"/><Relationship Id="rId222" Type="http://schemas.openxmlformats.org/officeDocument/2006/relationships/slideLayout" Target="../slideLayouts/slideLayout747.xml"/><Relationship Id="rId243" Type="http://schemas.openxmlformats.org/officeDocument/2006/relationships/slideLayout" Target="../slideLayouts/slideLayout768.xml"/><Relationship Id="rId264" Type="http://schemas.openxmlformats.org/officeDocument/2006/relationships/slideLayout" Target="../slideLayouts/slideLayout789.xml"/><Relationship Id="rId285" Type="http://schemas.openxmlformats.org/officeDocument/2006/relationships/slideLayout" Target="../slideLayouts/slideLayout810.xml"/><Relationship Id="rId17" Type="http://schemas.openxmlformats.org/officeDocument/2006/relationships/slideLayout" Target="../slideLayouts/slideLayout542.xml"/><Relationship Id="rId38" Type="http://schemas.openxmlformats.org/officeDocument/2006/relationships/slideLayout" Target="../slideLayouts/slideLayout563.xml"/><Relationship Id="rId59" Type="http://schemas.openxmlformats.org/officeDocument/2006/relationships/slideLayout" Target="../slideLayouts/slideLayout584.xml"/><Relationship Id="rId103" Type="http://schemas.openxmlformats.org/officeDocument/2006/relationships/slideLayout" Target="../slideLayouts/slideLayout628.xml"/><Relationship Id="rId124" Type="http://schemas.openxmlformats.org/officeDocument/2006/relationships/slideLayout" Target="../slideLayouts/slideLayout649.xml"/><Relationship Id="rId310" Type="http://schemas.openxmlformats.org/officeDocument/2006/relationships/slideLayout" Target="../slideLayouts/slideLayout835.xml"/><Relationship Id="rId70" Type="http://schemas.openxmlformats.org/officeDocument/2006/relationships/slideLayout" Target="../slideLayouts/slideLayout595.xml"/><Relationship Id="rId91" Type="http://schemas.openxmlformats.org/officeDocument/2006/relationships/slideLayout" Target="../slideLayouts/slideLayout616.xml"/><Relationship Id="rId145" Type="http://schemas.openxmlformats.org/officeDocument/2006/relationships/slideLayout" Target="../slideLayouts/slideLayout670.xml"/><Relationship Id="rId166" Type="http://schemas.openxmlformats.org/officeDocument/2006/relationships/slideLayout" Target="../slideLayouts/slideLayout691.xml"/><Relationship Id="rId187" Type="http://schemas.openxmlformats.org/officeDocument/2006/relationships/slideLayout" Target="../slideLayouts/slideLayout712.xml"/><Relationship Id="rId331" Type="http://schemas.openxmlformats.org/officeDocument/2006/relationships/image" Target="../media/image1.png"/><Relationship Id="rId1" Type="http://schemas.openxmlformats.org/officeDocument/2006/relationships/slideLayout" Target="../slideLayouts/slideLayout526.xml"/><Relationship Id="rId212" Type="http://schemas.openxmlformats.org/officeDocument/2006/relationships/slideLayout" Target="../slideLayouts/slideLayout737.xml"/><Relationship Id="rId233" Type="http://schemas.openxmlformats.org/officeDocument/2006/relationships/slideLayout" Target="../slideLayouts/slideLayout758.xml"/><Relationship Id="rId254" Type="http://schemas.openxmlformats.org/officeDocument/2006/relationships/slideLayout" Target="../slideLayouts/slideLayout779.xml"/><Relationship Id="rId28" Type="http://schemas.openxmlformats.org/officeDocument/2006/relationships/slideLayout" Target="../slideLayouts/slideLayout553.xml"/><Relationship Id="rId49" Type="http://schemas.openxmlformats.org/officeDocument/2006/relationships/slideLayout" Target="../slideLayouts/slideLayout574.xml"/><Relationship Id="rId114" Type="http://schemas.openxmlformats.org/officeDocument/2006/relationships/slideLayout" Target="../slideLayouts/slideLayout639.xml"/><Relationship Id="rId275" Type="http://schemas.openxmlformats.org/officeDocument/2006/relationships/slideLayout" Target="../slideLayouts/slideLayout800.xml"/><Relationship Id="rId296" Type="http://schemas.openxmlformats.org/officeDocument/2006/relationships/slideLayout" Target="../slideLayouts/slideLayout821.xml"/><Relationship Id="rId300" Type="http://schemas.openxmlformats.org/officeDocument/2006/relationships/slideLayout" Target="../slideLayouts/slideLayout825.xml"/><Relationship Id="rId60" Type="http://schemas.openxmlformats.org/officeDocument/2006/relationships/slideLayout" Target="../slideLayouts/slideLayout585.xml"/><Relationship Id="rId81" Type="http://schemas.openxmlformats.org/officeDocument/2006/relationships/slideLayout" Target="../slideLayouts/slideLayout606.xml"/><Relationship Id="rId135" Type="http://schemas.openxmlformats.org/officeDocument/2006/relationships/slideLayout" Target="../slideLayouts/slideLayout660.xml"/><Relationship Id="rId156" Type="http://schemas.openxmlformats.org/officeDocument/2006/relationships/slideLayout" Target="../slideLayouts/slideLayout681.xml"/><Relationship Id="rId177" Type="http://schemas.openxmlformats.org/officeDocument/2006/relationships/slideLayout" Target="../slideLayouts/slideLayout702.xml"/><Relationship Id="rId198" Type="http://schemas.openxmlformats.org/officeDocument/2006/relationships/slideLayout" Target="../slideLayouts/slideLayout723.xml"/><Relationship Id="rId321" Type="http://schemas.openxmlformats.org/officeDocument/2006/relationships/slideLayout" Target="../slideLayouts/slideLayout846.xml"/><Relationship Id="rId202" Type="http://schemas.openxmlformats.org/officeDocument/2006/relationships/slideLayout" Target="../slideLayouts/slideLayout727.xml"/><Relationship Id="rId223" Type="http://schemas.openxmlformats.org/officeDocument/2006/relationships/slideLayout" Target="../slideLayouts/slideLayout748.xml"/><Relationship Id="rId244" Type="http://schemas.openxmlformats.org/officeDocument/2006/relationships/slideLayout" Target="../slideLayouts/slideLayout769.xml"/><Relationship Id="rId18" Type="http://schemas.openxmlformats.org/officeDocument/2006/relationships/slideLayout" Target="../slideLayouts/slideLayout543.xml"/><Relationship Id="rId39" Type="http://schemas.openxmlformats.org/officeDocument/2006/relationships/slideLayout" Target="../slideLayouts/slideLayout564.xml"/><Relationship Id="rId265" Type="http://schemas.openxmlformats.org/officeDocument/2006/relationships/slideLayout" Target="../slideLayouts/slideLayout790.xml"/><Relationship Id="rId286" Type="http://schemas.openxmlformats.org/officeDocument/2006/relationships/slideLayout" Target="../slideLayouts/slideLayout811.xml"/><Relationship Id="rId50" Type="http://schemas.openxmlformats.org/officeDocument/2006/relationships/slideLayout" Target="../slideLayouts/slideLayout575.xml"/><Relationship Id="rId104" Type="http://schemas.openxmlformats.org/officeDocument/2006/relationships/slideLayout" Target="../slideLayouts/slideLayout629.xml"/><Relationship Id="rId125" Type="http://schemas.openxmlformats.org/officeDocument/2006/relationships/slideLayout" Target="../slideLayouts/slideLayout650.xml"/><Relationship Id="rId146" Type="http://schemas.openxmlformats.org/officeDocument/2006/relationships/slideLayout" Target="../slideLayouts/slideLayout671.xml"/><Relationship Id="rId167" Type="http://schemas.openxmlformats.org/officeDocument/2006/relationships/slideLayout" Target="../slideLayouts/slideLayout692.xml"/><Relationship Id="rId188" Type="http://schemas.openxmlformats.org/officeDocument/2006/relationships/slideLayout" Target="../slideLayouts/slideLayout713.xml"/><Relationship Id="rId311" Type="http://schemas.openxmlformats.org/officeDocument/2006/relationships/slideLayout" Target="../slideLayouts/slideLayout836.xml"/><Relationship Id="rId71" Type="http://schemas.openxmlformats.org/officeDocument/2006/relationships/slideLayout" Target="../slideLayouts/slideLayout596.xml"/><Relationship Id="rId92" Type="http://schemas.openxmlformats.org/officeDocument/2006/relationships/slideLayout" Target="../slideLayouts/slideLayout617.xml"/><Relationship Id="rId213" Type="http://schemas.openxmlformats.org/officeDocument/2006/relationships/slideLayout" Target="../slideLayouts/slideLayout738.xml"/><Relationship Id="rId234" Type="http://schemas.openxmlformats.org/officeDocument/2006/relationships/slideLayout" Target="../slideLayouts/slideLayout759.xml"/><Relationship Id="rId2" Type="http://schemas.openxmlformats.org/officeDocument/2006/relationships/slideLayout" Target="../slideLayouts/slideLayout527.xml"/><Relationship Id="rId29" Type="http://schemas.openxmlformats.org/officeDocument/2006/relationships/slideLayout" Target="../slideLayouts/slideLayout554.xml"/><Relationship Id="rId255" Type="http://schemas.openxmlformats.org/officeDocument/2006/relationships/slideLayout" Target="../slideLayouts/slideLayout780.xml"/><Relationship Id="rId276" Type="http://schemas.openxmlformats.org/officeDocument/2006/relationships/slideLayout" Target="../slideLayouts/slideLayout801.xml"/><Relationship Id="rId297" Type="http://schemas.openxmlformats.org/officeDocument/2006/relationships/slideLayout" Target="../slideLayouts/slideLayout822.xml"/><Relationship Id="rId40" Type="http://schemas.openxmlformats.org/officeDocument/2006/relationships/slideLayout" Target="../slideLayouts/slideLayout565.xml"/><Relationship Id="rId115" Type="http://schemas.openxmlformats.org/officeDocument/2006/relationships/slideLayout" Target="../slideLayouts/slideLayout640.xml"/><Relationship Id="rId136" Type="http://schemas.openxmlformats.org/officeDocument/2006/relationships/slideLayout" Target="../slideLayouts/slideLayout661.xml"/><Relationship Id="rId157" Type="http://schemas.openxmlformats.org/officeDocument/2006/relationships/slideLayout" Target="../slideLayouts/slideLayout682.xml"/><Relationship Id="rId178" Type="http://schemas.openxmlformats.org/officeDocument/2006/relationships/slideLayout" Target="../slideLayouts/slideLayout703.xml"/><Relationship Id="rId301" Type="http://schemas.openxmlformats.org/officeDocument/2006/relationships/slideLayout" Target="../slideLayouts/slideLayout826.xml"/><Relationship Id="rId322" Type="http://schemas.openxmlformats.org/officeDocument/2006/relationships/slideLayout" Target="../slideLayouts/slideLayout847.xml"/><Relationship Id="rId61" Type="http://schemas.openxmlformats.org/officeDocument/2006/relationships/slideLayout" Target="../slideLayouts/slideLayout586.xml"/><Relationship Id="rId82" Type="http://schemas.openxmlformats.org/officeDocument/2006/relationships/slideLayout" Target="../slideLayouts/slideLayout607.xml"/><Relationship Id="rId199" Type="http://schemas.openxmlformats.org/officeDocument/2006/relationships/slideLayout" Target="../slideLayouts/slideLayout724.xml"/><Relationship Id="rId203" Type="http://schemas.openxmlformats.org/officeDocument/2006/relationships/slideLayout" Target="../slideLayouts/slideLayout728.xml"/><Relationship Id="rId19" Type="http://schemas.openxmlformats.org/officeDocument/2006/relationships/slideLayout" Target="../slideLayouts/slideLayout544.xml"/><Relationship Id="rId224" Type="http://schemas.openxmlformats.org/officeDocument/2006/relationships/slideLayout" Target="../slideLayouts/slideLayout749.xml"/><Relationship Id="rId245" Type="http://schemas.openxmlformats.org/officeDocument/2006/relationships/slideLayout" Target="../slideLayouts/slideLayout770.xml"/><Relationship Id="rId266" Type="http://schemas.openxmlformats.org/officeDocument/2006/relationships/slideLayout" Target="../slideLayouts/slideLayout791.xml"/><Relationship Id="rId287" Type="http://schemas.openxmlformats.org/officeDocument/2006/relationships/slideLayout" Target="../slideLayouts/slideLayout812.xml"/><Relationship Id="rId30" Type="http://schemas.openxmlformats.org/officeDocument/2006/relationships/slideLayout" Target="../slideLayouts/slideLayout555.xml"/><Relationship Id="rId105" Type="http://schemas.openxmlformats.org/officeDocument/2006/relationships/slideLayout" Target="../slideLayouts/slideLayout630.xml"/><Relationship Id="rId126" Type="http://schemas.openxmlformats.org/officeDocument/2006/relationships/slideLayout" Target="../slideLayouts/slideLayout651.xml"/><Relationship Id="rId147" Type="http://schemas.openxmlformats.org/officeDocument/2006/relationships/slideLayout" Target="../slideLayouts/slideLayout672.xml"/><Relationship Id="rId168" Type="http://schemas.openxmlformats.org/officeDocument/2006/relationships/slideLayout" Target="../slideLayouts/slideLayout693.xml"/><Relationship Id="rId312" Type="http://schemas.openxmlformats.org/officeDocument/2006/relationships/slideLayout" Target="../slideLayouts/slideLayout837.xml"/><Relationship Id="rId51" Type="http://schemas.openxmlformats.org/officeDocument/2006/relationships/slideLayout" Target="../slideLayouts/slideLayout576.xml"/><Relationship Id="rId72" Type="http://schemas.openxmlformats.org/officeDocument/2006/relationships/slideLayout" Target="../slideLayouts/slideLayout597.xml"/><Relationship Id="rId93" Type="http://schemas.openxmlformats.org/officeDocument/2006/relationships/slideLayout" Target="../slideLayouts/slideLayout618.xml"/><Relationship Id="rId189" Type="http://schemas.openxmlformats.org/officeDocument/2006/relationships/slideLayout" Target="../slideLayouts/slideLayout714.xml"/><Relationship Id="rId3" Type="http://schemas.openxmlformats.org/officeDocument/2006/relationships/slideLayout" Target="../slideLayouts/slideLayout528.xml"/><Relationship Id="rId214" Type="http://schemas.openxmlformats.org/officeDocument/2006/relationships/slideLayout" Target="../slideLayouts/slideLayout739.xml"/><Relationship Id="rId235" Type="http://schemas.openxmlformats.org/officeDocument/2006/relationships/slideLayout" Target="../slideLayouts/slideLayout760.xml"/><Relationship Id="rId256" Type="http://schemas.openxmlformats.org/officeDocument/2006/relationships/slideLayout" Target="../slideLayouts/slideLayout781.xml"/><Relationship Id="rId277" Type="http://schemas.openxmlformats.org/officeDocument/2006/relationships/slideLayout" Target="../slideLayouts/slideLayout802.xml"/><Relationship Id="rId298" Type="http://schemas.openxmlformats.org/officeDocument/2006/relationships/slideLayout" Target="../slideLayouts/slideLayout823.xml"/><Relationship Id="rId116" Type="http://schemas.openxmlformats.org/officeDocument/2006/relationships/slideLayout" Target="../slideLayouts/slideLayout641.xml"/><Relationship Id="rId137" Type="http://schemas.openxmlformats.org/officeDocument/2006/relationships/slideLayout" Target="../slideLayouts/slideLayout662.xml"/><Relationship Id="rId158" Type="http://schemas.openxmlformats.org/officeDocument/2006/relationships/slideLayout" Target="../slideLayouts/slideLayout683.xml"/><Relationship Id="rId302" Type="http://schemas.openxmlformats.org/officeDocument/2006/relationships/slideLayout" Target="../slideLayouts/slideLayout827.xml"/><Relationship Id="rId323" Type="http://schemas.openxmlformats.org/officeDocument/2006/relationships/slideLayout" Target="../slideLayouts/slideLayout848.xml"/><Relationship Id="rId20" Type="http://schemas.openxmlformats.org/officeDocument/2006/relationships/slideLayout" Target="../slideLayouts/slideLayout545.xml"/><Relationship Id="rId41" Type="http://schemas.openxmlformats.org/officeDocument/2006/relationships/slideLayout" Target="../slideLayouts/slideLayout566.xml"/><Relationship Id="rId62" Type="http://schemas.openxmlformats.org/officeDocument/2006/relationships/slideLayout" Target="../slideLayouts/slideLayout587.xml"/><Relationship Id="rId83" Type="http://schemas.openxmlformats.org/officeDocument/2006/relationships/slideLayout" Target="../slideLayouts/slideLayout608.xml"/><Relationship Id="rId179" Type="http://schemas.openxmlformats.org/officeDocument/2006/relationships/slideLayout" Target="../slideLayouts/slideLayout704.xml"/><Relationship Id="rId190" Type="http://schemas.openxmlformats.org/officeDocument/2006/relationships/slideLayout" Target="../slideLayouts/slideLayout715.xml"/><Relationship Id="rId204" Type="http://schemas.openxmlformats.org/officeDocument/2006/relationships/slideLayout" Target="../slideLayouts/slideLayout729.xml"/><Relationship Id="rId225" Type="http://schemas.openxmlformats.org/officeDocument/2006/relationships/slideLayout" Target="../slideLayouts/slideLayout750.xml"/><Relationship Id="rId246" Type="http://schemas.openxmlformats.org/officeDocument/2006/relationships/slideLayout" Target="../slideLayouts/slideLayout771.xml"/><Relationship Id="rId267" Type="http://schemas.openxmlformats.org/officeDocument/2006/relationships/slideLayout" Target="../slideLayouts/slideLayout792.xml"/><Relationship Id="rId288" Type="http://schemas.openxmlformats.org/officeDocument/2006/relationships/slideLayout" Target="../slideLayouts/slideLayout813.xml"/><Relationship Id="rId106" Type="http://schemas.openxmlformats.org/officeDocument/2006/relationships/slideLayout" Target="../slideLayouts/slideLayout631.xml"/><Relationship Id="rId127" Type="http://schemas.openxmlformats.org/officeDocument/2006/relationships/slideLayout" Target="../slideLayouts/slideLayout652.xml"/><Relationship Id="rId313" Type="http://schemas.openxmlformats.org/officeDocument/2006/relationships/slideLayout" Target="../slideLayouts/slideLayout838.xml"/><Relationship Id="rId10" Type="http://schemas.openxmlformats.org/officeDocument/2006/relationships/slideLayout" Target="../slideLayouts/slideLayout535.xml"/><Relationship Id="rId31" Type="http://schemas.openxmlformats.org/officeDocument/2006/relationships/slideLayout" Target="../slideLayouts/slideLayout556.xml"/><Relationship Id="rId52" Type="http://schemas.openxmlformats.org/officeDocument/2006/relationships/slideLayout" Target="../slideLayouts/slideLayout577.xml"/><Relationship Id="rId73" Type="http://schemas.openxmlformats.org/officeDocument/2006/relationships/slideLayout" Target="../slideLayouts/slideLayout598.xml"/><Relationship Id="rId94" Type="http://schemas.openxmlformats.org/officeDocument/2006/relationships/slideLayout" Target="../slideLayouts/slideLayout619.xml"/><Relationship Id="rId148" Type="http://schemas.openxmlformats.org/officeDocument/2006/relationships/slideLayout" Target="../slideLayouts/slideLayout673.xml"/><Relationship Id="rId169" Type="http://schemas.openxmlformats.org/officeDocument/2006/relationships/slideLayout" Target="../slideLayouts/slideLayout694.xml"/><Relationship Id="rId4" Type="http://schemas.openxmlformats.org/officeDocument/2006/relationships/slideLayout" Target="../slideLayouts/slideLayout529.xml"/><Relationship Id="rId180" Type="http://schemas.openxmlformats.org/officeDocument/2006/relationships/slideLayout" Target="../slideLayouts/slideLayout705.xml"/><Relationship Id="rId215" Type="http://schemas.openxmlformats.org/officeDocument/2006/relationships/slideLayout" Target="../slideLayouts/slideLayout740.xml"/><Relationship Id="rId236" Type="http://schemas.openxmlformats.org/officeDocument/2006/relationships/slideLayout" Target="../slideLayouts/slideLayout761.xml"/><Relationship Id="rId257" Type="http://schemas.openxmlformats.org/officeDocument/2006/relationships/slideLayout" Target="../slideLayouts/slideLayout782.xml"/><Relationship Id="rId278" Type="http://schemas.openxmlformats.org/officeDocument/2006/relationships/slideLayout" Target="../slideLayouts/slideLayout803.xml"/><Relationship Id="rId303" Type="http://schemas.openxmlformats.org/officeDocument/2006/relationships/slideLayout" Target="../slideLayouts/slideLayout828.xml"/><Relationship Id="rId42" Type="http://schemas.openxmlformats.org/officeDocument/2006/relationships/slideLayout" Target="../slideLayouts/slideLayout567.xml"/><Relationship Id="rId84" Type="http://schemas.openxmlformats.org/officeDocument/2006/relationships/slideLayout" Target="../slideLayouts/slideLayout609.xml"/><Relationship Id="rId138" Type="http://schemas.openxmlformats.org/officeDocument/2006/relationships/slideLayout" Target="../slideLayouts/slideLayout663.xml"/><Relationship Id="rId191" Type="http://schemas.openxmlformats.org/officeDocument/2006/relationships/slideLayout" Target="../slideLayouts/slideLayout716.xml"/><Relationship Id="rId205" Type="http://schemas.openxmlformats.org/officeDocument/2006/relationships/slideLayout" Target="../slideLayouts/slideLayout730.xml"/><Relationship Id="rId247" Type="http://schemas.openxmlformats.org/officeDocument/2006/relationships/slideLayout" Target="../slideLayouts/slideLayout772.xml"/><Relationship Id="rId107" Type="http://schemas.openxmlformats.org/officeDocument/2006/relationships/slideLayout" Target="../slideLayouts/slideLayout632.xml"/><Relationship Id="rId289" Type="http://schemas.openxmlformats.org/officeDocument/2006/relationships/slideLayout" Target="../slideLayouts/slideLayout814.xml"/><Relationship Id="rId11" Type="http://schemas.openxmlformats.org/officeDocument/2006/relationships/slideLayout" Target="../slideLayouts/slideLayout536.xml"/><Relationship Id="rId53" Type="http://schemas.openxmlformats.org/officeDocument/2006/relationships/slideLayout" Target="../slideLayouts/slideLayout578.xml"/><Relationship Id="rId149" Type="http://schemas.openxmlformats.org/officeDocument/2006/relationships/slideLayout" Target="../slideLayouts/slideLayout674.xml"/><Relationship Id="rId314" Type="http://schemas.openxmlformats.org/officeDocument/2006/relationships/slideLayout" Target="../slideLayouts/slideLayout839.xml"/><Relationship Id="rId95" Type="http://schemas.openxmlformats.org/officeDocument/2006/relationships/slideLayout" Target="../slideLayouts/slideLayout620.xml"/><Relationship Id="rId160" Type="http://schemas.openxmlformats.org/officeDocument/2006/relationships/slideLayout" Target="../slideLayouts/slideLayout685.xml"/><Relationship Id="rId216" Type="http://schemas.openxmlformats.org/officeDocument/2006/relationships/slideLayout" Target="../slideLayouts/slideLayout741.xml"/><Relationship Id="rId258" Type="http://schemas.openxmlformats.org/officeDocument/2006/relationships/slideLayout" Target="../slideLayouts/slideLayout783.xml"/><Relationship Id="rId22" Type="http://schemas.openxmlformats.org/officeDocument/2006/relationships/slideLayout" Target="../slideLayouts/slideLayout547.xml"/><Relationship Id="rId64" Type="http://schemas.openxmlformats.org/officeDocument/2006/relationships/slideLayout" Target="../slideLayouts/slideLayout589.xml"/><Relationship Id="rId118" Type="http://schemas.openxmlformats.org/officeDocument/2006/relationships/slideLayout" Target="../slideLayouts/slideLayout643.xml"/><Relationship Id="rId325" Type="http://schemas.openxmlformats.org/officeDocument/2006/relationships/slideLayout" Target="../slideLayouts/slideLayout850.xml"/><Relationship Id="rId171" Type="http://schemas.openxmlformats.org/officeDocument/2006/relationships/slideLayout" Target="../slideLayouts/slideLayout696.xml"/><Relationship Id="rId227" Type="http://schemas.openxmlformats.org/officeDocument/2006/relationships/slideLayout" Target="../slideLayouts/slideLayout752.xml"/><Relationship Id="rId269" Type="http://schemas.openxmlformats.org/officeDocument/2006/relationships/slideLayout" Target="../slideLayouts/slideLayout794.xml"/><Relationship Id="rId33" Type="http://schemas.openxmlformats.org/officeDocument/2006/relationships/slideLayout" Target="../slideLayouts/slideLayout558.xml"/><Relationship Id="rId129" Type="http://schemas.openxmlformats.org/officeDocument/2006/relationships/slideLayout" Target="../slideLayouts/slideLayout654.xml"/><Relationship Id="rId280" Type="http://schemas.openxmlformats.org/officeDocument/2006/relationships/slideLayout" Target="../slideLayouts/slideLayout805.xml"/><Relationship Id="rId75" Type="http://schemas.openxmlformats.org/officeDocument/2006/relationships/slideLayout" Target="../slideLayouts/slideLayout600.xml"/><Relationship Id="rId140" Type="http://schemas.openxmlformats.org/officeDocument/2006/relationships/slideLayout" Target="../slideLayouts/slideLayout665.xml"/><Relationship Id="rId182" Type="http://schemas.openxmlformats.org/officeDocument/2006/relationships/slideLayout" Target="../slideLayouts/slideLayout707.xml"/><Relationship Id="rId6" Type="http://schemas.openxmlformats.org/officeDocument/2006/relationships/slideLayout" Target="../slideLayouts/slideLayout531.xml"/><Relationship Id="rId238" Type="http://schemas.openxmlformats.org/officeDocument/2006/relationships/slideLayout" Target="../slideLayouts/slideLayout763.xml"/><Relationship Id="rId291" Type="http://schemas.openxmlformats.org/officeDocument/2006/relationships/slideLayout" Target="../slideLayouts/slideLayout816.xml"/><Relationship Id="rId305" Type="http://schemas.openxmlformats.org/officeDocument/2006/relationships/slideLayout" Target="../slideLayouts/slideLayout830.xml"/><Relationship Id="rId44" Type="http://schemas.openxmlformats.org/officeDocument/2006/relationships/slideLayout" Target="../slideLayouts/slideLayout569.xml"/><Relationship Id="rId86" Type="http://schemas.openxmlformats.org/officeDocument/2006/relationships/slideLayout" Target="../slideLayouts/slideLayout611.xml"/><Relationship Id="rId151" Type="http://schemas.openxmlformats.org/officeDocument/2006/relationships/slideLayout" Target="../slideLayouts/slideLayout676.xml"/><Relationship Id="rId193" Type="http://schemas.openxmlformats.org/officeDocument/2006/relationships/slideLayout" Target="../slideLayouts/slideLayout718.xml"/><Relationship Id="rId207" Type="http://schemas.openxmlformats.org/officeDocument/2006/relationships/slideLayout" Target="../slideLayouts/slideLayout732.xml"/><Relationship Id="rId249" Type="http://schemas.openxmlformats.org/officeDocument/2006/relationships/slideLayout" Target="../slideLayouts/slideLayout774.xml"/><Relationship Id="rId13" Type="http://schemas.openxmlformats.org/officeDocument/2006/relationships/slideLayout" Target="../slideLayouts/slideLayout538.xml"/><Relationship Id="rId109" Type="http://schemas.openxmlformats.org/officeDocument/2006/relationships/slideLayout" Target="../slideLayouts/slideLayout634.xml"/><Relationship Id="rId260" Type="http://schemas.openxmlformats.org/officeDocument/2006/relationships/slideLayout" Target="../slideLayouts/slideLayout785.xml"/><Relationship Id="rId316" Type="http://schemas.openxmlformats.org/officeDocument/2006/relationships/slideLayout" Target="../slideLayouts/slideLayout841.xml"/><Relationship Id="rId55" Type="http://schemas.openxmlformats.org/officeDocument/2006/relationships/slideLayout" Target="../slideLayouts/slideLayout580.xml"/><Relationship Id="rId97" Type="http://schemas.openxmlformats.org/officeDocument/2006/relationships/slideLayout" Target="../slideLayouts/slideLayout622.xml"/><Relationship Id="rId120" Type="http://schemas.openxmlformats.org/officeDocument/2006/relationships/slideLayout" Target="../slideLayouts/slideLayout645.xml"/><Relationship Id="rId162" Type="http://schemas.openxmlformats.org/officeDocument/2006/relationships/slideLayout" Target="../slideLayouts/slideLayout687.xml"/><Relationship Id="rId218" Type="http://schemas.openxmlformats.org/officeDocument/2006/relationships/slideLayout" Target="../slideLayouts/slideLayout74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61.xml"/><Relationship Id="rId3" Type="http://schemas.openxmlformats.org/officeDocument/2006/relationships/slideLayout" Target="../slideLayouts/slideLayout356.xml"/><Relationship Id="rId7" Type="http://schemas.openxmlformats.org/officeDocument/2006/relationships/slideLayout" Target="../slideLayouts/slideLayout360.xml"/><Relationship Id="rId12" Type="http://schemas.openxmlformats.org/officeDocument/2006/relationships/theme" Target="../theme/theme2.xml"/><Relationship Id="rId2" Type="http://schemas.openxmlformats.org/officeDocument/2006/relationships/slideLayout" Target="../slideLayouts/slideLayout355.xml"/><Relationship Id="rId1" Type="http://schemas.openxmlformats.org/officeDocument/2006/relationships/slideLayout" Target="../slideLayouts/slideLayout354.xml"/><Relationship Id="rId6" Type="http://schemas.openxmlformats.org/officeDocument/2006/relationships/slideLayout" Target="../slideLayouts/slideLayout359.xml"/><Relationship Id="rId11" Type="http://schemas.openxmlformats.org/officeDocument/2006/relationships/slideLayout" Target="../slideLayouts/slideLayout364.xml"/><Relationship Id="rId5" Type="http://schemas.openxmlformats.org/officeDocument/2006/relationships/slideLayout" Target="../slideLayouts/slideLayout358.xml"/><Relationship Id="rId10" Type="http://schemas.openxmlformats.org/officeDocument/2006/relationships/slideLayout" Target="../slideLayouts/slideLayout363.xml"/><Relationship Id="rId4" Type="http://schemas.openxmlformats.org/officeDocument/2006/relationships/slideLayout" Target="../slideLayouts/slideLayout357.xml"/><Relationship Id="rId9" Type="http://schemas.openxmlformats.org/officeDocument/2006/relationships/slideLayout" Target="../slideLayouts/slideLayout362.xml"/></Relationships>
</file>

<file path=ppt/slideMasters/_rels/slideMaster20.xml.rels><?xml version="1.0" encoding="UTF-8" standalone="yes"?>
<Relationships xmlns="http://schemas.openxmlformats.org/package/2006/relationships"><Relationship Id="rId117" Type="http://schemas.openxmlformats.org/officeDocument/2006/relationships/slideLayout" Target="../slideLayouts/slideLayout971.xml"/><Relationship Id="rId299" Type="http://schemas.openxmlformats.org/officeDocument/2006/relationships/slideLayout" Target="../slideLayouts/slideLayout1153.xml"/><Relationship Id="rId21" Type="http://schemas.openxmlformats.org/officeDocument/2006/relationships/slideLayout" Target="../slideLayouts/slideLayout875.xml"/><Relationship Id="rId63" Type="http://schemas.openxmlformats.org/officeDocument/2006/relationships/slideLayout" Target="../slideLayouts/slideLayout917.xml"/><Relationship Id="rId159" Type="http://schemas.openxmlformats.org/officeDocument/2006/relationships/slideLayout" Target="../slideLayouts/slideLayout1013.xml"/><Relationship Id="rId324" Type="http://schemas.openxmlformats.org/officeDocument/2006/relationships/slideLayout" Target="../slideLayouts/slideLayout1178.xml"/><Relationship Id="rId170" Type="http://schemas.openxmlformats.org/officeDocument/2006/relationships/slideLayout" Target="../slideLayouts/slideLayout1024.xml"/><Relationship Id="rId226" Type="http://schemas.openxmlformats.org/officeDocument/2006/relationships/slideLayout" Target="../slideLayouts/slideLayout1080.xml"/><Relationship Id="rId268" Type="http://schemas.openxmlformats.org/officeDocument/2006/relationships/slideLayout" Target="../slideLayouts/slideLayout1122.xml"/><Relationship Id="rId32" Type="http://schemas.openxmlformats.org/officeDocument/2006/relationships/slideLayout" Target="../slideLayouts/slideLayout886.xml"/><Relationship Id="rId74" Type="http://schemas.openxmlformats.org/officeDocument/2006/relationships/slideLayout" Target="../slideLayouts/slideLayout928.xml"/><Relationship Id="rId128" Type="http://schemas.openxmlformats.org/officeDocument/2006/relationships/slideLayout" Target="../slideLayouts/slideLayout982.xml"/><Relationship Id="rId5" Type="http://schemas.openxmlformats.org/officeDocument/2006/relationships/slideLayout" Target="../slideLayouts/slideLayout859.xml"/><Relationship Id="rId181" Type="http://schemas.openxmlformats.org/officeDocument/2006/relationships/slideLayout" Target="../slideLayouts/slideLayout1035.xml"/><Relationship Id="rId237" Type="http://schemas.openxmlformats.org/officeDocument/2006/relationships/slideLayout" Target="../slideLayouts/slideLayout1091.xml"/><Relationship Id="rId279" Type="http://schemas.openxmlformats.org/officeDocument/2006/relationships/slideLayout" Target="../slideLayouts/slideLayout1133.xml"/><Relationship Id="rId43" Type="http://schemas.openxmlformats.org/officeDocument/2006/relationships/slideLayout" Target="../slideLayouts/slideLayout897.xml"/><Relationship Id="rId139" Type="http://schemas.openxmlformats.org/officeDocument/2006/relationships/slideLayout" Target="../slideLayouts/slideLayout993.xml"/><Relationship Id="rId290" Type="http://schemas.openxmlformats.org/officeDocument/2006/relationships/slideLayout" Target="../slideLayouts/slideLayout1144.xml"/><Relationship Id="rId304" Type="http://schemas.openxmlformats.org/officeDocument/2006/relationships/slideLayout" Target="../slideLayouts/slideLayout1158.xml"/><Relationship Id="rId85" Type="http://schemas.openxmlformats.org/officeDocument/2006/relationships/slideLayout" Target="../slideLayouts/slideLayout939.xml"/><Relationship Id="rId150" Type="http://schemas.openxmlformats.org/officeDocument/2006/relationships/slideLayout" Target="../slideLayouts/slideLayout1004.xml"/><Relationship Id="rId192" Type="http://schemas.openxmlformats.org/officeDocument/2006/relationships/slideLayout" Target="../slideLayouts/slideLayout1046.xml"/><Relationship Id="rId206" Type="http://schemas.openxmlformats.org/officeDocument/2006/relationships/slideLayout" Target="../slideLayouts/slideLayout1060.xml"/><Relationship Id="rId248" Type="http://schemas.openxmlformats.org/officeDocument/2006/relationships/slideLayout" Target="../slideLayouts/slideLayout1102.xml"/><Relationship Id="rId12" Type="http://schemas.openxmlformats.org/officeDocument/2006/relationships/slideLayout" Target="../slideLayouts/slideLayout866.xml"/><Relationship Id="rId108" Type="http://schemas.openxmlformats.org/officeDocument/2006/relationships/slideLayout" Target="../slideLayouts/slideLayout962.xml"/><Relationship Id="rId315" Type="http://schemas.openxmlformats.org/officeDocument/2006/relationships/slideLayout" Target="../slideLayouts/slideLayout1169.xml"/><Relationship Id="rId54" Type="http://schemas.openxmlformats.org/officeDocument/2006/relationships/slideLayout" Target="../slideLayouts/slideLayout908.xml"/><Relationship Id="rId96" Type="http://schemas.openxmlformats.org/officeDocument/2006/relationships/slideLayout" Target="../slideLayouts/slideLayout950.xml"/><Relationship Id="rId161" Type="http://schemas.openxmlformats.org/officeDocument/2006/relationships/slideLayout" Target="../slideLayouts/slideLayout1015.xml"/><Relationship Id="rId217" Type="http://schemas.openxmlformats.org/officeDocument/2006/relationships/slideLayout" Target="../slideLayouts/slideLayout1071.xml"/><Relationship Id="rId259" Type="http://schemas.openxmlformats.org/officeDocument/2006/relationships/slideLayout" Target="../slideLayouts/slideLayout1113.xml"/><Relationship Id="rId23" Type="http://schemas.openxmlformats.org/officeDocument/2006/relationships/slideLayout" Target="../slideLayouts/slideLayout877.xml"/><Relationship Id="rId119" Type="http://schemas.openxmlformats.org/officeDocument/2006/relationships/slideLayout" Target="../slideLayouts/slideLayout973.xml"/><Relationship Id="rId270" Type="http://schemas.openxmlformats.org/officeDocument/2006/relationships/slideLayout" Target="../slideLayouts/slideLayout1124.xml"/><Relationship Id="rId326" Type="http://schemas.openxmlformats.org/officeDocument/2006/relationships/slideLayout" Target="../slideLayouts/slideLayout1180.xml"/><Relationship Id="rId65" Type="http://schemas.openxmlformats.org/officeDocument/2006/relationships/slideLayout" Target="../slideLayouts/slideLayout919.xml"/><Relationship Id="rId130" Type="http://schemas.openxmlformats.org/officeDocument/2006/relationships/slideLayout" Target="../slideLayouts/slideLayout984.xml"/><Relationship Id="rId172" Type="http://schemas.openxmlformats.org/officeDocument/2006/relationships/slideLayout" Target="../slideLayouts/slideLayout1026.xml"/><Relationship Id="rId228" Type="http://schemas.openxmlformats.org/officeDocument/2006/relationships/slideLayout" Target="../slideLayouts/slideLayout1082.xml"/><Relationship Id="rId281" Type="http://schemas.openxmlformats.org/officeDocument/2006/relationships/slideLayout" Target="../slideLayouts/slideLayout1135.xml"/><Relationship Id="rId34" Type="http://schemas.openxmlformats.org/officeDocument/2006/relationships/slideLayout" Target="../slideLayouts/slideLayout888.xml"/><Relationship Id="rId76" Type="http://schemas.openxmlformats.org/officeDocument/2006/relationships/slideLayout" Target="../slideLayouts/slideLayout930.xml"/><Relationship Id="rId141" Type="http://schemas.openxmlformats.org/officeDocument/2006/relationships/slideLayout" Target="../slideLayouts/slideLayout995.xml"/><Relationship Id="rId7" Type="http://schemas.openxmlformats.org/officeDocument/2006/relationships/slideLayout" Target="../slideLayouts/slideLayout861.xml"/><Relationship Id="rId183" Type="http://schemas.openxmlformats.org/officeDocument/2006/relationships/slideLayout" Target="../slideLayouts/slideLayout1037.xml"/><Relationship Id="rId239" Type="http://schemas.openxmlformats.org/officeDocument/2006/relationships/slideLayout" Target="../slideLayouts/slideLayout1093.xml"/><Relationship Id="rId250" Type="http://schemas.openxmlformats.org/officeDocument/2006/relationships/slideLayout" Target="../slideLayouts/slideLayout1104.xml"/><Relationship Id="rId271" Type="http://schemas.openxmlformats.org/officeDocument/2006/relationships/slideLayout" Target="../slideLayouts/slideLayout1125.xml"/><Relationship Id="rId292" Type="http://schemas.openxmlformats.org/officeDocument/2006/relationships/slideLayout" Target="../slideLayouts/slideLayout1146.xml"/><Relationship Id="rId306" Type="http://schemas.openxmlformats.org/officeDocument/2006/relationships/slideLayout" Target="../slideLayouts/slideLayout1160.xml"/><Relationship Id="rId24" Type="http://schemas.openxmlformats.org/officeDocument/2006/relationships/slideLayout" Target="../slideLayouts/slideLayout878.xml"/><Relationship Id="rId45" Type="http://schemas.openxmlformats.org/officeDocument/2006/relationships/slideLayout" Target="../slideLayouts/slideLayout899.xml"/><Relationship Id="rId66" Type="http://schemas.openxmlformats.org/officeDocument/2006/relationships/slideLayout" Target="../slideLayouts/slideLayout920.xml"/><Relationship Id="rId87" Type="http://schemas.openxmlformats.org/officeDocument/2006/relationships/slideLayout" Target="../slideLayouts/slideLayout941.xml"/><Relationship Id="rId110" Type="http://schemas.openxmlformats.org/officeDocument/2006/relationships/slideLayout" Target="../slideLayouts/slideLayout964.xml"/><Relationship Id="rId131" Type="http://schemas.openxmlformats.org/officeDocument/2006/relationships/slideLayout" Target="../slideLayouts/slideLayout985.xml"/><Relationship Id="rId327" Type="http://schemas.openxmlformats.org/officeDocument/2006/relationships/slideLayout" Target="../slideLayouts/slideLayout1181.xml"/><Relationship Id="rId152" Type="http://schemas.openxmlformats.org/officeDocument/2006/relationships/slideLayout" Target="../slideLayouts/slideLayout1006.xml"/><Relationship Id="rId173" Type="http://schemas.openxmlformats.org/officeDocument/2006/relationships/slideLayout" Target="../slideLayouts/slideLayout1027.xml"/><Relationship Id="rId194" Type="http://schemas.openxmlformats.org/officeDocument/2006/relationships/slideLayout" Target="../slideLayouts/slideLayout1048.xml"/><Relationship Id="rId208" Type="http://schemas.openxmlformats.org/officeDocument/2006/relationships/slideLayout" Target="../slideLayouts/slideLayout1062.xml"/><Relationship Id="rId229" Type="http://schemas.openxmlformats.org/officeDocument/2006/relationships/slideLayout" Target="../slideLayouts/slideLayout1083.xml"/><Relationship Id="rId240" Type="http://schemas.openxmlformats.org/officeDocument/2006/relationships/slideLayout" Target="../slideLayouts/slideLayout1094.xml"/><Relationship Id="rId261" Type="http://schemas.openxmlformats.org/officeDocument/2006/relationships/slideLayout" Target="../slideLayouts/slideLayout1115.xml"/><Relationship Id="rId14" Type="http://schemas.openxmlformats.org/officeDocument/2006/relationships/slideLayout" Target="../slideLayouts/slideLayout868.xml"/><Relationship Id="rId35" Type="http://schemas.openxmlformats.org/officeDocument/2006/relationships/slideLayout" Target="../slideLayouts/slideLayout889.xml"/><Relationship Id="rId56" Type="http://schemas.openxmlformats.org/officeDocument/2006/relationships/slideLayout" Target="../slideLayouts/slideLayout910.xml"/><Relationship Id="rId77" Type="http://schemas.openxmlformats.org/officeDocument/2006/relationships/slideLayout" Target="../slideLayouts/slideLayout931.xml"/><Relationship Id="rId100" Type="http://schemas.openxmlformats.org/officeDocument/2006/relationships/slideLayout" Target="../slideLayouts/slideLayout954.xml"/><Relationship Id="rId282" Type="http://schemas.openxmlformats.org/officeDocument/2006/relationships/slideLayout" Target="../slideLayouts/slideLayout1136.xml"/><Relationship Id="rId317" Type="http://schemas.openxmlformats.org/officeDocument/2006/relationships/slideLayout" Target="../slideLayouts/slideLayout1171.xml"/><Relationship Id="rId8" Type="http://schemas.openxmlformats.org/officeDocument/2006/relationships/slideLayout" Target="../slideLayouts/slideLayout862.xml"/><Relationship Id="rId98" Type="http://schemas.openxmlformats.org/officeDocument/2006/relationships/slideLayout" Target="../slideLayouts/slideLayout952.xml"/><Relationship Id="rId121" Type="http://schemas.openxmlformats.org/officeDocument/2006/relationships/slideLayout" Target="../slideLayouts/slideLayout975.xml"/><Relationship Id="rId142" Type="http://schemas.openxmlformats.org/officeDocument/2006/relationships/slideLayout" Target="../slideLayouts/slideLayout996.xml"/><Relationship Id="rId163" Type="http://schemas.openxmlformats.org/officeDocument/2006/relationships/slideLayout" Target="../slideLayouts/slideLayout1017.xml"/><Relationship Id="rId184" Type="http://schemas.openxmlformats.org/officeDocument/2006/relationships/slideLayout" Target="../slideLayouts/slideLayout1038.xml"/><Relationship Id="rId219" Type="http://schemas.openxmlformats.org/officeDocument/2006/relationships/slideLayout" Target="../slideLayouts/slideLayout1073.xml"/><Relationship Id="rId230" Type="http://schemas.openxmlformats.org/officeDocument/2006/relationships/slideLayout" Target="../slideLayouts/slideLayout1084.xml"/><Relationship Id="rId251" Type="http://schemas.openxmlformats.org/officeDocument/2006/relationships/slideLayout" Target="../slideLayouts/slideLayout1105.xml"/><Relationship Id="rId25" Type="http://schemas.openxmlformats.org/officeDocument/2006/relationships/slideLayout" Target="../slideLayouts/slideLayout879.xml"/><Relationship Id="rId46" Type="http://schemas.openxmlformats.org/officeDocument/2006/relationships/slideLayout" Target="../slideLayouts/slideLayout900.xml"/><Relationship Id="rId67" Type="http://schemas.openxmlformats.org/officeDocument/2006/relationships/slideLayout" Target="../slideLayouts/slideLayout921.xml"/><Relationship Id="rId272" Type="http://schemas.openxmlformats.org/officeDocument/2006/relationships/slideLayout" Target="../slideLayouts/slideLayout1126.xml"/><Relationship Id="rId293" Type="http://schemas.openxmlformats.org/officeDocument/2006/relationships/slideLayout" Target="../slideLayouts/slideLayout1147.xml"/><Relationship Id="rId307" Type="http://schemas.openxmlformats.org/officeDocument/2006/relationships/slideLayout" Target="../slideLayouts/slideLayout1161.xml"/><Relationship Id="rId328" Type="http://schemas.openxmlformats.org/officeDocument/2006/relationships/slideLayout" Target="../slideLayouts/slideLayout1182.xml"/><Relationship Id="rId88" Type="http://schemas.openxmlformats.org/officeDocument/2006/relationships/slideLayout" Target="../slideLayouts/slideLayout942.xml"/><Relationship Id="rId111" Type="http://schemas.openxmlformats.org/officeDocument/2006/relationships/slideLayout" Target="../slideLayouts/slideLayout965.xml"/><Relationship Id="rId132" Type="http://schemas.openxmlformats.org/officeDocument/2006/relationships/slideLayout" Target="../slideLayouts/slideLayout986.xml"/><Relationship Id="rId153" Type="http://schemas.openxmlformats.org/officeDocument/2006/relationships/slideLayout" Target="../slideLayouts/slideLayout1007.xml"/><Relationship Id="rId174" Type="http://schemas.openxmlformats.org/officeDocument/2006/relationships/slideLayout" Target="../slideLayouts/slideLayout1028.xml"/><Relationship Id="rId195" Type="http://schemas.openxmlformats.org/officeDocument/2006/relationships/slideLayout" Target="../slideLayouts/slideLayout1049.xml"/><Relationship Id="rId209" Type="http://schemas.openxmlformats.org/officeDocument/2006/relationships/slideLayout" Target="../slideLayouts/slideLayout1063.xml"/><Relationship Id="rId220" Type="http://schemas.openxmlformats.org/officeDocument/2006/relationships/slideLayout" Target="../slideLayouts/slideLayout1074.xml"/><Relationship Id="rId241" Type="http://schemas.openxmlformats.org/officeDocument/2006/relationships/slideLayout" Target="../slideLayouts/slideLayout1095.xml"/><Relationship Id="rId15" Type="http://schemas.openxmlformats.org/officeDocument/2006/relationships/slideLayout" Target="../slideLayouts/slideLayout869.xml"/><Relationship Id="rId36" Type="http://schemas.openxmlformats.org/officeDocument/2006/relationships/slideLayout" Target="../slideLayouts/slideLayout890.xml"/><Relationship Id="rId57" Type="http://schemas.openxmlformats.org/officeDocument/2006/relationships/slideLayout" Target="../slideLayouts/slideLayout911.xml"/><Relationship Id="rId262" Type="http://schemas.openxmlformats.org/officeDocument/2006/relationships/slideLayout" Target="../slideLayouts/slideLayout1116.xml"/><Relationship Id="rId283" Type="http://schemas.openxmlformats.org/officeDocument/2006/relationships/slideLayout" Target="../slideLayouts/slideLayout1137.xml"/><Relationship Id="rId318" Type="http://schemas.openxmlformats.org/officeDocument/2006/relationships/slideLayout" Target="../slideLayouts/slideLayout1172.xml"/><Relationship Id="rId78" Type="http://schemas.openxmlformats.org/officeDocument/2006/relationships/slideLayout" Target="../slideLayouts/slideLayout932.xml"/><Relationship Id="rId99" Type="http://schemas.openxmlformats.org/officeDocument/2006/relationships/slideLayout" Target="../slideLayouts/slideLayout953.xml"/><Relationship Id="rId101" Type="http://schemas.openxmlformats.org/officeDocument/2006/relationships/slideLayout" Target="../slideLayouts/slideLayout955.xml"/><Relationship Id="rId122" Type="http://schemas.openxmlformats.org/officeDocument/2006/relationships/slideLayout" Target="../slideLayouts/slideLayout976.xml"/><Relationship Id="rId143" Type="http://schemas.openxmlformats.org/officeDocument/2006/relationships/slideLayout" Target="../slideLayouts/slideLayout997.xml"/><Relationship Id="rId164" Type="http://schemas.openxmlformats.org/officeDocument/2006/relationships/slideLayout" Target="../slideLayouts/slideLayout1018.xml"/><Relationship Id="rId185" Type="http://schemas.openxmlformats.org/officeDocument/2006/relationships/slideLayout" Target="../slideLayouts/slideLayout1039.xml"/><Relationship Id="rId9" Type="http://schemas.openxmlformats.org/officeDocument/2006/relationships/slideLayout" Target="../slideLayouts/slideLayout863.xml"/><Relationship Id="rId210" Type="http://schemas.openxmlformats.org/officeDocument/2006/relationships/slideLayout" Target="../slideLayouts/slideLayout1064.xml"/><Relationship Id="rId26" Type="http://schemas.openxmlformats.org/officeDocument/2006/relationships/slideLayout" Target="../slideLayouts/slideLayout880.xml"/><Relationship Id="rId231" Type="http://schemas.openxmlformats.org/officeDocument/2006/relationships/slideLayout" Target="../slideLayouts/slideLayout1085.xml"/><Relationship Id="rId252" Type="http://schemas.openxmlformats.org/officeDocument/2006/relationships/slideLayout" Target="../slideLayouts/slideLayout1106.xml"/><Relationship Id="rId273" Type="http://schemas.openxmlformats.org/officeDocument/2006/relationships/slideLayout" Target="../slideLayouts/slideLayout1127.xml"/><Relationship Id="rId294" Type="http://schemas.openxmlformats.org/officeDocument/2006/relationships/slideLayout" Target="../slideLayouts/slideLayout1148.xml"/><Relationship Id="rId308" Type="http://schemas.openxmlformats.org/officeDocument/2006/relationships/slideLayout" Target="../slideLayouts/slideLayout1162.xml"/><Relationship Id="rId329" Type="http://schemas.openxmlformats.org/officeDocument/2006/relationships/slideLayout" Target="../slideLayouts/slideLayout1183.xml"/><Relationship Id="rId47" Type="http://schemas.openxmlformats.org/officeDocument/2006/relationships/slideLayout" Target="../slideLayouts/slideLayout901.xml"/><Relationship Id="rId68" Type="http://schemas.openxmlformats.org/officeDocument/2006/relationships/slideLayout" Target="../slideLayouts/slideLayout922.xml"/><Relationship Id="rId89" Type="http://schemas.openxmlformats.org/officeDocument/2006/relationships/slideLayout" Target="../slideLayouts/slideLayout943.xml"/><Relationship Id="rId112" Type="http://schemas.openxmlformats.org/officeDocument/2006/relationships/slideLayout" Target="../slideLayouts/slideLayout966.xml"/><Relationship Id="rId133" Type="http://schemas.openxmlformats.org/officeDocument/2006/relationships/slideLayout" Target="../slideLayouts/slideLayout987.xml"/><Relationship Id="rId154" Type="http://schemas.openxmlformats.org/officeDocument/2006/relationships/slideLayout" Target="../slideLayouts/slideLayout1008.xml"/><Relationship Id="rId175" Type="http://schemas.openxmlformats.org/officeDocument/2006/relationships/slideLayout" Target="../slideLayouts/slideLayout1029.xml"/><Relationship Id="rId196" Type="http://schemas.openxmlformats.org/officeDocument/2006/relationships/slideLayout" Target="../slideLayouts/slideLayout1050.xml"/><Relationship Id="rId200" Type="http://schemas.openxmlformats.org/officeDocument/2006/relationships/slideLayout" Target="../slideLayouts/slideLayout1054.xml"/><Relationship Id="rId16" Type="http://schemas.openxmlformats.org/officeDocument/2006/relationships/slideLayout" Target="../slideLayouts/slideLayout870.xml"/><Relationship Id="rId221" Type="http://schemas.openxmlformats.org/officeDocument/2006/relationships/slideLayout" Target="../slideLayouts/slideLayout1075.xml"/><Relationship Id="rId242" Type="http://schemas.openxmlformats.org/officeDocument/2006/relationships/slideLayout" Target="../slideLayouts/slideLayout1096.xml"/><Relationship Id="rId263" Type="http://schemas.openxmlformats.org/officeDocument/2006/relationships/slideLayout" Target="../slideLayouts/slideLayout1117.xml"/><Relationship Id="rId284" Type="http://schemas.openxmlformats.org/officeDocument/2006/relationships/slideLayout" Target="../slideLayouts/slideLayout1138.xml"/><Relationship Id="rId319" Type="http://schemas.openxmlformats.org/officeDocument/2006/relationships/slideLayout" Target="../slideLayouts/slideLayout1173.xml"/><Relationship Id="rId37" Type="http://schemas.openxmlformats.org/officeDocument/2006/relationships/slideLayout" Target="../slideLayouts/slideLayout891.xml"/><Relationship Id="rId58" Type="http://schemas.openxmlformats.org/officeDocument/2006/relationships/slideLayout" Target="../slideLayouts/slideLayout912.xml"/><Relationship Id="rId79" Type="http://schemas.openxmlformats.org/officeDocument/2006/relationships/slideLayout" Target="../slideLayouts/slideLayout933.xml"/><Relationship Id="rId102" Type="http://schemas.openxmlformats.org/officeDocument/2006/relationships/slideLayout" Target="../slideLayouts/slideLayout956.xml"/><Relationship Id="rId123" Type="http://schemas.openxmlformats.org/officeDocument/2006/relationships/slideLayout" Target="../slideLayouts/slideLayout977.xml"/><Relationship Id="rId144" Type="http://schemas.openxmlformats.org/officeDocument/2006/relationships/slideLayout" Target="../slideLayouts/slideLayout998.xml"/><Relationship Id="rId330" Type="http://schemas.openxmlformats.org/officeDocument/2006/relationships/slideLayout" Target="../slideLayouts/slideLayout1184.xml"/><Relationship Id="rId90" Type="http://schemas.openxmlformats.org/officeDocument/2006/relationships/slideLayout" Target="../slideLayouts/slideLayout944.xml"/><Relationship Id="rId165" Type="http://schemas.openxmlformats.org/officeDocument/2006/relationships/slideLayout" Target="../slideLayouts/slideLayout1019.xml"/><Relationship Id="rId186" Type="http://schemas.openxmlformats.org/officeDocument/2006/relationships/slideLayout" Target="../slideLayouts/slideLayout1040.xml"/><Relationship Id="rId211" Type="http://schemas.openxmlformats.org/officeDocument/2006/relationships/slideLayout" Target="../slideLayouts/slideLayout1065.xml"/><Relationship Id="rId232" Type="http://schemas.openxmlformats.org/officeDocument/2006/relationships/slideLayout" Target="../slideLayouts/slideLayout1086.xml"/><Relationship Id="rId253" Type="http://schemas.openxmlformats.org/officeDocument/2006/relationships/slideLayout" Target="../slideLayouts/slideLayout1107.xml"/><Relationship Id="rId274" Type="http://schemas.openxmlformats.org/officeDocument/2006/relationships/slideLayout" Target="../slideLayouts/slideLayout1128.xml"/><Relationship Id="rId295" Type="http://schemas.openxmlformats.org/officeDocument/2006/relationships/slideLayout" Target="../slideLayouts/slideLayout1149.xml"/><Relationship Id="rId309" Type="http://schemas.openxmlformats.org/officeDocument/2006/relationships/slideLayout" Target="../slideLayouts/slideLayout1163.xml"/><Relationship Id="rId27" Type="http://schemas.openxmlformats.org/officeDocument/2006/relationships/slideLayout" Target="../slideLayouts/slideLayout881.xml"/><Relationship Id="rId48" Type="http://schemas.openxmlformats.org/officeDocument/2006/relationships/slideLayout" Target="../slideLayouts/slideLayout902.xml"/><Relationship Id="rId69" Type="http://schemas.openxmlformats.org/officeDocument/2006/relationships/slideLayout" Target="../slideLayouts/slideLayout923.xml"/><Relationship Id="rId113" Type="http://schemas.openxmlformats.org/officeDocument/2006/relationships/slideLayout" Target="../slideLayouts/slideLayout967.xml"/><Relationship Id="rId134" Type="http://schemas.openxmlformats.org/officeDocument/2006/relationships/slideLayout" Target="../slideLayouts/slideLayout988.xml"/><Relationship Id="rId320" Type="http://schemas.openxmlformats.org/officeDocument/2006/relationships/slideLayout" Target="../slideLayouts/slideLayout1174.xml"/><Relationship Id="rId80" Type="http://schemas.openxmlformats.org/officeDocument/2006/relationships/slideLayout" Target="../slideLayouts/slideLayout934.xml"/><Relationship Id="rId155" Type="http://schemas.openxmlformats.org/officeDocument/2006/relationships/slideLayout" Target="../slideLayouts/slideLayout1009.xml"/><Relationship Id="rId176" Type="http://schemas.openxmlformats.org/officeDocument/2006/relationships/slideLayout" Target="../slideLayouts/slideLayout1030.xml"/><Relationship Id="rId197" Type="http://schemas.openxmlformats.org/officeDocument/2006/relationships/slideLayout" Target="../slideLayouts/slideLayout1051.xml"/><Relationship Id="rId201" Type="http://schemas.openxmlformats.org/officeDocument/2006/relationships/slideLayout" Target="../slideLayouts/slideLayout1055.xml"/><Relationship Id="rId222" Type="http://schemas.openxmlformats.org/officeDocument/2006/relationships/slideLayout" Target="../slideLayouts/slideLayout1076.xml"/><Relationship Id="rId243" Type="http://schemas.openxmlformats.org/officeDocument/2006/relationships/slideLayout" Target="../slideLayouts/slideLayout1097.xml"/><Relationship Id="rId264" Type="http://schemas.openxmlformats.org/officeDocument/2006/relationships/slideLayout" Target="../slideLayouts/slideLayout1118.xml"/><Relationship Id="rId285" Type="http://schemas.openxmlformats.org/officeDocument/2006/relationships/slideLayout" Target="../slideLayouts/slideLayout1139.xml"/><Relationship Id="rId17" Type="http://schemas.openxmlformats.org/officeDocument/2006/relationships/slideLayout" Target="../slideLayouts/slideLayout871.xml"/><Relationship Id="rId38" Type="http://schemas.openxmlformats.org/officeDocument/2006/relationships/slideLayout" Target="../slideLayouts/slideLayout892.xml"/><Relationship Id="rId59" Type="http://schemas.openxmlformats.org/officeDocument/2006/relationships/slideLayout" Target="../slideLayouts/slideLayout913.xml"/><Relationship Id="rId103" Type="http://schemas.openxmlformats.org/officeDocument/2006/relationships/slideLayout" Target="../slideLayouts/slideLayout957.xml"/><Relationship Id="rId124" Type="http://schemas.openxmlformats.org/officeDocument/2006/relationships/slideLayout" Target="../slideLayouts/slideLayout978.xml"/><Relationship Id="rId310" Type="http://schemas.openxmlformats.org/officeDocument/2006/relationships/slideLayout" Target="../slideLayouts/slideLayout1164.xml"/><Relationship Id="rId70" Type="http://schemas.openxmlformats.org/officeDocument/2006/relationships/slideLayout" Target="../slideLayouts/slideLayout924.xml"/><Relationship Id="rId91" Type="http://schemas.openxmlformats.org/officeDocument/2006/relationships/slideLayout" Target="../slideLayouts/slideLayout945.xml"/><Relationship Id="rId145" Type="http://schemas.openxmlformats.org/officeDocument/2006/relationships/slideLayout" Target="../slideLayouts/slideLayout999.xml"/><Relationship Id="rId166" Type="http://schemas.openxmlformats.org/officeDocument/2006/relationships/slideLayout" Target="../slideLayouts/slideLayout1020.xml"/><Relationship Id="rId187" Type="http://schemas.openxmlformats.org/officeDocument/2006/relationships/slideLayout" Target="../slideLayouts/slideLayout1041.xml"/><Relationship Id="rId331" Type="http://schemas.openxmlformats.org/officeDocument/2006/relationships/theme" Target="../theme/theme20.xml"/><Relationship Id="rId1" Type="http://schemas.openxmlformats.org/officeDocument/2006/relationships/slideLayout" Target="../slideLayouts/slideLayout855.xml"/><Relationship Id="rId212" Type="http://schemas.openxmlformats.org/officeDocument/2006/relationships/slideLayout" Target="../slideLayouts/slideLayout1066.xml"/><Relationship Id="rId233" Type="http://schemas.openxmlformats.org/officeDocument/2006/relationships/slideLayout" Target="../slideLayouts/slideLayout1087.xml"/><Relationship Id="rId254" Type="http://schemas.openxmlformats.org/officeDocument/2006/relationships/slideLayout" Target="../slideLayouts/slideLayout1108.xml"/><Relationship Id="rId28" Type="http://schemas.openxmlformats.org/officeDocument/2006/relationships/slideLayout" Target="../slideLayouts/slideLayout882.xml"/><Relationship Id="rId49" Type="http://schemas.openxmlformats.org/officeDocument/2006/relationships/slideLayout" Target="../slideLayouts/slideLayout903.xml"/><Relationship Id="rId114" Type="http://schemas.openxmlformats.org/officeDocument/2006/relationships/slideLayout" Target="../slideLayouts/slideLayout968.xml"/><Relationship Id="rId275" Type="http://schemas.openxmlformats.org/officeDocument/2006/relationships/slideLayout" Target="../slideLayouts/slideLayout1129.xml"/><Relationship Id="rId296" Type="http://schemas.openxmlformats.org/officeDocument/2006/relationships/slideLayout" Target="../slideLayouts/slideLayout1150.xml"/><Relationship Id="rId300" Type="http://schemas.openxmlformats.org/officeDocument/2006/relationships/slideLayout" Target="../slideLayouts/slideLayout1154.xml"/><Relationship Id="rId60" Type="http://schemas.openxmlformats.org/officeDocument/2006/relationships/slideLayout" Target="../slideLayouts/slideLayout914.xml"/><Relationship Id="rId81" Type="http://schemas.openxmlformats.org/officeDocument/2006/relationships/slideLayout" Target="../slideLayouts/slideLayout935.xml"/><Relationship Id="rId135" Type="http://schemas.openxmlformats.org/officeDocument/2006/relationships/slideLayout" Target="../slideLayouts/slideLayout989.xml"/><Relationship Id="rId156" Type="http://schemas.openxmlformats.org/officeDocument/2006/relationships/slideLayout" Target="../slideLayouts/slideLayout1010.xml"/><Relationship Id="rId177" Type="http://schemas.openxmlformats.org/officeDocument/2006/relationships/slideLayout" Target="../slideLayouts/slideLayout1031.xml"/><Relationship Id="rId198" Type="http://schemas.openxmlformats.org/officeDocument/2006/relationships/slideLayout" Target="../slideLayouts/slideLayout1052.xml"/><Relationship Id="rId321" Type="http://schemas.openxmlformats.org/officeDocument/2006/relationships/slideLayout" Target="../slideLayouts/slideLayout1175.xml"/><Relationship Id="rId202" Type="http://schemas.openxmlformats.org/officeDocument/2006/relationships/slideLayout" Target="../slideLayouts/slideLayout1056.xml"/><Relationship Id="rId223" Type="http://schemas.openxmlformats.org/officeDocument/2006/relationships/slideLayout" Target="../slideLayouts/slideLayout1077.xml"/><Relationship Id="rId244" Type="http://schemas.openxmlformats.org/officeDocument/2006/relationships/slideLayout" Target="../slideLayouts/slideLayout1098.xml"/><Relationship Id="rId18" Type="http://schemas.openxmlformats.org/officeDocument/2006/relationships/slideLayout" Target="../slideLayouts/slideLayout872.xml"/><Relationship Id="rId39" Type="http://schemas.openxmlformats.org/officeDocument/2006/relationships/slideLayout" Target="../slideLayouts/slideLayout893.xml"/><Relationship Id="rId265" Type="http://schemas.openxmlformats.org/officeDocument/2006/relationships/slideLayout" Target="../slideLayouts/slideLayout1119.xml"/><Relationship Id="rId286" Type="http://schemas.openxmlformats.org/officeDocument/2006/relationships/slideLayout" Target="../slideLayouts/slideLayout1140.xml"/><Relationship Id="rId50" Type="http://schemas.openxmlformats.org/officeDocument/2006/relationships/slideLayout" Target="../slideLayouts/slideLayout904.xml"/><Relationship Id="rId104" Type="http://schemas.openxmlformats.org/officeDocument/2006/relationships/slideLayout" Target="../slideLayouts/slideLayout958.xml"/><Relationship Id="rId125" Type="http://schemas.openxmlformats.org/officeDocument/2006/relationships/slideLayout" Target="../slideLayouts/slideLayout979.xml"/><Relationship Id="rId146" Type="http://schemas.openxmlformats.org/officeDocument/2006/relationships/slideLayout" Target="../slideLayouts/slideLayout1000.xml"/><Relationship Id="rId167" Type="http://schemas.openxmlformats.org/officeDocument/2006/relationships/slideLayout" Target="../slideLayouts/slideLayout1021.xml"/><Relationship Id="rId188" Type="http://schemas.openxmlformats.org/officeDocument/2006/relationships/slideLayout" Target="../slideLayouts/slideLayout1042.xml"/><Relationship Id="rId311" Type="http://schemas.openxmlformats.org/officeDocument/2006/relationships/slideLayout" Target="../slideLayouts/slideLayout1165.xml"/><Relationship Id="rId332" Type="http://schemas.openxmlformats.org/officeDocument/2006/relationships/image" Target="../media/image1.png"/><Relationship Id="rId71" Type="http://schemas.openxmlformats.org/officeDocument/2006/relationships/slideLayout" Target="../slideLayouts/slideLayout925.xml"/><Relationship Id="rId92" Type="http://schemas.openxmlformats.org/officeDocument/2006/relationships/slideLayout" Target="../slideLayouts/slideLayout946.xml"/><Relationship Id="rId213" Type="http://schemas.openxmlformats.org/officeDocument/2006/relationships/slideLayout" Target="../slideLayouts/slideLayout1067.xml"/><Relationship Id="rId234" Type="http://schemas.openxmlformats.org/officeDocument/2006/relationships/slideLayout" Target="../slideLayouts/slideLayout1088.xml"/><Relationship Id="rId2" Type="http://schemas.openxmlformats.org/officeDocument/2006/relationships/slideLayout" Target="../slideLayouts/slideLayout856.xml"/><Relationship Id="rId29" Type="http://schemas.openxmlformats.org/officeDocument/2006/relationships/slideLayout" Target="../slideLayouts/slideLayout883.xml"/><Relationship Id="rId255" Type="http://schemas.openxmlformats.org/officeDocument/2006/relationships/slideLayout" Target="../slideLayouts/slideLayout1109.xml"/><Relationship Id="rId276" Type="http://schemas.openxmlformats.org/officeDocument/2006/relationships/slideLayout" Target="../slideLayouts/slideLayout1130.xml"/><Relationship Id="rId297" Type="http://schemas.openxmlformats.org/officeDocument/2006/relationships/slideLayout" Target="../slideLayouts/slideLayout1151.xml"/><Relationship Id="rId40" Type="http://schemas.openxmlformats.org/officeDocument/2006/relationships/slideLayout" Target="../slideLayouts/slideLayout894.xml"/><Relationship Id="rId115" Type="http://schemas.openxmlformats.org/officeDocument/2006/relationships/slideLayout" Target="../slideLayouts/slideLayout969.xml"/><Relationship Id="rId136" Type="http://schemas.openxmlformats.org/officeDocument/2006/relationships/slideLayout" Target="../slideLayouts/slideLayout990.xml"/><Relationship Id="rId157" Type="http://schemas.openxmlformats.org/officeDocument/2006/relationships/slideLayout" Target="../slideLayouts/slideLayout1011.xml"/><Relationship Id="rId178" Type="http://schemas.openxmlformats.org/officeDocument/2006/relationships/slideLayout" Target="../slideLayouts/slideLayout1032.xml"/><Relationship Id="rId301" Type="http://schemas.openxmlformats.org/officeDocument/2006/relationships/slideLayout" Target="../slideLayouts/slideLayout1155.xml"/><Relationship Id="rId322" Type="http://schemas.openxmlformats.org/officeDocument/2006/relationships/slideLayout" Target="../slideLayouts/slideLayout1176.xml"/><Relationship Id="rId61" Type="http://schemas.openxmlformats.org/officeDocument/2006/relationships/slideLayout" Target="../slideLayouts/slideLayout915.xml"/><Relationship Id="rId82" Type="http://schemas.openxmlformats.org/officeDocument/2006/relationships/slideLayout" Target="../slideLayouts/slideLayout936.xml"/><Relationship Id="rId199" Type="http://schemas.openxmlformats.org/officeDocument/2006/relationships/slideLayout" Target="../slideLayouts/slideLayout1053.xml"/><Relationship Id="rId203" Type="http://schemas.openxmlformats.org/officeDocument/2006/relationships/slideLayout" Target="../slideLayouts/slideLayout1057.xml"/><Relationship Id="rId19" Type="http://schemas.openxmlformats.org/officeDocument/2006/relationships/slideLayout" Target="../slideLayouts/slideLayout873.xml"/><Relationship Id="rId224" Type="http://schemas.openxmlformats.org/officeDocument/2006/relationships/slideLayout" Target="../slideLayouts/slideLayout1078.xml"/><Relationship Id="rId245" Type="http://schemas.openxmlformats.org/officeDocument/2006/relationships/slideLayout" Target="../slideLayouts/slideLayout1099.xml"/><Relationship Id="rId266" Type="http://schemas.openxmlformats.org/officeDocument/2006/relationships/slideLayout" Target="../slideLayouts/slideLayout1120.xml"/><Relationship Id="rId287" Type="http://schemas.openxmlformats.org/officeDocument/2006/relationships/slideLayout" Target="../slideLayouts/slideLayout1141.xml"/><Relationship Id="rId30" Type="http://schemas.openxmlformats.org/officeDocument/2006/relationships/slideLayout" Target="../slideLayouts/slideLayout884.xml"/><Relationship Id="rId105" Type="http://schemas.openxmlformats.org/officeDocument/2006/relationships/slideLayout" Target="../slideLayouts/slideLayout959.xml"/><Relationship Id="rId126" Type="http://schemas.openxmlformats.org/officeDocument/2006/relationships/slideLayout" Target="../slideLayouts/slideLayout980.xml"/><Relationship Id="rId147" Type="http://schemas.openxmlformats.org/officeDocument/2006/relationships/slideLayout" Target="../slideLayouts/slideLayout1001.xml"/><Relationship Id="rId168" Type="http://schemas.openxmlformats.org/officeDocument/2006/relationships/slideLayout" Target="../slideLayouts/slideLayout1022.xml"/><Relationship Id="rId312" Type="http://schemas.openxmlformats.org/officeDocument/2006/relationships/slideLayout" Target="../slideLayouts/slideLayout1166.xml"/><Relationship Id="rId51" Type="http://schemas.openxmlformats.org/officeDocument/2006/relationships/slideLayout" Target="../slideLayouts/slideLayout905.xml"/><Relationship Id="rId72" Type="http://schemas.openxmlformats.org/officeDocument/2006/relationships/slideLayout" Target="../slideLayouts/slideLayout926.xml"/><Relationship Id="rId93" Type="http://schemas.openxmlformats.org/officeDocument/2006/relationships/slideLayout" Target="../slideLayouts/slideLayout947.xml"/><Relationship Id="rId189" Type="http://schemas.openxmlformats.org/officeDocument/2006/relationships/slideLayout" Target="../slideLayouts/slideLayout1043.xml"/><Relationship Id="rId3" Type="http://schemas.openxmlformats.org/officeDocument/2006/relationships/slideLayout" Target="../slideLayouts/slideLayout857.xml"/><Relationship Id="rId214" Type="http://schemas.openxmlformats.org/officeDocument/2006/relationships/slideLayout" Target="../slideLayouts/slideLayout1068.xml"/><Relationship Id="rId235" Type="http://schemas.openxmlformats.org/officeDocument/2006/relationships/slideLayout" Target="../slideLayouts/slideLayout1089.xml"/><Relationship Id="rId256" Type="http://schemas.openxmlformats.org/officeDocument/2006/relationships/slideLayout" Target="../slideLayouts/slideLayout1110.xml"/><Relationship Id="rId277" Type="http://schemas.openxmlformats.org/officeDocument/2006/relationships/slideLayout" Target="../slideLayouts/slideLayout1131.xml"/><Relationship Id="rId298" Type="http://schemas.openxmlformats.org/officeDocument/2006/relationships/slideLayout" Target="../slideLayouts/slideLayout1152.xml"/><Relationship Id="rId116" Type="http://schemas.openxmlformats.org/officeDocument/2006/relationships/slideLayout" Target="../slideLayouts/slideLayout970.xml"/><Relationship Id="rId137" Type="http://schemas.openxmlformats.org/officeDocument/2006/relationships/slideLayout" Target="../slideLayouts/slideLayout991.xml"/><Relationship Id="rId158" Type="http://schemas.openxmlformats.org/officeDocument/2006/relationships/slideLayout" Target="../slideLayouts/slideLayout1012.xml"/><Relationship Id="rId302" Type="http://schemas.openxmlformats.org/officeDocument/2006/relationships/slideLayout" Target="../slideLayouts/slideLayout1156.xml"/><Relationship Id="rId323" Type="http://schemas.openxmlformats.org/officeDocument/2006/relationships/slideLayout" Target="../slideLayouts/slideLayout1177.xml"/><Relationship Id="rId20" Type="http://schemas.openxmlformats.org/officeDocument/2006/relationships/slideLayout" Target="../slideLayouts/slideLayout874.xml"/><Relationship Id="rId41" Type="http://schemas.openxmlformats.org/officeDocument/2006/relationships/slideLayout" Target="../slideLayouts/slideLayout895.xml"/><Relationship Id="rId62" Type="http://schemas.openxmlformats.org/officeDocument/2006/relationships/slideLayout" Target="../slideLayouts/slideLayout916.xml"/><Relationship Id="rId83" Type="http://schemas.openxmlformats.org/officeDocument/2006/relationships/slideLayout" Target="../slideLayouts/slideLayout937.xml"/><Relationship Id="rId179" Type="http://schemas.openxmlformats.org/officeDocument/2006/relationships/slideLayout" Target="../slideLayouts/slideLayout1033.xml"/><Relationship Id="rId190" Type="http://schemas.openxmlformats.org/officeDocument/2006/relationships/slideLayout" Target="../slideLayouts/slideLayout1044.xml"/><Relationship Id="rId204" Type="http://schemas.openxmlformats.org/officeDocument/2006/relationships/slideLayout" Target="../slideLayouts/slideLayout1058.xml"/><Relationship Id="rId225" Type="http://schemas.openxmlformats.org/officeDocument/2006/relationships/slideLayout" Target="../slideLayouts/slideLayout1079.xml"/><Relationship Id="rId246" Type="http://schemas.openxmlformats.org/officeDocument/2006/relationships/slideLayout" Target="../slideLayouts/slideLayout1100.xml"/><Relationship Id="rId267" Type="http://schemas.openxmlformats.org/officeDocument/2006/relationships/slideLayout" Target="../slideLayouts/slideLayout1121.xml"/><Relationship Id="rId288" Type="http://schemas.openxmlformats.org/officeDocument/2006/relationships/slideLayout" Target="../slideLayouts/slideLayout1142.xml"/><Relationship Id="rId106" Type="http://schemas.openxmlformats.org/officeDocument/2006/relationships/slideLayout" Target="../slideLayouts/slideLayout960.xml"/><Relationship Id="rId127" Type="http://schemas.openxmlformats.org/officeDocument/2006/relationships/slideLayout" Target="../slideLayouts/slideLayout981.xml"/><Relationship Id="rId313" Type="http://schemas.openxmlformats.org/officeDocument/2006/relationships/slideLayout" Target="../slideLayouts/slideLayout1167.xml"/><Relationship Id="rId10" Type="http://schemas.openxmlformats.org/officeDocument/2006/relationships/slideLayout" Target="../slideLayouts/slideLayout864.xml"/><Relationship Id="rId31" Type="http://schemas.openxmlformats.org/officeDocument/2006/relationships/slideLayout" Target="../slideLayouts/slideLayout885.xml"/><Relationship Id="rId52" Type="http://schemas.openxmlformats.org/officeDocument/2006/relationships/slideLayout" Target="../slideLayouts/slideLayout906.xml"/><Relationship Id="rId73" Type="http://schemas.openxmlformats.org/officeDocument/2006/relationships/slideLayout" Target="../slideLayouts/slideLayout927.xml"/><Relationship Id="rId94" Type="http://schemas.openxmlformats.org/officeDocument/2006/relationships/slideLayout" Target="../slideLayouts/slideLayout948.xml"/><Relationship Id="rId148" Type="http://schemas.openxmlformats.org/officeDocument/2006/relationships/slideLayout" Target="../slideLayouts/slideLayout1002.xml"/><Relationship Id="rId169" Type="http://schemas.openxmlformats.org/officeDocument/2006/relationships/slideLayout" Target="../slideLayouts/slideLayout1023.xml"/><Relationship Id="rId4" Type="http://schemas.openxmlformats.org/officeDocument/2006/relationships/slideLayout" Target="../slideLayouts/slideLayout858.xml"/><Relationship Id="rId180" Type="http://schemas.openxmlformats.org/officeDocument/2006/relationships/slideLayout" Target="../slideLayouts/slideLayout1034.xml"/><Relationship Id="rId215" Type="http://schemas.openxmlformats.org/officeDocument/2006/relationships/slideLayout" Target="../slideLayouts/slideLayout1069.xml"/><Relationship Id="rId236" Type="http://schemas.openxmlformats.org/officeDocument/2006/relationships/slideLayout" Target="../slideLayouts/slideLayout1090.xml"/><Relationship Id="rId257" Type="http://schemas.openxmlformats.org/officeDocument/2006/relationships/slideLayout" Target="../slideLayouts/slideLayout1111.xml"/><Relationship Id="rId278" Type="http://schemas.openxmlformats.org/officeDocument/2006/relationships/slideLayout" Target="../slideLayouts/slideLayout1132.xml"/><Relationship Id="rId303" Type="http://schemas.openxmlformats.org/officeDocument/2006/relationships/slideLayout" Target="../slideLayouts/slideLayout1157.xml"/><Relationship Id="rId42" Type="http://schemas.openxmlformats.org/officeDocument/2006/relationships/slideLayout" Target="../slideLayouts/slideLayout896.xml"/><Relationship Id="rId84" Type="http://schemas.openxmlformats.org/officeDocument/2006/relationships/slideLayout" Target="../slideLayouts/slideLayout938.xml"/><Relationship Id="rId138" Type="http://schemas.openxmlformats.org/officeDocument/2006/relationships/slideLayout" Target="../slideLayouts/slideLayout992.xml"/><Relationship Id="rId191" Type="http://schemas.openxmlformats.org/officeDocument/2006/relationships/slideLayout" Target="../slideLayouts/slideLayout1045.xml"/><Relationship Id="rId205" Type="http://schemas.openxmlformats.org/officeDocument/2006/relationships/slideLayout" Target="../slideLayouts/slideLayout1059.xml"/><Relationship Id="rId247" Type="http://schemas.openxmlformats.org/officeDocument/2006/relationships/slideLayout" Target="../slideLayouts/slideLayout1101.xml"/><Relationship Id="rId107" Type="http://schemas.openxmlformats.org/officeDocument/2006/relationships/slideLayout" Target="../slideLayouts/slideLayout961.xml"/><Relationship Id="rId289" Type="http://schemas.openxmlformats.org/officeDocument/2006/relationships/slideLayout" Target="../slideLayouts/slideLayout1143.xml"/><Relationship Id="rId11" Type="http://schemas.openxmlformats.org/officeDocument/2006/relationships/slideLayout" Target="../slideLayouts/slideLayout865.xml"/><Relationship Id="rId53" Type="http://schemas.openxmlformats.org/officeDocument/2006/relationships/slideLayout" Target="../slideLayouts/slideLayout907.xml"/><Relationship Id="rId149" Type="http://schemas.openxmlformats.org/officeDocument/2006/relationships/slideLayout" Target="../slideLayouts/slideLayout1003.xml"/><Relationship Id="rId314" Type="http://schemas.openxmlformats.org/officeDocument/2006/relationships/slideLayout" Target="../slideLayouts/slideLayout1168.xml"/><Relationship Id="rId95" Type="http://schemas.openxmlformats.org/officeDocument/2006/relationships/slideLayout" Target="../slideLayouts/slideLayout949.xml"/><Relationship Id="rId160" Type="http://schemas.openxmlformats.org/officeDocument/2006/relationships/slideLayout" Target="../slideLayouts/slideLayout1014.xml"/><Relationship Id="rId216" Type="http://schemas.openxmlformats.org/officeDocument/2006/relationships/slideLayout" Target="../slideLayouts/slideLayout1070.xml"/><Relationship Id="rId258" Type="http://schemas.openxmlformats.org/officeDocument/2006/relationships/slideLayout" Target="../slideLayouts/slideLayout1112.xml"/><Relationship Id="rId22" Type="http://schemas.openxmlformats.org/officeDocument/2006/relationships/slideLayout" Target="../slideLayouts/slideLayout876.xml"/><Relationship Id="rId64" Type="http://schemas.openxmlformats.org/officeDocument/2006/relationships/slideLayout" Target="../slideLayouts/slideLayout918.xml"/><Relationship Id="rId118" Type="http://schemas.openxmlformats.org/officeDocument/2006/relationships/slideLayout" Target="../slideLayouts/slideLayout972.xml"/><Relationship Id="rId325" Type="http://schemas.openxmlformats.org/officeDocument/2006/relationships/slideLayout" Target="../slideLayouts/slideLayout1179.xml"/><Relationship Id="rId171" Type="http://schemas.openxmlformats.org/officeDocument/2006/relationships/slideLayout" Target="../slideLayouts/slideLayout1025.xml"/><Relationship Id="rId227" Type="http://schemas.openxmlformats.org/officeDocument/2006/relationships/slideLayout" Target="../slideLayouts/slideLayout1081.xml"/><Relationship Id="rId269" Type="http://schemas.openxmlformats.org/officeDocument/2006/relationships/slideLayout" Target="../slideLayouts/slideLayout1123.xml"/><Relationship Id="rId33" Type="http://schemas.openxmlformats.org/officeDocument/2006/relationships/slideLayout" Target="../slideLayouts/slideLayout887.xml"/><Relationship Id="rId129" Type="http://schemas.openxmlformats.org/officeDocument/2006/relationships/slideLayout" Target="../slideLayouts/slideLayout983.xml"/><Relationship Id="rId280" Type="http://schemas.openxmlformats.org/officeDocument/2006/relationships/slideLayout" Target="../slideLayouts/slideLayout1134.xml"/><Relationship Id="rId75" Type="http://schemas.openxmlformats.org/officeDocument/2006/relationships/slideLayout" Target="../slideLayouts/slideLayout929.xml"/><Relationship Id="rId140" Type="http://schemas.openxmlformats.org/officeDocument/2006/relationships/slideLayout" Target="../slideLayouts/slideLayout994.xml"/><Relationship Id="rId182" Type="http://schemas.openxmlformats.org/officeDocument/2006/relationships/slideLayout" Target="../slideLayouts/slideLayout1036.xml"/><Relationship Id="rId6" Type="http://schemas.openxmlformats.org/officeDocument/2006/relationships/slideLayout" Target="../slideLayouts/slideLayout860.xml"/><Relationship Id="rId238" Type="http://schemas.openxmlformats.org/officeDocument/2006/relationships/slideLayout" Target="../slideLayouts/slideLayout1092.xml"/><Relationship Id="rId291" Type="http://schemas.openxmlformats.org/officeDocument/2006/relationships/slideLayout" Target="../slideLayouts/slideLayout1145.xml"/><Relationship Id="rId305" Type="http://schemas.openxmlformats.org/officeDocument/2006/relationships/slideLayout" Target="../slideLayouts/slideLayout1159.xml"/><Relationship Id="rId44" Type="http://schemas.openxmlformats.org/officeDocument/2006/relationships/slideLayout" Target="../slideLayouts/slideLayout898.xml"/><Relationship Id="rId86" Type="http://schemas.openxmlformats.org/officeDocument/2006/relationships/slideLayout" Target="../slideLayouts/slideLayout940.xml"/><Relationship Id="rId151" Type="http://schemas.openxmlformats.org/officeDocument/2006/relationships/slideLayout" Target="../slideLayouts/slideLayout1005.xml"/><Relationship Id="rId193" Type="http://schemas.openxmlformats.org/officeDocument/2006/relationships/slideLayout" Target="../slideLayouts/slideLayout1047.xml"/><Relationship Id="rId207" Type="http://schemas.openxmlformats.org/officeDocument/2006/relationships/slideLayout" Target="../slideLayouts/slideLayout1061.xml"/><Relationship Id="rId249" Type="http://schemas.openxmlformats.org/officeDocument/2006/relationships/slideLayout" Target="../slideLayouts/slideLayout1103.xml"/><Relationship Id="rId13" Type="http://schemas.openxmlformats.org/officeDocument/2006/relationships/slideLayout" Target="../slideLayouts/slideLayout867.xml"/><Relationship Id="rId109" Type="http://schemas.openxmlformats.org/officeDocument/2006/relationships/slideLayout" Target="../slideLayouts/slideLayout963.xml"/><Relationship Id="rId260" Type="http://schemas.openxmlformats.org/officeDocument/2006/relationships/slideLayout" Target="../slideLayouts/slideLayout1114.xml"/><Relationship Id="rId316" Type="http://schemas.openxmlformats.org/officeDocument/2006/relationships/slideLayout" Target="../slideLayouts/slideLayout1170.xml"/><Relationship Id="rId55" Type="http://schemas.openxmlformats.org/officeDocument/2006/relationships/slideLayout" Target="../slideLayouts/slideLayout909.xml"/><Relationship Id="rId97" Type="http://schemas.openxmlformats.org/officeDocument/2006/relationships/slideLayout" Target="../slideLayouts/slideLayout951.xml"/><Relationship Id="rId120" Type="http://schemas.openxmlformats.org/officeDocument/2006/relationships/slideLayout" Target="../slideLayouts/slideLayout974.xml"/><Relationship Id="rId162" Type="http://schemas.openxmlformats.org/officeDocument/2006/relationships/slideLayout" Target="../slideLayouts/slideLayout1016.xml"/><Relationship Id="rId218" Type="http://schemas.openxmlformats.org/officeDocument/2006/relationships/slideLayout" Target="../slideLayouts/slideLayout1072.xml"/></Relationships>
</file>

<file path=ppt/slideMasters/_rels/slideMaster21.xml.rels><?xml version="1.0" encoding="UTF-8" standalone="yes"?>
<Relationships xmlns="http://schemas.openxmlformats.org/package/2006/relationships"><Relationship Id="rId117" Type="http://schemas.openxmlformats.org/officeDocument/2006/relationships/slideLayout" Target="../slideLayouts/slideLayout1301.xml"/><Relationship Id="rId299" Type="http://schemas.openxmlformats.org/officeDocument/2006/relationships/slideLayout" Target="../slideLayouts/slideLayout1483.xml"/><Relationship Id="rId21" Type="http://schemas.openxmlformats.org/officeDocument/2006/relationships/slideLayout" Target="../slideLayouts/slideLayout1205.xml"/><Relationship Id="rId63" Type="http://schemas.openxmlformats.org/officeDocument/2006/relationships/slideLayout" Target="../slideLayouts/slideLayout1247.xml"/><Relationship Id="rId159" Type="http://schemas.openxmlformats.org/officeDocument/2006/relationships/slideLayout" Target="../slideLayouts/slideLayout1343.xml"/><Relationship Id="rId324" Type="http://schemas.openxmlformats.org/officeDocument/2006/relationships/slideLayout" Target="../slideLayouts/slideLayout1508.xml"/><Relationship Id="rId170" Type="http://schemas.openxmlformats.org/officeDocument/2006/relationships/slideLayout" Target="../slideLayouts/slideLayout1354.xml"/><Relationship Id="rId226" Type="http://schemas.openxmlformats.org/officeDocument/2006/relationships/slideLayout" Target="../slideLayouts/slideLayout1410.xml"/><Relationship Id="rId268" Type="http://schemas.openxmlformats.org/officeDocument/2006/relationships/slideLayout" Target="../slideLayouts/slideLayout1452.xml"/><Relationship Id="rId32" Type="http://schemas.openxmlformats.org/officeDocument/2006/relationships/slideLayout" Target="../slideLayouts/slideLayout1216.xml"/><Relationship Id="rId74" Type="http://schemas.openxmlformats.org/officeDocument/2006/relationships/slideLayout" Target="../slideLayouts/slideLayout1258.xml"/><Relationship Id="rId128" Type="http://schemas.openxmlformats.org/officeDocument/2006/relationships/slideLayout" Target="../slideLayouts/slideLayout1312.xml"/><Relationship Id="rId5" Type="http://schemas.openxmlformats.org/officeDocument/2006/relationships/slideLayout" Target="../slideLayouts/slideLayout1189.xml"/><Relationship Id="rId181" Type="http://schemas.openxmlformats.org/officeDocument/2006/relationships/slideLayout" Target="../slideLayouts/slideLayout1365.xml"/><Relationship Id="rId237" Type="http://schemas.openxmlformats.org/officeDocument/2006/relationships/slideLayout" Target="../slideLayouts/slideLayout1421.xml"/><Relationship Id="rId279" Type="http://schemas.openxmlformats.org/officeDocument/2006/relationships/slideLayout" Target="../slideLayouts/slideLayout1463.xml"/><Relationship Id="rId43" Type="http://schemas.openxmlformats.org/officeDocument/2006/relationships/slideLayout" Target="../slideLayouts/slideLayout1227.xml"/><Relationship Id="rId139" Type="http://schemas.openxmlformats.org/officeDocument/2006/relationships/slideLayout" Target="../slideLayouts/slideLayout1323.xml"/><Relationship Id="rId290" Type="http://schemas.openxmlformats.org/officeDocument/2006/relationships/slideLayout" Target="../slideLayouts/slideLayout1474.xml"/><Relationship Id="rId304" Type="http://schemas.openxmlformats.org/officeDocument/2006/relationships/slideLayout" Target="../slideLayouts/slideLayout1488.xml"/><Relationship Id="rId85" Type="http://schemas.openxmlformats.org/officeDocument/2006/relationships/slideLayout" Target="../slideLayouts/slideLayout1269.xml"/><Relationship Id="rId150" Type="http://schemas.openxmlformats.org/officeDocument/2006/relationships/slideLayout" Target="../slideLayouts/slideLayout1334.xml"/><Relationship Id="rId192" Type="http://schemas.openxmlformats.org/officeDocument/2006/relationships/slideLayout" Target="../slideLayouts/slideLayout1376.xml"/><Relationship Id="rId206" Type="http://schemas.openxmlformats.org/officeDocument/2006/relationships/slideLayout" Target="../slideLayouts/slideLayout1390.xml"/><Relationship Id="rId248" Type="http://schemas.openxmlformats.org/officeDocument/2006/relationships/slideLayout" Target="../slideLayouts/slideLayout1432.xml"/><Relationship Id="rId12" Type="http://schemas.openxmlformats.org/officeDocument/2006/relationships/slideLayout" Target="../slideLayouts/slideLayout1196.xml"/><Relationship Id="rId108" Type="http://schemas.openxmlformats.org/officeDocument/2006/relationships/slideLayout" Target="../slideLayouts/slideLayout1292.xml"/><Relationship Id="rId315" Type="http://schemas.openxmlformats.org/officeDocument/2006/relationships/slideLayout" Target="../slideLayouts/slideLayout1499.xml"/><Relationship Id="rId54" Type="http://schemas.openxmlformats.org/officeDocument/2006/relationships/slideLayout" Target="../slideLayouts/slideLayout1238.xml"/><Relationship Id="rId96" Type="http://schemas.openxmlformats.org/officeDocument/2006/relationships/slideLayout" Target="../slideLayouts/slideLayout1280.xml"/><Relationship Id="rId161" Type="http://schemas.openxmlformats.org/officeDocument/2006/relationships/slideLayout" Target="../slideLayouts/slideLayout1345.xml"/><Relationship Id="rId217" Type="http://schemas.openxmlformats.org/officeDocument/2006/relationships/slideLayout" Target="../slideLayouts/slideLayout1401.xml"/><Relationship Id="rId259" Type="http://schemas.openxmlformats.org/officeDocument/2006/relationships/slideLayout" Target="../slideLayouts/slideLayout1443.xml"/><Relationship Id="rId23" Type="http://schemas.openxmlformats.org/officeDocument/2006/relationships/slideLayout" Target="../slideLayouts/slideLayout1207.xml"/><Relationship Id="rId119" Type="http://schemas.openxmlformats.org/officeDocument/2006/relationships/slideLayout" Target="../slideLayouts/slideLayout1303.xml"/><Relationship Id="rId270" Type="http://schemas.openxmlformats.org/officeDocument/2006/relationships/slideLayout" Target="../slideLayouts/slideLayout1454.xml"/><Relationship Id="rId326" Type="http://schemas.openxmlformats.org/officeDocument/2006/relationships/slideLayout" Target="../slideLayouts/slideLayout1510.xml"/><Relationship Id="rId65" Type="http://schemas.openxmlformats.org/officeDocument/2006/relationships/slideLayout" Target="../slideLayouts/slideLayout1249.xml"/><Relationship Id="rId130" Type="http://schemas.openxmlformats.org/officeDocument/2006/relationships/slideLayout" Target="../slideLayouts/slideLayout1314.xml"/><Relationship Id="rId172" Type="http://schemas.openxmlformats.org/officeDocument/2006/relationships/slideLayout" Target="../slideLayouts/slideLayout1356.xml"/><Relationship Id="rId228" Type="http://schemas.openxmlformats.org/officeDocument/2006/relationships/slideLayout" Target="../slideLayouts/slideLayout1412.xml"/><Relationship Id="rId281" Type="http://schemas.openxmlformats.org/officeDocument/2006/relationships/slideLayout" Target="../slideLayouts/slideLayout1465.xml"/><Relationship Id="rId34" Type="http://schemas.openxmlformats.org/officeDocument/2006/relationships/slideLayout" Target="../slideLayouts/slideLayout1218.xml"/><Relationship Id="rId76" Type="http://schemas.openxmlformats.org/officeDocument/2006/relationships/slideLayout" Target="../slideLayouts/slideLayout1260.xml"/><Relationship Id="rId141" Type="http://schemas.openxmlformats.org/officeDocument/2006/relationships/slideLayout" Target="../slideLayouts/slideLayout1325.xml"/><Relationship Id="rId7" Type="http://schemas.openxmlformats.org/officeDocument/2006/relationships/slideLayout" Target="../slideLayouts/slideLayout1191.xml"/><Relationship Id="rId183" Type="http://schemas.openxmlformats.org/officeDocument/2006/relationships/slideLayout" Target="../slideLayouts/slideLayout1367.xml"/><Relationship Id="rId239" Type="http://schemas.openxmlformats.org/officeDocument/2006/relationships/slideLayout" Target="../slideLayouts/slideLayout1423.xml"/><Relationship Id="rId250" Type="http://schemas.openxmlformats.org/officeDocument/2006/relationships/slideLayout" Target="../slideLayouts/slideLayout1434.xml"/><Relationship Id="rId271" Type="http://schemas.openxmlformats.org/officeDocument/2006/relationships/slideLayout" Target="../slideLayouts/slideLayout1455.xml"/><Relationship Id="rId292" Type="http://schemas.openxmlformats.org/officeDocument/2006/relationships/slideLayout" Target="../slideLayouts/slideLayout1476.xml"/><Relationship Id="rId306" Type="http://schemas.openxmlformats.org/officeDocument/2006/relationships/slideLayout" Target="../slideLayouts/slideLayout1490.xml"/><Relationship Id="rId24" Type="http://schemas.openxmlformats.org/officeDocument/2006/relationships/slideLayout" Target="../slideLayouts/slideLayout1208.xml"/><Relationship Id="rId45" Type="http://schemas.openxmlformats.org/officeDocument/2006/relationships/slideLayout" Target="../slideLayouts/slideLayout1229.xml"/><Relationship Id="rId66" Type="http://schemas.openxmlformats.org/officeDocument/2006/relationships/slideLayout" Target="../slideLayouts/slideLayout1250.xml"/><Relationship Id="rId87" Type="http://schemas.openxmlformats.org/officeDocument/2006/relationships/slideLayout" Target="../slideLayouts/slideLayout1271.xml"/><Relationship Id="rId110" Type="http://schemas.openxmlformats.org/officeDocument/2006/relationships/slideLayout" Target="../slideLayouts/slideLayout1294.xml"/><Relationship Id="rId131" Type="http://schemas.openxmlformats.org/officeDocument/2006/relationships/slideLayout" Target="../slideLayouts/slideLayout1315.xml"/><Relationship Id="rId327" Type="http://schemas.openxmlformats.org/officeDocument/2006/relationships/slideLayout" Target="../slideLayouts/slideLayout1511.xml"/><Relationship Id="rId152" Type="http://schemas.openxmlformats.org/officeDocument/2006/relationships/slideLayout" Target="../slideLayouts/slideLayout1336.xml"/><Relationship Id="rId173" Type="http://schemas.openxmlformats.org/officeDocument/2006/relationships/slideLayout" Target="../slideLayouts/slideLayout1357.xml"/><Relationship Id="rId194" Type="http://schemas.openxmlformats.org/officeDocument/2006/relationships/slideLayout" Target="../slideLayouts/slideLayout1378.xml"/><Relationship Id="rId208" Type="http://schemas.openxmlformats.org/officeDocument/2006/relationships/slideLayout" Target="../slideLayouts/slideLayout1392.xml"/><Relationship Id="rId229" Type="http://schemas.openxmlformats.org/officeDocument/2006/relationships/slideLayout" Target="../slideLayouts/slideLayout1413.xml"/><Relationship Id="rId240" Type="http://schemas.openxmlformats.org/officeDocument/2006/relationships/slideLayout" Target="../slideLayouts/slideLayout1424.xml"/><Relationship Id="rId261" Type="http://schemas.openxmlformats.org/officeDocument/2006/relationships/slideLayout" Target="../slideLayouts/slideLayout1445.xml"/><Relationship Id="rId14" Type="http://schemas.openxmlformats.org/officeDocument/2006/relationships/slideLayout" Target="../slideLayouts/slideLayout1198.xml"/><Relationship Id="rId35" Type="http://schemas.openxmlformats.org/officeDocument/2006/relationships/slideLayout" Target="../slideLayouts/slideLayout1219.xml"/><Relationship Id="rId56" Type="http://schemas.openxmlformats.org/officeDocument/2006/relationships/slideLayout" Target="../slideLayouts/slideLayout1240.xml"/><Relationship Id="rId77" Type="http://schemas.openxmlformats.org/officeDocument/2006/relationships/slideLayout" Target="../slideLayouts/slideLayout1261.xml"/><Relationship Id="rId100" Type="http://schemas.openxmlformats.org/officeDocument/2006/relationships/slideLayout" Target="../slideLayouts/slideLayout1284.xml"/><Relationship Id="rId282" Type="http://schemas.openxmlformats.org/officeDocument/2006/relationships/slideLayout" Target="../slideLayouts/slideLayout1466.xml"/><Relationship Id="rId317" Type="http://schemas.openxmlformats.org/officeDocument/2006/relationships/slideLayout" Target="../slideLayouts/slideLayout1501.xml"/><Relationship Id="rId8" Type="http://schemas.openxmlformats.org/officeDocument/2006/relationships/slideLayout" Target="../slideLayouts/slideLayout1192.xml"/><Relationship Id="rId98" Type="http://schemas.openxmlformats.org/officeDocument/2006/relationships/slideLayout" Target="../slideLayouts/slideLayout1282.xml"/><Relationship Id="rId121" Type="http://schemas.openxmlformats.org/officeDocument/2006/relationships/slideLayout" Target="../slideLayouts/slideLayout1305.xml"/><Relationship Id="rId142" Type="http://schemas.openxmlformats.org/officeDocument/2006/relationships/slideLayout" Target="../slideLayouts/slideLayout1326.xml"/><Relationship Id="rId163" Type="http://schemas.openxmlformats.org/officeDocument/2006/relationships/slideLayout" Target="../slideLayouts/slideLayout1347.xml"/><Relationship Id="rId184" Type="http://schemas.openxmlformats.org/officeDocument/2006/relationships/slideLayout" Target="../slideLayouts/slideLayout1368.xml"/><Relationship Id="rId219" Type="http://schemas.openxmlformats.org/officeDocument/2006/relationships/slideLayout" Target="../slideLayouts/slideLayout1403.xml"/><Relationship Id="rId230" Type="http://schemas.openxmlformats.org/officeDocument/2006/relationships/slideLayout" Target="../slideLayouts/slideLayout1414.xml"/><Relationship Id="rId251" Type="http://schemas.openxmlformats.org/officeDocument/2006/relationships/slideLayout" Target="../slideLayouts/slideLayout1435.xml"/><Relationship Id="rId25" Type="http://schemas.openxmlformats.org/officeDocument/2006/relationships/slideLayout" Target="../slideLayouts/slideLayout1209.xml"/><Relationship Id="rId46" Type="http://schemas.openxmlformats.org/officeDocument/2006/relationships/slideLayout" Target="../slideLayouts/slideLayout1230.xml"/><Relationship Id="rId67" Type="http://schemas.openxmlformats.org/officeDocument/2006/relationships/slideLayout" Target="../slideLayouts/slideLayout1251.xml"/><Relationship Id="rId272" Type="http://schemas.openxmlformats.org/officeDocument/2006/relationships/slideLayout" Target="../slideLayouts/slideLayout1456.xml"/><Relationship Id="rId293" Type="http://schemas.openxmlformats.org/officeDocument/2006/relationships/slideLayout" Target="../slideLayouts/slideLayout1477.xml"/><Relationship Id="rId307" Type="http://schemas.openxmlformats.org/officeDocument/2006/relationships/slideLayout" Target="../slideLayouts/slideLayout1491.xml"/><Relationship Id="rId328" Type="http://schemas.openxmlformats.org/officeDocument/2006/relationships/slideLayout" Target="../slideLayouts/slideLayout1512.xml"/><Relationship Id="rId88" Type="http://schemas.openxmlformats.org/officeDocument/2006/relationships/slideLayout" Target="../slideLayouts/slideLayout1272.xml"/><Relationship Id="rId111" Type="http://schemas.openxmlformats.org/officeDocument/2006/relationships/slideLayout" Target="../slideLayouts/slideLayout1295.xml"/><Relationship Id="rId132" Type="http://schemas.openxmlformats.org/officeDocument/2006/relationships/slideLayout" Target="../slideLayouts/slideLayout1316.xml"/><Relationship Id="rId153" Type="http://schemas.openxmlformats.org/officeDocument/2006/relationships/slideLayout" Target="../slideLayouts/slideLayout1337.xml"/><Relationship Id="rId174" Type="http://schemas.openxmlformats.org/officeDocument/2006/relationships/slideLayout" Target="../slideLayouts/slideLayout1358.xml"/><Relationship Id="rId195" Type="http://schemas.openxmlformats.org/officeDocument/2006/relationships/slideLayout" Target="../slideLayouts/slideLayout1379.xml"/><Relationship Id="rId209" Type="http://schemas.openxmlformats.org/officeDocument/2006/relationships/slideLayout" Target="../slideLayouts/slideLayout1393.xml"/><Relationship Id="rId220" Type="http://schemas.openxmlformats.org/officeDocument/2006/relationships/slideLayout" Target="../slideLayouts/slideLayout1404.xml"/><Relationship Id="rId241" Type="http://schemas.openxmlformats.org/officeDocument/2006/relationships/slideLayout" Target="../slideLayouts/slideLayout1425.xml"/><Relationship Id="rId15" Type="http://schemas.openxmlformats.org/officeDocument/2006/relationships/slideLayout" Target="../slideLayouts/slideLayout1199.xml"/><Relationship Id="rId36" Type="http://schemas.openxmlformats.org/officeDocument/2006/relationships/slideLayout" Target="../slideLayouts/slideLayout1220.xml"/><Relationship Id="rId57" Type="http://schemas.openxmlformats.org/officeDocument/2006/relationships/slideLayout" Target="../slideLayouts/slideLayout1241.xml"/><Relationship Id="rId262" Type="http://schemas.openxmlformats.org/officeDocument/2006/relationships/slideLayout" Target="../slideLayouts/slideLayout1446.xml"/><Relationship Id="rId283" Type="http://schemas.openxmlformats.org/officeDocument/2006/relationships/slideLayout" Target="../slideLayouts/slideLayout1467.xml"/><Relationship Id="rId318" Type="http://schemas.openxmlformats.org/officeDocument/2006/relationships/slideLayout" Target="../slideLayouts/slideLayout1502.xml"/><Relationship Id="rId78" Type="http://schemas.openxmlformats.org/officeDocument/2006/relationships/slideLayout" Target="../slideLayouts/slideLayout1262.xml"/><Relationship Id="rId99" Type="http://schemas.openxmlformats.org/officeDocument/2006/relationships/slideLayout" Target="../slideLayouts/slideLayout1283.xml"/><Relationship Id="rId101" Type="http://schemas.openxmlformats.org/officeDocument/2006/relationships/slideLayout" Target="../slideLayouts/slideLayout1285.xml"/><Relationship Id="rId122" Type="http://schemas.openxmlformats.org/officeDocument/2006/relationships/slideLayout" Target="../slideLayouts/slideLayout1306.xml"/><Relationship Id="rId143" Type="http://schemas.openxmlformats.org/officeDocument/2006/relationships/slideLayout" Target="../slideLayouts/slideLayout1327.xml"/><Relationship Id="rId164" Type="http://schemas.openxmlformats.org/officeDocument/2006/relationships/slideLayout" Target="../slideLayouts/slideLayout1348.xml"/><Relationship Id="rId185" Type="http://schemas.openxmlformats.org/officeDocument/2006/relationships/slideLayout" Target="../slideLayouts/slideLayout1369.xml"/><Relationship Id="rId9" Type="http://schemas.openxmlformats.org/officeDocument/2006/relationships/slideLayout" Target="../slideLayouts/slideLayout1193.xml"/><Relationship Id="rId210" Type="http://schemas.openxmlformats.org/officeDocument/2006/relationships/slideLayout" Target="../slideLayouts/slideLayout1394.xml"/><Relationship Id="rId26" Type="http://schemas.openxmlformats.org/officeDocument/2006/relationships/slideLayout" Target="../slideLayouts/slideLayout1210.xml"/><Relationship Id="rId231" Type="http://schemas.openxmlformats.org/officeDocument/2006/relationships/slideLayout" Target="../slideLayouts/slideLayout1415.xml"/><Relationship Id="rId252" Type="http://schemas.openxmlformats.org/officeDocument/2006/relationships/slideLayout" Target="../slideLayouts/slideLayout1436.xml"/><Relationship Id="rId273" Type="http://schemas.openxmlformats.org/officeDocument/2006/relationships/slideLayout" Target="../slideLayouts/slideLayout1457.xml"/><Relationship Id="rId294" Type="http://schemas.openxmlformats.org/officeDocument/2006/relationships/slideLayout" Target="../slideLayouts/slideLayout1478.xml"/><Relationship Id="rId308" Type="http://schemas.openxmlformats.org/officeDocument/2006/relationships/slideLayout" Target="../slideLayouts/slideLayout1492.xml"/><Relationship Id="rId329" Type="http://schemas.openxmlformats.org/officeDocument/2006/relationships/slideLayout" Target="../slideLayouts/slideLayout1513.xml"/><Relationship Id="rId47" Type="http://schemas.openxmlformats.org/officeDocument/2006/relationships/slideLayout" Target="../slideLayouts/slideLayout1231.xml"/><Relationship Id="rId68" Type="http://schemas.openxmlformats.org/officeDocument/2006/relationships/slideLayout" Target="../slideLayouts/slideLayout1252.xml"/><Relationship Id="rId89" Type="http://schemas.openxmlformats.org/officeDocument/2006/relationships/slideLayout" Target="../slideLayouts/slideLayout1273.xml"/><Relationship Id="rId112" Type="http://schemas.openxmlformats.org/officeDocument/2006/relationships/slideLayout" Target="../slideLayouts/slideLayout1296.xml"/><Relationship Id="rId133" Type="http://schemas.openxmlformats.org/officeDocument/2006/relationships/slideLayout" Target="../slideLayouts/slideLayout1317.xml"/><Relationship Id="rId154" Type="http://schemas.openxmlformats.org/officeDocument/2006/relationships/slideLayout" Target="../slideLayouts/slideLayout1338.xml"/><Relationship Id="rId175" Type="http://schemas.openxmlformats.org/officeDocument/2006/relationships/slideLayout" Target="../slideLayouts/slideLayout1359.xml"/><Relationship Id="rId196" Type="http://schemas.openxmlformats.org/officeDocument/2006/relationships/slideLayout" Target="../slideLayouts/slideLayout1380.xml"/><Relationship Id="rId200" Type="http://schemas.openxmlformats.org/officeDocument/2006/relationships/slideLayout" Target="../slideLayouts/slideLayout1384.xml"/><Relationship Id="rId16" Type="http://schemas.openxmlformats.org/officeDocument/2006/relationships/slideLayout" Target="../slideLayouts/slideLayout1200.xml"/><Relationship Id="rId221" Type="http://schemas.openxmlformats.org/officeDocument/2006/relationships/slideLayout" Target="../slideLayouts/slideLayout1405.xml"/><Relationship Id="rId242" Type="http://schemas.openxmlformats.org/officeDocument/2006/relationships/slideLayout" Target="../slideLayouts/slideLayout1426.xml"/><Relationship Id="rId263" Type="http://schemas.openxmlformats.org/officeDocument/2006/relationships/slideLayout" Target="../slideLayouts/slideLayout1447.xml"/><Relationship Id="rId284" Type="http://schemas.openxmlformats.org/officeDocument/2006/relationships/slideLayout" Target="../slideLayouts/slideLayout1468.xml"/><Relationship Id="rId319" Type="http://schemas.openxmlformats.org/officeDocument/2006/relationships/slideLayout" Target="../slideLayouts/slideLayout1503.xml"/><Relationship Id="rId37" Type="http://schemas.openxmlformats.org/officeDocument/2006/relationships/slideLayout" Target="../slideLayouts/slideLayout1221.xml"/><Relationship Id="rId58" Type="http://schemas.openxmlformats.org/officeDocument/2006/relationships/slideLayout" Target="../slideLayouts/slideLayout1242.xml"/><Relationship Id="rId79" Type="http://schemas.openxmlformats.org/officeDocument/2006/relationships/slideLayout" Target="../slideLayouts/slideLayout1263.xml"/><Relationship Id="rId102" Type="http://schemas.openxmlformats.org/officeDocument/2006/relationships/slideLayout" Target="../slideLayouts/slideLayout1286.xml"/><Relationship Id="rId123" Type="http://schemas.openxmlformats.org/officeDocument/2006/relationships/slideLayout" Target="../slideLayouts/slideLayout1307.xml"/><Relationship Id="rId144" Type="http://schemas.openxmlformats.org/officeDocument/2006/relationships/slideLayout" Target="../slideLayouts/slideLayout1328.xml"/><Relationship Id="rId330" Type="http://schemas.openxmlformats.org/officeDocument/2006/relationships/slideLayout" Target="../slideLayouts/slideLayout1514.xml"/><Relationship Id="rId90" Type="http://schemas.openxmlformats.org/officeDocument/2006/relationships/slideLayout" Target="../slideLayouts/slideLayout1274.xml"/><Relationship Id="rId165" Type="http://schemas.openxmlformats.org/officeDocument/2006/relationships/slideLayout" Target="../slideLayouts/slideLayout1349.xml"/><Relationship Id="rId186" Type="http://schemas.openxmlformats.org/officeDocument/2006/relationships/slideLayout" Target="../slideLayouts/slideLayout1370.xml"/><Relationship Id="rId211" Type="http://schemas.openxmlformats.org/officeDocument/2006/relationships/slideLayout" Target="../slideLayouts/slideLayout1395.xml"/><Relationship Id="rId232" Type="http://schemas.openxmlformats.org/officeDocument/2006/relationships/slideLayout" Target="../slideLayouts/slideLayout1416.xml"/><Relationship Id="rId253" Type="http://schemas.openxmlformats.org/officeDocument/2006/relationships/slideLayout" Target="../slideLayouts/slideLayout1437.xml"/><Relationship Id="rId274" Type="http://schemas.openxmlformats.org/officeDocument/2006/relationships/slideLayout" Target="../slideLayouts/slideLayout1458.xml"/><Relationship Id="rId295" Type="http://schemas.openxmlformats.org/officeDocument/2006/relationships/slideLayout" Target="../slideLayouts/slideLayout1479.xml"/><Relationship Id="rId309" Type="http://schemas.openxmlformats.org/officeDocument/2006/relationships/slideLayout" Target="../slideLayouts/slideLayout1493.xml"/><Relationship Id="rId27" Type="http://schemas.openxmlformats.org/officeDocument/2006/relationships/slideLayout" Target="../slideLayouts/slideLayout1211.xml"/><Relationship Id="rId48" Type="http://schemas.openxmlformats.org/officeDocument/2006/relationships/slideLayout" Target="../slideLayouts/slideLayout1232.xml"/><Relationship Id="rId69" Type="http://schemas.openxmlformats.org/officeDocument/2006/relationships/slideLayout" Target="../slideLayouts/slideLayout1253.xml"/><Relationship Id="rId113" Type="http://schemas.openxmlformats.org/officeDocument/2006/relationships/slideLayout" Target="../slideLayouts/slideLayout1297.xml"/><Relationship Id="rId134" Type="http://schemas.openxmlformats.org/officeDocument/2006/relationships/slideLayout" Target="../slideLayouts/slideLayout1318.xml"/><Relationship Id="rId320" Type="http://schemas.openxmlformats.org/officeDocument/2006/relationships/slideLayout" Target="../slideLayouts/slideLayout1504.xml"/><Relationship Id="rId80" Type="http://schemas.openxmlformats.org/officeDocument/2006/relationships/slideLayout" Target="../slideLayouts/slideLayout1264.xml"/><Relationship Id="rId155" Type="http://schemas.openxmlformats.org/officeDocument/2006/relationships/slideLayout" Target="../slideLayouts/slideLayout1339.xml"/><Relationship Id="rId176" Type="http://schemas.openxmlformats.org/officeDocument/2006/relationships/slideLayout" Target="../slideLayouts/slideLayout1360.xml"/><Relationship Id="rId197" Type="http://schemas.openxmlformats.org/officeDocument/2006/relationships/slideLayout" Target="../slideLayouts/slideLayout1381.xml"/><Relationship Id="rId201" Type="http://schemas.openxmlformats.org/officeDocument/2006/relationships/slideLayout" Target="../slideLayouts/slideLayout1385.xml"/><Relationship Id="rId222" Type="http://schemas.openxmlformats.org/officeDocument/2006/relationships/slideLayout" Target="../slideLayouts/slideLayout1406.xml"/><Relationship Id="rId243" Type="http://schemas.openxmlformats.org/officeDocument/2006/relationships/slideLayout" Target="../slideLayouts/slideLayout1427.xml"/><Relationship Id="rId264" Type="http://schemas.openxmlformats.org/officeDocument/2006/relationships/slideLayout" Target="../slideLayouts/slideLayout1448.xml"/><Relationship Id="rId285" Type="http://schemas.openxmlformats.org/officeDocument/2006/relationships/slideLayout" Target="../slideLayouts/slideLayout1469.xml"/><Relationship Id="rId17" Type="http://schemas.openxmlformats.org/officeDocument/2006/relationships/slideLayout" Target="../slideLayouts/slideLayout1201.xml"/><Relationship Id="rId38" Type="http://schemas.openxmlformats.org/officeDocument/2006/relationships/slideLayout" Target="../slideLayouts/slideLayout1222.xml"/><Relationship Id="rId59" Type="http://schemas.openxmlformats.org/officeDocument/2006/relationships/slideLayout" Target="../slideLayouts/slideLayout1243.xml"/><Relationship Id="rId103" Type="http://schemas.openxmlformats.org/officeDocument/2006/relationships/slideLayout" Target="../slideLayouts/slideLayout1287.xml"/><Relationship Id="rId124" Type="http://schemas.openxmlformats.org/officeDocument/2006/relationships/slideLayout" Target="../slideLayouts/slideLayout1308.xml"/><Relationship Id="rId310" Type="http://schemas.openxmlformats.org/officeDocument/2006/relationships/slideLayout" Target="../slideLayouts/slideLayout1494.xml"/><Relationship Id="rId70" Type="http://schemas.openxmlformats.org/officeDocument/2006/relationships/slideLayout" Target="../slideLayouts/slideLayout1254.xml"/><Relationship Id="rId91" Type="http://schemas.openxmlformats.org/officeDocument/2006/relationships/slideLayout" Target="../slideLayouts/slideLayout1275.xml"/><Relationship Id="rId145" Type="http://schemas.openxmlformats.org/officeDocument/2006/relationships/slideLayout" Target="../slideLayouts/slideLayout1329.xml"/><Relationship Id="rId166" Type="http://schemas.openxmlformats.org/officeDocument/2006/relationships/slideLayout" Target="../slideLayouts/slideLayout1350.xml"/><Relationship Id="rId187" Type="http://schemas.openxmlformats.org/officeDocument/2006/relationships/slideLayout" Target="../slideLayouts/slideLayout1371.xml"/><Relationship Id="rId331" Type="http://schemas.openxmlformats.org/officeDocument/2006/relationships/theme" Target="../theme/theme21.xml"/><Relationship Id="rId1" Type="http://schemas.openxmlformats.org/officeDocument/2006/relationships/slideLayout" Target="../slideLayouts/slideLayout1185.xml"/><Relationship Id="rId212" Type="http://schemas.openxmlformats.org/officeDocument/2006/relationships/slideLayout" Target="../slideLayouts/slideLayout1396.xml"/><Relationship Id="rId233" Type="http://schemas.openxmlformats.org/officeDocument/2006/relationships/slideLayout" Target="../slideLayouts/slideLayout1417.xml"/><Relationship Id="rId254" Type="http://schemas.openxmlformats.org/officeDocument/2006/relationships/slideLayout" Target="../slideLayouts/slideLayout1438.xml"/><Relationship Id="rId28" Type="http://schemas.openxmlformats.org/officeDocument/2006/relationships/slideLayout" Target="../slideLayouts/slideLayout1212.xml"/><Relationship Id="rId49" Type="http://schemas.openxmlformats.org/officeDocument/2006/relationships/slideLayout" Target="../slideLayouts/slideLayout1233.xml"/><Relationship Id="rId114" Type="http://schemas.openxmlformats.org/officeDocument/2006/relationships/slideLayout" Target="../slideLayouts/slideLayout1298.xml"/><Relationship Id="rId275" Type="http://schemas.openxmlformats.org/officeDocument/2006/relationships/slideLayout" Target="../slideLayouts/slideLayout1459.xml"/><Relationship Id="rId296" Type="http://schemas.openxmlformats.org/officeDocument/2006/relationships/slideLayout" Target="../slideLayouts/slideLayout1480.xml"/><Relationship Id="rId300" Type="http://schemas.openxmlformats.org/officeDocument/2006/relationships/slideLayout" Target="../slideLayouts/slideLayout1484.xml"/><Relationship Id="rId60" Type="http://schemas.openxmlformats.org/officeDocument/2006/relationships/slideLayout" Target="../slideLayouts/slideLayout1244.xml"/><Relationship Id="rId81" Type="http://schemas.openxmlformats.org/officeDocument/2006/relationships/slideLayout" Target="../slideLayouts/slideLayout1265.xml"/><Relationship Id="rId135" Type="http://schemas.openxmlformats.org/officeDocument/2006/relationships/slideLayout" Target="../slideLayouts/slideLayout1319.xml"/><Relationship Id="rId156" Type="http://schemas.openxmlformats.org/officeDocument/2006/relationships/slideLayout" Target="../slideLayouts/slideLayout1340.xml"/><Relationship Id="rId177" Type="http://schemas.openxmlformats.org/officeDocument/2006/relationships/slideLayout" Target="../slideLayouts/slideLayout1361.xml"/><Relationship Id="rId198" Type="http://schemas.openxmlformats.org/officeDocument/2006/relationships/slideLayout" Target="../slideLayouts/slideLayout1382.xml"/><Relationship Id="rId321" Type="http://schemas.openxmlformats.org/officeDocument/2006/relationships/slideLayout" Target="../slideLayouts/slideLayout1505.xml"/><Relationship Id="rId202" Type="http://schemas.openxmlformats.org/officeDocument/2006/relationships/slideLayout" Target="../slideLayouts/slideLayout1386.xml"/><Relationship Id="rId223" Type="http://schemas.openxmlformats.org/officeDocument/2006/relationships/slideLayout" Target="../slideLayouts/slideLayout1407.xml"/><Relationship Id="rId244" Type="http://schemas.openxmlformats.org/officeDocument/2006/relationships/slideLayout" Target="../slideLayouts/slideLayout1428.xml"/><Relationship Id="rId18" Type="http://schemas.openxmlformats.org/officeDocument/2006/relationships/slideLayout" Target="../slideLayouts/slideLayout1202.xml"/><Relationship Id="rId39" Type="http://schemas.openxmlformats.org/officeDocument/2006/relationships/slideLayout" Target="../slideLayouts/slideLayout1223.xml"/><Relationship Id="rId265" Type="http://schemas.openxmlformats.org/officeDocument/2006/relationships/slideLayout" Target="../slideLayouts/slideLayout1449.xml"/><Relationship Id="rId286" Type="http://schemas.openxmlformats.org/officeDocument/2006/relationships/slideLayout" Target="../slideLayouts/slideLayout1470.xml"/><Relationship Id="rId50" Type="http://schemas.openxmlformats.org/officeDocument/2006/relationships/slideLayout" Target="../slideLayouts/slideLayout1234.xml"/><Relationship Id="rId104" Type="http://schemas.openxmlformats.org/officeDocument/2006/relationships/slideLayout" Target="../slideLayouts/slideLayout1288.xml"/><Relationship Id="rId125" Type="http://schemas.openxmlformats.org/officeDocument/2006/relationships/slideLayout" Target="../slideLayouts/slideLayout1309.xml"/><Relationship Id="rId146" Type="http://schemas.openxmlformats.org/officeDocument/2006/relationships/slideLayout" Target="../slideLayouts/slideLayout1330.xml"/><Relationship Id="rId167" Type="http://schemas.openxmlformats.org/officeDocument/2006/relationships/slideLayout" Target="../slideLayouts/slideLayout1351.xml"/><Relationship Id="rId188" Type="http://schemas.openxmlformats.org/officeDocument/2006/relationships/slideLayout" Target="../slideLayouts/slideLayout1372.xml"/><Relationship Id="rId311" Type="http://schemas.openxmlformats.org/officeDocument/2006/relationships/slideLayout" Target="../slideLayouts/slideLayout1495.xml"/><Relationship Id="rId332" Type="http://schemas.openxmlformats.org/officeDocument/2006/relationships/image" Target="../media/image1.png"/><Relationship Id="rId71" Type="http://schemas.openxmlformats.org/officeDocument/2006/relationships/slideLayout" Target="../slideLayouts/slideLayout1255.xml"/><Relationship Id="rId92" Type="http://schemas.openxmlformats.org/officeDocument/2006/relationships/slideLayout" Target="../slideLayouts/slideLayout1276.xml"/><Relationship Id="rId213" Type="http://schemas.openxmlformats.org/officeDocument/2006/relationships/slideLayout" Target="../slideLayouts/slideLayout1397.xml"/><Relationship Id="rId234" Type="http://schemas.openxmlformats.org/officeDocument/2006/relationships/slideLayout" Target="../slideLayouts/slideLayout1418.xml"/><Relationship Id="rId2" Type="http://schemas.openxmlformats.org/officeDocument/2006/relationships/slideLayout" Target="../slideLayouts/slideLayout1186.xml"/><Relationship Id="rId29" Type="http://schemas.openxmlformats.org/officeDocument/2006/relationships/slideLayout" Target="../slideLayouts/slideLayout1213.xml"/><Relationship Id="rId255" Type="http://schemas.openxmlformats.org/officeDocument/2006/relationships/slideLayout" Target="../slideLayouts/slideLayout1439.xml"/><Relationship Id="rId276" Type="http://schemas.openxmlformats.org/officeDocument/2006/relationships/slideLayout" Target="../slideLayouts/slideLayout1460.xml"/><Relationship Id="rId297" Type="http://schemas.openxmlformats.org/officeDocument/2006/relationships/slideLayout" Target="../slideLayouts/slideLayout1481.xml"/><Relationship Id="rId40" Type="http://schemas.openxmlformats.org/officeDocument/2006/relationships/slideLayout" Target="../slideLayouts/slideLayout1224.xml"/><Relationship Id="rId115" Type="http://schemas.openxmlformats.org/officeDocument/2006/relationships/slideLayout" Target="../slideLayouts/slideLayout1299.xml"/><Relationship Id="rId136" Type="http://schemas.openxmlformats.org/officeDocument/2006/relationships/slideLayout" Target="../slideLayouts/slideLayout1320.xml"/><Relationship Id="rId157" Type="http://schemas.openxmlformats.org/officeDocument/2006/relationships/slideLayout" Target="../slideLayouts/slideLayout1341.xml"/><Relationship Id="rId178" Type="http://schemas.openxmlformats.org/officeDocument/2006/relationships/slideLayout" Target="../slideLayouts/slideLayout1362.xml"/><Relationship Id="rId301" Type="http://schemas.openxmlformats.org/officeDocument/2006/relationships/slideLayout" Target="../slideLayouts/slideLayout1485.xml"/><Relationship Id="rId322" Type="http://schemas.openxmlformats.org/officeDocument/2006/relationships/slideLayout" Target="../slideLayouts/slideLayout1506.xml"/><Relationship Id="rId61" Type="http://schemas.openxmlformats.org/officeDocument/2006/relationships/slideLayout" Target="../slideLayouts/slideLayout1245.xml"/><Relationship Id="rId82" Type="http://schemas.openxmlformats.org/officeDocument/2006/relationships/slideLayout" Target="../slideLayouts/slideLayout1266.xml"/><Relationship Id="rId199" Type="http://schemas.openxmlformats.org/officeDocument/2006/relationships/slideLayout" Target="../slideLayouts/slideLayout1383.xml"/><Relationship Id="rId203" Type="http://schemas.openxmlformats.org/officeDocument/2006/relationships/slideLayout" Target="../slideLayouts/slideLayout1387.xml"/><Relationship Id="rId19" Type="http://schemas.openxmlformats.org/officeDocument/2006/relationships/slideLayout" Target="../slideLayouts/slideLayout1203.xml"/><Relationship Id="rId224" Type="http://schemas.openxmlformats.org/officeDocument/2006/relationships/slideLayout" Target="../slideLayouts/slideLayout1408.xml"/><Relationship Id="rId245" Type="http://schemas.openxmlformats.org/officeDocument/2006/relationships/slideLayout" Target="../slideLayouts/slideLayout1429.xml"/><Relationship Id="rId266" Type="http://schemas.openxmlformats.org/officeDocument/2006/relationships/slideLayout" Target="../slideLayouts/slideLayout1450.xml"/><Relationship Id="rId287" Type="http://schemas.openxmlformats.org/officeDocument/2006/relationships/slideLayout" Target="../slideLayouts/slideLayout1471.xml"/><Relationship Id="rId30" Type="http://schemas.openxmlformats.org/officeDocument/2006/relationships/slideLayout" Target="../slideLayouts/slideLayout1214.xml"/><Relationship Id="rId105" Type="http://schemas.openxmlformats.org/officeDocument/2006/relationships/slideLayout" Target="../slideLayouts/slideLayout1289.xml"/><Relationship Id="rId126" Type="http://schemas.openxmlformats.org/officeDocument/2006/relationships/slideLayout" Target="../slideLayouts/slideLayout1310.xml"/><Relationship Id="rId147" Type="http://schemas.openxmlformats.org/officeDocument/2006/relationships/slideLayout" Target="../slideLayouts/slideLayout1331.xml"/><Relationship Id="rId168" Type="http://schemas.openxmlformats.org/officeDocument/2006/relationships/slideLayout" Target="../slideLayouts/slideLayout1352.xml"/><Relationship Id="rId312" Type="http://schemas.openxmlformats.org/officeDocument/2006/relationships/slideLayout" Target="../slideLayouts/slideLayout1496.xml"/><Relationship Id="rId51" Type="http://schemas.openxmlformats.org/officeDocument/2006/relationships/slideLayout" Target="../slideLayouts/slideLayout1235.xml"/><Relationship Id="rId72" Type="http://schemas.openxmlformats.org/officeDocument/2006/relationships/slideLayout" Target="../slideLayouts/slideLayout1256.xml"/><Relationship Id="rId93" Type="http://schemas.openxmlformats.org/officeDocument/2006/relationships/slideLayout" Target="../slideLayouts/slideLayout1277.xml"/><Relationship Id="rId189" Type="http://schemas.openxmlformats.org/officeDocument/2006/relationships/slideLayout" Target="../slideLayouts/slideLayout1373.xml"/><Relationship Id="rId3" Type="http://schemas.openxmlformats.org/officeDocument/2006/relationships/slideLayout" Target="../slideLayouts/slideLayout1187.xml"/><Relationship Id="rId214" Type="http://schemas.openxmlformats.org/officeDocument/2006/relationships/slideLayout" Target="../slideLayouts/slideLayout1398.xml"/><Relationship Id="rId235" Type="http://schemas.openxmlformats.org/officeDocument/2006/relationships/slideLayout" Target="../slideLayouts/slideLayout1419.xml"/><Relationship Id="rId256" Type="http://schemas.openxmlformats.org/officeDocument/2006/relationships/slideLayout" Target="../slideLayouts/slideLayout1440.xml"/><Relationship Id="rId277" Type="http://schemas.openxmlformats.org/officeDocument/2006/relationships/slideLayout" Target="../slideLayouts/slideLayout1461.xml"/><Relationship Id="rId298" Type="http://schemas.openxmlformats.org/officeDocument/2006/relationships/slideLayout" Target="../slideLayouts/slideLayout1482.xml"/><Relationship Id="rId116" Type="http://schemas.openxmlformats.org/officeDocument/2006/relationships/slideLayout" Target="../slideLayouts/slideLayout1300.xml"/><Relationship Id="rId137" Type="http://schemas.openxmlformats.org/officeDocument/2006/relationships/slideLayout" Target="../slideLayouts/slideLayout1321.xml"/><Relationship Id="rId158" Type="http://schemas.openxmlformats.org/officeDocument/2006/relationships/slideLayout" Target="../slideLayouts/slideLayout1342.xml"/><Relationship Id="rId302" Type="http://schemas.openxmlformats.org/officeDocument/2006/relationships/slideLayout" Target="../slideLayouts/slideLayout1486.xml"/><Relationship Id="rId323" Type="http://schemas.openxmlformats.org/officeDocument/2006/relationships/slideLayout" Target="../slideLayouts/slideLayout1507.xml"/><Relationship Id="rId20" Type="http://schemas.openxmlformats.org/officeDocument/2006/relationships/slideLayout" Target="../slideLayouts/slideLayout1204.xml"/><Relationship Id="rId41" Type="http://schemas.openxmlformats.org/officeDocument/2006/relationships/slideLayout" Target="../slideLayouts/slideLayout1225.xml"/><Relationship Id="rId62" Type="http://schemas.openxmlformats.org/officeDocument/2006/relationships/slideLayout" Target="../slideLayouts/slideLayout1246.xml"/><Relationship Id="rId83" Type="http://schemas.openxmlformats.org/officeDocument/2006/relationships/slideLayout" Target="../slideLayouts/slideLayout1267.xml"/><Relationship Id="rId179" Type="http://schemas.openxmlformats.org/officeDocument/2006/relationships/slideLayout" Target="../slideLayouts/slideLayout1363.xml"/><Relationship Id="rId190" Type="http://schemas.openxmlformats.org/officeDocument/2006/relationships/slideLayout" Target="../slideLayouts/slideLayout1374.xml"/><Relationship Id="rId204" Type="http://schemas.openxmlformats.org/officeDocument/2006/relationships/slideLayout" Target="../slideLayouts/slideLayout1388.xml"/><Relationship Id="rId225" Type="http://schemas.openxmlformats.org/officeDocument/2006/relationships/slideLayout" Target="../slideLayouts/slideLayout1409.xml"/><Relationship Id="rId246" Type="http://schemas.openxmlformats.org/officeDocument/2006/relationships/slideLayout" Target="../slideLayouts/slideLayout1430.xml"/><Relationship Id="rId267" Type="http://schemas.openxmlformats.org/officeDocument/2006/relationships/slideLayout" Target="../slideLayouts/slideLayout1451.xml"/><Relationship Id="rId288" Type="http://schemas.openxmlformats.org/officeDocument/2006/relationships/slideLayout" Target="../slideLayouts/slideLayout1472.xml"/><Relationship Id="rId106" Type="http://schemas.openxmlformats.org/officeDocument/2006/relationships/slideLayout" Target="../slideLayouts/slideLayout1290.xml"/><Relationship Id="rId127" Type="http://schemas.openxmlformats.org/officeDocument/2006/relationships/slideLayout" Target="../slideLayouts/slideLayout1311.xml"/><Relationship Id="rId313" Type="http://schemas.openxmlformats.org/officeDocument/2006/relationships/slideLayout" Target="../slideLayouts/slideLayout1497.xml"/><Relationship Id="rId10" Type="http://schemas.openxmlformats.org/officeDocument/2006/relationships/slideLayout" Target="../slideLayouts/slideLayout1194.xml"/><Relationship Id="rId31" Type="http://schemas.openxmlformats.org/officeDocument/2006/relationships/slideLayout" Target="../slideLayouts/slideLayout1215.xml"/><Relationship Id="rId52" Type="http://schemas.openxmlformats.org/officeDocument/2006/relationships/slideLayout" Target="../slideLayouts/slideLayout1236.xml"/><Relationship Id="rId73" Type="http://schemas.openxmlformats.org/officeDocument/2006/relationships/slideLayout" Target="../slideLayouts/slideLayout1257.xml"/><Relationship Id="rId94" Type="http://schemas.openxmlformats.org/officeDocument/2006/relationships/slideLayout" Target="../slideLayouts/slideLayout1278.xml"/><Relationship Id="rId148" Type="http://schemas.openxmlformats.org/officeDocument/2006/relationships/slideLayout" Target="../slideLayouts/slideLayout1332.xml"/><Relationship Id="rId169" Type="http://schemas.openxmlformats.org/officeDocument/2006/relationships/slideLayout" Target="../slideLayouts/slideLayout1353.xml"/><Relationship Id="rId4" Type="http://schemas.openxmlformats.org/officeDocument/2006/relationships/slideLayout" Target="../slideLayouts/slideLayout1188.xml"/><Relationship Id="rId180" Type="http://schemas.openxmlformats.org/officeDocument/2006/relationships/slideLayout" Target="../slideLayouts/slideLayout1364.xml"/><Relationship Id="rId215" Type="http://schemas.openxmlformats.org/officeDocument/2006/relationships/slideLayout" Target="../slideLayouts/slideLayout1399.xml"/><Relationship Id="rId236" Type="http://schemas.openxmlformats.org/officeDocument/2006/relationships/slideLayout" Target="../slideLayouts/slideLayout1420.xml"/><Relationship Id="rId257" Type="http://schemas.openxmlformats.org/officeDocument/2006/relationships/slideLayout" Target="../slideLayouts/slideLayout1441.xml"/><Relationship Id="rId278" Type="http://schemas.openxmlformats.org/officeDocument/2006/relationships/slideLayout" Target="../slideLayouts/slideLayout1462.xml"/><Relationship Id="rId303" Type="http://schemas.openxmlformats.org/officeDocument/2006/relationships/slideLayout" Target="../slideLayouts/slideLayout1487.xml"/><Relationship Id="rId42" Type="http://schemas.openxmlformats.org/officeDocument/2006/relationships/slideLayout" Target="../slideLayouts/slideLayout1226.xml"/><Relationship Id="rId84" Type="http://schemas.openxmlformats.org/officeDocument/2006/relationships/slideLayout" Target="../slideLayouts/slideLayout1268.xml"/><Relationship Id="rId138" Type="http://schemas.openxmlformats.org/officeDocument/2006/relationships/slideLayout" Target="../slideLayouts/slideLayout1322.xml"/><Relationship Id="rId191" Type="http://schemas.openxmlformats.org/officeDocument/2006/relationships/slideLayout" Target="../slideLayouts/slideLayout1375.xml"/><Relationship Id="rId205" Type="http://schemas.openxmlformats.org/officeDocument/2006/relationships/slideLayout" Target="../slideLayouts/slideLayout1389.xml"/><Relationship Id="rId247" Type="http://schemas.openxmlformats.org/officeDocument/2006/relationships/slideLayout" Target="../slideLayouts/slideLayout1431.xml"/><Relationship Id="rId107" Type="http://schemas.openxmlformats.org/officeDocument/2006/relationships/slideLayout" Target="../slideLayouts/slideLayout1291.xml"/><Relationship Id="rId289" Type="http://schemas.openxmlformats.org/officeDocument/2006/relationships/slideLayout" Target="../slideLayouts/slideLayout1473.xml"/><Relationship Id="rId11" Type="http://schemas.openxmlformats.org/officeDocument/2006/relationships/slideLayout" Target="../slideLayouts/slideLayout1195.xml"/><Relationship Id="rId53" Type="http://schemas.openxmlformats.org/officeDocument/2006/relationships/slideLayout" Target="../slideLayouts/slideLayout1237.xml"/><Relationship Id="rId149" Type="http://schemas.openxmlformats.org/officeDocument/2006/relationships/slideLayout" Target="../slideLayouts/slideLayout1333.xml"/><Relationship Id="rId314" Type="http://schemas.openxmlformats.org/officeDocument/2006/relationships/slideLayout" Target="../slideLayouts/slideLayout1498.xml"/><Relationship Id="rId95" Type="http://schemas.openxmlformats.org/officeDocument/2006/relationships/slideLayout" Target="../slideLayouts/slideLayout1279.xml"/><Relationship Id="rId160" Type="http://schemas.openxmlformats.org/officeDocument/2006/relationships/slideLayout" Target="../slideLayouts/slideLayout1344.xml"/><Relationship Id="rId216" Type="http://schemas.openxmlformats.org/officeDocument/2006/relationships/slideLayout" Target="../slideLayouts/slideLayout1400.xml"/><Relationship Id="rId258" Type="http://schemas.openxmlformats.org/officeDocument/2006/relationships/slideLayout" Target="../slideLayouts/slideLayout1442.xml"/><Relationship Id="rId22" Type="http://schemas.openxmlformats.org/officeDocument/2006/relationships/slideLayout" Target="../slideLayouts/slideLayout1206.xml"/><Relationship Id="rId64" Type="http://schemas.openxmlformats.org/officeDocument/2006/relationships/slideLayout" Target="../slideLayouts/slideLayout1248.xml"/><Relationship Id="rId118" Type="http://schemas.openxmlformats.org/officeDocument/2006/relationships/slideLayout" Target="../slideLayouts/slideLayout1302.xml"/><Relationship Id="rId325" Type="http://schemas.openxmlformats.org/officeDocument/2006/relationships/slideLayout" Target="../slideLayouts/slideLayout1509.xml"/><Relationship Id="rId171" Type="http://schemas.openxmlformats.org/officeDocument/2006/relationships/slideLayout" Target="../slideLayouts/slideLayout1355.xml"/><Relationship Id="rId227" Type="http://schemas.openxmlformats.org/officeDocument/2006/relationships/slideLayout" Target="../slideLayouts/slideLayout1411.xml"/><Relationship Id="rId269" Type="http://schemas.openxmlformats.org/officeDocument/2006/relationships/slideLayout" Target="../slideLayouts/slideLayout1453.xml"/><Relationship Id="rId33" Type="http://schemas.openxmlformats.org/officeDocument/2006/relationships/slideLayout" Target="../slideLayouts/slideLayout1217.xml"/><Relationship Id="rId129" Type="http://schemas.openxmlformats.org/officeDocument/2006/relationships/slideLayout" Target="../slideLayouts/slideLayout1313.xml"/><Relationship Id="rId280" Type="http://schemas.openxmlformats.org/officeDocument/2006/relationships/slideLayout" Target="../slideLayouts/slideLayout1464.xml"/><Relationship Id="rId75" Type="http://schemas.openxmlformats.org/officeDocument/2006/relationships/slideLayout" Target="../slideLayouts/slideLayout1259.xml"/><Relationship Id="rId140" Type="http://schemas.openxmlformats.org/officeDocument/2006/relationships/slideLayout" Target="../slideLayouts/slideLayout1324.xml"/><Relationship Id="rId182" Type="http://schemas.openxmlformats.org/officeDocument/2006/relationships/slideLayout" Target="../slideLayouts/slideLayout1366.xml"/><Relationship Id="rId6" Type="http://schemas.openxmlformats.org/officeDocument/2006/relationships/slideLayout" Target="../slideLayouts/slideLayout1190.xml"/><Relationship Id="rId238" Type="http://schemas.openxmlformats.org/officeDocument/2006/relationships/slideLayout" Target="../slideLayouts/slideLayout1422.xml"/><Relationship Id="rId291" Type="http://schemas.openxmlformats.org/officeDocument/2006/relationships/slideLayout" Target="../slideLayouts/slideLayout1475.xml"/><Relationship Id="rId305" Type="http://schemas.openxmlformats.org/officeDocument/2006/relationships/slideLayout" Target="../slideLayouts/slideLayout1489.xml"/><Relationship Id="rId44" Type="http://schemas.openxmlformats.org/officeDocument/2006/relationships/slideLayout" Target="../slideLayouts/slideLayout1228.xml"/><Relationship Id="rId86" Type="http://schemas.openxmlformats.org/officeDocument/2006/relationships/slideLayout" Target="../slideLayouts/slideLayout1270.xml"/><Relationship Id="rId151" Type="http://schemas.openxmlformats.org/officeDocument/2006/relationships/slideLayout" Target="../slideLayouts/slideLayout1335.xml"/><Relationship Id="rId193" Type="http://schemas.openxmlformats.org/officeDocument/2006/relationships/slideLayout" Target="../slideLayouts/slideLayout1377.xml"/><Relationship Id="rId207" Type="http://schemas.openxmlformats.org/officeDocument/2006/relationships/slideLayout" Target="../slideLayouts/slideLayout1391.xml"/><Relationship Id="rId249" Type="http://schemas.openxmlformats.org/officeDocument/2006/relationships/slideLayout" Target="../slideLayouts/slideLayout1433.xml"/><Relationship Id="rId13" Type="http://schemas.openxmlformats.org/officeDocument/2006/relationships/slideLayout" Target="../slideLayouts/slideLayout1197.xml"/><Relationship Id="rId109" Type="http://schemas.openxmlformats.org/officeDocument/2006/relationships/slideLayout" Target="../slideLayouts/slideLayout1293.xml"/><Relationship Id="rId260" Type="http://schemas.openxmlformats.org/officeDocument/2006/relationships/slideLayout" Target="../slideLayouts/slideLayout1444.xml"/><Relationship Id="rId316" Type="http://schemas.openxmlformats.org/officeDocument/2006/relationships/slideLayout" Target="../slideLayouts/slideLayout1500.xml"/><Relationship Id="rId55" Type="http://schemas.openxmlformats.org/officeDocument/2006/relationships/slideLayout" Target="../slideLayouts/slideLayout1239.xml"/><Relationship Id="rId97" Type="http://schemas.openxmlformats.org/officeDocument/2006/relationships/slideLayout" Target="../slideLayouts/slideLayout1281.xml"/><Relationship Id="rId120" Type="http://schemas.openxmlformats.org/officeDocument/2006/relationships/slideLayout" Target="../slideLayouts/slideLayout1304.xml"/><Relationship Id="rId162" Type="http://schemas.openxmlformats.org/officeDocument/2006/relationships/slideLayout" Target="../slideLayouts/slideLayout1346.xml"/><Relationship Id="rId218" Type="http://schemas.openxmlformats.org/officeDocument/2006/relationships/slideLayout" Target="../slideLayouts/slideLayout1402.xml"/></Relationships>
</file>

<file path=ppt/slideMasters/_rels/slideMaster22.xml.rels><?xml version="1.0" encoding="UTF-8" standalone="yes"?>
<Relationships xmlns="http://schemas.openxmlformats.org/package/2006/relationships"><Relationship Id="rId117" Type="http://schemas.openxmlformats.org/officeDocument/2006/relationships/slideLayout" Target="../slideLayouts/slideLayout1631.xml"/><Relationship Id="rId299" Type="http://schemas.openxmlformats.org/officeDocument/2006/relationships/slideLayout" Target="../slideLayouts/slideLayout1813.xml"/><Relationship Id="rId21" Type="http://schemas.openxmlformats.org/officeDocument/2006/relationships/slideLayout" Target="../slideLayouts/slideLayout1535.xml"/><Relationship Id="rId63" Type="http://schemas.openxmlformats.org/officeDocument/2006/relationships/slideLayout" Target="../slideLayouts/slideLayout1577.xml"/><Relationship Id="rId159" Type="http://schemas.openxmlformats.org/officeDocument/2006/relationships/slideLayout" Target="../slideLayouts/slideLayout1673.xml"/><Relationship Id="rId324" Type="http://schemas.openxmlformats.org/officeDocument/2006/relationships/slideLayout" Target="../slideLayouts/slideLayout1838.xml"/><Relationship Id="rId170" Type="http://schemas.openxmlformats.org/officeDocument/2006/relationships/slideLayout" Target="../slideLayouts/slideLayout1684.xml"/><Relationship Id="rId226" Type="http://schemas.openxmlformats.org/officeDocument/2006/relationships/slideLayout" Target="../slideLayouts/slideLayout1740.xml"/><Relationship Id="rId268" Type="http://schemas.openxmlformats.org/officeDocument/2006/relationships/slideLayout" Target="../slideLayouts/slideLayout1782.xml"/><Relationship Id="rId32" Type="http://schemas.openxmlformats.org/officeDocument/2006/relationships/slideLayout" Target="../slideLayouts/slideLayout1546.xml"/><Relationship Id="rId74" Type="http://schemas.openxmlformats.org/officeDocument/2006/relationships/slideLayout" Target="../slideLayouts/slideLayout1588.xml"/><Relationship Id="rId128" Type="http://schemas.openxmlformats.org/officeDocument/2006/relationships/slideLayout" Target="../slideLayouts/slideLayout1642.xml"/><Relationship Id="rId5" Type="http://schemas.openxmlformats.org/officeDocument/2006/relationships/slideLayout" Target="../slideLayouts/slideLayout1519.xml"/><Relationship Id="rId181" Type="http://schemas.openxmlformats.org/officeDocument/2006/relationships/slideLayout" Target="../slideLayouts/slideLayout1695.xml"/><Relationship Id="rId237" Type="http://schemas.openxmlformats.org/officeDocument/2006/relationships/slideLayout" Target="../slideLayouts/slideLayout1751.xml"/><Relationship Id="rId279" Type="http://schemas.openxmlformats.org/officeDocument/2006/relationships/slideLayout" Target="../slideLayouts/slideLayout1793.xml"/><Relationship Id="rId43" Type="http://schemas.openxmlformats.org/officeDocument/2006/relationships/slideLayout" Target="../slideLayouts/slideLayout1557.xml"/><Relationship Id="rId139" Type="http://schemas.openxmlformats.org/officeDocument/2006/relationships/slideLayout" Target="../slideLayouts/slideLayout1653.xml"/><Relationship Id="rId290" Type="http://schemas.openxmlformats.org/officeDocument/2006/relationships/slideLayout" Target="../slideLayouts/slideLayout1804.xml"/><Relationship Id="rId304" Type="http://schemas.openxmlformats.org/officeDocument/2006/relationships/slideLayout" Target="../slideLayouts/slideLayout1818.xml"/><Relationship Id="rId85" Type="http://schemas.openxmlformats.org/officeDocument/2006/relationships/slideLayout" Target="../slideLayouts/slideLayout1599.xml"/><Relationship Id="rId150" Type="http://schemas.openxmlformats.org/officeDocument/2006/relationships/slideLayout" Target="../slideLayouts/slideLayout1664.xml"/><Relationship Id="rId192" Type="http://schemas.openxmlformats.org/officeDocument/2006/relationships/slideLayout" Target="../slideLayouts/slideLayout1706.xml"/><Relationship Id="rId206" Type="http://schemas.openxmlformats.org/officeDocument/2006/relationships/slideLayout" Target="../slideLayouts/slideLayout1720.xml"/><Relationship Id="rId248" Type="http://schemas.openxmlformats.org/officeDocument/2006/relationships/slideLayout" Target="../slideLayouts/slideLayout1762.xml"/><Relationship Id="rId12" Type="http://schemas.openxmlformats.org/officeDocument/2006/relationships/slideLayout" Target="../slideLayouts/slideLayout1526.xml"/><Relationship Id="rId108" Type="http://schemas.openxmlformats.org/officeDocument/2006/relationships/slideLayout" Target="../slideLayouts/slideLayout1622.xml"/><Relationship Id="rId315" Type="http://schemas.openxmlformats.org/officeDocument/2006/relationships/slideLayout" Target="../slideLayouts/slideLayout1829.xml"/><Relationship Id="rId54" Type="http://schemas.openxmlformats.org/officeDocument/2006/relationships/slideLayout" Target="../slideLayouts/slideLayout1568.xml"/><Relationship Id="rId96" Type="http://schemas.openxmlformats.org/officeDocument/2006/relationships/slideLayout" Target="../slideLayouts/slideLayout1610.xml"/><Relationship Id="rId161" Type="http://schemas.openxmlformats.org/officeDocument/2006/relationships/slideLayout" Target="../slideLayouts/slideLayout1675.xml"/><Relationship Id="rId217" Type="http://schemas.openxmlformats.org/officeDocument/2006/relationships/slideLayout" Target="../slideLayouts/slideLayout1731.xml"/><Relationship Id="rId259" Type="http://schemas.openxmlformats.org/officeDocument/2006/relationships/slideLayout" Target="../slideLayouts/slideLayout1773.xml"/><Relationship Id="rId23" Type="http://schemas.openxmlformats.org/officeDocument/2006/relationships/slideLayout" Target="../slideLayouts/slideLayout1537.xml"/><Relationship Id="rId119" Type="http://schemas.openxmlformats.org/officeDocument/2006/relationships/slideLayout" Target="../slideLayouts/slideLayout1633.xml"/><Relationship Id="rId270" Type="http://schemas.openxmlformats.org/officeDocument/2006/relationships/slideLayout" Target="../slideLayouts/slideLayout1784.xml"/><Relationship Id="rId326" Type="http://schemas.openxmlformats.org/officeDocument/2006/relationships/slideLayout" Target="../slideLayouts/slideLayout1840.xml"/><Relationship Id="rId65" Type="http://schemas.openxmlformats.org/officeDocument/2006/relationships/slideLayout" Target="../slideLayouts/slideLayout1579.xml"/><Relationship Id="rId130" Type="http://schemas.openxmlformats.org/officeDocument/2006/relationships/slideLayout" Target="../slideLayouts/slideLayout1644.xml"/><Relationship Id="rId172" Type="http://schemas.openxmlformats.org/officeDocument/2006/relationships/slideLayout" Target="../slideLayouts/slideLayout1686.xml"/><Relationship Id="rId228" Type="http://schemas.openxmlformats.org/officeDocument/2006/relationships/slideLayout" Target="../slideLayouts/slideLayout1742.xml"/><Relationship Id="rId281" Type="http://schemas.openxmlformats.org/officeDocument/2006/relationships/slideLayout" Target="../slideLayouts/slideLayout1795.xml"/><Relationship Id="rId34" Type="http://schemas.openxmlformats.org/officeDocument/2006/relationships/slideLayout" Target="../slideLayouts/slideLayout1548.xml"/><Relationship Id="rId76" Type="http://schemas.openxmlformats.org/officeDocument/2006/relationships/slideLayout" Target="../slideLayouts/slideLayout1590.xml"/><Relationship Id="rId141" Type="http://schemas.openxmlformats.org/officeDocument/2006/relationships/slideLayout" Target="../slideLayouts/slideLayout1655.xml"/><Relationship Id="rId7" Type="http://schemas.openxmlformats.org/officeDocument/2006/relationships/slideLayout" Target="../slideLayouts/slideLayout1521.xml"/><Relationship Id="rId183" Type="http://schemas.openxmlformats.org/officeDocument/2006/relationships/slideLayout" Target="../slideLayouts/slideLayout1697.xml"/><Relationship Id="rId239" Type="http://schemas.openxmlformats.org/officeDocument/2006/relationships/slideLayout" Target="../slideLayouts/slideLayout1753.xml"/><Relationship Id="rId250" Type="http://schemas.openxmlformats.org/officeDocument/2006/relationships/slideLayout" Target="../slideLayouts/slideLayout1764.xml"/><Relationship Id="rId271" Type="http://schemas.openxmlformats.org/officeDocument/2006/relationships/slideLayout" Target="../slideLayouts/slideLayout1785.xml"/><Relationship Id="rId292" Type="http://schemas.openxmlformats.org/officeDocument/2006/relationships/slideLayout" Target="../slideLayouts/slideLayout1806.xml"/><Relationship Id="rId306" Type="http://schemas.openxmlformats.org/officeDocument/2006/relationships/slideLayout" Target="../slideLayouts/slideLayout1820.xml"/><Relationship Id="rId24" Type="http://schemas.openxmlformats.org/officeDocument/2006/relationships/slideLayout" Target="../slideLayouts/slideLayout1538.xml"/><Relationship Id="rId45" Type="http://schemas.openxmlformats.org/officeDocument/2006/relationships/slideLayout" Target="../slideLayouts/slideLayout1559.xml"/><Relationship Id="rId66" Type="http://schemas.openxmlformats.org/officeDocument/2006/relationships/slideLayout" Target="../slideLayouts/slideLayout1580.xml"/><Relationship Id="rId87" Type="http://schemas.openxmlformats.org/officeDocument/2006/relationships/slideLayout" Target="../slideLayouts/slideLayout1601.xml"/><Relationship Id="rId110" Type="http://schemas.openxmlformats.org/officeDocument/2006/relationships/slideLayout" Target="../slideLayouts/slideLayout1624.xml"/><Relationship Id="rId131" Type="http://schemas.openxmlformats.org/officeDocument/2006/relationships/slideLayout" Target="../slideLayouts/slideLayout1645.xml"/><Relationship Id="rId327" Type="http://schemas.openxmlformats.org/officeDocument/2006/relationships/slideLayout" Target="../slideLayouts/slideLayout1841.xml"/><Relationship Id="rId152" Type="http://schemas.openxmlformats.org/officeDocument/2006/relationships/slideLayout" Target="../slideLayouts/slideLayout1666.xml"/><Relationship Id="rId173" Type="http://schemas.openxmlformats.org/officeDocument/2006/relationships/slideLayout" Target="../slideLayouts/slideLayout1687.xml"/><Relationship Id="rId194" Type="http://schemas.openxmlformats.org/officeDocument/2006/relationships/slideLayout" Target="../slideLayouts/slideLayout1708.xml"/><Relationship Id="rId208" Type="http://schemas.openxmlformats.org/officeDocument/2006/relationships/slideLayout" Target="../slideLayouts/slideLayout1722.xml"/><Relationship Id="rId229" Type="http://schemas.openxmlformats.org/officeDocument/2006/relationships/slideLayout" Target="../slideLayouts/slideLayout1743.xml"/><Relationship Id="rId240" Type="http://schemas.openxmlformats.org/officeDocument/2006/relationships/slideLayout" Target="../slideLayouts/slideLayout1754.xml"/><Relationship Id="rId261" Type="http://schemas.openxmlformats.org/officeDocument/2006/relationships/slideLayout" Target="../slideLayouts/slideLayout1775.xml"/><Relationship Id="rId14" Type="http://schemas.openxmlformats.org/officeDocument/2006/relationships/slideLayout" Target="../slideLayouts/slideLayout1528.xml"/><Relationship Id="rId35" Type="http://schemas.openxmlformats.org/officeDocument/2006/relationships/slideLayout" Target="../slideLayouts/slideLayout1549.xml"/><Relationship Id="rId56" Type="http://schemas.openxmlformats.org/officeDocument/2006/relationships/slideLayout" Target="../slideLayouts/slideLayout1570.xml"/><Relationship Id="rId77" Type="http://schemas.openxmlformats.org/officeDocument/2006/relationships/slideLayout" Target="../slideLayouts/slideLayout1591.xml"/><Relationship Id="rId100" Type="http://schemas.openxmlformats.org/officeDocument/2006/relationships/slideLayout" Target="../slideLayouts/slideLayout1614.xml"/><Relationship Id="rId282" Type="http://schemas.openxmlformats.org/officeDocument/2006/relationships/slideLayout" Target="../slideLayouts/slideLayout1796.xml"/><Relationship Id="rId317" Type="http://schemas.openxmlformats.org/officeDocument/2006/relationships/slideLayout" Target="../slideLayouts/slideLayout1831.xml"/><Relationship Id="rId8" Type="http://schemas.openxmlformats.org/officeDocument/2006/relationships/slideLayout" Target="../slideLayouts/slideLayout1522.xml"/><Relationship Id="rId98" Type="http://schemas.openxmlformats.org/officeDocument/2006/relationships/slideLayout" Target="../slideLayouts/slideLayout1612.xml"/><Relationship Id="rId121" Type="http://schemas.openxmlformats.org/officeDocument/2006/relationships/slideLayout" Target="../slideLayouts/slideLayout1635.xml"/><Relationship Id="rId142" Type="http://schemas.openxmlformats.org/officeDocument/2006/relationships/slideLayout" Target="../slideLayouts/slideLayout1656.xml"/><Relationship Id="rId163" Type="http://schemas.openxmlformats.org/officeDocument/2006/relationships/slideLayout" Target="../slideLayouts/slideLayout1677.xml"/><Relationship Id="rId184" Type="http://schemas.openxmlformats.org/officeDocument/2006/relationships/slideLayout" Target="../slideLayouts/slideLayout1698.xml"/><Relationship Id="rId219" Type="http://schemas.openxmlformats.org/officeDocument/2006/relationships/slideLayout" Target="../slideLayouts/slideLayout1733.xml"/><Relationship Id="rId230" Type="http://schemas.openxmlformats.org/officeDocument/2006/relationships/slideLayout" Target="../slideLayouts/slideLayout1744.xml"/><Relationship Id="rId251" Type="http://schemas.openxmlformats.org/officeDocument/2006/relationships/slideLayout" Target="../slideLayouts/slideLayout1765.xml"/><Relationship Id="rId25" Type="http://schemas.openxmlformats.org/officeDocument/2006/relationships/slideLayout" Target="../slideLayouts/slideLayout1539.xml"/><Relationship Id="rId46" Type="http://schemas.openxmlformats.org/officeDocument/2006/relationships/slideLayout" Target="../slideLayouts/slideLayout1560.xml"/><Relationship Id="rId67" Type="http://schemas.openxmlformats.org/officeDocument/2006/relationships/slideLayout" Target="../slideLayouts/slideLayout1581.xml"/><Relationship Id="rId272" Type="http://schemas.openxmlformats.org/officeDocument/2006/relationships/slideLayout" Target="../slideLayouts/slideLayout1786.xml"/><Relationship Id="rId293" Type="http://schemas.openxmlformats.org/officeDocument/2006/relationships/slideLayout" Target="../slideLayouts/slideLayout1807.xml"/><Relationship Id="rId307" Type="http://schemas.openxmlformats.org/officeDocument/2006/relationships/slideLayout" Target="../slideLayouts/slideLayout1821.xml"/><Relationship Id="rId328" Type="http://schemas.openxmlformats.org/officeDocument/2006/relationships/slideLayout" Target="../slideLayouts/slideLayout1842.xml"/><Relationship Id="rId88" Type="http://schemas.openxmlformats.org/officeDocument/2006/relationships/slideLayout" Target="../slideLayouts/slideLayout1602.xml"/><Relationship Id="rId111" Type="http://schemas.openxmlformats.org/officeDocument/2006/relationships/slideLayout" Target="../slideLayouts/slideLayout1625.xml"/><Relationship Id="rId132" Type="http://schemas.openxmlformats.org/officeDocument/2006/relationships/slideLayout" Target="../slideLayouts/slideLayout1646.xml"/><Relationship Id="rId153" Type="http://schemas.openxmlformats.org/officeDocument/2006/relationships/slideLayout" Target="../slideLayouts/slideLayout1667.xml"/><Relationship Id="rId174" Type="http://schemas.openxmlformats.org/officeDocument/2006/relationships/slideLayout" Target="../slideLayouts/slideLayout1688.xml"/><Relationship Id="rId195" Type="http://schemas.openxmlformats.org/officeDocument/2006/relationships/slideLayout" Target="../slideLayouts/slideLayout1709.xml"/><Relationship Id="rId209" Type="http://schemas.openxmlformats.org/officeDocument/2006/relationships/slideLayout" Target="../slideLayouts/slideLayout1723.xml"/><Relationship Id="rId220" Type="http://schemas.openxmlformats.org/officeDocument/2006/relationships/slideLayout" Target="../slideLayouts/slideLayout1734.xml"/><Relationship Id="rId241" Type="http://schemas.openxmlformats.org/officeDocument/2006/relationships/slideLayout" Target="../slideLayouts/slideLayout1755.xml"/><Relationship Id="rId15" Type="http://schemas.openxmlformats.org/officeDocument/2006/relationships/slideLayout" Target="../slideLayouts/slideLayout1529.xml"/><Relationship Id="rId36" Type="http://schemas.openxmlformats.org/officeDocument/2006/relationships/slideLayout" Target="../slideLayouts/slideLayout1550.xml"/><Relationship Id="rId57" Type="http://schemas.openxmlformats.org/officeDocument/2006/relationships/slideLayout" Target="../slideLayouts/slideLayout1571.xml"/><Relationship Id="rId262" Type="http://schemas.openxmlformats.org/officeDocument/2006/relationships/slideLayout" Target="../slideLayouts/slideLayout1776.xml"/><Relationship Id="rId283" Type="http://schemas.openxmlformats.org/officeDocument/2006/relationships/slideLayout" Target="../slideLayouts/slideLayout1797.xml"/><Relationship Id="rId318" Type="http://schemas.openxmlformats.org/officeDocument/2006/relationships/slideLayout" Target="../slideLayouts/slideLayout1832.xml"/><Relationship Id="rId78" Type="http://schemas.openxmlformats.org/officeDocument/2006/relationships/slideLayout" Target="../slideLayouts/slideLayout1592.xml"/><Relationship Id="rId99" Type="http://schemas.openxmlformats.org/officeDocument/2006/relationships/slideLayout" Target="../slideLayouts/slideLayout1613.xml"/><Relationship Id="rId101" Type="http://schemas.openxmlformats.org/officeDocument/2006/relationships/slideLayout" Target="../slideLayouts/slideLayout1615.xml"/><Relationship Id="rId122" Type="http://schemas.openxmlformats.org/officeDocument/2006/relationships/slideLayout" Target="../slideLayouts/slideLayout1636.xml"/><Relationship Id="rId143" Type="http://schemas.openxmlformats.org/officeDocument/2006/relationships/slideLayout" Target="../slideLayouts/slideLayout1657.xml"/><Relationship Id="rId164" Type="http://schemas.openxmlformats.org/officeDocument/2006/relationships/slideLayout" Target="../slideLayouts/slideLayout1678.xml"/><Relationship Id="rId185" Type="http://schemas.openxmlformats.org/officeDocument/2006/relationships/slideLayout" Target="../slideLayouts/slideLayout1699.xml"/><Relationship Id="rId9" Type="http://schemas.openxmlformats.org/officeDocument/2006/relationships/slideLayout" Target="../slideLayouts/slideLayout1523.xml"/><Relationship Id="rId210" Type="http://schemas.openxmlformats.org/officeDocument/2006/relationships/slideLayout" Target="../slideLayouts/slideLayout1724.xml"/><Relationship Id="rId26" Type="http://schemas.openxmlformats.org/officeDocument/2006/relationships/slideLayout" Target="../slideLayouts/slideLayout1540.xml"/><Relationship Id="rId231" Type="http://schemas.openxmlformats.org/officeDocument/2006/relationships/slideLayout" Target="../slideLayouts/slideLayout1745.xml"/><Relationship Id="rId252" Type="http://schemas.openxmlformats.org/officeDocument/2006/relationships/slideLayout" Target="../slideLayouts/slideLayout1766.xml"/><Relationship Id="rId273" Type="http://schemas.openxmlformats.org/officeDocument/2006/relationships/slideLayout" Target="../slideLayouts/slideLayout1787.xml"/><Relationship Id="rId294" Type="http://schemas.openxmlformats.org/officeDocument/2006/relationships/slideLayout" Target="../slideLayouts/slideLayout1808.xml"/><Relationship Id="rId308" Type="http://schemas.openxmlformats.org/officeDocument/2006/relationships/slideLayout" Target="../slideLayouts/slideLayout1822.xml"/><Relationship Id="rId329" Type="http://schemas.openxmlformats.org/officeDocument/2006/relationships/slideLayout" Target="../slideLayouts/slideLayout1843.xml"/><Relationship Id="rId47" Type="http://schemas.openxmlformats.org/officeDocument/2006/relationships/slideLayout" Target="../slideLayouts/slideLayout1561.xml"/><Relationship Id="rId68" Type="http://schemas.openxmlformats.org/officeDocument/2006/relationships/slideLayout" Target="../slideLayouts/slideLayout1582.xml"/><Relationship Id="rId89" Type="http://schemas.openxmlformats.org/officeDocument/2006/relationships/slideLayout" Target="../slideLayouts/slideLayout1603.xml"/><Relationship Id="rId112" Type="http://schemas.openxmlformats.org/officeDocument/2006/relationships/slideLayout" Target="../slideLayouts/slideLayout1626.xml"/><Relationship Id="rId133" Type="http://schemas.openxmlformats.org/officeDocument/2006/relationships/slideLayout" Target="../slideLayouts/slideLayout1647.xml"/><Relationship Id="rId154" Type="http://schemas.openxmlformats.org/officeDocument/2006/relationships/slideLayout" Target="../slideLayouts/slideLayout1668.xml"/><Relationship Id="rId175" Type="http://schemas.openxmlformats.org/officeDocument/2006/relationships/slideLayout" Target="../slideLayouts/slideLayout1689.xml"/><Relationship Id="rId196" Type="http://schemas.openxmlformats.org/officeDocument/2006/relationships/slideLayout" Target="../slideLayouts/slideLayout1710.xml"/><Relationship Id="rId200" Type="http://schemas.openxmlformats.org/officeDocument/2006/relationships/slideLayout" Target="../slideLayouts/slideLayout1714.xml"/><Relationship Id="rId16" Type="http://schemas.openxmlformats.org/officeDocument/2006/relationships/slideLayout" Target="../slideLayouts/slideLayout1530.xml"/><Relationship Id="rId221" Type="http://schemas.openxmlformats.org/officeDocument/2006/relationships/slideLayout" Target="../slideLayouts/slideLayout1735.xml"/><Relationship Id="rId242" Type="http://schemas.openxmlformats.org/officeDocument/2006/relationships/slideLayout" Target="../slideLayouts/slideLayout1756.xml"/><Relationship Id="rId263" Type="http://schemas.openxmlformats.org/officeDocument/2006/relationships/slideLayout" Target="../slideLayouts/slideLayout1777.xml"/><Relationship Id="rId284" Type="http://schemas.openxmlformats.org/officeDocument/2006/relationships/slideLayout" Target="../slideLayouts/slideLayout1798.xml"/><Relationship Id="rId319" Type="http://schemas.openxmlformats.org/officeDocument/2006/relationships/slideLayout" Target="../slideLayouts/slideLayout1833.xml"/><Relationship Id="rId37" Type="http://schemas.openxmlformats.org/officeDocument/2006/relationships/slideLayout" Target="../slideLayouts/slideLayout1551.xml"/><Relationship Id="rId58" Type="http://schemas.openxmlformats.org/officeDocument/2006/relationships/slideLayout" Target="../slideLayouts/slideLayout1572.xml"/><Relationship Id="rId79" Type="http://schemas.openxmlformats.org/officeDocument/2006/relationships/slideLayout" Target="../slideLayouts/slideLayout1593.xml"/><Relationship Id="rId102" Type="http://schemas.openxmlformats.org/officeDocument/2006/relationships/slideLayout" Target="../slideLayouts/slideLayout1616.xml"/><Relationship Id="rId123" Type="http://schemas.openxmlformats.org/officeDocument/2006/relationships/slideLayout" Target="../slideLayouts/slideLayout1637.xml"/><Relationship Id="rId144" Type="http://schemas.openxmlformats.org/officeDocument/2006/relationships/slideLayout" Target="../slideLayouts/slideLayout1658.xml"/><Relationship Id="rId330" Type="http://schemas.openxmlformats.org/officeDocument/2006/relationships/slideLayout" Target="../slideLayouts/slideLayout1844.xml"/><Relationship Id="rId90" Type="http://schemas.openxmlformats.org/officeDocument/2006/relationships/slideLayout" Target="../slideLayouts/slideLayout1604.xml"/><Relationship Id="rId165" Type="http://schemas.openxmlformats.org/officeDocument/2006/relationships/slideLayout" Target="../slideLayouts/slideLayout1679.xml"/><Relationship Id="rId186" Type="http://schemas.openxmlformats.org/officeDocument/2006/relationships/slideLayout" Target="../slideLayouts/slideLayout1700.xml"/><Relationship Id="rId211" Type="http://schemas.openxmlformats.org/officeDocument/2006/relationships/slideLayout" Target="../slideLayouts/slideLayout1725.xml"/><Relationship Id="rId232" Type="http://schemas.openxmlformats.org/officeDocument/2006/relationships/slideLayout" Target="../slideLayouts/slideLayout1746.xml"/><Relationship Id="rId253" Type="http://schemas.openxmlformats.org/officeDocument/2006/relationships/slideLayout" Target="../slideLayouts/slideLayout1767.xml"/><Relationship Id="rId274" Type="http://schemas.openxmlformats.org/officeDocument/2006/relationships/slideLayout" Target="../slideLayouts/slideLayout1788.xml"/><Relationship Id="rId295" Type="http://schemas.openxmlformats.org/officeDocument/2006/relationships/slideLayout" Target="../slideLayouts/slideLayout1809.xml"/><Relationship Id="rId309" Type="http://schemas.openxmlformats.org/officeDocument/2006/relationships/slideLayout" Target="../slideLayouts/slideLayout1823.xml"/><Relationship Id="rId27" Type="http://schemas.openxmlformats.org/officeDocument/2006/relationships/slideLayout" Target="../slideLayouts/slideLayout1541.xml"/><Relationship Id="rId48" Type="http://schemas.openxmlformats.org/officeDocument/2006/relationships/slideLayout" Target="../slideLayouts/slideLayout1562.xml"/><Relationship Id="rId69" Type="http://schemas.openxmlformats.org/officeDocument/2006/relationships/slideLayout" Target="../slideLayouts/slideLayout1583.xml"/><Relationship Id="rId113" Type="http://schemas.openxmlformats.org/officeDocument/2006/relationships/slideLayout" Target="../slideLayouts/slideLayout1627.xml"/><Relationship Id="rId134" Type="http://schemas.openxmlformats.org/officeDocument/2006/relationships/slideLayout" Target="../slideLayouts/slideLayout1648.xml"/><Relationship Id="rId320" Type="http://schemas.openxmlformats.org/officeDocument/2006/relationships/slideLayout" Target="../slideLayouts/slideLayout1834.xml"/><Relationship Id="rId80" Type="http://schemas.openxmlformats.org/officeDocument/2006/relationships/slideLayout" Target="../slideLayouts/slideLayout1594.xml"/><Relationship Id="rId155" Type="http://schemas.openxmlformats.org/officeDocument/2006/relationships/slideLayout" Target="../slideLayouts/slideLayout1669.xml"/><Relationship Id="rId176" Type="http://schemas.openxmlformats.org/officeDocument/2006/relationships/slideLayout" Target="../slideLayouts/slideLayout1690.xml"/><Relationship Id="rId197" Type="http://schemas.openxmlformats.org/officeDocument/2006/relationships/slideLayout" Target="../slideLayouts/slideLayout1711.xml"/><Relationship Id="rId201" Type="http://schemas.openxmlformats.org/officeDocument/2006/relationships/slideLayout" Target="../slideLayouts/slideLayout1715.xml"/><Relationship Id="rId222" Type="http://schemas.openxmlformats.org/officeDocument/2006/relationships/slideLayout" Target="../slideLayouts/slideLayout1736.xml"/><Relationship Id="rId243" Type="http://schemas.openxmlformats.org/officeDocument/2006/relationships/slideLayout" Target="../slideLayouts/slideLayout1757.xml"/><Relationship Id="rId264" Type="http://schemas.openxmlformats.org/officeDocument/2006/relationships/slideLayout" Target="../slideLayouts/slideLayout1778.xml"/><Relationship Id="rId285" Type="http://schemas.openxmlformats.org/officeDocument/2006/relationships/slideLayout" Target="../slideLayouts/slideLayout1799.xml"/><Relationship Id="rId17" Type="http://schemas.openxmlformats.org/officeDocument/2006/relationships/slideLayout" Target="../slideLayouts/slideLayout1531.xml"/><Relationship Id="rId38" Type="http://schemas.openxmlformats.org/officeDocument/2006/relationships/slideLayout" Target="../slideLayouts/slideLayout1552.xml"/><Relationship Id="rId59" Type="http://schemas.openxmlformats.org/officeDocument/2006/relationships/slideLayout" Target="../slideLayouts/slideLayout1573.xml"/><Relationship Id="rId103" Type="http://schemas.openxmlformats.org/officeDocument/2006/relationships/slideLayout" Target="../slideLayouts/slideLayout1617.xml"/><Relationship Id="rId124" Type="http://schemas.openxmlformats.org/officeDocument/2006/relationships/slideLayout" Target="../slideLayouts/slideLayout1638.xml"/><Relationship Id="rId310" Type="http://schemas.openxmlformats.org/officeDocument/2006/relationships/slideLayout" Target="../slideLayouts/slideLayout1824.xml"/><Relationship Id="rId70" Type="http://schemas.openxmlformats.org/officeDocument/2006/relationships/slideLayout" Target="../slideLayouts/slideLayout1584.xml"/><Relationship Id="rId91" Type="http://schemas.openxmlformats.org/officeDocument/2006/relationships/slideLayout" Target="../slideLayouts/slideLayout1605.xml"/><Relationship Id="rId145" Type="http://schemas.openxmlformats.org/officeDocument/2006/relationships/slideLayout" Target="../slideLayouts/slideLayout1659.xml"/><Relationship Id="rId166" Type="http://schemas.openxmlformats.org/officeDocument/2006/relationships/slideLayout" Target="../slideLayouts/slideLayout1680.xml"/><Relationship Id="rId187" Type="http://schemas.openxmlformats.org/officeDocument/2006/relationships/slideLayout" Target="../slideLayouts/slideLayout1701.xml"/><Relationship Id="rId331" Type="http://schemas.openxmlformats.org/officeDocument/2006/relationships/theme" Target="../theme/theme22.xml"/><Relationship Id="rId1" Type="http://schemas.openxmlformats.org/officeDocument/2006/relationships/slideLayout" Target="../slideLayouts/slideLayout1515.xml"/><Relationship Id="rId212" Type="http://schemas.openxmlformats.org/officeDocument/2006/relationships/slideLayout" Target="../slideLayouts/slideLayout1726.xml"/><Relationship Id="rId233" Type="http://schemas.openxmlformats.org/officeDocument/2006/relationships/slideLayout" Target="../slideLayouts/slideLayout1747.xml"/><Relationship Id="rId254" Type="http://schemas.openxmlformats.org/officeDocument/2006/relationships/slideLayout" Target="../slideLayouts/slideLayout1768.xml"/><Relationship Id="rId28" Type="http://schemas.openxmlformats.org/officeDocument/2006/relationships/slideLayout" Target="../slideLayouts/slideLayout1542.xml"/><Relationship Id="rId49" Type="http://schemas.openxmlformats.org/officeDocument/2006/relationships/slideLayout" Target="../slideLayouts/slideLayout1563.xml"/><Relationship Id="rId114" Type="http://schemas.openxmlformats.org/officeDocument/2006/relationships/slideLayout" Target="../slideLayouts/slideLayout1628.xml"/><Relationship Id="rId275" Type="http://schemas.openxmlformats.org/officeDocument/2006/relationships/slideLayout" Target="../slideLayouts/slideLayout1789.xml"/><Relationship Id="rId296" Type="http://schemas.openxmlformats.org/officeDocument/2006/relationships/slideLayout" Target="../slideLayouts/slideLayout1810.xml"/><Relationship Id="rId300" Type="http://schemas.openxmlformats.org/officeDocument/2006/relationships/slideLayout" Target="../slideLayouts/slideLayout1814.xml"/><Relationship Id="rId60" Type="http://schemas.openxmlformats.org/officeDocument/2006/relationships/slideLayout" Target="../slideLayouts/slideLayout1574.xml"/><Relationship Id="rId81" Type="http://schemas.openxmlformats.org/officeDocument/2006/relationships/slideLayout" Target="../slideLayouts/slideLayout1595.xml"/><Relationship Id="rId135" Type="http://schemas.openxmlformats.org/officeDocument/2006/relationships/slideLayout" Target="../slideLayouts/slideLayout1649.xml"/><Relationship Id="rId156" Type="http://schemas.openxmlformats.org/officeDocument/2006/relationships/slideLayout" Target="../slideLayouts/slideLayout1670.xml"/><Relationship Id="rId177" Type="http://schemas.openxmlformats.org/officeDocument/2006/relationships/slideLayout" Target="../slideLayouts/slideLayout1691.xml"/><Relationship Id="rId198" Type="http://schemas.openxmlformats.org/officeDocument/2006/relationships/slideLayout" Target="../slideLayouts/slideLayout1712.xml"/><Relationship Id="rId321" Type="http://schemas.openxmlformats.org/officeDocument/2006/relationships/slideLayout" Target="../slideLayouts/slideLayout1835.xml"/><Relationship Id="rId202" Type="http://schemas.openxmlformats.org/officeDocument/2006/relationships/slideLayout" Target="../slideLayouts/slideLayout1716.xml"/><Relationship Id="rId223" Type="http://schemas.openxmlformats.org/officeDocument/2006/relationships/slideLayout" Target="../slideLayouts/slideLayout1737.xml"/><Relationship Id="rId244" Type="http://schemas.openxmlformats.org/officeDocument/2006/relationships/slideLayout" Target="../slideLayouts/slideLayout1758.xml"/><Relationship Id="rId18" Type="http://schemas.openxmlformats.org/officeDocument/2006/relationships/slideLayout" Target="../slideLayouts/slideLayout1532.xml"/><Relationship Id="rId39" Type="http://schemas.openxmlformats.org/officeDocument/2006/relationships/slideLayout" Target="../slideLayouts/slideLayout1553.xml"/><Relationship Id="rId265" Type="http://schemas.openxmlformats.org/officeDocument/2006/relationships/slideLayout" Target="../slideLayouts/slideLayout1779.xml"/><Relationship Id="rId286" Type="http://schemas.openxmlformats.org/officeDocument/2006/relationships/slideLayout" Target="../slideLayouts/slideLayout1800.xml"/><Relationship Id="rId50" Type="http://schemas.openxmlformats.org/officeDocument/2006/relationships/slideLayout" Target="../slideLayouts/slideLayout1564.xml"/><Relationship Id="rId104" Type="http://schemas.openxmlformats.org/officeDocument/2006/relationships/slideLayout" Target="../slideLayouts/slideLayout1618.xml"/><Relationship Id="rId125" Type="http://schemas.openxmlformats.org/officeDocument/2006/relationships/slideLayout" Target="../slideLayouts/slideLayout1639.xml"/><Relationship Id="rId146" Type="http://schemas.openxmlformats.org/officeDocument/2006/relationships/slideLayout" Target="../slideLayouts/slideLayout1660.xml"/><Relationship Id="rId167" Type="http://schemas.openxmlformats.org/officeDocument/2006/relationships/slideLayout" Target="../slideLayouts/slideLayout1681.xml"/><Relationship Id="rId188" Type="http://schemas.openxmlformats.org/officeDocument/2006/relationships/slideLayout" Target="../slideLayouts/slideLayout1702.xml"/><Relationship Id="rId311" Type="http://schemas.openxmlformats.org/officeDocument/2006/relationships/slideLayout" Target="../slideLayouts/slideLayout1825.xml"/><Relationship Id="rId332" Type="http://schemas.openxmlformats.org/officeDocument/2006/relationships/image" Target="../media/image1.png"/><Relationship Id="rId71" Type="http://schemas.openxmlformats.org/officeDocument/2006/relationships/slideLayout" Target="../slideLayouts/slideLayout1585.xml"/><Relationship Id="rId92" Type="http://schemas.openxmlformats.org/officeDocument/2006/relationships/slideLayout" Target="../slideLayouts/slideLayout1606.xml"/><Relationship Id="rId213" Type="http://schemas.openxmlformats.org/officeDocument/2006/relationships/slideLayout" Target="../slideLayouts/slideLayout1727.xml"/><Relationship Id="rId234" Type="http://schemas.openxmlformats.org/officeDocument/2006/relationships/slideLayout" Target="../slideLayouts/slideLayout1748.xml"/><Relationship Id="rId2" Type="http://schemas.openxmlformats.org/officeDocument/2006/relationships/slideLayout" Target="../slideLayouts/slideLayout1516.xml"/><Relationship Id="rId29" Type="http://schemas.openxmlformats.org/officeDocument/2006/relationships/slideLayout" Target="../slideLayouts/slideLayout1543.xml"/><Relationship Id="rId255" Type="http://schemas.openxmlformats.org/officeDocument/2006/relationships/slideLayout" Target="../slideLayouts/slideLayout1769.xml"/><Relationship Id="rId276" Type="http://schemas.openxmlformats.org/officeDocument/2006/relationships/slideLayout" Target="../slideLayouts/slideLayout1790.xml"/><Relationship Id="rId297" Type="http://schemas.openxmlformats.org/officeDocument/2006/relationships/slideLayout" Target="../slideLayouts/slideLayout1811.xml"/><Relationship Id="rId40" Type="http://schemas.openxmlformats.org/officeDocument/2006/relationships/slideLayout" Target="../slideLayouts/slideLayout1554.xml"/><Relationship Id="rId115" Type="http://schemas.openxmlformats.org/officeDocument/2006/relationships/slideLayout" Target="../slideLayouts/slideLayout1629.xml"/><Relationship Id="rId136" Type="http://schemas.openxmlformats.org/officeDocument/2006/relationships/slideLayout" Target="../slideLayouts/slideLayout1650.xml"/><Relationship Id="rId157" Type="http://schemas.openxmlformats.org/officeDocument/2006/relationships/slideLayout" Target="../slideLayouts/slideLayout1671.xml"/><Relationship Id="rId178" Type="http://schemas.openxmlformats.org/officeDocument/2006/relationships/slideLayout" Target="../slideLayouts/slideLayout1692.xml"/><Relationship Id="rId301" Type="http://schemas.openxmlformats.org/officeDocument/2006/relationships/slideLayout" Target="../slideLayouts/slideLayout1815.xml"/><Relationship Id="rId322" Type="http://schemas.openxmlformats.org/officeDocument/2006/relationships/slideLayout" Target="../slideLayouts/slideLayout1836.xml"/><Relationship Id="rId61" Type="http://schemas.openxmlformats.org/officeDocument/2006/relationships/slideLayout" Target="../slideLayouts/slideLayout1575.xml"/><Relationship Id="rId82" Type="http://schemas.openxmlformats.org/officeDocument/2006/relationships/slideLayout" Target="../slideLayouts/slideLayout1596.xml"/><Relationship Id="rId199" Type="http://schemas.openxmlformats.org/officeDocument/2006/relationships/slideLayout" Target="../slideLayouts/slideLayout1713.xml"/><Relationship Id="rId203" Type="http://schemas.openxmlformats.org/officeDocument/2006/relationships/slideLayout" Target="../slideLayouts/slideLayout1717.xml"/><Relationship Id="rId19" Type="http://schemas.openxmlformats.org/officeDocument/2006/relationships/slideLayout" Target="../slideLayouts/slideLayout1533.xml"/><Relationship Id="rId224" Type="http://schemas.openxmlformats.org/officeDocument/2006/relationships/slideLayout" Target="../slideLayouts/slideLayout1738.xml"/><Relationship Id="rId245" Type="http://schemas.openxmlformats.org/officeDocument/2006/relationships/slideLayout" Target="../slideLayouts/slideLayout1759.xml"/><Relationship Id="rId266" Type="http://schemas.openxmlformats.org/officeDocument/2006/relationships/slideLayout" Target="../slideLayouts/slideLayout1780.xml"/><Relationship Id="rId287" Type="http://schemas.openxmlformats.org/officeDocument/2006/relationships/slideLayout" Target="../slideLayouts/slideLayout1801.xml"/><Relationship Id="rId30" Type="http://schemas.openxmlformats.org/officeDocument/2006/relationships/slideLayout" Target="../slideLayouts/slideLayout1544.xml"/><Relationship Id="rId105" Type="http://schemas.openxmlformats.org/officeDocument/2006/relationships/slideLayout" Target="../slideLayouts/slideLayout1619.xml"/><Relationship Id="rId126" Type="http://schemas.openxmlformats.org/officeDocument/2006/relationships/slideLayout" Target="../slideLayouts/slideLayout1640.xml"/><Relationship Id="rId147" Type="http://schemas.openxmlformats.org/officeDocument/2006/relationships/slideLayout" Target="../slideLayouts/slideLayout1661.xml"/><Relationship Id="rId168" Type="http://schemas.openxmlformats.org/officeDocument/2006/relationships/slideLayout" Target="../slideLayouts/slideLayout1682.xml"/><Relationship Id="rId312" Type="http://schemas.openxmlformats.org/officeDocument/2006/relationships/slideLayout" Target="../slideLayouts/slideLayout1826.xml"/><Relationship Id="rId51" Type="http://schemas.openxmlformats.org/officeDocument/2006/relationships/slideLayout" Target="../slideLayouts/slideLayout1565.xml"/><Relationship Id="rId72" Type="http://schemas.openxmlformats.org/officeDocument/2006/relationships/slideLayout" Target="../slideLayouts/slideLayout1586.xml"/><Relationship Id="rId93" Type="http://schemas.openxmlformats.org/officeDocument/2006/relationships/slideLayout" Target="../slideLayouts/slideLayout1607.xml"/><Relationship Id="rId189" Type="http://schemas.openxmlformats.org/officeDocument/2006/relationships/slideLayout" Target="../slideLayouts/slideLayout1703.xml"/><Relationship Id="rId3" Type="http://schemas.openxmlformats.org/officeDocument/2006/relationships/slideLayout" Target="../slideLayouts/slideLayout1517.xml"/><Relationship Id="rId214" Type="http://schemas.openxmlformats.org/officeDocument/2006/relationships/slideLayout" Target="../slideLayouts/slideLayout1728.xml"/><Relationship Id="rId235" Type="http://schemas.openxmlformats.org/officeDocument/2006/relationships/slideLayout" Target="../slideLayouts/slideLayout1749.xml"/><Relationship Id="rId256" Type="http://schemas.openxmlformats.org/officeDocument/2006/relationships/slideLayout" Target="../slideLayouts/slideLayout1770.xml"/><Relationship Id="rId277" Type="http://schemas.openxmlformats.org/officeDocument/2006/relationships/slideLayout" Target="../slideLayouts/slideLayout1791.xml"/><Relationship Id="rId298" Type="http://schemas.openxmlformats.org/officeDocument/2006/relationships/slideLayout" Target="../slideLayouts/slideLayout1812.xml"/><Relationship Id="rId116" Type="http://schemas.openxmlformats.org/officeDocument/2006/relationships/slideLayout" Target="../slideLayouts/slideLayout1630.xml"/><Relationship Id="rId137" Type="http://schemas.openxmlformats.org/officeDocument/2006/relationships/slideLayout" Target="../slideLayouts/slideLayout1651.xml"/><Relationship Id="rId158" Type="http://schemas.openxmlformats.org/officeDocument/2006/relationships/slideLayout" Target="../slideLayouts/slideLayout1672.xml"/><Relationship Id="rId302" Type="http://schemas.openxmlformats.org/officeDocument/2006/relationships/slideLayout" Target="../slideLayouts/slideLayout1816.xml"/><Relationship Id="rId323" Type="http://schemas.openxmlformats.org/officeDocument/2006/relationships/slideLayout" Target="../slideLayouts/slideLayout1837.xml"/><Relationship Id="rId20" Type="http://schemas.openxmlformats.org/officeDocument/2006/relationships/slideLayout" Target="../slideLayouts/slideLayout1534.xml"/><Relationship Id="rId41" Type="http://schemas.openxmlformats.org/officeDocument/2006/relationships/slideLayout" Target="../slideLayouts/slideLayout1555.xml"/><Relationship Id="rId62" Type="http://schemas.openxmlformats.org/officeDocument/2006/relationships/slideLayout" Target="../slideLayouts/slideLayout1576.xml"/><Relationship Id="rId83" Type="http://schemas.openxmlformats.org/officeDocument/2006/relationships/slideLayout" Target="../slideLayouts/slideLayout1597.xml"/><Relationship Id="rId179" Type="http://schemas.openxmlformats.org/officeDocument/2006/relationships/slideLayout" Target="../slideLayouts/slideLayout1693.xml"/><Relationship Id="rId190" Type="http://schemas.openxmlformats.org/officeDocument/2006/relationships/slideLayout" Target="../slideLayouts/slideLayout1704.xml"/><Relationship Id="rId204" Type="http://schemas.openxmlformats.org/officeDocument/2006/relationships/slideLayout" Target="../slideLayouts/slideLayout1718.xml"/><Relationship Id="rId225" Type="http://schemas.openxmlformats.org/officeDocument/2006/relationships/slideLayout" Target="../slideLayouts/slideLayout1739.xml"/><Relationship Id="rId246" Type="http://schemas.openxmlformats.org/officeDocument/2006/relationships/slideLayout" Target="../slideLayouts/slideLayout1760.xml"/><Relationship Id="rId267" Type="http://schemas.openxmlformats.org/officeDocument/2006/relationships/slideLayout" Target="../slideLayouts/slideLayout1781.xml"/><Relationship Id="rId288" Type="http://schemas.openxmlformats.org/officeDocument/2006/relationships/slideLayout" Target="../slideLayouts/slideLayout1802.xml"/><Relationship Id="rId106" Type="http://schemas.openxmlformats.org/officeDocument/2006/relationships/slideLayout" Target="../slideLayouts/slideLayout1620.xml"/><Relationship Id="rId127" Type="http://schemas.openxmlformats.org/officeDocument/2006/relationships/slideLayout" Target="../slideLayouts/slideLayout1641.xml"/><Relationship Id="rId313" Type="http://schemas.openxmlformats.org/officeDocument/2006/relationships/slideLayout" Target="../slideLayouts/slideLayout1827.xml"/><Relationship Id="rId10" Type="http://schemas.openxmlformats.org/officeDocument/2006/relationships/slideLayout" Target="../slideLayouts/slideLayout1524.xml"/><Relationship Id="rId31" Type="http://schemas.openxmlformats.org/officeDocument/2006/relationships/slideLayout" Target="../slideLayouts/slideLayout1545.xml"/><Relationship Id="rId52" Type="http://schemas.openxmlformats.org/officeDocument/2006/relationships/slideLayout" Target="../slideLayouts/slideLayout1566.xml"/><Relationship Id="rId73" Type="http://schemas.openxmlformats.org/officeDocument/2006/relationships/slideLayout" Target="../slideLayouts/slideLayout1587.xml"/><Relationship Id="rId94" Type="http://schemas.openxmlformats.org/officeDocument/2006/relationships/slideLayout" Target="../slideLayouts/slideLayout1608.xml"/><Relationship Id="rId148" Type="http://schemas.openxmlformats.org/officeDocument/2006/relationships/slideLayout" Target="../slideLayouts/slideLayout1662.xml"/><Relationship Id="rId169" Type="http://schemas.openxmlformats.org/officeDocument/2006/relationships/slideLayout" Target="../slideLayouts/slideLayout1683.xml"/><Relationship Id="rId4" Type="http://schemas.openxmlformats.org/officeDocument/2006/relationships/slideLayout" Target="../slideLayouts/slideLayout1518.xml"/><Relationship Id="rId180" Type="http://schemas.openxmlformats.org/officeDocument/2006/relationships/slideLayout" Target="../slideLayouts/slideLayout1694.xml"/><Relationship Id="rId215" Type="http://schemas.openxmlformats.org/officeDocument/2006/relationships/slideLayout" Target="../slideLayouts/slideLayout1729.xml"/><Relationship Id="rId236" Type="http://schemas.openxmlformats.org/officeDocument/2006/relationships/slideLayout" Target="../slideLayouts/slideLayout1750.xml"/><Relationship Id="rId257" Type="http://schemas.openxmlformats.org/officeDocument/2006/relationships/slideLayout" Target="../slideLayouts/slideLayout1771.xml"/><Relationship Id="rId278" Type="http://schemas.openxmlformats.org/officeDocument/2006/relationships/slideLayout" Target="../slideLayouts/slideLayout1792.xml"/><Relationship Id="rId303" Type="http://schemas.openxmlformats.org/officeDocument/2006/relationships/slideLayout" Target="../slideLayouts/slideLayout1817.xml"/><Relationship Id="rId42" Type="http://schemas.openxmlformats.org/officeDocument/2006/relationships/slideLayout" Target="../slideLayouts/slideLayout1556.xml"/><Relationship Id="rId84" Type="http://schemas.openxmlformats.org/officeDocument/2006/relationships/slideLayout" Target="../slideLayouts/slideLayout1598.xml"/><Relationship Id="rId138" Type="http://schemas.openxmlformats.org/officeDocument/2006/relationships/slideLayout" Target="../slideLayouts/slideLayout1652.xml"/><Relationship Id="rId191" Type="http://schemas.openxmlformats.org/officeDocument/2006/relationships/slideLayout" Target="../slideLayouts/slideLayout1705.xml"/><Relationship Id="rId205" Type="http://schemas.openxmlformats.org/officeDocument/2006/relationships/slideLayout" Target="../slideLayouts/slideLayout1719.xml"/><Relationship Id="rId247" Type="http://schemas.openxmlformats.org/officeDocument/2006/relationships/slideLayout" Target="../slideLayouts/slideLayout1761.xml"/><Relationship Id="rId107" Type="http://schemas.openxmlformats.org/officeDocument/2006/relationships/slideLayout" Target="../slideLayouts/slideLayout1621.xml"/><Relationship Id="rId289" Type="http://schemas.openxmlformats.org/officeDocument/2006/relationships/slideLayout" Target="../slideLayouts/slideLayout1803.xml"/><Relationship Id="rId11" Type="http://schemas.openxmlformats.org/officeDocument/2006/relationships/slideLayout" Target="../slideLayouts/slideLayout1525.xml"/><Relationship Id="rId53" Type="http://schemas.openxmlformats.org/officeDocument/2006/relationships/slideLayout" Target="../slideLayouts/slideLayout1567.xml"/><Relationship Id="rId149" Type="http://schemas.openxmlformats.org/officeDocument/2006/relationships/slideLayout" Target="../slideLayouts/slideLayout1663.xml"/><Relationship Id="rId314" Type="http://schemas.openxmlformats.org/officeDocument/2006/relationships/slideLayout" Target="../slideLayouts/slideLayout1828.xml"/><Relationship Id="rId95" Type="http://schemas.openxmlformats.org/officeDocument/2006/relationships/slideLayout" Target="../slideLayouts/slideLayout1609.xml"/><Relationship Id="rId160" Type="http://schemas.openxmlformats.org/officeDocument/2006/relationships/slideLayout" Target="../slideLayouts/slideLayout1674.xml"/><Relationship Id="rId216" Type="http://schemas.openxmlformats.org/officeDocument/2006/relationships/slideLayout" Target="../slideLayouts/slideLayout1730.xml"/><Relationship Id="rId258" Type="http://schemas.openxmlformats.org/officeDocument/2006/relationships/slideLayout" Target="../slideLayouts/slideLayout1772.xml"/><Relationship Id="rId22" Type="http://schemas.openxmlformats.org/officeDocument/2006/relationships/slideLayout" Target="../slideLayouts/slideLayout1536.xml"/><Relationship Id="rId64" Type="http://schemas.openxmlformats.org/officeDocument/2006/relationships/slideLayout" Target="../slideLayouts/slideLayout1578.xml"/><Relationship Id="rId118" Type="http://schemas.openxmlformats.org/officeDocument/2006/relationships/slideLayout" Target="../slideLayouts/slideLayout1632.xml"/><Relationship Id="rId325" Type="http://schemas.openxmlformats.org/officeDocument/2006/relationships/slideLayout" Target="../slideLayouts/slideLayout1839.xml"/><Relationship Id="rId171" Type="http://schemas.openxmlformats.org/officeDocument/2006/relationships/slideLayout" Target="../slideLayouts/slideLayout1685.xml"/><Relationship Id="rId227" Type="http://schemas.openxmlformats.org/officeDocument/2006/relationships/slideLayout" Target="../slideLayouts/slideLayout1741.xml"/><Relationship Id="rId269" Type="http://schemas.openxmlformats.org/officeDocument/2006/relationships/slideLayout" Target="../slideLayouts/slideLayout1783.xml"/><Relationship Id="rId33" Type="http://schemas.openxmlformats.org/officeDocument/2006/relationships/slideLayout" Target="../slideLayouts/slideLayout1547.xml"/><Relationship Id="rId129" Type="http://schemas.openxmlformats.org/officeDocument/2006/relationships/slideLayout" Target="../slideLayouts/slideLayout1643.xml"/><Relationship Id="rId280" Type="http://schemas.openxmlformats.org/officeDocument/2006/relationships/slideLayout" Target="../slideLayouts/slideLayout1794.xml"/><Relationship Id="rId75" Type="http://schemas.openxmlformats.org/officeDocument/2006/relationships/slideLayout" Target="../slideLayouts/slideLayout1589.xml"/><Relationship Id="rId140" Type="http://schemas.openxmlformats.org/officeDocument/2006/relationships/slideLayout" Target="../slideLayouts/slideLayout1654.xml"/><Relationship Id="rId182" Type="http://schemas.openxmlformats.org/officeDocument/2006/relationships/slideLayout" Target="../slideLayouts/slideLayout1696.xml"/><Relationship Id="rId6" Type="http://schemas.openxmlformats.org/officeDocument/2006/relationships/slideLayout" Target="../slideLayouts/slideLayout1520.xml"/><Relationship Id="rId238" Type="http://schemas.openxmlformats.org/officeDocument/2006/relationships/slideLayout" Target="../slideLayouts/slideLayout1752.xml"/><Relationship Id="rId291" Type="http://schemas.openxmlformats.org/officeDocument/2006/relationships/slideLayout" Target="../slideLayouts/slideLayout1805.xml"/><Relationship Id="rId305" Type="http://schemas.openxmlformats.org/officeDocument/2006/relationships/slideLayout" Target="../slideLayouts/slideLayout1819.xml"/><Relationship Id="rId44" Type="http://schemas.openxmlformats.org/officeDocument/2006/relationships/slideLayout" Target="../slideLayouts/slideLayout1558.xml"/><Relationship Id="rId86" Type="http://schemas.openxmlformats.org/officeDocument/2006/relationships/slideLayout" Target="../slideLayouts/slideLayout1600.xml"/><Relationship Id="rId151" Type="http://schemas.openxmlformats.org/officeDocument/2006/relationships/slideLayout" Target="../slideLayouts/slideLayout1665.xml"/><Relationship Id="rId193" Type="http://schemas.openxmlformats.org/officeDocument/2006/relationships/slideLayout" Target="../slideLayouts/slideLayout1707.xml"/><Relationship Id="rId207" Type="http://schemas.openxmlformats.org/officeDocument/2006/relationships/slideLayout" Target="../slideLayouts/slideLayout1721.xml"/><Relationship Id="rId249" Type="http://schemas.openxmlformats.org/officeDocument/2006/relationships/slideLayout" Target="../slideLayouts/slideLayout1763.xml"/><Relationship Id="rId13" Type="http://schemas.openxmlformats.org/officeDocument/2006/relationships/slideLayout" Target="../slideLayouts/slideLayout1527.xml"/><Relationship Id="rId109" Type="http://schemas.openxmlformats.org/officeDocument/2006/relationships/slideLayout" Target="../slideLayouts/slideLayout1623.xml"/><Relationship Id="rId260" Type="http://schemas.openxmlformats.org/officeDocument/2006/relationships/slideLayout" Target="../slideLayouts/slideLayout1774.xml"/><Relationship Id="rId316" Type="http://schemas.openxmlformats.org/officeDocument/2006/relationships/slideLayout" Target="../slideLayouts/slideLayout1830.xml"/><Relationship Id="rId55" Type="http://schemas.openxmlformats.org/officeDocument/2006/relationships/slideLayout" Target="../slideLayouts/slideLayout1569.xml"/><Relationship Id="rId97" Type="http://schemas.openxmlformats.org/officeDocument/2006/relationships/slideLayout" Target="../slideLayouts/slideLayout1611.xml"/><Relationship Id="rId120" Type="http://schemas.openxmlformats.org/officeDocument/2006/relationships/slideLayout" Target="../slideLayouts/slideLayout1634.xml"/><Relationship Id="rId162" Type="http://schemas.openxmlformats.org/officeDocument/2006/relationships/slideLayout" Target="../slideLayouts/slideLayout1676.xml"/><Relationship Id="rId218" Type="http://schemas.openxmlformats.org/officeDocument/2006/relationships/slideLayout" Target="../slideLayouts/slideLayout1732.xml"/></Relationships>
</file>

<file path=ppt/slideMasters/_rels/slideMaster23.xml.rels><?xml version="1.0" encoding="UTF-8" standalone="yes"?>
<Relationships xmlns="http://schemas.openxmlformats.org/package/2006/relationships"><Relationship Id="rId117" Type="http://schemas.openxmlformats.org/officeDocument/2006/relationships/slideLayout" Target="../slideLayouts/slideLayout1961.xml"/><Relationship Id="rId299" Type="http://schemas.openxmlformats.org/officeDocument/2006/relationships/slideLayout" Target="../slideLayouts/slideLayout2143.xml"/><Relationship Id="rId21" Type="http://schemas.openxmlformats.org/officeDocument/2006/relationships/slideLayout" Target="../slideLayouts/slideLayout1865.xml"/><Relationship Id="rId63" Type="http://schemas.openxmlformats.org/officeDocument/2006/relationships/slideLayout" Target="../slideLayouts/slideLayout1907.xml"/><Relationship Id="rId159" Type="http://schemas.openxmlformats.org/officeDocument/2006/relationships/slideLayout" Target="../slideLayouts/slideLayout2003.xml"/><Relationship Id="rId324" Type="http://schemas.openxmlformats.org/officeDocument/2006/relationships/slideLayout" Target="../slideLayouts/slideLayout2168.xml"/><Relationship Id="rId170" Type="http://schemas.openxmlformats.org/officeDocument/2006/relationships/slideLayout" Target="../slideLayouts/slideLayout2014.xml"/><Relationship Id="rId226" Type="http://schemas.openxmlformats.org/officeDocument/2006/relationships/slideLayout" Target="../slideLayouts/slideLayout2070.xml"/><Relationship Id="rId268" Type="http://schemas.openxmlformats.org/officeDocument/2006/relationships/slideLayout" Target="../slideLayouts/slideLayout2112.xml"/><Relationship Id="rId32" Type="http://schemas.openxmlformats.org/officeDocument/2006/relationships/slideLayout" Target="../slideLayouts/slideLayout1876.xml"/><Relationship Id="rId74" Type="http://schemas.openxmlformats.org/officeDocument/2006/relationships/slideLayout" Target="../slideLayouts/slideLayout1918.xml"/><Relationship Id="rId128" Type="http://schemas.openxmlformats.org/officeDocument/2006/relationships/slideLayout" Target="../slideLayouts/slideLayout1972.xml"/><Relationship Id="rId5" Type="http://schemas.openxmlformats.org/officeDocument/2006/relationships/slideLayout" Target="../slideLayouts/slideLayout1849.xml"/><Relationship Id="rId181" Type="http://schemas.openxmlformats.org/officeDocument/2006/relationships/slideLayout" Target="../slideLayouts/slideLayout2025.xml"/><Relationship Id="rId237" Type="http://schemas.openxmlformats.org/officeDocument/2006/relationships/slideLayout" Target="../slideLayouts/slideLayout2081.xml"/><Relationship Id="rId279" Type="http://schemas.openxmlformats.org/officeDocument/2006/relationships/slideLayout" Target="../slideLayouts/slideLayout2123.xml"/><Relationship Id="rId43" Type="http://schemas.openxmlformats.org/officeDocument/2006/relationships/slideLayout" Target="../slideLayouts/slideLayout1887.xml"/><Relationship Id="rId139" Type="http://schemas.openxmlformats.org/officeDocument/2006/relationships/slideLayout" Target="../slideLayouts/slideLayout1983.xml"/><Relationship Id="rId290" Type="http://schemas.openxmlformats.org/officeDocument/2006/relationships/slideLayout" Target="../slideLayouts/slideLayout2134.xml"/><Relationship Id="rId304" Type="http://schemas.openxmlformats.org/officeDocument/2006/relationships/slideLayout" Target="../slideLayouts/slideLayout2148.xml"/><Relationship Id="rId85" Type="http://schemas.openxmlformats.org/officeDocument/2006/relationships/slideLayout" Target="../slideLayouts/slideLayout1929.xml"/><Relationship Id="rId150" Type="http://schemas.openxmlformats.org/officeDocument/2006/relationships/slideLayout" Target="../slideLayouts/slideLayout1994.xml"/><Relationship Id="rId192" Type="http://schemas.openxmlformats.org/officeDocument/2006/relationships/slideLayout" Target="../slideLayouts/slideLayout2036.xml"/><Relationship Id="rId206" Type="http://schemas.openxmlformats.org/officeDocument/2006/relationships/slideLayout" Target="../slideLayouts/slideLayout2050.xml"/><Relationship Id="rId248" Type="http://schemas.openxmlformats.org/officeDocument/2006/relationships/slideLayout" Target="../slideLayouts/slideLayout2092.xml"/><Relationship Id="rId12" Type="http://schemas.openxmlformats.org/officeDocument/2006/relationships/slideLayout" Target="../slideLayouts/slideLayout1856.xml"/><Relationship Id="rId108" Type="http://schemas.openxmlformats.org/officeDocument/2006/relationships/slideLayout" Target="../slideLayouts/slideLayout1952.xml"/><Relationship Id="rId315" Type="http://schemas.openxmlformats.org/officeDocument/2006/relationships/slideLayout" Target="../slideLayouts/slideLayout2159.xml"/><Relationship Id="rId54" Type="http://schemas.openxmlformats.org/officeDocument/2006/relationships/slideLayout" Target="../slideLayouts/slideLayout1898.xml"/><Relationship Id="rId96" Type="http://schemas.openxmlformats.org/officeDocument/2006/relationships/slideLayout" Target="../slideLayouts/slideLayout1940.xml"/><Relationship Id="rId161" Type="http://schemas.openxmlformats.org/officeDocument/2006/relationships/slideLayout" Target="../slideLayouts/slideLayout2005.xml"/><Relationship Id="rId217" Type="http://schemas.openxmlformats.org/officeDocument/2006/relationships/slideLayout" Target="../slideLayouts/slideLayout2061.xml"/><Relationship Id="rId259" Type="http://schemas.openxmlformats.org/officeDocument/2006/relationships/slideLayout" Target="../slideLayouts/slideLayout2103.xml"/><Relationship Id="rId23" Type="http://schemas.openxmlformats.org/officeDocument/2006/relationships/slideLayout" Target="../slideLayouts/slideLayout1867.xml"/><Relationship Id="rId119" Type="http://schemas.openxmlformats.org/officeDocument/2006/relationships/slideLayout" Target="../slideLayouts/slideLayout1963.xml"/><Relationship Id="rId270" Type="http://schemas.openxmlformats.org/officeDocument/2006/relationships/slideLayout" Target="../slideLayouts/slideLayout2114.xml"/><Relationship Id="rId326" Type="http://schemas.openxmlformats.org/officeDocument/2006/relationships/slideLayout" Target="../slideLayouts/slideLayout2170.xml"/><Relationship Id="rId65" Type="http://schemas.openxmlformats.org/officeDocument/2006/relationships/slideLayout" Target="../slideLayouts/slideLayout1909.xml"/><Relationship Id="rId130" Type="http://schemas.openxmlformats.org/officeDocument/2006/relationships/slideLayout" Target="../slideLayouts/slideLayout1974.xml"/><Relationship Id="rId172" Type="http://schemas.openxmlformats.org/officeDocument/2006/relationships/slideLayout" Target="../slideLayouts/slideLayout2016.xml"/><Relationship Id="rId228" Type="http://schemas.openxmlformats.org/officeDocument/2006/relationships/slideLayout" Target="../slideLayouts/slideLayout2072.xml"/><Relationship Id="rId281" Type="http://schemas.openxmlformats.org/officeDocument/2006/relationships/slideLayout" Target="../slideLayouts/slideLayout2125.xml"/><Relationship Id="rId34" Type="http://schemas.openxmlformats.org/officeDocument/2006/relationships/slideLayout" Target="../slideLayouts/slideLayout1878.xml"/><Relationship Id="rId76" Type="http://schemas.openxmlformats.org/officeDocument/2006/relationships/slideLayout" Target="../slideLayouts/slideLayout1920.xml"/><Relationship Id="rId141" Type="http://schemas.openxmlformats.org/officeDocument/2006/relationships/slideLayout" Target="../slideLayouts/slideLayout1985.xml"/><Relationship Id="rId7" Type="http://schemas.openxmlformats.org/officeDocument/2006/relationships/slideLayout" Target="../slideLayouts/slideLayout1851.xml"/><Relationship Id="rId183" Type="http://schemas.openxmlformats.org/officeDocument/2006/relationships/slideLayout" Target="../slideLayouts/slideLayout2027.xml"/><Relationship Id="rId239" Type="http://schemas.openxmlformats.org/officeDocument/2006/relationships/slideLayout" Target="../slideLayouts/slideLayout2083.xml"/><Relationship Id="rId250" Type="http://schemas.openxmlformats.org/officeDocument/2006/relationships/slideLayout" Target="../slideLayouts/slideLayout2094.xml"/><Relationship Id="rId271" Type="http://schemas.openxmlformats.org/officeDocument/2006/relationships/slideLayout" Target="../slideLayouts/slideLayout2115.xml"/><Relationship Id="rId292" Type="http://schemas.openxmlformats.org/officeDocument/2006/relationships/slideLayout" Target="../slideLayouts/slideLayout2136.xml"/><Relationship Id="rId306" Type="http://schemas.openxmlformats.org/officeDocument/2006/relationships/slideLayout" Target="../slideLayouts/slideLayout2150.xml"/><Relationship Id="rId24" Type="http://schemas.openxmlformats.org/officeDocument/2006/relationships/slideLayout" Target="../slideLayouts/slideLayout1868.xml"/><Relationship Id="rId45" Type="http://schemas.openxmlformats.org/officeDocument/2006/relationships/slideLayout" Target="../slideLayouts/slideLayout1889.xml"/><Relationship Id="rId66" Type="http://schemas.openxmlformats.org/officeDocument/2006/relationships/slideLayout" Target="../slideLayouts/slideLayout1910.xml"/><Relationship Id="rId87" Type="http://schemas.openxmlformats.org/officeDocument/2006/relationships/slideLayout" Target="../slideLayouts/slideLayout1931.xml"/><Relationship Id="rId110" Type="http://schemas.openxmlformats.org/officeDocument/2006/relationships/slideLayout" Target="../slideLayouts/slideLayout1954.xml"/><Relationship Id="rId131" Type="http://schemas.openxmlformats.org/officeDocument/2006/relationships/slideLayout" Target="../slideLayouts/slideLayout1975.xml"/><Relationship Id="rId327" Type="http://schemas.openxmlformats.org/officeDocument/2006/relationships/slideLayout" Target="../slideLayouts/slideLayout2171.xml"/><Relationship Id="rId152" Type="http://schemas.openxmlformats.org/officeDocument/2006/relationships/slideLayout" Target="../slideLayouts/slideLayout1996.xml"/><Relationship Id="rId173" Type="http://schemas.openxmlformats.org/officeDocument/2006/relationships/slideLayout" Target="../slideLayouts/slideLayout2017.xml"/><Relationship Id="rId194" Type="http://schemas.openxmlformats.org/officeDocument/2006/relationships/slideLayout" Target="../slideLayouts/slideLayout2038.xml"/><Relationship Id="rId208" Type="http://schemas.openxmlformats.org/officeDocument/2006/relationships/slideLayout" Target="../slideLayouts/slideLayout2052.xml"/><Relationship Id="rId229" Type="http://schemas.openxmlformats.org/officeDocument/2006/relationships/slideLayout" Target="../slideLayouts/slideLayout2073.xml"/><Relationship Id="rId240" Type="http://schemas.openxmlformats.org/officeDocument/2006/relationships/slideLayout" Target="../slideLayouts/slideLayout2084.xml"/><Relationship Id="rId261" Type="http://schemas.openxmlformats.org/officeDocument/2006/relationships/slideLayout" Target="../slideLayouts/slideLayout2105.xml"/><Relationship Id="rId14" Type="http://schemas.openxmlformats.org/officeDocument/2006/relationships/slideLayout" Target="../slideLayouts/slideLayout1858.xml"/><Relationship Id="rId35" Type="http://schemas.openxmlformats.org/officeDocument/2006/relationships/slideLayout" Target="../slideLayouts/slideLayout1879.xml"/><Relationship Id="rId56" Type="http://schemas.openxmlformats.org/officeDocument/2006/relationships/slideLayout" Target="../slideLayouts/slideLayout1900.xml"/><Relationship Id="rId77" Type="http://schemas.openxmlformats.org/officeDocument/2006/relationships/slideLayout" Target="../slideLayouts/slideLayout1921.xml"/><Relationship Id="rId100" Type="http://schemas.openxmlformats.org/officeDocument/2006/relationships/slideLayout" Target="../slideLayouts/slideLayout1944.xml"/><Relationship Id="rId282" Type="http://schemas.openxmlformats.org/officeDocument/2006/relationships/slideLayout" Target="../slideLayouts/slideLayout2126.xml"/><Relationship Id="rId317" Type="http://schemas.openxmlformats.org/officeDocument/2006/relationships/slideLayout" Target="../slideLayouts/slideLayout2161.xml"/><Relationship Id="rId8" Type="http://schemas.openxmlformats.org/officeDocument/2006/relationships/slideLayout" Target="../slideLayouts/slideLayout1852.xml"/><Relationship Id="rId98" Type="http://schemas.openxmlformats.org/officeDocument/2006/relationships/slideLayout" Target="../slideLayouts/slideLayout1942.xml"/><Relationship Id="rId121" Type="http://schemas.openxmlformats.org/officeDocument/2006/relationships/slideLayout" Target="../slideLayouts/slideLayout1965.xml"/><Relationship Id="rId142" Type="http://schemas.openxmlformats.org/officeDocument/2006/relationships/slideLayout" Target="../slideLayouts/slideLayout1986.xml"/><Relationship Id="rId163" Type="http://schemas.openxmlformats.org/officeDocument/2006/relationships/slideLayout" Target="../slideLayouts/slideLayout2007.xml"/><Relationship Id="rId184" Type="http://schemas.openxmlformats.org/officeDocument/2006/relationships/slideLayout" Target="../slideLayouts/slideLayout2028.xml"/><Relationship Id="rId219" Type="http://schemas.openxmlformats.org/officeDocument/2006/relationships/slideLayout" Target="../slideLayouts/slideLayout2063.xml"/><Relationship Id="rId230" Type="http://schemas.openxmlformats.org/officeDocument/2006/relationships/slideLayout" Target="../slideLayouts/slideLayout2074.xml"/><Relationship Id="rId251" Type="http://schemas.openxmlformats.org/officeDocument/2006/relationships/slideLayout" Target="../slideLayouts/slideLayout2095.xml"/><Relationship Id="rId25" Type="http://schemas.openxmlformats.org/officeDocument/2006/relationships/slideLayout" Target="../slideLayouts/slideLayout1869.xml"/><Relationship Id="rId46" Type="http://schemas.openxmlformats.org/officeDocument/2006/relationships/slideLayout" Target="../slideLayouts/slideLayout1890.xml"/><Relationship Id="rId67" Type="http://schemas.openxmlformats.org/officeDocument/2006/relationships/slideLayout" Target="../slideLayouts/slideLayout1911.xml"/><Relationship Id="rId272" Type="http://schemas.openxmlformats.org/officeDocument/2006/relationships/slideLayout" Target="../slideLayouts/slideLayout2116.xml"/><Relationship Id="rId293" Type="http://schemas.openxmlformats.org/officeDocument/2006/relationships/slideLayout" Target="../slideLayouts/slideLayout2137.xml"/><Relationship Id="rId307" Type="http://schemas.openxmlformats.org/officeDocument/2006/relationships/slideLayout" Target="../slideLayouts/slideLayout2151.xml"/><Relationship Id="rId328" Type="http://schemas.openxmlformats.org/officeDocument/2006/relationships/slideLayout" Target="../slideLayouts/slideLayout2172.xml"/><Relationship Id="rId88" Type="http://schemas.openxmlformats.org/officeDocument/2006/relationships/slideLayout" Target="../slideLayouts/slideLayout1932.xml"/><Relationship Id="rId111" Type="http://schemas.openxmlformats.org/officeDocument/2006/relationships/slideLayout" Target="../slideLayouts/slideLayout1955.xml"/><Relationship Id="rId132" Type="http://schemas.openxmlformats.org/officeDocument/2006/relationships/slideLayout" Target="../slideLayouts/slideLayout1976.xml"/><Relationship Id="rId153" Type="http://schemas.openxmlformats.org/officeDocument/2006/relationships/slideLayout" Target="../slideLayouts/slideLayout1997.xml"/><Relationship Id="rId174" Type="http://schemas.openxmlformats.org/officeDocument/2006/relationships/slideLayout" Target="../slideLayouts/slideLayout2018.xml"/><Relationship Id="rId195" Type="http://schemas.openxmlformats.org/officeDocument/2006/relationships/slideLayout" Target="../slideLayouts/slideLayout2039.xml"/><Relationship Id="rId209" Type="http://schemas.openxmlformats.org/officeDocument/2006/relationships/slideLayout" Target="../slideLayouts/slideLayout2053.xml"/><Relationship Id="rId220" Type="http://schemas.openxmlformats.org/officeDocument/2006/relationships/slideLayout" Target="../slideLayouts/slideLayout2064.xml"/><Relationship Id="rId241" Type="http://schemas.openxmlformats.org/officeDocument/2006/relationships/slideLayout" Target="../slideLayouts/slideLayout2085.xml"/><Relationship Id="rId15" Type="http://schemas.openxmlformats.org/officeDocument/2006/relationships/slideLayout" Target="../slideLayouts/slideLayout1859.xml"/><Relationship Id="rId36" Type="http://schemas.openxmlformats.org/officeDocument/2006/relationships/slideLayout" Target="../slideLayouts/slideLayout1880.xml"/><Relationship Id="rId57" Type="http://schemas.openxmlformats.org/officeDocument/2006/relationships/slideLayout" Target="../slideLayouts/slideLayout1901.xml"/><Relationship Id="rId262" Type="http://schemas.openxmlformats.org/officeDocument/2006/relationships/slideLayout" Target="../slideLayouts/slideLayout2106.xml"/><Relationship Id="rId283" Type="http://schemas.openxmlformats.org/officeDocument/2006/relationships/slideLayout" Target="../slideLayouts/slideLayout2127.xml"/><Relationship Id="rId318" Type="http://schemas.openxmlformats.org/officeDocument/2006/relationships/slideLayout" Target="../slideLayouts/slideLayout2162.xml"/><Relationship Id="rId78" Type="http://schemas.openxmlformats.org/officeDocument/2006/relationships/slideLayout" Target="../slideLayouts/slideLayout1922.xml"/><Relationship Id="rId99" Type="http://schemas.openxmlformats.org/officeDocument/2006/relationships/slideLayout" Target="../slideLayouts/slideLayout1943.xml"/><Relationship Id="rId101" Type="http://schemas.openxmlformats.org/officeDocument/2006/relationships/slideLayout" Target="../slideLayouts/slideLayout1945.xml"/><Relationship Id="rId122" Type="http://schemas.openxmlformats.org/officeDocument/2006/relationships/slideLayout" Target="../slideLayouts/slideLayout1966.xml"/><Relationship Id="rId143" Type="http://schemas.openxmlformats.org/officeDocument/2006/relationships/slideLayout" Target="../slideLayouts/slideLayout1987.xml"/><Relationship Id="rId164" Type="http://schemas.openxmlformats.org/officeDocument/2006/relationships/slideLayout" Target="../slideLayouts/slideLayout2008.xml"/><Relationship Id="rId185" Type="http://schemas.openxmlformats.org/officeDocument/2006/relationships/slideLayout" Target="../slideLayouts/slideLayout2029.xml"/><Relationship Id="rId9" Type="http://schemas.openxmlformats.org/officeDocument/2006/relationships/slideLayout" Target="../slideLayouts/slideLayout1853.xml"/><Relationship Id="rId210" Type="http://schemas.openxmlformats.org/officeDocument/2006/relationships/slideLayout" Target="../slideLayouts/slideLayout2054.xml"/><Relationship Id="rId26" Type="http://schemas.openxmlformats.org/officeDocument/2006/relationships/slideLayout" Target="../slideLayouts/slideLayout1870.xml"/><Relationship Id="rId231" Type="http://schemas.openxmlformats.org/officeDocument/2006/relationships/slideLayout" Target="../slideLayouts/slideLayout2075.xml"/><Relationship Id="rId252" Type="http://schemas.openxmlformats.org/officeDocument/2006/relationships/slideLayout" Target="../slideLayouts/slideLayout2096.xml"/><Relationship Id="rId273" Type="http://schemas.openxmlformats.org/officeDocument/2006/relationships/slideLayout" Target="../slideLayouts/slideLayout2117.xml"/><Relationship Id="rId294" Type="http://schemas.openxmlformats.org/officeDocument/2006/relationships/slideLayout" Target="../slideLayouts/slideLayout2138.xml"/><Relationship Id="rId308" Type="http://schemas.openxmlformats.org/officeDocument/2006/relationships/slideLayout" Target="../slideLayouts/slideLayout2152.xml"/><Relationship Id="rId329" Type="http://schemas.openxmlformats.org/officeDocument/2006/relationships/slideLayout" Target="../slideLayouts/slideLayout2173.xml"/><Relationship Id="rId47" Type="http://schemas.openxmlformats.org/officeDocument/2006/relationships/slideLayout" Target="../slideLayouts/slideLayout1891.xml"/><Relationship Id="rId68" Type="http://schemas.openxmlformats.org/officeDocument/2006/relationships/slideLayout" Target="../slideLayouts/slideLayout1912.xml"/><Relationship Id="rId89" Type="http://schemas.openxmlformats.org/officeDocument/2006/relationships/slideLayout" Target="../slideLayouts/slideLayout1933.xml"/><Relationship Id="rId112" Type="http://schemas.openxmlformats.org/officeDocument/2006/relationships/slideLayout" Target="../slideLayouts/slideLayout1956.xml"/><Relationship Id="rId133" Type="http://schemas.openxmlformats.org/officeDocument/2006/relationships/slideLayout" Target="../slideLayouts/slideLayout1977.xml"/><Relationship Id="rId154" Type="http://schemas.openxmlformats.org/officeDocument/2006/relationships/slideLayout" Target="../slideLayouts/slideLayout1998.xml"/><Relationship Id="rId175" Type="http://schemas.openxmlformats.org/officeDocument/2006/relationships/slideLayout" Target="../slideLayouts/slideLayout2019.xml"/><Relationship Id="rId196" Type="http://schemas.openxmlformats.org/officeDocument/2006/relationships/slideLayout" Target="../slideLayouts/slideLayout2040.xml"/><Relationship Id="rId200" Type="http://schemas.openxmlformats.org/officeDocument/2006/relationships/slideLayout" Target="../slideLayouts/slideLayout2044.xml"/><Relationship Id="rId16" Type="http://schemas.openxmlformats.org/officeDocument/2006/relationships/slideLayout" Target="../slideLayouts/slideLayout1860.xml"/><Relationship Id="rId221" Type="http://schemas.openxmlformats.org/officeDocument/2006/relationships/slideLayout" Target="../slideLayouts/slideLayout2065.xml"/><Relationship Id="rId242" Type="http://schemas.openxmlformats.org/officeDocument/2006/relationships/slideLayout" Target="../slideLayouts/slideLayout2086.xml"/><Relationship Id="rId263" Type="http://schemas.openxmlformats.org/officeDocument/2006/relationships/slideLayout" Target="../slideLayouts/slideLayout2107.xml"/><Relationship Id="rId284" Type="http://schemas.openxmlformats.org/officeDocument/2006/relationships/slideLayout" Target="../slideLayouts/slideLayout2128.xml"/><Relationship Id="rId319" Type="http://schemas.openxmlformats.org/officeDocument/2006/relationships/slideLayout" Target="../slideLayouts/slideLayout2163.xml"/><Relationship Id="rId37" Type="http://schemas.openxmlformats.org/officeDocument/2006/relationships/slideLayout" Target="../slideLayouts/slideLayout1881.xml"/><Relationship Id="rId58" Type="http://schemas.openxmlformats.org/officeDocument/2006/relationships/slideLayout" Target="../slideLayouts/slideLayout1902.xml"/><Relationship Id="rId79" Type="http://schemas.openxmlformats.org/officeDocument/2006/relationships/slideLayout" Target="../slideLayouts/slideLayout1923.xml"/><Relationship Id="rId102" Type="http://schemas.openxmlformats.org/officeDocument/2006/relationships/slideLayout" Target="../slideLayouts/slideLayout1946.xml"/><Relationship Id="rId123" Type="http://schemas.openxmlformats.org/officeDocument/2006/relationships/slideLayout" Target="../slideLayouts/slideLayout1967.xml"/><Relationship Id="rId144" Type="http://schemas.openxmlformats.org/officeDocument/2006/relationships/slideLayout" Target="../slideLayouts/slideLayout1988.xml"/><Relationship Id="rId330" Type="http://schemas.openxmlformats.org/officeDocument/2006/relationships/slideLayout" Target="../slideLayouts/slideLayout2174.xml"/><Relationship Id="rId90" Type="http://schemas.openxmlformats.org/officeDocument/2006/relationships/slideLayout" Target="../slideLayouts/slideLayout1934.xml"/><Relationship Id="rId165" Type="http://schemas.openxmlformats.org/officeDocument/2006/relationships/slideLayout" Target="../slideLayouts/slideLayout2009.xml"/><Relationship Id="rId186" Type="http://schemas.openxmlformats.org/officeDocument/2006/relationships/slideLayout" Target="../slideLayouts/slideLayout2030.xml"/><Relationship Id="rId211" Type="http://schemas.openxmlformats.org/officeDocument/2006/relationships/slideLayout" Target="../slideLayouts/slideLayout2055.xml"/><Relationship Id="rId232" Type="http://schemas.openxmlformats.org/officeDocument/2006/relationships/slideLayout" Target="../slideLayouts/slideLayout2076.xml"/><Relationship Id="rId253" Type="http://schemas.openxmlformats.org/officeDocument/2006/relationships/slideLayout" Target="../slideLayouts/slideLayout2097.xml"/><Relationship Id="rId274" Type="http://schemas.openxmlformats.org/officeDocument/2006/relationships/slideLayout" Target="../slideLayouts/slideLayout2118.xml"/><Relationship Id="rId295" Type="http://schemas.openxmlformats.org/officeDocument/2006/relationships/slideLayout" Target="../slideLayouts/slideLayout2139.xml"/><Relationship Id="rId309" Type="http://schemas.openxmlformats.org/officeDocument/2006/relationships/slideLayout" Target="../slideLayouts/slideLayout2153.xml"/><Relationship Id="rId27" Type="http://schemas.openxmlformats.org/officeDocument/2006/relationships/slideLayout" Target="../slideLayouts/slideLayout1871.xml"/><Relationship Id="rId48" Type="http://schemas.openxmlformats.org/officeDocument/2006/relationships/slideLayout" Target="../slideLayouts/slideLayout1892.xml"/><Relationship Id="rId69" Type="http://schemas.openxmlformats.org/officeDocument/2006/relationships/slideLayout" Target="../slideLayouts/slideLayout1913.xml"/><Relationship Id="rId113" Type="http://schemas.openxmlformats.org/officeDocument/2006/relationships/slideLayout" Target="../slideLayouts/slideLayout1957.xml"/><Relationship Id="rId134" Type="http://schemas.openxmlformats.org/officeDocument/2006/relationships/slideLayout" Target="../slideLayouts/slideLayout1978.xml"/><Relationship Id="rId320" Type="http://schemas.openxmlformats.org/officeDocument/2006/relationships/slideLayout" Target="../slideLayouts/slideLayout2164.xml"/><Relationship Id="rId80" Type="http://schemas.openxmlformats.org/officeDocument/2006/relationships/slideLayout" Target="../slideLayouts/slideLayout1924.xml"/><Relationship Id="rId155" Type="http://schemas.openxmlformats.org/officeDocument/2006/relationships/slideLayout" Target="../slideLayouts/slideLayout1999.xml"/><Relationship Id="rId176" Type="http://schemas.openxmlformats.org/officeDocument/2006/relationships/slideLayout" Target="../slideLayouts/slideLayout2020.xml"/><Relationship Id="rId197" Type="http://schemas.openxmlformats.org/officeDocument/2006/relationships/slideLayout" Target="../slideLayouts/slideLayout2041.xml"/><Relationship Id="rId201" Type="http://schemas.openxmlformats.org/officeDocument/2006/relationships/slideLayout" Target="../slideLayouts/slideLayout2045.xml"/><Relationship Id="rId222" Type="http://schemas.openxmlformats.org/officeDocument/2006/relationships/slideLayout" Target="../slideLayouts/slideLayout2066.xml"/><Relationship Id="rId243" Type="http://schemas.openxmlformats.org/officeDocument/2006/relationships/slideLayout" Target="../slideLayouts/slideLayout2087.xml"/><Relationship Id="rId264" Type="http://schemas.openxmlformats.org/officeDocument/2006/relationships/slideLayout" Target="../slideLayouts/slideLayout2108.xml"/><Relationship Id="rId285" Type="http://schemas.openxmlformats.org/officeDocument/2006/relationships/slideLayout" Target="../slideLayouts/slideLayout2129.xml"/><Relationship Id="rId17" Type="http://schemas.openxmlformats.org/officeDocument/2006/relationships/slideLayout" Target="../slideLayouts/slideLayout1861.xml"/><Relationship Id="rId38" Type="http://schemas.openxmlformats.org/officeDocument/2006/relationships/slideLayout" Target="../slideLayouts/slideLayout1882.xml"/><Relationship Id="rId59" Type="http://schemas.openxmlformats.org/officeDocument/2006/relationships/slideLayout" Target="../slideLayouts/slideLayout1903.xml"/><Relationship Id="rId103" Type="http://schemas.openxmlformats.org/officeDocument/2006/relationships/slideLayout" Target="../slideLayouts/slideLayout1947.xml"/><Relationship Id="rId124" Type="http://schemas.openxmlformats.org/officeDocument/2006/relationships/slideLayout" Target="../slideLayouts/slideLayout1968.xml"/><Relationship Id="rId310" Type="http://schemas.openxmlformats.org/officeDocument/2006/relationships/slideLayout" Target="../slideLayouts/slideLayout2154.xml"/><Relationship Id="rId70" Type="http://schemas.openxmlformats.org/officeDocument/2006/relationships/slideLayout" Target="../slideLayouts/slideLayout1914.xml"/><Relationship Id="rId91" Type="http://schemas.openxmlformats.org/officeDocument/2006/relationships/slideLayout" Target="../slideLayouts/slideLayout1935.xml"/><Relationship Id="rId145" Type="http://schemas.openxmlformats.org/officeDocument/2006/relationships/slideLayout" Target="../slideLayouts/slideLayout1989.xml"/><Relationship Id="rId166" Type="http://schemas.openxmlformats.org/officeDocument/2006/relationships/slideLayout" Target="../slideLayouts/slideLayout2010.xml"/><Relationship Id="rId187" Type="http://schemas.openxmlformats.org/officeDocument/2006/relationships/slideLayout" Target="../slideLayouts/slideLayout2031.xml"/><Relationship Id="rId331" Type="http://schemas.openxmlformats.org/officeDocument/2006/relationships/theme" Target="../theme/theme23.xml"/><Relationship Id="rId1" Type="http://schemas.openxmlformats.org/officeDocument/2006/relationships/slideLayout" Target="../slideLayouts/slideLayout1845.xml"/><Relationship Id="rId212" Type="http://schemas.openxmlformats.org/officeDocument/2006/relationships/slideLayout" Target="../slideLayouts/slideLayout2056.xml"/><Relationship Id="rId233" Type="http://schemas.openxmlformats.org/officeDocument/2006/relationships/slideLayout" Target="../slideLayouts/slideLayout2077.xml"/><Relationship Id="rId254" Type="http://schemas.openxmlformats.org/officeDocument/2006/relationships/slideLayout" Target="../slideLayouts/slideLayout2098.xml"/><Relationship Id="rId28" Type="http://schemas.openxmlformats.org/officeDocument/2006/relationships/slideLayout" Target="../slideLayouts/slideLayout1872.xml"/><Relationship Id="rId49" Type="http://schemas.openxmlformats.org/officeDocument/2006/relationships/slideLayout" Target="../slideLayouts/slideLayout1893.xml"/><Relationship Id="rId114" Type="http://schemas.openxmlformats.org/officeDocument/2006/relationships/slideLayout" Target="../slideLayouts/slideLayout1958.xml"/><Relationship Id="rId275" Type="http://schemas.openxmlformats.org/officeDocument/2006/relationships/slideLayout" Target="../slideLayouts/slideLayout2119.xml"/><Relationship Id="rId296" Type="http://schemas.openxmlformats.org/officeDocument/2006/relationships/slideLayout" Target="../slideLayouts/slideLayout2140.xml"/><Relationship Id="rId300" Type="http://schemas.openxmlformats.org/officeDocument/2006/relationships/slideLayout" Target="../slideLayouts/slideLayout2144.xml"/><Relationship Id="rId60" Type="http://schemas.openxmlformats.org/officeDocument/2006/relationships/slideLayout" Target="../slideLayouts/slideLayout1904.xml"/><Relationship Id="rId81" Type="http://schemas.openxmlformats.org/officeDocument/2006/relationships/slideLayout" Target="../slideLayouts/slideLayout1925.xml"/><Relationship Id="rId135" Type="http://schemas.openxmlformats.org/officeDocument/2006/relationships/slideLayout" Target="../slideLayouts/slideLayout1979.xml"/><Relationship Id="rId156" Type="http://schemas.openxmlformats.org/officeDocument/2006/relationships/slideLayout" Target="../slideLayouts/slideLayout2000.xml"/><Relationship Id="rId177" Type="http://schemas.openxmlformats.org/officeDocument/2006/relationships/slideLayout" Target="../slideLayouts/slideLayout2021.xml"/><Relationship Id="rId198" Type="http://schemas.openxmlformats.org/officeDocument/2006/relationships/slideLayout" Target="../slideLayouts/slideLayout2042.xml"/><Relationship Id="rId321" Type="http://schemas.openxmlformats.org/officeDocument/2006/relationships/slideLayout" Target="../slideLayouts/slideLayout2165.xml"/><Relationship Id="rId202" Type="http://schemas.openxmlformats.org/officeDocument/2006/relationships/slideLayout" Target="../slideLayouts/slideLayout2046.xml"/><Relationship Id="rId223" Type="http://schemas.openxmlformats.org/officeDocument/2006/relationships/slideLayout" Target="../slideLayouts/slideLayout2067.xml"/><Relationship Id="rId244" Type="http://schemas.openxmlformats.org/officeDocument/2006/relationships/slideLayout" Target="../slideLayouts/slideLayout2088.xml"/><Relationship Id="rId18" Type="http://schemas.openxmlformats.org/officeDocument/2006/relationships/slideLayout" Target="../slideLayouts/slideLayout1862.xml"/><Relationship Id="rId39" Type="http://schemas.openxmlformats.org/officeDocument/2006/relationships/slideLayout" Target="../slideLayouts/slideLayout1883.xml"/><Relationship Id="rId265" Type="http://schemas.openxmlformats.org/officeDocument/2006/relationships/slideLayout" Target="../slideLayouts/slideLayout2109.xml"/><Relationship Id="rId286" Type="http://schemas.openxmlformats.org/officeDocument/2006/relationships/slideLayout" Target="../slideLayouts/slideLayout2130.xml"/><Relationship Id="rId50" Type="http://schemas.openxmlformats.org/officeDocument/2006/relationships/slideLayout" Target="../slideLayouts/slideLayout1894.xml"/><Relationship Id="rId104" Type="http://schemas.openxmlformats.org/officeDocument/2006/relationships/slideLayout" Target="../slideLayouts/slideLayout1948.xml"/><Relationship Id="rId125" Type="http://schemas.openxmlformats.org/officeDocument/2006/relationships/slideLayout" Target="../slideLayouts/slideLayout1969.xml"/><Relationship Id="rId146" Type="http://schemas.openxmlformats.org/officeDocument/2006/relationships/slideLayout" Target="../slideLayouts/slideLayout1990.xml"/><Relationship Id="rId167" Type="http://schemas.openxmlformats.org/officeDocument/2006/relationships/slideLayout" Target="../slideLayouts/slideLayout2011.xml"/><Relationship Id="rId188" Type="http://schemas.openxmlformats.org/officeDocument/2006/relationships/slideLayout" Target="../slideLayouts/slideLayout2032.xml"/><Relationship Id="rId311" Type="http://schemas.openxmlformats.org/officeDocument/2006/relationships/slideLayout" Target="../slideLayouts/slideLayout2155.xml"/><Relationship Id="rId332" Type="http://schemas.openxmlformats.org/officeDocument/2006/relationships/image" Target="../media/image1.png"/><Relationship Id="rId71" Type="http://schemas.openxmlformats.org/officeDocument/2006/relationships/slideLayout" Target="../slideLayouts/slideLayout1915.xml"/><Relationship Id="rId92" Type="http://schemas.openxmlformats.org/officeDocument/2006/relationships/slideLayout" Target="../slideLayouts/slideLayout1936.xml"/><Relationship Id="rId213" Type="http://schemas.openxmlformats.org/officeDocument/2006/relationships/slideLayout" Target="../slideLayouts/slideLayout2057.xml"/><Relationship Id="rId234" Type="http://schemas.openxmlformats.org/officeDocument/2006/relationships/slideLayout" Target="../slideLayouts/slideLayout2078.xml"/><Relationship Id="rId2" Type="http://schemas.openxmlformats.org/officeDocument/2006/relationships/slideLayout" Target="../slideLayouts/slideLayout1846.xml"/><Relationship Id="rId29" Type="http://schemas.openxmlformats.org/officeDocument/2006/relationships/slideLayout" Target="../slideLayouts/slideLayout1873.xml"/><Relationship Id="rId255" Type="http://schemas.openxmlformats.org/officeDocument/2006/relationships/slideLayout" Target="../slideLayouts/slideLayout2099.xml"/><Relationship Id="rId276" Type="http://schemas.openxmlformats.org/officeDocument/2006/relationships/slideLayout" Target="../slideLayouts/slideLayout2120.xml"/><Relationship Id="rId297" Type="http://schemas.openxmlformats.org/officeDocument/2006/relationships/slideLayout" Target="../slideLayouts/slideLayout2141.xml"/><Relationship Id="rId40" Type="http://schemas.openxmlformats.org/officeDocument/2006/relationships/slideLayout" Target="../slideLayouts/slideLayout1884.xml"/><Relationship Id="rId115" Type="http://schemas.openxmlformats.org/officeDocument/2006/relationships/slideLayout" Target="../slideLayouts/slideLayout1959.xml"/><Relationship Id="rId136" Type="http://schemas.openxmlformats.org/officeDocument/2006/relationships/slideLayout" Target="../slideLayouts/slideLayout1980.xml"/><Relationship Id="rId157" Type="http://schemas.openxmlformats.org/officeDocument/2006/relationships/slideLayout" Target="../slideLayouts/slideLayout2001.xml"/><Relationship Id="rId178" Type="http://schemas.openxmlformats.org/officeDocument/2006/relationships/slideLayout" Target="../slideLayouts/slideLayout2022.xml"/><Relationship Id="rId301" Type="http://schemas.openxmlformats.org/officeDocument/2006/relationships/slideLayout" Target="../slideLayouts/slideLayout2145.xml"/><Relationship Id="rId322" Type="http://schemas.openxmlformats.org/officeDocument/2006/relationships/slideLayout" Target="../slideLayouts/slideLayout2166.xml"/><Relationship Id="rId61" Type="http://schemas.openxmlformats.org/officeDocument/2006/relationships/slideLayout" Target="../slideLayouts/slideLayout1905.xml"/><Relationship Id="rId82" Type="http://schemas.openxmlformats.org/officeDocument/2006/relationships/slideLayout" Target="../slideLayouts/slideLayout1926.xml"/><Relationship Id="rId199" Type="http://schemas.openxmlformats.org/officeDocument/2006/relationships/slideLayout" Target="../slideLayouts/slideLayout2043.xml"/><Relationship Id="rId203" Type="http://schemas.openxmlformats.org/officeDocument/2006/relationships/slideLayout" Target="../slideLayouts/slideLayout2047.xml"/><Relationship Id="rId19" Type="http://schemas.openxmlformats.org/officeDocument/2006/relationships/slideLayout" Target="../slideLayouts/slideLayout1863.xml"/><Relationship Id="rId224" Type="http://schemas.openxmlformats.org/officeDocument/2006/relationships/slideLayout" Target="../slideLayouts/slideLayout2068.xml"/><Relationship Id="rId245" Type="http://schemas.openxmlformats.org/officeDocument/2006/relationships/slideLayout" Target="../slideLayouts/slideLayout2089.xml"/><Relationship Id="rId266" Type="http://schemas.openxmlformats.org/officeDocument/2006/relationships/slideLayout" Target="../slideLayouts/slideLayout2110.xml"/><Relationship Id="rId287" Type="http://schemas.openxmlformats.org/officeDocument/2006/relationships/slideLayout" Target="../slideLayouts/slideLayout2131.xml"/><Relationship Id="rId30" Type="http://schemas.openxmlformats.org/officeDocument/2006/relationships/slideLayout" Target="../slideLayouts/slideLayout1874.xml"/><Relationship Id="rId105" Type="http://schemas.openxmlformats.org/officeDocument/2006/relationships/slideLayout" Target="../slideLayouts/slideLayout1949.xml"/><Relationship Id="rId126" Type="http://schemas.openxmlformats.org/officeDocument/2006/relationships/slideLayout" Target="../slideLayouts/slideLayout1970.xml"/><Relationship Id="rId147" Type="http://schemas.openxmlformats.org/officeDocument/2006/relationships/slideLayout" Target="../slideLayouts/slideLayout1991.xml"/><Relationship Id="rId168" Type="http://schemas.openxmlformats.org/officeDocument/2006/relationships/slideLayout" Target="../slideLayouts/slideLayout2012.xml"/><Relationship Id="rId312" Type="http://schemas.openxmlformats.org/officeDocument/2006/relationships/slideLayout" Target="../slideLayouts/slideLayout2156.xml"/><Relationship Id="rId51" Type="http://schemas.openxmlformats.org/officeDocument/2006/relationships/slideLayout" Target="../slideLayouts/slideLayout1895.xml"/><Relationship Id="rId72" Type="http://schemas.openxmlformats.org/officeDocument/2006/relationships/slideLayout" Target="../slideLayouts/slideLayout1916.xml"/><Relationship Id="rId93" Type="http://schemas.openxmlformats.org/officeDocument/2006/relationships/slideLayout" Target="../slideLayouts/slideLayout1937.xml"/><Relationship Id="rId189" Type="http://schemas.openxmlformats.org/officeDocument/2006/relationships/slideLayout" Target="../slideLayouts/slideLayout2033.xml"/><Relationship Id="rId3" Type="http://schemas.openxmlformats.org/officeDocument/2006/relationships/slideLayout" Target="../slideLayouts/slideLayout1847.xml"/><Relationship Id="rId214" Type="http://schemas.openxmlformats.org/officeDocument/2006/relationships/slideLayout" Target="../slideLayouts/slideLayout2058.xml"/><Relationship Id="rId235" Type="http://schemas.openxmlformats.org/officeDocument/2006/relationships/slideLayout" Target="../slideLayouts/slideLayout2079.xml"/><Relationship Id="rId256" Type="http://schemas.openxmlformats.org/officeDocument/2006/relationships/slideLayout" Target="../slideLayouts/slideLayout2100.xml"/><Relationship Id="rId277" Type="http://schemas.openxmlformats.org/officeDocument/2006/relationships/slideLayout" Target="../slideLayouts/slideLayout2121.xml"/><Relationship Id="rId298" Type="http://schemas.openxmlformats.org/officeDocument/2006/relationships/slideLayout" Target="../slideLayouts/slideLayout2142.xml"/><Relationship Id="rId116" Type="http://schemas.openxmlformats.org/officeDocument/2006/relationships/slideLayout" Target="../slideLayouts/slideLayout1960.xml"/><Relationship Id="rId137" Type="http://schemas.openxmlformats.org/officeDocument/2006/relationships/slideLayout" Target="../slideLayouts/slideLayout1981.xml"/><Relationship Id="rId158" Type="http://schemas.openxmlformats.org/officeDocument/2006/relationships/slideLayout" Target="../slideLayouts/slideLayout2002.xml"/><Relationship Id="rId302" Type="http://schemas.openxmlformats.org/officeDocument/2006/relationships/slideLayout" Target="../slideLayouts/slideLayout2146.xml"/><Relationship Id="rId323" Type="http://schemas.openxmlformats.org/officeDocument/2006/relationships/slideLayout" Target="../slideLayouts/slideLayout2167.xml"/><Relationship Id="rId20" Type="http://schemas.openxmlformats.org/officeDocument/2006/relationships/slideLayout" Target="../slideLayouts/slideLayout1864.xml"/><Relationship Id="rId41" Type="http://schemas.openxmlformats.org/officeDocument/2006/relationships/slideLayout" Target="../slideLayouts/slideLayout1885.xml"/><Relationship Id="rId62" Type="http://schemas.openxmlformats.org/officeDocument/2006/relationships/slideLayout" Target="../slideLayouts/slideLayout1906.xml"/><Relationship Id="rId83" Type="http://schemas.openxmlformats.org/officeDocument/2006/relationships/slideLayout" Target="../slideLayouts/slideLayout1927.xml"/><Relationship Id="rId179" Type="http://schemas.openxmlformats.org/officeDocument/2006/relationships/slideLayout" Target="../slideLayouts/slideLayout2023.xml"/><Relationship Id="rId190" Type="http://schemas.openxmlformats.org/officeDocument/2006/relationships/slideLayout" Target="../slideLayouts/slideLayout2034.xml"/><Relationship Id="rId204" Type="http://schemas.openxmlformats.org/officeDocument/2006/relationships/slideLayout" Target="../slideLayouts/slideLayout2048.xml"/><Relationship Id="rId225" Type="http://schemas.openxmlformats.org/officeDocument/2006/relationships/slideLayout" Target="../slideLayouts/slideLayout2069.xml"/><Relationship Id="rId246" Type="http://schemas.openxmlformats.org/officeDocument/2006/relationships/slideLayout" Target="../slideLayouts/slideLayout2090.xml"/><Relationship Id="rId267" Type="http://schemas.openxmlformats.org/officeDocument/2006/relationships/slideLayout" Target="../slideLayouts/slideLayout2111.xml"/><Relationship Id="rId288" Type="http://schemas.openxmlformats.org/officeDocument/2006/relationships/slideLayout" Target="../slideLayouts/slideLayout2132.xml"/><Relationship Id="rId106" Type="http://schemas.openxmlformats.org/officeDocument/2006/relationships/slideLayout" Target="../slideLayouts/slideLayout1950.xml"/><Relationship Id="rId127" Type="http://schemas.openxmlformats.org/officeDocument/2006/relationships/slideLayout" Target="../slideLayouts/slideLayout1971.xml"/><Relationship Id="rId313" Type="http://schemas.openxmlformats.org/officeDocument/2006/relationships/slideLayout" Target="../slideLayouts/slideLayout2157.xml"/><Relationship Id="rId10" Type="http://schemas.openxmlformats.org/officeDocument/2006/relationships/slideLayout" Target="../slideLayouts/slideLayout1854.xml"/><Relationship Id="rId31" Type="http://schemas.openxmlformats.org/officeDocument/2006/relationships/slideLayout" Target="../slideLayouts/slideLayout1875.xml"/><Relationship Id="rId52" Type="http://schemas.openxmlformats.org/officeDocument/2006/relationships/slideLayout" Target="../slideLayouts/slideLayout1896.xml"/><Relationship Id="rId73" Type="http://schemas.openxmlformats.org/officeDocument/2006/relationships/slideLayout" Target="../slideLayouts/slideLayout1917.xml"/><Relationship Id="rId94" Type="http://schemas.openxmlformats.org/officeDocument/2006/relationships/slideLayout" Target="../slideLayouts/slideLayout1938.xml"/><Relationship Id="rId148" Type="http://schemas.openxmlformats.org/officeDocument/2006/relationships/slideLayout" Target="../slideLayouts/slideLayout1992.xml"/><Relationship Id="rId169" Type="http://schemas.openxmlformats.org/officeDocument/2006/relationships/slideLayout" Target="../slideLayouts/slideLayout2013.xml"/><Relationship Id="rId4" Type="http://schemas.openxmlformats.org/officeDocument/2006/relationships/slideLayout" Target="../slideLayouts/slideLayout1848.xml"/><Relationship Id="rId180" Type="http://schemas.openxmlformats.org/officeDocument/2006/relationships/slideLayout" Target="../slideLayouts/slideLayout2024.xml"/><Relationship Id="rId215" Type="http://schemas.openxmlformats.org/officeDocument/2006/relationships/slideLayout" Target="../slideLayouts/slideLayout2059.xml"/><Relationship Id="rId236" Type="http://schemas.openxmlformats.org/officeDocument/2006/relationships/slideLayout" Target="../slideLayouts/slideLayout2080.xml"/><Relationship Id="rId257" Type="http://schemas.openxmlformats.org/officeDocument/2006/relationships/slideLayout" Target="../slideLayouts/slideLayout2101.xml"/><Relationship Id="rId278" Type="http://schemas.openxmlformats.org/officeDocument/2006/relationships/slideLayout" Target="../slideLayouts/slideLayout2122.xml"/><Relationship Id="rId303" Type="http://schemas.openxmlformats.org/officeDocument/2006/relationships/slideLayout" Target="../slideLayouts/slideLayout2147.xml"/><Relationship Id="rId42" Type="http://schemas.openxmlformats.org/officeDocument/2006/relationships/slideLayout" Target="../slideLayouts/slideLayout1886.xml"/><Relationship Id="rId84" Type="http://schemas.openxmlformats.org/officeDocument/2006/relationships/slideLayout" Target="../slideLayouts/slideLayout1928.xml"/><Relationship Id="rId138" Type="http://schemas.openxmlformats.org/officeDocument/2006/relationships/slideLayout" Target="../slideLayouts/slideLayout1982.xml"/><Relationship Id="rId191" Type="http://schemas.openxmlformats.org/officeDocument/2006/relationships/slideLayout" Target="../slideLayouts/slideLayout2035.xml"/><Relationship Id="rId205" Type="http://schemas.openxmlformats.org/officeDocument/2006/relationships/slideLayout" Target="../slideLayouts/slideLayout2049.xml"/><Relationship Id="rId247" Type="http://schemas.openxmlformats.org/officeDocument/2006/relationships/slideLayout" Target="../slideLayouts/slideLayout2091.xml"/><Relationship Id="rId107" Type="http://schemas.openxmlformats.org/officeDocument/2006/relationships/slideLayout" Target="../slideLayouts/slideLayout1951.xml"/><Relationship Id="rId289" Type="http://schemas.openxmlformats.org/officeDocument/2006/relationships/slideLayout" Target="../slideLayouts/slideLayout2133.xml"/><Relationship Id="rId11" Type="http://schemas.openxmlformats.org/officeDocument/2006/relationships/slideLayout" Target="../slideLayouts/slideLayout1855.xml"/><Relationship Id="rId53" Type="http://schemas.openxmlformats.org/officeDocument/2006/relationships/slideLayout" Target="../slideLayouts/slideLayout1897.xml"/><Relationship Id="rId149" Type="http://schemas.openxmlformats.org/officeDocument/2006/relationships/slideLayout" Target="../slideLayouts/slideLayout1993.xml"/><Relationship Id="rId314" Type="http://schemas.openxmlformats.org/officeDocument/2006/relationships/slideLayout" Target="../slideLayouts/slideLayout2158.xml"/><Relationship Id="rId95" Type="http://schemas.openxmlformats.org/officeDocument/2006/relationships/slideLayout" Target="../slideLayouts/slideLayout1939.xml"/><Relationship Id="rId160" Type="http://schemas.openxmlformats.org/officeDocument/2006/relationships/slideLayout" Target="../slideLayouts/slideLayout2004.xml"/><Relationship Id="rId216" Type="http://schemas.openxmlformats.org/officeDocument/2006/relationships/slideLayout" Target="../slideLayouts/slideLayout2060.xml"/><Relationship Id="rId258" Type="http://schemas.openxmlformats.org/officeDocument/2006/relationships/slideLayout" Target="../slideLayouts/slideLayout2102.xml"/><Relationship Id="rId22" Type="http://schemas.openxmlformats.org/officeDocument/2006/relationships/slideLayout" Target="../slideLayouts/slideLayout1866.xml"/><Relationship Id="rId64" Type="http://schemas.openxmlformats.org/officeDocument/2006/relationships/slideLayout" Target="../slideLayouts/slideLayout1908.xml"/><Relationship Id="rId118" Type="http://schemas.openxmlformats.org/officeDocument/2006/relationships/slideLayout" Target="../slideLayouts/slideLayout1962.xml"/><Relationship Id="rId325" Type="http://schemas.openxmlformats.org/officeDocument/2006/relationships/slideLayout" Target="../slideLayouts/slideLayout2169.xml"/><Relationship Id="rId171" Type="http://schemas.openxmlformats.org/officeDocument/2006/relationships/slideLayout" Target="../slideLayouts/slideLayout2015.xml"/><Relationship Id="rId227" Type="http://schemas.openxmlformats.org/officeDocument/2006/relationships/slideLayout" Target="../slideLayouts/slideLayout2071.xml"/><Relationship Id="rId269" Type="http://schemas.openxmlformats.org/officeDocument/2006/relationships/slideLayout" Target="../slideLayouts/slideLayout2113.xml"/><Relationship Id="rId33" Type="http://schemas.openxmlformats.org/officeDocument/2006/relationships/slideLayout" Target="../slideLayouts/slideLayout1877.xml"/><Relationship Id="rId129" Type="http://schemas.openxmlformats.org/officeDocument/2006/relationships/slideLayout" Target="../slideLayouts/slideLayout1973.xml"/><Relationship Id="rId280" Type="http://schemas.openxmlformats.org/officeDocument/2006/relationships/slideLayout" Target="../slideLayouts/slideLayout2124.xml"/><Relationship Id="rId75" Type="http://schemas.openxmlformats.org/officeDocument/2006/relationships/slideLayout" Target="../slideLayouts/slideLayout1919.xml"/><Relationship Id="rId140" Type="http://schemas.openxmlformats.org/officeDocument/2006/relationships/slideLayout" Target="../slideLayouts/slideLayout1984.xml"/><Relationship Id="rId182" Type="http://schemas.openxmlformats.org/officeDocument/2006/relationships/slideLayout" Target="../slideLayouts/slideLayout2026.xml"/><Relationship Id="rId6" Type="http://schemas.openxmlformats.org/officeDocument/2006/relationships/slideLayout" Target="../slideLayouts/slideLayout1850.xml"/><Relationship Id="rId238" Type="http://schemas.openxmlformats.org/officeDocument/2006/relationships/slideLayout" Target="../slideLayouts/slideLayout2082.xml"/><Relationship Id="rId291" Type="http://schemas.openxmlformats.org/officeDocument/2006/relationships/slideLayout" Target="../slideLayouts/slideLayout2135.xml"/><Relationship Id="rId305" Type="http://schemas.openxmlformats.org/officeDocument/2006/relationships/slideLayout" Target="../slideLayouts/slideLayout2149.xml"/><Relationship Id="rId44" Type="http://schemas.openxmlformats.org/officeDocument/2006/relationships/slideLayout" Target="../slideLayouts/slideLayout1888.xml"/><Relationship Id="rId86" Type="http://schemas.openxmlformats.org/officeDocument/2006/relationships/slideLayout" Target="../slideLayouts/slideLayout1930.xml"/><Relationship Id="rId151" Type="http://schemas.openxmlformats.org/officeDocument/2006/relationships/slideLayout" Target="../slideLayouts/slideLayout1995.xml"/><Relationship Id="rId193" Type="http://schemas.openxmlformats.org/officeDocument/2006/relationships/slideLayout" Target="../slideLayouts/slideLayout2037.xml"/><Relationship Id="rId207" Type="http://schemas.openxmlformats.org/officeDocument/2006/relationships/slideLayout" Target="../slideLayouts/slideLayout2051.xml"/><Relationship Id="rId249" Type="http://schemas.openxmlformats.org/officeDocument/2006/relationships/slideLayout" Target="../slideLayouts/slideLayout2093.xml"/><Relationship Id="rId13" Type="http://schemas.openxmlformats.org/officeDocument/2006/relationships/slideLayout" Target="../slideLayouts/slideLayout1857.xml"/><Relationship Id="rId109" Type="http://schemas.openxmlformats.org/officeDocument/2006/relationships/slideLayout" Target="../slideLayouts/slideLayout1953.xml"/><Relationship Id="rId260" Type="http://schemas.openxmlformats.org/officeDocument/2006/relationships/slideLayout" Target="../slideLayouts/slideLayout2104.xml"/><Relationship Id="rId316" Type="http://schemas.openxmlformats.org/officeDocument/2006/relationships/slideLayout" Target="../slideLayouts/slideLayout2160.xml"/><Relationship Id="rId55" Type="http://schemas.openxmlformats.org/officeDocument/2006/relationships/slideLayout" Target="../slideLayouts/slideLayout1899.xml"/><Relationship Id="rId97" Type="http://schemas.openxmlformats.org/officeDocument/2006/relationships/slideLayout" Target="../slideLayouts/slideLayout1941.xml"/><Relationship Id="rId120" Type="http://schemas.openxmlformats.org/officeDocument/2006/relationships/slideLayout" Target="../slideLayouts/slideLayout1964.xml"/><Relationship Id="rId162" Type="http://schemas.openxmlformats.org/officeDocument/2006/relationships/slideLayout" Target="../slideLayouts/slideLayout2006.xml"/><Relationship Id="rId218" Type="http://schemas.openxmlformats.org/officeDocument/2006/relationships/slideLayout" Target="../slideLayouts/slideLayout2062.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182.xml"/><Relationship Id="rId13" Type="http://schemas.openxmlformats.org/officeDocument/2006/relationships/theme" Target="../theme/theme24.xml"/><Relationship Id="rId3" Type="http://schemas.openxmlformats.org/officeDocument/2006/relationships/slideLayout" Target="../slideLayouts/slideLayout2177.xml"/><Relationship Id="rId7" Type="http://schemas.openxmlformats.org/officeDocument/2006/relationships/slideLayout" Target="../slideLayouts/slideLayout2181.xml"/><Relationship Id="rId12" Type="http://schemas.openxmlformats.org/officeDocument/2006/relationships/slideLayout" Target="../slideLayouts/slideLayout2186.xml"/><Relationship Id="rId2" Type="http://schemas.openxmlformats.org/officeDocument/2006/relationships/slideLayout" Target="../slideLayouts/slideLayout2176.xml"/><Relationship Id="rId1" Type="http://schemas.openxmlformats.org/officeDocument/2006/relationships/slideLayout" Target="../slideLayouts/slideLayout2175.xml"/><Relationship Id="rId6" Type="http://schemas.openxmlformats.org/officeDocument/2006/relationships/slideLayout" Target="../slideLayouts/slideLayout2180.xml"/><Relationship Id="rId11" Type="http://schemas.openxmlformats.org/officeDocument/2006/relationships/slideLayout" Target="../slideLayouts/slideLayout2185.xml"/><Relationship Id="rId5" Type="http://schemas.openxmlformats.org/officeDocument/2006/relationships/slideLayout" Target="../slideLayouts/slideLayout2179.xml"/><Relationship Id="rId10" Type="http://schemas.openxmlformats.org/officeDocument/2006/relationships/slideLayout" Target="../slideLayouts/slideLayout2184.xml"/><Relationship Id="rId4" Type="http://schemas.openxmlformats.org/officeDocument/2006/relationships/slideLayout" Target="../slideLayouts/slideLayout2178.xml"/><Relationship Id="rId9" Type="http://schemas.openxmlformats.org/officeDocument/2006/relationships/slideLayout" Target="../slideLayouts/slideLayout2183.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194.xml"/><Relationship Id="rId3" Type="http://schemas.openxmlformats.org/officeDocument/2006/relationships/slideLayout" Target="../slideLayouts/slideLayout2189.xml"/><Relationship Id="rId7" Type="http://schemas.openxmlformats.org/officeDocument/2006/relationships/slideLayout" Target="../slideLayouts/slideLayout2193.xml"/><Relationship Id="rId12" Type="http://schemas.openxmlformats.org/officeDocument/2006/relationships/theme" Target="../theme/theme25.xml"/><Relationship Id="rId2" Type="http://schemas.openxmlformats.org/officeDocument/2006/relationships/slideLayout" Target="../slideLayouts/slideLayout2188.xml"/><Relationship Id="rId1" Type="http://schemas.openxmlformats.org/officeDocument/2006/relationships/slideLayout" Target="../slideLayouts/slideLayout2187.xml"/><Relationship Id="rId6" Type="http://schemas.openxmlformats.org/officeDocument/2006/relationships/slideLayout" Target="../slideLayouts/slideLayout2192.xml"/><Relationship Id="rId11" Type="http://schemas.openxmlformats.org/officeDocument/2006/relationships/slideLayout" Target="../slideLayouts/slideLayout2197.xml"/><Relationship Id="rId5" Type="http://schemas.openxmlformats.org/officeDocument/2006/relationships/slideLayout" Target="../slideLayouts/slideLayout2191.xml"/><Relationship Id="rId10" Type="http://schemas.openxmlformats.org/officeDocument/2006/relationships/slideLayout" Target="../slideLayouts/slideLayout2196.xml"/><Relationship Id="rId4" Type="http://schemas.openxmlformats.org/officeDocument/2006/relationships/slideLayout" Target="../slideLayouts/slideLayout2190.xml"/><Relationship Id="rId9" Type="http://schemas.openxmlformats.org/officeDocument/2006/relationships/slideLayout" Target="../slideLayouts/slideLayout219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205.xml"/><Relationship Id="rId3" Type="http://schemas.openxmlformats.org/officeDocument/2006/relationships/slideLayout" Target="../slideLayouts/slideLayout2200.xml"/><Relationship Id="rId7" Type="http://schemas.openxmlformats.org/officeDocument/2006/relationships/slideLayout" Target="../slideLayouts/slideLayout2204.xml"/><Relationship Id="rId12" Type="http://schemas.openxmlformats.org/officeDocument/2006/relationships/theme" Target="../theme/theme26.xml"/><Relationship Id="rId2" Type="http://schemas.openxmlformats.org/officeDocument/2006/relationships/slideLayout" Target="../slideLayouts/slideLayout2199.xml"/><Relationship Id="rId1" Type="http://schemas.openxmlformats.org/officeDocument/2006/relationships/slideLayout" Target="../slideLayouts/slideLayout2198.xml"/><Relationship Id="rId6" Type="http://schemas.openxmlformats.org/officeDocument/2006/relationships/slideLayout" Target="../slideLayouts/slideLayout2203.xml"/><Relationship Id="rId11" Type="http://schemas.openxmlformats.org/officeDocument/2006/relationships/slideLayout" Target="../slideLayouts/slideLayout2208.xml"/><Relationship Id="rId5" Type="http://schemas.openxmlformats.org/officeDocument/2006/relationships/slideLayout" Target="../slideLayouts/slideLayout2202.xml"/><Relationship Id="rId10" Type="http://schemas.openxmlformats.org/officeDocument/2006/relationships/slideLayout" Target="../slideLayouts/slideLayout2207.xml"/><Relationship Id="rId4" Type="http://schemas.openxmlformats.org/officeDocument/2006/relationships/slideLayout" Target="../slideLayouts/slideLayout2201.xml"/><Relationship Id="rId9" Type="http://schemas.openxmlformats.org/officeDocument/2006/relationships/slideLayout" Target="../slideLayouts/slideLayout220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72.xml"/><Relationship Id="rId3" Type="http://schemas.openxmlformats.org/officeDocument/2006/relationships/slideLayout" Target="../slideLayouts/slideLayout367.xml"/><Relationship Id="rId7" Type="http://schemas.openxmlformats.org/officeDocument/2006/relationships/slideLayout" Target="../slideLayouts/slideLayout371.xml"/><Relationship Id="rId12" Type="http://schemas.openxmlformats.org/officeDocument/2006/relationships/theme" Target="../theme/theme3.xml"/><Relationship Id="rId2" Type="http://schemas.openxmlformats.org/officeDocument/2006/relationships/slideLayout" Target="../slideLayouts/slideLayout366.xml"/><Relationship Id="rId1" Type="http://schemas.openxmlformats.org/officeDocument/2006/relationships/slideLayout" Target="../slideLayouts/slideLayout365.xml"/><Relationship Id="rId6" Type="http://schemas.openxmlformats.org/officeDocument/2006/relationships/slideLayout" Target="../slideLayouts/slideLayout370.xml"/><Relationship Id="rId11" Type="http://schemas.openxmlformats.org/officeDocument/2006/relationships/slideLayout" Target="../slideLayouts/slideLayout375.xml"/><Relationship Id="rId5" Type="http://schemas.openxmlformats.org/officeDocument/2006/relationships/slideLayout" Target="../slideLayouts/slideLayout369.xml"/><Relationship Id="rId10" Type="http://schemas.openxmlformats.org/officeDocument/2006/relationships/slideLayout" Target="../slideLayouts/slideLayout374.xml"/><Relationship Id="rId4" Type="http://schemas.openxmlformats.org/officeDocument/2006/relationships/slideLayout" Target="../slideLayouts/slideLayout368.xml"/><Relationship Id="rId9" Type="http://schemas.openxmlformats.org/officeDocument/2006/relationships/slideLayout" Target="../slideLayouts/slideLayout373.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theme" Target="../theme/theme4.xml"/><Relationship Id="rId1" Type="http://schemas.openxmlformats.org/officeDocument/2006/relationships/slideLayout" Target="../slideLayouts/slideLayout37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384.xml"/><Relationship Id="rId13" Type="http://schemas.openxmlformats.org/officeDocument/2006/relationships/slideLayout" Target="../slideLayouts/slideLayout389.xml"/><Relationship Id="rId3" Type="http://schemas.openxmlformats.org/officeDocument/2006/relationships/slideLayout" Target="../slideLayouts/slideLayout379.xml"/><Relationship Id="rId7" Type="http://schemas.openxmlformats.org/officeDocument/2006/relationships/slideLayout" Target="../slideLayouts/slideLayout383.xml"/><Relationship Id="rId12" Type="http://schemas.openxmlformats.org/officeDocument/2006/relationships/slideLayout" Target="../slideLayouts/slideLayout388.xml"/><Relationship Id="rId2" Type="http://schemas.openxmlformats.org/officeDocument/2006/relationships/slideLayout" Target="../slideLayouts/slideLayout378.xml"/><Relationship Id="rId1" Type="http://schemas.openxmlformats.org/officeDocument/2006/relationships/slideLayout" Target="../slideLayouts/slideLayout377.xml"/><Relationship Id="rId6" Type="http://schemas.openxmlformats.org/officeDocument/2006/relationships/slideLayout" Target="../slideLayouts/slideLayout382.xml"/><Relationship Id="rId11" Type="http://schemas.openxmlformats.org/officeDocument/2006/relationships/slideLayout" Target="../slideLayouts/slideLayout387.xml"/><Relationship Id="rId5" Type="http://schemas.openxmlformats.org/officeDocument/2006/relationships/slideLayout" Target="../slideLayouts/slideLayout381.xml"/><Relationship Id="rId10" Type="http://schemas.openxmlformats.org/officeDocument/2006/relationships/slideLayout" Target="../slideLayouts/slideLayout386.xml"/><Relationship Id="rId4" Type="http://schemas.openxmlformats.org/officeDocument/2006/relationships/slideLayout" Target="../slideLayouts/slideLayout380.xml"/><Relationship Id="rId9" Type="http://schemas.openxmlformats.org/officeDocument/2006/relationships/slideLayout" Target="../slideLayouts/slideLayout385.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39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398.xml"/><Relationship Id="rId3" Type="http://schemas.openxmlformats.org/officeDocument/2006/relationships/slideLayout" Target="../slideLayouts/slideLayout393.xml"/><Relationship Id="rId7" Type="http://schemas.openxmlformats.org/officeDocument/2006/relationships/slideLayout" Target="../slideLayouts/slideLayout397.xml"/><Relationship Id="rId12" Type="http://schemas.openxmlformats.org/officeDocument/2006/relationships/theme" Target="../theme/theme7.xml"/><Relationship Id="rId2" Type="http://schemas.openxmlformats.org/officeDocument/2006/relationships/slideLayout" Target="../slideLayouts/slideLayout392.xml"/><Relationship Id="rId1" Type="http://schemas.openxmlformats.org/officeDocument/2006/relationships/slideLayout" Target="../slideLayouts/slideLayout391.xml"/><Relationship Id="rId6" Type="http://schemas.openxmlformats.org/officeDocument/2006/relationships/slideLayout" Target="../slideLayouts/slideLayout396.xml"/><Relationship Id="rId11" Type="http://schemas.openxmlformats.org/officeDocument/2006/relationships/slideLayout" Target="../slideLayouts/slideLayout401.xml"/><Relationship Id="rId5" Type="http://schemas.openxmlformats.org/officeDocument/2006/relationships/slideLayout" Target="../slideLayouts/slideLayout395.xml"/><Relationship Id="rId10" Type="http://schemas.openxmlformats.org/officeDocument/2006/relationships/slideLayout" Target="../slideLayouts/slideLayout400.xml"/><Relationship Id="rId4" Type="http://schemas.openxmlformats.org/officeDocument/2006/relationships/slideLayout" Target="../slideLayouts/slideLayout394.xml"/><Relationship Id="rId9" Type="http://schemas.openxmlformats.org/officeDocument/2006/relationships/slideLayout" Target="../slideLayouts/slideLayout39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409.xml"/><Relationship Id="rId13" Type="http://schemas.openxmlformats.org/officeDocument/2006/relationships/slideLayout" Target="../slideLayouts/slideLayout414.xml"/><Relationship Id="rId3" Type="http://schemas.openxmlformats.org/officeDocument/2006/relationships/slideLayout" Target="../slideLayouts/slideLayout404.xml"/><Relationship Id="rId7" Type="http://schemas.openxmlformats.org/officeDocument/2006/relationships/slideLayout" Target="../slideLayouts/slideLayout408.xml"/><Relationship Id="rId12" Type="http://schemas.openxmlformats.org/officeDocument/2006/relationships/slideLayout" Target="../slideLayouts/slideLayout413.xml"/><Relationship Id="rId2" Type="http://schemas.openxmlformats.org/officeDocument/2006/relationships/slideLayout" Target="../slideLayouts/slideLayout403.xml"/><Relationship Id="rId1" Type="http://schemas.openxmlformats.org/officeDocument/2006/relationships/slideLayout" Target="../slideLayouts/slideLayout402.xml"/><Relationship Id="rId6" Type="http://schemas.openxmlformats.org/officeDocument/2006/relationships/slideLayout" Target="../slideLayouts/slideLayout407.xml"/><Relationship Id="rId11" Type="http://schemas.openxmlformats.org/officeDocument/2006/relationships/slideLayout" Target="../slideLayouts/slideLayout412.xml"/><Relationship Id="rId5" Type="http://schemas.openxmlformats.org/officeDocument/2006/relationships/slideLayout" Target="../slideLayouts/slideLayout406.xml"/><Relationship Id="rId10" Type="http://schemas.openxmlformats.org/officeDocument/2006/relationships/slideLayout" Target="../slideLayouts/slideLayout411.xml"/><Relationship Id="rId4" Type="http://schemas.openxmlformats.org/officeDocument/2006/relationships/slideLayout" Target="../slideLayouts/slideLayout405.xml"/><Relationship Id="rId9" Type="http://schemas.openxmlformats.org/officeDocument/2006/relationships/slideLayout" Target="../slideLayouts/slideLayout410.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422.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theme" Target="../theme/theme9.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ctr">
            <a:normAutofit/>
          </a:bodyPr>
          <a:lstStyle>
            <a:lvl1pPr rtl="1">
              <a:defRPr/>
            </a:lvl1pPr>
          </a:lstStyle>
          <a:p>
            <a:r>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lstStyle>
            <a:lvl1pPr rtl="1">
              <a:buBlip>
                <a:blip r:embed="rId355"/>
              </a:buBlip>
              <a:defRPr/>
            </a:lvl1pPr>
            <a:lvl2pPr rtl="1">
              <a:defRPr/>
            </a:lvl2pPr>
            <a:lvl3pPr rtl="1">
              <a:defRPr/>
            </a:lvl3pPr>
            <a:lvl4pPr rtl="1">
              <a:defRPr/>
            </a:lvl4pPr>
            <a:lvl5pPr rtl="1">
              <a:defRPr/>
            </a:lvl5pPr>
          </a:lstStyle>
          <a:p>
            <a:r>
              <a:t>Body Level One</a:t>
            </a:r>
          </a:p>
          <a:p>
            <a:pPr lvl="1"/>
            <a:r>
              <a:t>Body Level Two</a:t>
            </a:r>
          </a:p>
          <a:p>
            <a:pPr lvl="2"/>
            <a:r>
              <a:t>Body Level Three</a:t>
            </a:r>
          </a:p>
          <a:p>
            <a:pPr lvl="3"/>
            <a:r>
              <a:t>Body Level Four</a:t>
            </a:r>
          </a:p>
          <a:p>
            <a:pPr lvl="4"/>
            <a:r>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cSld>
  <p:clrMap bg1="dk1" tx1="lt1" bg2="dk2" tx2="lt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 id="2147483670" r:id="rId21"/>
    <p:sldLayoutId id="2147483674" r:id="rId22"/>
    <p:sldLayoutId id="2147483675" r:id="rId23"/>
    <p:sldLayoutId id="2147483676" r:id="rId24"/>
    <p:sldLayoutId id="2147483677" r:id="rId25"/>
    <p:sldLayoutId id="2147483678" r:id="rId26"/>
    <p:sldLayoutId id="2147483679" r:id="rId27"/>
    <p:sldLayoutId id="2147483680" r:id="rId28"/>
    <p:sldLayoutId id="2147483681" r:id="rId29"/>
    <p:sldLayoutId id="2147483682" r:id="rId30"/>
    <p:sldLayoutId id="2147483683" r:id="rId31"/>
    <p:sldLayoutId id="2147483685" r:id="rId32"/>
    <p:sldLayoutId id="2147483686" r:id="rId33"/>
    <p:sldLayoutId id="2147483687" r:id="rId34"/>
    <p:sldLayoutId id="2147483688" r:id="rId35"/>
    <p:sldLayoutId id="2147483689" r:id="rId36"/>
    <p:sldLayoutId id="2147483690" r:id="rId37"/>
    <p:sldLayoutId id="2147483691" r:id="rId38"/>
    <p:sldLayoutId id="2147483692" r:id="rId39"/>
    <p:sldLayoutId id="2147483693" r:id="rId40"/>
    <p:sldLayoutId id="2147483694" r:id="rId41"/>
    <p:sldLayoutId id="2147483695" r:id="rId42"/>
    <p:sldLayoutId id="2147483696" r:id="rId43"/>
    <p:sldLayoutId id="2147483697" r:id="rId44"/>
    <p:sldLayoutId id="2147483698" r:id="rId45"/>
    <p:sldLayoutId id="2147483699" r:id="rId46"/>
    <p:sldLayoutId id="2147483700" r:id="rId47"/>
    <p:sldLayoutId id="2147483701" r:id="rId48"/>
    <p:sldLayoutId id="2147483702" r:id="rId49"/>
    <p:sldLayoutId id="2147483703" r:id="rId50"/>
    <p:sldLayoutId id="2147483704" r:id="rId51"/>
    <p:sldLayoutId id="2147483705" r:id="rId52"/>
    <p:sldLayoutId id="2147483706" r:id="rId53"/>
    <p:sldLayoutId id="2147483707" r:id="rId54"/>
    <p:sldLayoutId id="2147483708" r:id="rId55"/>
    <p:sldLayoutId id="2147483709" r:id="rId56"/>
    <p:sldLayoutId id="2147483711" r:id="rId57"/>
    <p:sldLayoutId id="2147483712" r:id="rId58"/>
    <p:sldLayoutId id="2147483713" r:id="rId59"/>
    <p:sldLayoutId id="2147483714" r:id="rId60"/>
    <p:sldLayoutId id="2147483715" r:id="rId61"/>
    <p:sldLayoutId id="2147483716" r:id="rId62"/>
    <p:sldLayoutId id="2147483717" r:id="rId63"/>
    <p:sldLayoutId id="2147483718" r:id="rId64"/>
    <p:sldLayoutId id="2147483719" r:id="rId65"/>
    <p:sldLayoutId id="2147483720" r:id="rId66"/>
    <p:sldLayoutId id="2147483722" r:id="rId67"/>
    <p:sldLayoutId id="2147483723" r:id="rId68"/>
    <p:sldLayoutId id="2147483724" r:id="rId69"/>
    <p:sldLayoutId id="2147483725" r:id="rId70"/>
    <p:sldLayoutId id="2147483726" r:id="rId71"/>
    <p:sldLayoutId id="2147483727" r:id="rId72"/>
    <p:sldLayoutId id="2147483728" r:id="rId73"/>
    <p:sldLayoutId id="2147483729" r:id="rId74"/>
    <p:sldLayoutId id="2147483730" r:id="rId75"/>
    <p:sldLayoutId id="2147483732" r:id="rId76"/>
    <p:sldLayoutId id="2147483733" r:id="rId77"/>
    <p:sldLayoutId id="2147483734" r:id="rId78"/>
    <p:sldLayoutId id="2147483735" r:id="rId79"/>
    <p:sldLayoutId id="2147483736" r:id="rId80"/>
    <p:sldLayoutId id="2147483737" r:id="rId81"/>
    <p:sldLayoutId id="2147483738" r:id="rId82"/>
    <p:sldLayoutId id="2147483739" r:id="rId83"/>
    <p:sldLayoutId id="2147483740" r:id="rId84"/>
    <p:sldLayoutId id="2147483741" r:id="rId85"/>
    <p:sldLayoutId id="2147483742" r:id="rId86"/>
    <p:sldLayoutId id="2147483743" r:id="rId87"/>
    <p:sldLayoutId id="2147483745" r:id="rId88"/>
    <p:sldLayoutId id="2147483746" r:id="rId89"/>
    <p:sldLayoutId id="2147483747" r:id="rId90"/>
    <p:sldLayoutId id="2147483748" r:id="rId91"/>
    <p:sldLayoutId id="2147483749" r:id="rId92"/>
    <p:sldLayoutId id="2147483750" r:id="rId93"/>
    <p:sldLayoutId id="2147483752" r:id="rId94"/>
    <p:sldLayoutId id="2147483753" r:id="rId95"/>
    <p:sldLayoutId id="2147483754" r:id="rId96"/>
    <p:sldLayoutId id="2147483755" r:id="rId97"/>
    <p:sldLayoutId id="2147483756" r:id="rId98"/>
    <p:sldLayoutId id="2147483757" r:id="rId99"/>
    <p:sldLayoutId id="2147483758" r:id="rId100"/>
    <p:sldLayoutId id="2147483759" r:id="rId101"/>
    <p:sldLayoutId id="2147483760" r:id="rId102"/>
    <p:sldLayoutId id="2147483761" r:id="rId103"/>
    <p:sldLayoutId id="2147483762" r:id="rId104"/>
    <p:sldLayoutId id="2147483763" r:id="rId105"/>
    <p:sldLayoutId id="2147483764" r:id="rId106"/>
    <p:sldLayoutId id="2147483765" r:id="rId107"/>
    <p:sldLayoutId id="2147483766" r:id="rId108"/>
    <p:sldLayoutId id="2147483768" r:id="rId109"/>
    <p:sldLayoutId id="2147483769" r:id="rId110"/>
    <p:sldLayoutId id="2147483770" r:id="rId111"/>
    <p:sldLayoutId id="2147483771" r:id="rId112"/>
    <p:sldLayoutId id="2147483772" r:id="rId113"/>
    <p:sldLayoutId id="2147483773" r:id="rId114"/>
    <p:sldLayoutId id="2147483774" r:id="rId115"/>
    <p:sldLayoutId id="2147483775" r:id="rId116"/>
    <p:sldLayoutId id="2147483776" r:id="rId117"/>
    <p:sldLayoutId id="2147483777" r:id="rId118"/>
    <p:sldLayoutId id="2147483778" r:id="rId119"/>
    <p:sldLayoutId id="2147483779" r:id="rId120"/>
    <p:sldLayoutId id="2147483780" r:id="rId121"/>
    <p:sldLayoutId id="2147483781" r:id="rId122"/>
    <p:sldLayoutId id="2147483782" r:id="rId123"/>
    <p:sldLayoutId id="2147483783" r:id="rId124"/>
    <p:sldLayoutId id="2147483784" r:id="rId125"/>
    <p:sldLayoutId id="2147483785" r:id="rId126"/>
    <p:sldLayoutId id="2147483786" r:id="rId127"/>
    <p:sldLayoutId id="2147483787" r:id="rId128"/>
    <p:sldLayoutId id="2147483788" r:id="rId129"/>
    <p:sldLayoutId id="2147483790" r:id="rId130"/>
    <p:sldLayoutId id="2147483791" r:id="rId131"/>
    <p:sldLayoutId id="2147483792" r:id="rId132"/>
    <p:sldLayoutId id="2147483793" r:id="rId133"/>
    <p:sldLayoutId id="2147483794" r:id="rId134"/>
    <p:sldLayoutId id="2147483795" r:id="rId135"/>
    <p:sldLayoutId id="2147483796" r:id="rId136"/>
    <p:sldLayoutId id="2147483797" r:id="rId137"/>
    <p:sldLayoutId id="2147483798" r:id="rId138"/>
    <p:sldLayoutId id="2147483799" r:id="rId139"/>
    <p:sldLayoutId id="2147483800" r:id="rId140"/>
    <p:sldLayoutId id="2147483801" r:id="rId141"/>
    <p:sldLayoutId id="2147483802" r:id="rId142"/>
    <p:sldLayoutId id="2147483803" r:id="rId143"/>
    <p:sldLayoutId id="2147483804" r:id="rId144"/>
    <p:sldLayoutId id="2147483805" r:id="rId145"/>
    <p:sldLayoutId id="2147483806" r:id="rId146"/>
    <p:sldLayoutId id="2147483807" r:id="rId147"/>
    <p:sldLayoutId id="2147483808" r:id="rId148"/>
    <p:sldLayoutId id="2147483809" r:id="rId149"/>
    <p:sldLayoutId id="2147483810" r:id="rId150"/>
    <p:sldLayoutId id="2147483811" r:id="rId151"/>
    <p:sldLayoutId id="2147483812" r:id="rId152"/>
    <p:sldLayoutId id="2147483813" r:id="rId153"/>
    <p:sldLayoutId id="2147483814" r:id="rId154"/>
    <p:sldLayoutId id="2147483815" r:id="rId155"/>
    <p:sldLayoutId id="2147483816" r:id="rId156"/>
    <p:sldLayoutId id="2147483817" r:id="rId157"/>
    <p:sldLayoutId id="2147483818" r:id="rId158"/>
    <p:sldLayoutId id="2147483819" r:id="rId159"/>
    <p:sldLayoutId id="2147483820" r:id="rId160"/>
    <p:sldLayoutId id="2147483821" r:id="rId161"/>
    <p:sldLayoutId id="2147483822" r:id="rId162"/>
    <p:sldLayoutId id="2147483823" r:id="rId163"/>
    <p:sldLayoutId id="2147483824" r:id="rId164"/>
    <p:sldLayoutId id="2147483825" r:id="rId165"/>
    <p:sldLayoutId id="2147483826" r:id="rId166"/>
    <p:sldLayoutId id="2147483827" r:id="rId167"/>
    <p:sldLayoutId id="2147483828" r:id="rId168"/>
    <p:sldLayoutId id="2147483830" r:id="rId169"/>
    <p:sldLayoutId id="2147483831" r:id="rId170"/>
    <p:sldLayoutId id="2147483832" r:id="rId171"/>
    <p:sldLayoutId id="2147483833" r:id="rId172"/>
    <p:sldLayoutId id="2147483834" r:id="rId173"/>
    <p:sldLayoutId id="2147483835" r:id="rId174"/>
    <p:sldLayoutId id="2147483836" r:id="rId175"/>
    <p:sldLayoutId id="2147483837" r:id="rId176"/>
    <p:sldLayoutId id="2147483838" r:id="rId177"/>
    <p:sldLayoutId id="2147483839" r:id="rId178"/>
    <p:sldLayoutId id="2147483840" r:id="rId179"/>
    <p:sldLayoutId id="2147483841" r:id="rId180"/>
    <p:sldLayoutId id="2147483842" r:id="rId181"/>
    <p:sldLayoutId id="2147483843" r:id="rId182"/>
    <p:sldLayoutId id="2147483844" r:id="rId183"/>
    <p:sldLayoutId id="2147483845" r:id="rId184"/>
    <p:sldLayoutId id="2147483846" r:id="rId185"/>
    <p:sldLayoutId id="2147483847" r:id="rId186"/>
    <p:sldLayoutId id="2147483848" r:id="rId187"/>
    <p:sldLayoutId id="2147483849" r:id="rId188"/>
    <p:sldLayoutId id="2147483850" r:id="rId189"/>
    <p:sldLayoutId id="2147483851" r:id="rId190"/>
    <p:sldLayoutId id="2147483852" r:id="rId191"/>
    <p:sldLayoutId id="2147483853" r:id="rId192"/>
    <p:sldLayoutId id="2147483854" r:id="rId193"/>
    <p:sldLayoutId id="2147483855" r:id="rId194"/>
    <p:sldLayoutId id="2147483856" r:id="rId195"/>
    <p:sldLayoutId id="2147483857" r:id="rId196"/>
    <p:sldLayoutId id="2147483859" r:id="rId197"/>
    <p:sldLayoutId id="2147483860" r:id="rId198"/>
    <p:sldLayoutId id="2147483861" r:id="rId199"/>
    <p:sldLayoutId id="2147483862" r:id="rId200"/>
    <p:sldLayoutId id="2147483863" r:id="rId201"/>
    <p:sldLayoutId id="2147483864" r:id="rId202"/>
    <p:sldLayoutId id="2147483865" r:id="rId203"/>
    <p:sldLayoutId id="2147483866" r:id="rId204"/>
    <p:sldLayoutId id="2147483867" r:id="rId205"/>
    <p:sldLayoutId id="2147483868" r:id="rId206"/>
    <p:sldLayoutId id="2147483870" r:id="rId207"/>
    <p:sldLayoutId id="2147483871" r:id="rId208"/>
    <p:sldLayoutId id="2147483872" r:id="rId209"/>
    <p:sldLayoutId id="2147483873" r:id="rId210"/>
    <p:sldLayoutId id="2147483874" r:id="rId211"/>
    <p:sldLayoutId id="2147483875" r:id="rId212"/>
    <p:sldLayoutId id="2147483876" r:id="rId213"/>
    <p:sldLayoutId id="2147483877" r:id="rId214"/>
    <p:sldLayoutId id="2147483878" r:id="rId215"/>
    <p:sldLayoutId id="2147483879" r:id="rId216"/>
    <p:sldLayoutId id="2147483881" r:id="rId217"/>
    <p:sldLayoutId id="2147483882" r:id="rId218"/>
    <p:sldLayoutId id="2147483883" r:id="rId219"/>
    <p:sldLayoutId id="2147483884" r:id="rId220"/>
    <p:sldLayoutId id="2147483885" r:id="rId221"/>
    <p:sldLayoutId id="2147483886" r:id="rId222"/>
    <p:sldLayoutId id="2147483887" r:id="rId223"/>
    <p:sldLayoutId id="2147483888" r:id="rId224"/>
    <p:sldLayoutId id="2147483889" r:id="rId225"/>
    <p:sldLayoutId id="2147483890" r:id="rId226"/>
    <p:sldLayoutId id="2147483891" r:id="rId227"/>
    <p:sldLayoutId id="2147483892" r:id="rId228"/>
    <p:sldLayoutId id="2147483893" r:id="rId229"/>
    <p:sldLayoutId id="2147483894" r:id="rId230"/>
    <p:sldLayoutId id="2147483895" r:id="rId231"/>
    <p:sldLayoutId id="2147483896" r:id="rId232"/>
    <p:sldLayoutId id="2147483897" r:id="rId233"/>
    <p:sldLayoutId id="2147483898" r:id="rId234"/>
    <p:sldLayoutId id="2147483899" r:id="rId235"/>
    <p:sldLayoutId id="2147483900" r:id="rId236"/>
    <p:sldLayoutId id="2147483901" r:id="rId237"/>
    <p:sldLayoutId id="2147483902" r:id="rId238"/>
    <p:sldLayoutId id="2147483903" r:id="rId239"/>
    <p:sldLayoutId id="2147483904" r:id="rId240"/>
    <p:sldLayoutId id="2147483905" r:id="rId241"/>
    <p:sldLayoutId id="2147483906" r:id="rId242"/>
    <p:sldLayoutId id="2147483907" r:id="rId243"/>
    <p:sldLayoutId id="2147483908" r:id="rId244"/>
    <p:sldLayoutId id="2147483909" r:id="rId245"/>
    <p:sldLayoutId id="2147483910" r:id="rId246"/>
    <p:sldLayoutId id="2147483911" r:id="rId247"/>
    <p:sldLayoutId id="2147483912" r:id="rId248"/>
    <p:sldLayoutId id="2147483913" r:id="rId249"/>
    <p:sldLayoutId id="2147483914" r:id="rId250"/>
    <p:sldLayoutId id="2147483915" r:id="rId251"/>
    <p:sldLayoutId id="2147483916" r:id="rId252"/>
    <p:sldLayoutId id="2147483917" r:id="rId253"/>
    <p:sldLayoutId id="2147483918" r:id="rId254"/>
    <p:sldLayoutId id="2147483919" r:id="rId255"/>
    <p:sldLayoutId id="2147483920" r:id="rId256"/>
    <p:sldLayoutId id="2147483921" r:id="rId257"/>
    <p:sldLayoutId id="2147483922" r:id="rId258"/>
    <p:sldLayoutId id="2147483923" r:id="rId259"/>
    <p:sldLayoutId id="2147483924" r:id="rId260"/>
    <p:sldLayoutId id="2147483925" r:id="rId261"/>
    <p:sldLayoutId id="2147483926" r:id="rId262"/>
    <p:sldLayoutId id="2147483927" r:id="rId263"/>
    <p:sldLayoutId id="2147483928" r:id="rId264"/>
    <p:sldLayoutId id="2147483929" r:id="rId265"/>
    <p:sldLayoutId id="2147483930" r:id="rId266"/>
    <p:sldLayoutId id="2147483931" r:id="rId267"/>
    <p:sldLayoutId id="2147483932" r:id="rId268"/>
    <p:sldLayoutId id="2147483933" r:id="rId269"/>
    <p:sldLayoutId id="2147483934" r:id="rId270"/>
    <p:sldLayoutId id="2147483935" r:id="rId271"/>
    <p:sldLayoutId id="2147483936" r:id="rId272"/>
    <p:sldLayoutId id="2147483937" r:id="rId273"/>
    <p:sldLayoutId id="2147483938" r:id="rId274"/>
    <p:sldLayoutId id="2147483939" r:id="rId275"/>
    <p:sldLayoutId id="2147483940" r:id="rId276"/>
    <p:sldLayoutId id="2147483941" r:id="rId277"/>
    <p:sldLayoutId id="2147483942" r:id="rId278"/>
    <p:sldLayoutId id="2147483943" r:id="rId279"/>
    <p:sldLayoutId id="2147483944" r:id="rId280"/>
    <p:sldLayoutId id="2147483945" r:id="rId281"/>
    <p:sldLayoutId id="2147483946" r:id="rId282"/>
    <p:sldLayoutId id="2147483947" r:id="rId283"/>
    <p:sldLayoutId id="2147483948" r:id="rId284"/>
    <p:sldLayoutId id="2147483949" r:id="rId285"/>
    <p:sldLayoutId id="2147483950" r:id="rId286"/>
    <p:sldLayoutId id="2147483951" r:id="rId287"/>
    <p:sldLayoutId id="2147483952" r:id="rId288"/>
    <p:sldLayoutId id="2147483953" r:id="rId289"/>
    <p:sldLayoutId id="2147483954" r:id="rId290"/>
    <p:sldLayoutId id="2147483955" r:id="rId291"/>
    <p:sldLayoutId id="2147483956" r:id="rId292"/>
    <p:sldLayoutId id="2147483957" r:id="rId293"/>
    <p:sldLayoutId id="2147483958" r:id="rId294"/>
    <p:sldLayoutId id="2147483959" r:id="rId295"/>
    <p:sldLayoutId id="2147483960" r:id="rId296"/>
    <p:sldLayoutId id="2147483961" r:id="rId297"/>
    <p:sldLayoutId id="2147483962" r:id="rId298"/>
    <p:sldLayoutId id="2147483963" r:id="rId299"/>
    <p:sldLayoutId id="2147483964" r:id="rId300"/>
    <p:sldLayoutId id="2147483965" r:id="rId301"/>
    <p:sldLayoutId id="2147483966" r:id="rId302"/>
    <p:sldLayoutId id="2147483967" r:id="rId303"/>
    <p:sldLayoutId id="2147483968" r:id="rId304"/>
    <p:sldLayoutId id="2147483969" r:id="rId305"/>
    <p:sldLayoutId id="2147483970" r:id="rId306"/>
    <p:sldLayoutId id="2147483971" r:id="rId307"/>
    <p:sldLayoutId id="2147483972" r:id="rId308"/>
    <p:sldLayoutId id="2147483973" r:id="rId309"/>
    <p:sldLayoutId id="2147483974" r:id="rId310"/>
    <p:sldLayoutId id="2147483975" r:id="rId311"/>
    <p:sldLayoutId id="2147483976" r:id="rId312"/>
    <p:sldLayoutId id="2147483977" r:id="rId313"/>
    <p:sldLayoutId id="2147483978" r:id="rId314"/>
    <p:sldLayoutId id="2147483979" r:id="rId315"/>
    <p:sldLayoutId id="2147483980" r:id="rId316"/>
    <p:sldLayoutId id="2147483981" r:id="rId317"/>
    <p:sldLayoutId id="2147483982" r:id="rId318"/>
    <p:sldLayoutId id="2147483984" r:id="rId319"/>
    <p:sldLayoutId id="2147483985" r:id="rId320"/>
    <p:sldLayoutId id="2147483986" r:id="rId321"/>
    <p:sldLayoutId id="2147483987" r:id="rId322"/>
    <p:sldLayoutId id="2147483988" r:id="rId323"/>
    <p:sldLayoutId id="2147483989" r:id="rId324"/>
    <p:sldLayoutId id="2147483990" r:id="rId325"/>
    <p:sldLayoutId id="2147483991" r:id="rId326"/>
    <p:sldLayoutId id="2147483992" r:id="rId327"/>
    <p:sldLayoutId id="2147483993" r:id="rId328"/>
    <p:sldLayoutId id="2147483994" r:id="rId329"/>
    <p:sldLayoutId id="2147483995" r:id="rId330"/>
    <p:sldLayoutId id="2147483996" r:id="rId331"/>
    <p:sldLayoutId id="2147483997" r:id="rId332"/>
    <p:sldLayoutId id="2147483998" r:id="rId333"/>
    <p:sldLayoutId id="2147483999" r:id="rId334"/>
    <p:sldLayoutId id="2147484000" r:id="rId335"/>
    <p:sldLayoutId id="2147484001" r:id="rId336"/>
    <p:sldLayoutId id="2147484002" r:id="rId337"/>
    <p:sldLayoutId id="2147484003" r:id="rId338"/>
    <p:sldLayoutId id="2147484004" r:id="rId339"/>
    <p:sldLayoutId id="2147484005" r:id="rId340"/>
    <p:sldLayoutId id="2147484006" r:id="rId341"/>
    <p:sldLayoutId id="2147484007" r:id="rId342"/>
    <p:sldLayoutId id="2147484008" r:id="rId343"/>
    <p:sldLayoutId id="2147484009" r:id="rId344"/>
    <p:sldLayoutId id="2147484010" r:id="rId345"/>
    <p:sldLayoutId id="2147484011" r:id="rId346"/>
    <p:sldLayoutId id="2147484012" r:id="rId347"/>
    <p:sldLayoutId id="2147484013" r:id="rId348"/>
    <p:sldLayoutId id="2147484014" r:id="rId349"/>
    <p:sldLayoutId id="2147484015" r:id="rId350"/>
    <p:sldLayoutId id="2147484016" r:id="rId351"/>
    <p:sldLayoutId id="2147484017" r:id="rId352"/>
    <p:sldLayoutId id="2147484018" r:id="rId353"/>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55"/>
        </a:buBlip>
        <a:tabLst/>
        <a:defRPr sz="3200" b="0" i="0" u="none" strike="noStrike" cap="none" spc="0" baseline="0">
          <a:solidFill>
            <a:srgbClr val="8383AD"/>
          </a:solidFill>
          <a:uFillTx/>
          <a:latin typeface="+mj-lt"/>
          <a:ea typeface="+mj-ea"/>
          <a:cs typeface="+mj-cs"/>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0" i="0" u="none" strike="noStrike" cap="none" spc="0" baseline="0">
          <a:solidFill>
            <a:srgbClr val="8383AD"/>
          </a:solidFill>
          <a:uFillTx/>
          <a:latin typeface="+mj-lt"/>
          <a:ea typeface="+mj-ea"/>
          <a:cs typeface="+mj-cs"/>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0" i="0" u="none" strike="noStrike" cap="none" spc="0" baseline="0">
          <a:solidFill>
            <a:srgbClr val="8383AD"/>
          </a:solidFill>
          <a:uFillTx/>
          <a:latin typeface="+mj-lt"/>
          <a:ea typeface="+mj-ea"/>
          <a:cs typeface="+mj-cs"/>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0" i="0" u="none" strike="noStrike" cap="none" spc="0" baseline="0">
          <a:solidFill>
            <a:srgbClr val="8383AD"/>
          </a:solidFill>
          <a:uFillTx/>
          <a:latin typeface="+mj-lt"/>
          <a:ea typeface="+mj-ea"/>
          <a:cs typeface="+mj-cs"/>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4221630653"/>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812323960"/>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a:solidFill>
            <a:schemeClr val="tx1"/>
          </a:solidFill>
          <a:latin typeface="+mn-lt"/>
          <a:ea typeface="+mn-ea"/>
          <a:cs typeface="+mn-cs"/>
        </a:defRPr>
      </a:lvl1pPr>
      <a:lvl2pPr marL="740605" indent="-284846" algn="l" rtl="0" eaLnBrk="0" fontAlgn="base" hangingPunct="0">
        <a:spcBef>
          <a:spcPct val="20000"/>
        </a:spcBef>
        <a:spcAft>
          <a:spcPct val="0"/>
        </a:spcAft>
        <a:buChar char="–"/>
        <a:defRPr sz="2800">
          <a:solidFill>
            <a:schemeClr val="tx1"/>
          </a:solidFill>
          <a:latin typeface="+mn-lt"/>
          <a:ea typeface="+mn-ea"/>
          <a:cs typeface="+mn-cs"/>
        </a:defRPr>
      </a:lvl2pPr>
      <a:lvl3pPr marL="1139397" indent="-227888" algn="l" rtl="0" eaLnBrk="0" fontAlgn="base" hangingPunct="0">
        <a:spcBef>
          <a:spcPct val="20000"/>
        </a:spcBef>
        <a:spcAft>
          <a:spcPct val="0"/>
        </a:spcAft>
        <a:buChar char="•"/>
        <a:defRPr sz="2400">
          <a:solidFill>
            <a:schemeClr val="tx1"/>
          </a:solidFill>
          <a:latin typeface="+mn-lt"/>
          <a:ea typeface="+mn-ea"/>
          <a:cs typeface="+mn-cs"/>
        </a:defRPr>
      </a:lvl3pPr>
      <a:lvl4pPr marL="1595157" indent="-227888" algn="l" rtl="0" eaLnBrk="0" fontAlgn="base" hangingPunct="0">
        <a:spcBef>
          <a:spcPct val="20000"/>
        </a:spcBef>
        <a:spcAft>
          <a:spcPct val="0"/>
        </a:spcAft>
        <a:buChar char="–"/>
        <a:defRPr sz="2000">
          <a:solidFill>
            <a:schemeClr val="tx1"/>
          </a:solidFill>
          <a:latin typeface="+mn-lt"/>
          <a:ea typeface="+mn-ea"/>
          <a:cs typeface="+mn-cs"/>
        </a:defRPr>
      </a:lvl4pPr>
      <a:lvl5pPr marL="2050913" indent="-227888" algn="l" rtl="0" eaLnBrk="0" fontAlgn="base" hangingPunct="0">
        <a:spcBef>
          <a:spcPct val="20000"/>
        </a:spcBef>
        <a:spcAft>
          <a:spcPct val="0"/>
        </a:spcAft>
        <a:buChar char="»"/>
        <a:defRPr sz="2000">
          <a:solidFill>
            <a:schemeClr val="tx1"/>
          </a:solidFill>
          <a:latin typeface="+mn-lt"/>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42E003A1-A7C9-437D-8886-BC4600C4EC0E}" type="datetimeFigureOut">
              <a:rPr lang="en-US" altLang="en-US"/>
              <a:pPr/>
              <a:t>12/12/23</a:t>
            </a:fld>
            <a:endParaRPr lang="en-US" altLang="en-US"/>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6FA3E3DA-FF86-4215-8C33-1F52CB21D180}" type="slidenum">
              <a:rPr lang="en-US" altLang="en-US"/>
              <a:pPr/>
              <a:t>‹#›</a:t>
            </a:fld>
            <a:endParaRPr lang="en-US" altLang="en-US"/>
          </a:p>
        </p:txBody>
      </p:sp>
    </p:spTree>
    <p:extLst>
      <p:ext uri="{BB962C8B-B14F-4D97-AF65-F5344CB8AC3E}">
        <p14:creationId xmlns:p14="http://schemas.microsoft.com/office/powerpoint/2010/main" val="3158753375"/>
      </p:ext>
    </p:extLst>
  </p:cSld>
  <p:clrMap bg1="lt1" tx1="dk1" bg2="lt2" tx2="dk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 id="2147484836"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27" tIns="45664" rIns="91327" bIns="4566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27" tIns="45664" rIns="91327" bIns="4566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89664343"/>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65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3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96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63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92" indent="-342492" algn="l" rtl="0" eaLnBrk="0" fontAlgn="base" hangingPunct="0">
        <a:spcBef>
          <a:spcPct val="20000"/>
        </a:spcBef>
        <a:spcAft>
          <a:spcPct val="0"/>
        </a:spcAft>
        <a:buChar char="•"/>
        <a:defRPr sz="3200">
          <a:solidFill>
            <a:schemeClr val="tx1"/>
          </a:solidFill>
          <a:latin typeface="+mn-lt"/>
          <a:ea typeface="+mn-ea"/>
          <a:cs typeface="+mn-cs"/>
        </a:defRPr>
      </a:lvl1pPr>
      <a:lvl2pPr marL="742063" indent="-285414" algn="l" rtl="0" eaLnBrk="0" fontAlgn="base" hangingPunct="0">
        <a:spcBef>
          <a:spcPct val="20000"/>
        </a:spcBef>
        <a:spcAft>
          <a:spcPct val="0"/>
        </a:spcAft>
        <a:buChar char="–"/>
        <a:defRPr sz="2800">
          <a:solidFill>
            <a:schemeClr val="tx1"/>
          </a:solidFill>
          <a:latin typeface="+mn-lt"/>
          <a:ea typeface="+mn-ea"/>
          <a:cs typeface="+mn-cs"/>
        </a:defRPr>
      </a:lvl2pPr>
      <a:lvl3pPr marL="1141635" indent="-228330" algn="l" rtl="0" eaLnBrk="0" fontAlgn="base" hangingPunct="0">
        <a:spcBef>
          <a:spcPct val="20000"/>
        </a:spcBef>
        <a:spcAft>
          <a:spcPct val="0"/>
        </a:spcAft>
        <a:buChar char="•"/>
        <a:defRPr sz="2400">
          <a:solidFill>
            <a:schemeClr val="tx1"/>
          </a:solidFill>
          <a:latin typeface="+mn-lt"/>
          <a:ea typeface="+mn-ea"/>
          <a:cs typeface="+mn-cs"/>
        </a:defRPr>
      </a:lvl3pPr>
      <a:lvl4pPr marL="1598300" indent="-228330" algn="l" rtl="0" eaLnBrk="0" fontAlgn="base" hangingPunct="0">
        <a:spcBef>
          <a:spcPct val="20000"/>
        </a:spcBef>
        <a:spcAft>
          <a:spcPct val="0"/>
        </a:spcAft>
        <a:buChar char="–"/>
        <a:defRPr sz="2000">
          <a:solidFill>
            <a:schemeClr val="tx1"/>
          </a:solidFill>
          <a:latin typeface="+mn-lt"/>
          <a:ea typeface="+mn-ea"/>
          <a:cs typeface="+mn-cs"/>
        </a:defRPr>
      </a:lvl4pPr>
      <a:lvl5pPr marL="2054952" indent="-228330" algn="l" rtl="0" eaLnBrk="0" fontAlgn="base" hangingPunct="0">
        <a:spcBef>
          <a:spcPct val="20000"/>
        </a:spcBef>
        <a:spcAft>
          <a:spcPct val="0"/>
        </a:spcAft>
        <a:buChar char="»"/>
        <a:defRPr sz="2000">
          <a:solidFill>
            <a:schemeClr val="tx1"/>
          </a:solidFill>
          <a:latin typeface="+mn-lt"/>
          <a:ea typeface="+mn-ea"/>
          <a:cs typeface="+mn-cs"/>
        </a:defRPr>
      </a:lvl5pPr>
      <a:lvl6pPr marL="2511608" indent="-228330" algn="l" rtl="0" fontAlgn="base">
        <a:spcBef>
          <a:spcPct val="20000"/>
        </a:spcBef>
        <a:spcAft>
          <a:spcPct val="0"/>
        </a:spcAft>
        <a:buChar char="»"/>
        <a:defRPr sz="2000">
          <a:solidFill>
            <a:schemeClr val="tx1"/>
          </a:solidFill>
          <a:latin typeface="+mn-lt"/>
          <a:ea typeface="+mn-ea"/>
          <a:cs typeface="+mn-cs"/>
        </a:defRPr>
      </a:lvl6pPr>
      <a:lvl7pPr marL="2968270" indent="-228330" algn="l" rtl="0" fontAlgn="base">
        <a:spcBef>
          <a:spcPct val="20000"/>
        </a:spcBef>
        <a:spcAft>
          <a:spcPct val="0"/>
        </a:spcAft>
        <a:buChar char="»"/>
        <a:defRPr sz="2000">
          <a:solidFill>
            <a:schemeClr val="tx1"/>
          </a:solidFill>
          <a:latin typeface="+mn-lt"/>
          <a:ea typeface="+mn-ea"/>
          <a:cs typeface="+mn-cs"/>
        </a:defRPr>
      </a:lvl7pPr>
      <a:lvl8pPr marL="3424920" indent="-228330" algn="l" rtl="0" fontAlgn="base">
        <a:spcBef>
          <a:spcPct val="20000"/>
        </a:spcBef>
        <a:spcAft>
          <a:spcPct val="0"/>
        </a:spcAft>
        <a:buChar char="»"/>
        <a:defRPr sz="2000">
          <a:solidFill>
            <a:schemeClr val="tx1"/>
          </a:solidFill>
          <a:latin typeface="+mn-lt"/>
          <a:ea typeface="+mn-ea"/>
          <a:cs typeface="+mn-cs"/>
        </a:defRPr>
      </a:lvl8pPr>
      <a:lvl9pPr marL="3881582" indent="-22833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658" rtl="0" eaLnBrk="1" latinLnBrk="0" hangingPunct="1">
        <a:defRPr sz="1800" kern="1200">
          <a:solidFill>
            <a:schemeClr val="tx1"/>
          </a:solidFill>
          <a:latin typeface="+mn-lt"/>
          <a:ea typeface="+mn-ea"/>
          <a:cs typeface="+mn-cs"/>
        </a:defRPr>
      </a:lvl1pPr>
      <a:lvl2pPr marL="456658" algn="l" defTabSz="456658" rtl="0" eaLnBrk="1" latinLnBrk="0" hangingPunct="1">
        <a:defRPr sz="1800" kern="1200">
          <a:solidFill>
            <a:schemeClr val="tx1"/>
          </a:solidFill>
          <a:latin typeface="+mn-lt"/>
          <a:ea typeface="+mn-ea"/>
          <a:cs typeface="+mn-cs"/>
        </a:defRPr>
      </a:lvl2pPr>
      <a:lvl3pPr marL="913320" algn="l" defTabSz="456658" rtl="0" eaLnBrk="1" latinLnBrk="0" hangingPunct="1">
        <a:defRPr sz="1800" kern="1200">
          <a:solidFill>
            <a:schemeClr val="tx1"/>
          </a:solidFill>
          <a:latin typeface="+mn-lt"/>
          <a:ea typeface="+mn-ea"/>
          <a:cs typeface="+mn-cs"/>
        </a:defRPr>
      </a:lvl3pPr>
      <a:lvl4pPr marL="1369968" algn="l" defTabSz="456658" rtl="0" eaLnBrk="1" latinLnBrk="0" hangingPunct="1">
        <a:defRPr sz="1800" kern="1200">
          <a:solidFill>
            <a:schemeClr val="tx1"/>
          </a:solidFill>
          <a:latin typeface="+mn-lt"/>
          <a:ea typeface="+mn-ea"/>
          <a:cs typeface="+mn-cs"/>
        </a:defRPr>
      </a:lvl4pPr>
      <a:lvl5pPr marL="1826637" algn="l" defTabSz="456658" rtl="0" eaLnBrk="1" latinLnBrk="0" hangingPunct="1">
        <a:defRPr sz="1800" kern="1200">
          <a:solidFill>
            <a:schemeClr val="tx1"/>
          </a:solidFill>
          <a:latin typeface="+mn-lt"/>
          <a:ea typeface="+mn-ea"/>
          <a:cs typeface="+mn-cs"/>
        </a:defRPr>
      </a:lvl5pPr>
      <a:lvl6pPr marL="2283280" algn="l" defTabSz="456658" rtl="0" eaLnBrk="1" latinLnBrk="0" hangingPunct="1">
        <a:defRPr sz="1800" kern="1200">
          <a:solidFill>
            <a:schemeClr val="tx1"/>
          </a:solidFill>
          <a:latin typeface="+mn-lt"/>
          <a:ea typeface="+mn-ea"/>
          <a:cs typeface="+mn-cs"/>
        </a:defRPr>
      </a:lvl6pPr>
      <a:lvl7pPr marL="2739936" algn="l" defTabSz="456658" rtl="0" eaLnBrk="1" latinLnBrk="0" hangingPunct="1">
        <a:defRPr sz="1800" kern="1200">
          <a:solidFill>
            <a:schemeClr val="tx1"/>
          </a:solidFill>
          <a:latin typeface="+mn-lt"/>
          <a:ea typeface="+mn-ea"/>
          <a:cs typeface="+mn-cs"/>
        </a:defRPr>
      </a:lvl7pPr>
      <a:lvl8pPr marL="3196590" algn="l" defTabSz="456658" rtl="0" eaLnBrk="1" latinLnBrk="0" hangingPunct="1">
        <a:defRPr sz="1800" kern="1200">
          <a:solidFill>
            <a:schemeClr val="tx1"/>
          </a:solidFill>
          <a:latin typeface="+mn-lt"/>
          <a:ea typeface="+mn-ea"/>
          <a:cs typeface="+mn-cs"/>
        </a:defRPr>
      </a:lvl8pPr>
      <a:lvl9pPr marL="3653247" algn="l" defTabSz="456658"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9" tIns="45690" rIns="91379" bIns="4569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9" tIns="45690" rIns="91379" bIns="4569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15097672"/>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81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71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762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679" indent="-342679" algn="l" rtl="0" eaLnBrk="0" fontAlgn="base" hangingPunct="0">
        <a:spcBef>
          <a:spcPct val="20000"/>
        </a:spcBef>
        <a:spcAft>
          <a:spcPct val="0"/>
        </a:spcAft>
        <a:buChar char="•"/>
        <a:defRPr sz="3200">
          <a:solidFill>
            <a:schemeClr val="tx1"/>
          </a:solidFill>
          <a:latin typeface="+mn-lt"/>
          <a:ea typeface="+mn-ea"/>
          <a:cs typeface="+mn-cs"/>
        </a:defRPr>
      </a:lvl1pPr>
      <a:lvl2pPr marL="742470" indent="-285568" algn="l" rtl="0" eaLnBrk="0" fontAlgn="base" hangingPunct="0">
        <a:spcBef>
          <a:spcPct val="20000"/>
        </a:spcBef>
        <a:spcAft>
          <a:spcPct val="0"/>
        </a:spcAft>
        <a:buChar char="–"/>
        <a:defRPr sz="2800">
          <a:solidFill>
            <a:schemeClr val="tx1"/>
          </a:solidFill>
          <a:latin typeface="+mn-lt"/>
          <a:ea typeface="+mn-ea"/>
          <a:cs typeface="+mn-cs"/>
        </a:defRPr>
      </a:lvl2pPr>
      <a:lvl3pPr marL="1142261" indent="-228454" algn="l" rtl="0" eaLnBrk="0" fontAlgn="base" hangingPunct="0">
        <a:spcBef>
          <a:spcPct val="20000"/>
        </a:spcBef>
        <a:spcAft>
          <a:spcPct val="0"/>
        </a:spcAft>
        <a:buChar char="•"/>
        <a:defRPr sz="2400">
          <a:solidFill>
            <a:schemeClr val="tx1"/>
          </a:solidFill>
          <a:latin typeface="+mn-lt"/>
          <a:ea typeface="+mn-ea"/>
          <a:cs typeface="+mn-cs"/>
        </a:defRPr>
      </a:lvl3pPr>
      <a:lvl4pPr marL="1599171" indent="-228454" algn="l" rtl="0" eaLnBrk="0" fontAlgn="base" hangingPunct="0">
        <a:spcBef>
          <a:spcPct val="20000"/>
        </a:spcBef>
        <a:spcAft>
          <a:spcPct val="0"/>
        </a:spcAft>
        <a:buChar char="–"/>
        <a:defRPr sz="2000">
          <a:solidFill>
            <a:schemeClr val="tx1"/>
          </a:solidFill>
          <a:latin typeface="+mn-lt"/>
          <a:ea typeface="+mn-ea"/>
          <a:cs typeface="+mn-cs"/>
        </a:defRPr>
      </a:lvl4pPr>
      <a:lvl5pPr marL="2056074" indent="-228454" algn="l" rtl="0" eaLnBrk="0" fontAlgn="base" hangingPunct="0">
        <a:spcBef>
          <a:spcPct val="20000"/>
        </a:spcBef>
        <a:spcAft>
          <a:spcPct val="0"/>
        </a:spcAft>
        <a:buChar char="»"/>
        <a:defRPr sz="2000">
          <a:solidFill>
            <a:schemeClr val="tx1"/>
          </a:solidFill>
          <a:latin typeface="+mn-lt"/>
          <a:ea typeface="+mn-ea"/>
          <a:cs typeface="+mn-cs"/>
        </a:defRPr>
      </a:lvl5pPr>
      <a:lvl6pPr marL="2512978" indent="-228454" algn="l" rtl="0" fontAlgn="base">
        <a:spcBef>
          <a:spcPct val="20000"/>
        </a:spcBef>
        <a:spcAft>
          <a:spcPct val="0"/>
        </a:spcAft>
        <a:buChar char="»"/>
        <a:defRPr sz="2000">
          <a:solidFill>
            <a:schemeClr val="tx1"/>
          </a:solidFill>
          <a:latin typeface="+mn-lt"/>
          <a:ea typeface="+mn-ea"/>
          <a:cs typeface="+mn-cs"/>
        </a:defRPr>
      </a:lvl6pPr>
      <a:lvl7pPr marL="2969888" indent="-228454" algn="l" rtl="0" fontAlgn="base">
        <a:spcBef>
          <a:spcPct val="20000"/>
        </a:spcBef>
        <a:spcAft>
          <a:spcPct val="0"/>
        </a:spcAft>
        <a:buChar char="»"/>
        <a:defRPr sz="2000">
          <a:solidFill>
            <a:schemeClr val="tx1"/>
          </a:solidFill>
          <a:latin typeface="+mn-lt"/>
          <a:ea typeface="+mn-ea"/>
          <a:cs typeface="+mn-cs"/>
        </a:defRPr>
      </a:lvl7pPr>
      <a:lvl8pPr marL="3426790" indent="-228454" algn="l" rtl="0" fontAlgn="base">
        <a:spcBef>
          <a:spcPct val="20000"/>
        </a:spcBef>
        <a:spcAft>
          <a:spcPct val="0"/>
        </a:spcAft>
        <a:buChar char="»"/>
        <a:defRPr sz="2000">
          <a:solidFill>
            <a:schemeClr val="tx1"/>
          </a:solidFill>
          <a:latin typeface="+mn-lt"/>
          <a:ea typeface="+mn-ea"/>
          <a:cs typeface="+mn-cs"/>
        </a:defRPr>
      </a:lvl8pPr>
      <a:lvl9pPr marL="3883698" indent="-228454"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907" rtl="0" eaLnBrk="1" latinLnBrk="0" hangingPunct="1">
        <a:defRPr sz="1800" kern="1200">
          <a:solidFill>
            <a:schemeClr val="tx1"/>
          </a:solidFill>
          <a:latin typeface="+mn-lt"/>
          <a:ea typeface="+mn-ea"/>
          <a:cs typeface="+mn-cs"/>
        </a:defRPr>
      </a:lvl1pPr>
      <a:lvl2pPr marL="456907" algn="l" defTabSz="456907" rtl="0" eaLnBrk="1" latinLnBrk="0" hangingPunct="1">
        <a:defRPr sz="1800" kern="1200">
          <a:solidFill>
            <a:schemeClr val="tx1"/>
          </a:solidFill>
          <a:latin typeface="+mn-lt"/>
          <a:ea typeface="+mn-ea"/>
          <a:cs typeface="+mn-cs"/>
        </a:defRPr>
      </a:lvl2pPr>
      <a:lvl3pPr marL="913815" algn="l" defTabSz="456907" rtl="0" eaLnBrk="1" latinLnBrk="0" hangingPunct="1">
        <a:defRPr sz="1800" kern="1200">
          <a:solidFill>
            <a:schemeClr val="tx1"/>
          </a:solidFill>
          <a:latin typeface="+mn-lt"/>
          <a:ea typeface="+mn-ea"/>
          <a:cs typeface="+mn-cs"/>
        </a:defRPr>
      </a:lvl3pPr>
      <a:lvl4pPr marL="1370716" algn="l" defTabSz="456907" rtl="0" eaLnBrk="1" latinLnBrk="0" hangingPunct="1">
        <a:defRPr sz="1800" kern="1200">
          <a:solidFill>
            <a:schemeClr val="tx1"/>
          </a:solidFill>
          <a:latin typeface="+mn-lt"/>
          <a:ea typeface="+mn-ea"/>
          <a:cs typeface="+mn-cs"/>
        </a:defRPr>
      </a:lvl4pPr>
      <a:lvl5pPr marL="1827627" algn="l" defTabSz="456907" rtl="0" eaLnBrk="1" latinLnBrk="0" hangingPunct="1">
        <a:defRPr sz="1800" kern="1200">
          <a:solidFill>
            <a:schemeClr val="tx1"/>
          </a:solidFill>
          <a:latin typeface="+mn-lt"/>
          <a:ea typeface="+mn-ea"/>
          <a:cs typeface="+mn-cs"/>
        </a:defRPr>
      </a:lvl5pPr>
      <a:lvl6pPr marL="2284525" algn="l" defTabSz="456907" rtl="0" eaLnBrk="1" latinLnBrk="0" hangingPunct="1">
        <a:defRPr sz="1800" kern="1200">
          <a:solidFill>
            <a:schemeClr val="tx1"/>
          </a:solidFill>
          <a:latin typeface="+mn-lt"/>
          <a:ea typeface="+mn-ea"/>
          <a:cs typeface="+mn-cs"/>
        </a:defRPr>
      </a:lvl6pPr>
      <a:lvl7pPr marL="2741432" algn="l" defTabSz="456907" rtl="0" eaLnBrk="1" latinLnBrk="0" hangingPunct="1">
        <a:defRPr sz="1800" kern="1200">
          <a:solidFill>
            <a:schemeClr val="tx1"/>
          </a:solidFill>
          <a:latin typeface="+mn-lt"/>
          <a:ea typeface="+mn-ea"/>
          <a:cs typeface="+mn-cs"/>
        </a:defRPr>
      </a:lvl7pPr>
      <a:lvl8pPr marL="3198336" algn="l" defTabSz="456907" rtl="0" eaLnBrk="1" latinLnBrk="0" hangingPunct="1">
        <a:defRPr sz="1800" kern="1200">
          <a:solidFill>
            <a:schemeClr val="tx1"/>
          </a:solidFill>
          <a:latin typeface="+mn-lt"/>
          <a:ea typeface="+mn-ea"/>
          <a:cs typeface="+mn-cs"/>
        </a:defRPr>
      </a:lvl8pPr>
      <a:lvl9pPr marL="3655240" algn="l" defTabSz="456907"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49180922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4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05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0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64" indent="-342764" algn="l" rtl="0" eaLnBrk="0" fontAlgn="base" hangingPunct="0">
        <a:spcBef>
          <a:spcPct val="20000"/>
        </a:spcBef>
        <a:spcAft>
          <a:spcPct val="0"/>
        </a:spcAft>
        <a:buChar char="•"/>
        <a:defRPr sz="3200">
          <a:solidFill>
            <a:schemeClr val="tx1"/>
          </a:solidFill>
          <a:latin typeface="+mn-lt"/>
          <a:ea typeface="+mn-ea"/>
          <a:cs typeface="+mn-cs"/>
        </a:defRPr>
      </a:lvl1pPr>
      <a:lvl2pPr marL="742654" indent="-285638" algn="l" rtl="0" eaLnBrk="0" fontAlgn="base" hangingPunct="0">
        <a:spcBef>
          <a:spcPct val="20000"/>
        </a:spcBef>
        <a:spcAft>
          <a:spcPct val="0"/>
        </a:spcAft>
        <a:buChar char="–"/>
        <a:defRPr sz="2800">
          <a:solidFill>
            <a:schemeClr val="tx1"/>
          </a:solidFill>
          <a:latin typeface="+mn-lt"/>
          <a:ea typeface="+mn-ea"/>
          <a:cs typeface="+mn-cs"/>
        </a:defRPr>
      </a:lvl2pPr>
      <a:lvl3pPr marL="1142545" indent="-228510" algn="l" rtl="0" eaLnBrk="0" fontAlgn="base" hangingPunct="0">
        <a:spcBef>
          <a:spcPct val="20000"/>
        </a:spcBef>
        <a:spcAft>
          <a:spcPct val="0"/>
        </a:spcAft>
        <a:buChar char="•"/>
        <a:defRPr sz="2400">
          <a:solidFill>
            <a:schemeClr val="tx1"/>
          </a:solidFill>
          <a:latin typeface="+mn-lt"/>
          <a:ea typeface="+mn-ea"/>
          <a:cs typeface="+mn-cs"/>
        </a:defRPr>
      </a:lvl3pPr>
      <a:lvl4pPr marL="1599566" indent="-228510" algn="l" rtl="0" eaLnBrk="0" fontAlgn="base" hangingPunct="0">
        <a:spcBef>
          <a:spcPct val="20000"/>
        </a:spcBef>
        <a:spcAft>
          <a:spcPct val="0"/>
        </a:spcAft>
        <a:buChar char="–"/>
        <a:defRPr sz="2000">
          <a:solidFill>
            <a:schemeClr val="tx1"/>
          </a:solidFill>
          <a:latin typeface="+mn-lt"/>
          <a:ea typeface="+mn-ea"/>
          <a:cs typeface="+mn-cs"/>
        </a:defRPr>
      </a:lvl4pPr>
      <a:lvl5pPr marL="2056584" indent="-228510" algn="l" rtl="0" eaLnBrk="0" fontAlgn="base" hangingPunct="0">
        <a:spcBef>
          <a:spcPct val="20000"/>
        </a:spcBef>
        <a:spcAft>
          <a:spcPct val="0"/>
        </a:spcAft>
        <a:buChar char="»"/>
        <a:defRPr sz="2000">
          <a:solidFill>
            <a:schemeClr val="tx1"/>
          </a:solidFill>
          <a:latin typeface="+mn-lt"/>
          <a:ea typeface="+mn-ea"/>
          <a:cs typeface="+mn-cs"/>
        </a:defRPr>
      </a:lvl5pPr>
      <a:lvl6pPr marL="2513601" indent="-228510" algn="l" rtl="0" fontAlgn="base">
        <a:spcBef>
          <a:spcPct val="20000"/>
        </a:spcBef>
        <a:spcAft>
          <a:spcPct val="0"/>
        </a:spcAft>
        <a:buChar char="»"/>
        <a:defRPr sz="2000">
          <a:solidFill>
            <a:schemeClr val="tx1"/>
          </a:solidFill>
          <a:latin typeface="+mn-lt"/>
          <a:ea typeface="+mn-ea"/>
          <a:cs typeface="+mn-cs"/>
        </a:defRPr>
      </a:lvl6pPr>
      <a:lvl7pPr marL="2970623" indent="-228510" algn="l" rtl="0" fontAlgn="base">
        <a:spcBef>
          <a:spcPct val="20000"/>
        </a:spcBef>
        <a:spcAft>
          <a:spcPct val="0"/>
        </a:spcAft>
        <a:buChar char="»"/>
        <a:defRPr sz="2000">
          <a:solidFill>
            <a:schemeClr val="tx1"/>
          </a:solidFill>
          <a:latin typeface="+mn-lt"/>
          <a:ea typeface="+mn-ea"/>
          <a:cs typeface="+mn-cs"/>
        </a:defRPr>
      </a:lvl7pPr>
      <a:lvl8pPr marL="3427640" indent="-228510" algn="l" rtl="0" fontAlgn="base">
        <a:spcBef>
          <a:spcPct val="20000"/>
        </a:spcBef>
        <a:spcAft>
          <a:spcPct val="0"/>
        </a:spcAft>
        <a:buChar char="»"/>
        <a:defRPr sz="2000">
          <a:solidFill>
            <a:schemeClr val="tx1"/>
          </a:solidFill>
          <a:latin typeface="+mn-lt"/>
          <a:ea typeface="+mn-ea"/>
          <a:cs typeface="+mn-cs"/>
        </a:defRPr>
      </a:lvl8pPr>
      <a:lvl9pPr marL="3884660" indent="-22851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1" y="1458914"/>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lIns="91261" tIns="45631" rIns="91261" bIns="45631" anchor="ctr"/>
          <a:lstStyle/>
          <a:p>
            <a:pPr eaLnBrk="0" hangingPunct="0">
              <a:defRPr/>
            </a:pPr>
            <a:endParaRPr lang="en-US">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1" y="6324600"/>
            <a:ext cx="19050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eaLnBrk="0" hangingPunct="0">
              <a:defRPr sz="140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algn="ctr" eaLnBrk="0" hangingPunct="0">
              <a:defRPr sz="140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261" tIns="45631" rIns="91261" bIns="45631" numCol="1" anchor="t" anchorCtr="0" compatLnSpc="1">
            <a:prstTxWarp prst="textNoShape">
              <a:avLst/>
            </a:prstTxWarp>
          </a:bodyPr>
          <a:lstStyle>
            <a:lvl1pPr algn="r" eaLnBrk="0" hangingPunct="0">
              <a:defRPr sz="1400">
                <a:solidFill>
                  <a:srgbClr val="FFFFFF"/>
                </a:solidFill>
                <a:latin typeface="Times" charset="0"/>
              </a:defRPr>
            </a:lvl1pPr>
          </a:lstStyle>
          <a:p>
            <a:pPr>
              <a:defRPr/>
            </a:pPr>
            <a:fld id="{0F7D0183-ADBA-BF4A-B7B4-6B3C44B0036F}" type="slidenum">
              <a:rPr lang="en-US"/>
              <a:pPr>
                <a:defRPr/>
              </a:pPr>
              <a:t>‹#›</a:t>
            </a:fld>
            <a:endParaRPr lang="en-US"/>
          </a:p>
        </p:txBody>
      </p:sp>
      <p:grpSp>
        <p:nvGrpSpPr>
          <p:cNvPr id="117767"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a:solidFill>
                  <a:srgbClr val="FFFFFF"/>
                </a:solidFill>
                <a:latin typeface="Times" pitchFamily="-112" charset="0"/>
              </a:endParaRPr>
            </a:p>
          </p:txBody>
        </p:sp>
      </p:grpSp>
      <p:sp>
        <p:nvSpPr>
          <p:cNvPr id="117768" name="Rectangle 13"/>
          <p:cNvSpPr>
            <a:spLocks noGrp="1" noChangeArrowheads="1"/>
          </p:cNvSpPr>
          <p:nvPr>
            <p:ph type="body" idx="1"/>
          </p:nvPr>
        </p:nvSpPr>
        <p:spPr bwMode="auto">
          <a:xfrm>
            <a:off x="1219201"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261" tIns="45631" rIns="91261" bIns="45631"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957789910"/>
      </p:ext>
    </p:extLst>
  </p:cSld>
  <p:clrMap bg1="dk2" tx1="lt1" bg2="dk1" tx2="lt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6343" algn="ctr" rtl="0" fontAlgn="base">
        <a:spcBef>
          <a:spcPct val="0"/>
        </a:spcBef>
        <a:spcAft>
          <a:spcPct val="0"/>
        </a:spcAft>
        <a:defRPr sz="4400" b="1">
          <a:solidFill>
            <a:schemeClr val="tx2"/>
          </a:solidFill>
          <a:latin typeface="Arial" pitchFamily="-108" charset="0"/>
        </a:defRPr>
      </a:lvl6pPr>
      <a:lvl7pPr marL="912690" algn="ctr" rtl="0" fontAlgn="base">
        <a:spcBef>
          <a:spcPct val="0"/>
        </a:spcBef>
        <a:spcAft>
          <a:spcPct val="0"/>
        </a:spcAft>
        <a:defRPr sz="4400" b="1">
          <a:solidFill>
            <a:schemeClr val="tx2"/>
          </a:solidFill>
          <a:latin typeface="Arial" pitchFamily="-108" charset="0"/>
        </a:defRPr>
      </a:lvl7pPr>
      <a:lvl8pPr marL="1369016" algn="ctr" rtl="0" fontAlgn="base">
        <a:spcBef>
          <a:spcPct val="0"/>
        </a:spcBef>
        <a:spcAft>
          <a:spcPct val="0"/>
        </a:spcAft>
        <a:defRPr sz="4400" b="1">
          <a:solidFill>
            <a:schemeClr val="tx2"/>
          </a:solidFill>
          <a:latin typeface="Arial" pitchFamily="-108" charset="0"/>
        </a:defRPr>
      </a:lvl8pPr>
      <a:lvl9pPr marL="1825374" algn="ctr" rtl="0" fontAlgn="base">
        <a:spcBef>
          <a:spcPct val="0"/>
        </a:spcBef>
        <a:spcAft>
          <a:spcPct val="0"/>
        </a:spcAft>
        <a:defRPr sz="4400" b="1">
          <a:solidFill>
            <a:schemeClr val="tx2"/>
          </a:solidFill>
          <a:latin typeface="Arial" pitchFamily="-108" charset="0"/>
        </a:defRPr>
      </a:lvl9pPr>
    </p:titleStyle>
    <p:bodyStyle>
      <a:lvl1pPr marL="342254" indent="-342254"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1546" indent="-285218"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0839" indent="-228172"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597194" indent="-228172"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3524" indent="-228172"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09864"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66212"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2541"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78893" indent="-228172"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12/12/23</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1665772406"/>
      </p:ext>
    </p:extLst>
  </p:cSld>
  <p:clrMap bg1="lt1" tx1="dk1" bg2="lt2" tx2="dk2" accent1="accent1" accent2="accent2" accent3="accent3" accent4="accent4" accent5="accent5" accent6="accent6" hlink="hlink" folHlink="folHlink"/>
  <p:sldLayoutIdLst>
    <p:sldLayoutId id="2147484886" r:id="rId1"/>
    <p:sldLayoutId id="2147484887" r:id="rId2"/>
    <p:sldLayoutId id="2147484888" r:id="rId3"/>
    <p:sldLayoutId id="2147484889" r:id="rId4"/>
    <p:sldLayoutId id="2147484890" r:id="rId5"/>
    <p:sldLayoutId id="2147484891" r:id="rId6"/>
    <p:sldLayoutId id="2147484892" r:id="rId7"/>
    <p:sldLayoutId id="2147484893" r:id="rId8"/>
    <p:sldLayoutId id="2147484894" r:id="rId9"/>
    <p:sldLayoutId id="2147484895" r:id="rId10"/>
    <p:sldLayoutId id="2147484896" r:id="rId11"/>
  </p:sldLayoutIdLst>
  <p:txStyles>
    <p:titleStyle>
      <a:lvl1pPr algn="ctr" defTabSz="45702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54" indent="-285638" algn="l" defTabSz="45702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545" indent="-228510" algn="l" defTabSz="45702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566"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584"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a:lvl1pPr>
          </a:lstStyle>
          <a:p>
            <a:pPr>
              <a:defRPr/>
            </a:pPr>
            <a:fld id="{40DB43A0-EC8F-0B4A-ACD4-6B792E57F4DC}" type="slidenum">
              <a:rPr lang="en-US"/>
              <a:pPr>
                <a:defRPr/>
              </a:pPr>
              <a:t>‹#›</a:t>
            </a:fld>
            <a:endParaRPr lang="en-US"/>
          </a:p>
        </p:txBody>
      </p:sp>
    </p:spTree>
    <p:extLst>
      <p:ext uri="{BB962C8B-B14F-4D97-AF65-F5344CB8AC3E}">
        <p14:creationId xmlns:p14="http://schemas.microsoft.com/office/powerpoint/2010/main" val="3162007373"/>
      </p:ext>
    </p:extLst>
  </p:cSld>
  <p:clrMap bg1="lt1" tx1="dk1" bg2="lt2" tx2="dk2" accent1="accent1" accent2="accent2" accent3="accent3" accent4="accent4" accent5="accent5" accent6="accent6" hlink="hlink" folHlink="folHlink"/>
  <p:sldLayoutIdLst>
    <p:sldLayoutId id="2147484910" r:id="rId1"/>
    <p:sldLayoutId id="2147484911" r:id="rId2"/>
    <p:sldLayoutId id="2147484912" r:id="rId3"/>
    <p:sldLayoutId id="2147484913" r:id="rId4"/>
    <p:sldLayoutId id="2147484914" r:id="rId5"/>
    <p:sldLayoutId id="2147484915" r:id="rId6"/>
    <p:sldLayoutId id="2147484916" r:id="rId7"/>
    <p:sldLayoutId id="2147484917" r:id="rId8"/>
    <p:sldLayoutId id="2147484918" r:id="rId9"/>
    <p:sldLayoutId id="2147484919" r:id="rId10"/>
    <p:sldLayoutId id="2147484920" r:id="rId11"/>
    <p:sldLayoutId id="2147484921"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1806" indent="-228363"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598537"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5258"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1"/>
              </a:buBlip>
              <a:defRPr/>
            </a:lvl1pPr>
            <a:lvl2pPr rtl="1">
              <a:defRPr/>
            </a:lvl2pPr>
            <a:lvl3pPr rtl="1">
              <a:defRPr/>
            </a:lvl3pPr>
            <a:lvl4pPr rtl="1">
              <a:defRPr/>
            </a:lvl4pPr>
            <a:lvl5pPr rtl="1">
              <a:defRPr/>
            </a:lvl5pPr>
          </a:lstStyle>
          <a:p>
            <a:r>
              <a:t>Body Level One</a:t>
            </a:r>
          </a:p>
          <a:p>
            <a:pPr lvl="1"/>
            <a:r>
              <a:t>Body Level Two</a:t>
            </a:r>
          </a:p>
          <a:p>
            <a:pPr lvl="2"/>
            <a:r>
              <a:t>Body Level Three</a:t>
            </a:r>
          </a:p>
          <a:p>
            <a:pPr lvl="3"/>
            <a:r>
              <a:t>Body Level Four</a:t>
            </a:r>
          </a:p>
          <a:p>
            <a:pPr lvl="4"/>
            <a:r>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1023796924"/>
      </p:ext>
    </p:extLst>
  </p:cSld>
  <p:clrMap bg1="dk1" tx1="lt1" bg2="dk2" tx2="lt2" accent1="accent1" accent2="accent2" accent3="accent3" accent4="accent4" accent5="accent5" accent6="accent6" hlink="hlink" folHlink="folHlink"/>
  <p:sldLayoutIdLst>
    <p:sldLayoutId id="2147485254" r:id="rId1"/>
    <p:sldLayoutId id="2147485255" r:id="rId2"/>
    <p:sldLayoutId id="2147485256" r:id="rId3"/>
    <p:sldLayoutId id="2147485257" r:id="rId4"/>
    <p:sldLayoutId id="2147485258" r:id="rId5"/>
    <p:sldLayoutId id="2147485260" r:id="rId6"/>
    <p:sldLayoutId id="2147485261" r:id="rId7"/>
    <p:sldLayoutId id="2147485262" r:id="rId8"/>
    <p:sldLayoutId id="2147485263" r:id="rId9"/>
    <p:sldLayoutId id="2147485264" r:id="rId10"/>
    <p:sldLayoutId id="2147485265" r:id="rId11"/>
    <p:sldLayoutId id="2147485266" r:id="rId12"/>
    <p:sldLayoutId id="2147485267" r:id="rId13"/>
    <p:sldLayoutId id="2147485268" r:id="rId14"/>
    <p:sldLayoutId id="2147485269" r:id="rId15"/>
    <p:sldLayoutId id="2147485270" r:id="rId16"/>
    <p:sldLayoutId id="2147485271" r:id="rId17"/>
    <p:sldLayoutId id="2147485272" r:id="rId18"/>
    <p:sldLayoutId id="2147485273" r:id="rId19"/>
    <p:sldLayoutId id="2147485274" r:id="rId20"/>
    <p:sldLayoutId id="2147485275" r:id="rId21"/>
    <p:sldLayoutId id="2147485276" r:id="rId22"/>
    <p:sldLayoutId id="2147485277" r:id="rId23"/>
    <p:sldLayoutId id="2147485278" r:id="rId24"/>
    <p:sldLayoutId id="2147485279" r:id="rId25"/>
    <p:sldLayoutId id="2147485280" r:id="rId26"/>
    <p:sldLayoutId id="2147485281" r:id="rId27"/>
    <p:sldLayoutId id="2147485282" r:id="rId28"/>
    <p:sldLayoutId id="2147485283" r:id="rId29"/>
    <p:sldLayoutId id="2147485284" r:id="rId30"/>
    <p:sldLayoutId id="2147485285" r:id="rId31"/>
    <p:sldLayoutId id="2147485286" r:id="rId32"/>
    <p:sldLayoutId id="2147485287" r:id="rId33"/>
    <p:sldLayoutId id="2147485288" r:id="rId34"/>
    <p:sldLayoutId id="2147485289" r:id="rId35"/>
    <p:sldLayoutId id="2147485290" r:id="rId36"/>
    <p:sldLayoutId id="2147485291" r:id="rId37"/>
    <p:sldLayoutId id="2147485292" r:id="rId38"/>
    <p:sldLayoutId id="2147485293" r:id="rId39"/>
    <p:sldLayoutId id="2147485294" r:id="rId40"/>
    <p:sldLayoutId id="2147485295" r:id="rId41"/>
    <p:sldLayoutId id="2147485296" r:id="rId42"/>
    <p:sldLayoutId id="2147485297" r:id="rId43"/>
    <p:sldLayoutId id="2147485298" r:id="rId44"/>
    <p:sldLayoutId id="2147485299" r:id="rId45"/>
    <p:sldLayoutId id="2147485300" r:id="rId46"/>
    <p:sldLayoutId id="2147485301" r:id="rId47"/>
    <p:sldLayoutId id="2147485302" r:id="rId48"/>
    <p:sldLayoutId id="2147485303" r:id="rId49"/>
    <p:sldLayoutId id="2147485304" r:id="rId50"/>
    <p:sldLayoutId id="2147485305" r:id="rId51"/>
    <p:sldLayoutId id="2147485306" r:id="rId52"/>
    <p:sldLayoutId id="2147485307" r:id="rId53"/>
    <p:sldLayoutId id="2147485308" r:id="rId54"/>
    <p:sldLayoutId id="2147485309" r:id="rId55"/>
    <p:sldLayoutId id="2147485310" r:id="rId56"/>
    <p:sldLayoutId id="2147485311" r:id="rId57"/>
    <p:sldLayoutId id="2147485312" r:id="rId58"/>
    <p:sldLayoutId id="2147485313" r:id="rId59"/>
    <p:sldLayoutId id="2147485314" r:id="rId60"/>
    <p:sldLayoutId id="2147485315" r:id="rId61"/>
    <p:sldLayoutId id="2147485316" r:id="rId62"/>
    <p:sldLayoutId id="2147485317" r:id="rId63"/>
    <p:sldLayoutId id="2147485318" r:id="rId64"/>
    <p:sldLayoutId id="2147485319" r:id="rId65"/>
    <p:sldLayoutId id="2147485320" r:id="rId66"/>
    <p:sldLayoutId id="2147485321" r:id="rId67"/>
    <p:sldLayoutId id="2147485322" r:id="rId68"/>
    <p:sldLayoutId id="2147485323" r:id="rId69"/>
    <p:sldLayoutId id="2147485324" r:id="rId70"/>
    <p:sldLayoutId id="2147485325" r:id="rId71"/>
    <p:sldLayoutId id="2147485326" r:id="rId72"/>
    <p:sldLayoutId id="2147485327" r:id="rId73"/>
    <p:sldLayoutId id="2147485328" r:id="rId74"/>
    <p:sldLayoutId id="2147485329" r:id="rId75"/>
    <p:sldLayoutId id="2147485330" r:id="rId76"/>
    <p:sldLayoutId id="2147485331" r:id="rId77"/>
    <p:sldLayoutId id="2147485332" r:id="rId78"/>
    <p:sldLayoutId id="2147485333" r:id="rId79"/>
    <p:sldLayoutId id="2147485334" r:id="rId80"/>
    <p:sldLayoutId id="2147485335" r:id="rId81"/>
    <p:sldLayoutId id="2147485336" r:id="rId82"/>
    <p:sldLayoutId id="2147485337" r:id="rId83"/>
    <p:sldLayoutId id="2147485338" r:id="rId84"/>
    <p:sldLayoutId id="2147485339" r:id="rId85"/>
    <p:sldLayoutId id="2147485340" r:id="rId86"/>
    <p:sldLayoutId id="2147485341" r:id="rId87"/>
    <p:sldLayoutId id="2147485342" r:id="rId88"/>
    <p:sldLayoutId id="2147485343" r:id="rId89"/>
    <p:sldLayoutId id="2147485344" r:id="rId90"/>
    <p:sldLayoutId id="2147485345" r:id="rId91"/>
    <p:sldLayoutId id="2147485346" r:id="rId92"/>
    <p:sldLayoutId id="2147485347" r:id="rId93"/>
    <p:sldLayoutId id="2147485348" r:id="rId94"/>
    <p:sldLayoutId id="2147485349" r:id="rId95"/>
    <p:sldLayoutId id="2147485350" r:id="rId96"/>
    <p:sldLayoutId id="2147485351" r:id="rId97"/>
    <p:sldLayoutId id="2147485352" r:id="rId98"/>
    <p:sldLayoutId id="2147485353" r:id="rId99"/>
    <p:sldLayoutId id="2147485354" r:id="rId100"/>
    <p:sldLayoutId id="2147485355" r:id="rId101"/>
    <p:sldLayoutId id="2147485356" r:id="rId102"/>
    <p:sldLayoutId id="2147485357" r:id="rId103"/>
    <p:sldLayoutId id="2147485358" r:id="rId104"/>
    <p:sldLayoutId id="2147485359" r:id="rId105"/>
    <p:sldLayoutId id="2147485360" r:id="rId106"/>
    <p:sldLayoutId id="2147485361" r:id="rId107"/>
    <p:sldLayoutId id="2147485362" r:id="rId108"/>
    <p:sldLayoutId id="2147485363" r:id="rId109"/>
    <p:sldLayoutId id="2147485364" r:id="rId110"/>
    <p:sldLayoutId id="2147485365" r:id="rId111"/>
    <p:sldLayoutId id="2147485366" r:id="rId112"/>
    <p:sldLayoutId id="2147485367" r:id="rId113"/>
    <p:sldLayoutId id="2147485368" r:id="rId114"/>
    <p:sldLayoutId id="2147485369" r:id="rId115"/>
    <p:sldLayoutId id="2147485370" r:id="rId116"/>
    <p:sldLayoutId id="2147485371" r:id="rId117"/>
    <p:sldLayoutId id="2147485372" r:id="rId118"/>
    <p:sldLayoutId id="2147485373" r:id="rId119"/>
    <p:sldLayoutId id="2147485374" r:id="rId120"/>
    <p:sldLayoutId id="2147485375" r:id="rId121"/>
    <p:sldLayoutId id="2147485376" r:id="rId122"/>
    <p:sldLayoutId id="2147485377" r:id="rId123"/>
    <p:sldLayoutId id="2147485378" r:id="rId124"/>
    <p:sldLayoutId id="2147485379" r:id="rId125"/>
    <p:sldLayoutId id="2147485380" r:id="rId126"/>
    <p:sldLayoutId id="2147485381" r:id="rId127"/>
    <p:sldLayoutId id="2147485382" r:id="rId128"/>
    <p:sldLayoutId id="2147485383" r:id="rId129"/>
    <p:sldLayoutId id="2147485384" r:id="rId130"/>
    <p:sldLayoutId id="2147485385" r:id="rId131"/>
    <p:sldLayoutId id="2147485386" r:id="rId132"/>
    <p:sldLayoutId id="2147485387" r:id="rId133"/>
    <p:sldLayoutId id="2147485388" r:id="rId134"/>
    <p:sldLayoutId id="2147485389" r:id="rId135"/>
    <p:sldLayoutId id="2147485390" r:id="rId136"/>
    <p:sldLayoutId id="2147485391" r:id="rId137"/>
    <p:sldLayoutId id="2147485392" r:id="rId138"/>
    <p:sldLayoutId id="2147485393" r:id="rId139"/>
    <p:sldLayoutId id="2147485394" r:id="rId140"/>
    <p:sldLayoutId id="2147485395" r:id="rId141"/>
    <p:sldLayoutId id="2147485396" r:id="rId142"/>
    <p:sldLayoutId id="2147485397" r:id="rId143"/>
    <p:sldLayoutId id="2147485398" r:id="rId144"/>
    <p:sldLayoutId id="2147485399" r:id="rId145"/>
    <p:sldLayoutId id="2147485400" r:id="rId146"/>
    <p:sldLayoutId id="2147485401" r:id="rId147"/>
    <p:sldLayoutId id="2147485402" r:id="rId148"/>
    <p:sldLayoutId id="2147485403" r:id="rId149"/>
    <p:sldLayoutId id="2147485404" r:id="rId150"/>
    <p:sldLayoutId id="2147485405" r:id="rId151"/>
    <p:sldLayoutId id="2147485406" r:id="rId152"/>
    <p:sldLayoutId id="2147485407" r:id="rId153"/>
    <p:sldLayoutId id="2147485408" r:id="rId154"/>
    <p:sldLayoutId id="2147485409" r:id="rId155"/>
    <p:sldLayoutId id="2147485410" r:id="rId156"/>
    <p:sldLayoutId id="2147485411" r:id="rId157"/>
    <p:sldLayoutId id="2147485412" r:id="rId158"/>
    <p:sldLayoutId id="2147485413" r:id="rId159"/>
    <p:sldLayoutId id="2147485414" r:id="rId160"/>
    <p:sldLayoutId id="2147485415" r:id="rId161"/>
    <p:sldLayoutId id="2147485416" r:id="rId162"/>
    <p:sldLayoutId id="2147485417" r:id="rId163"/>
    <p:sldLayoutId id="2147485418" r:id="rId164"/>
    <p:sldLayoutId id="2147485419" r:id="rId165"/>
    <p:sldLayoutId id="2147485420" r:id="rId166"/>
    <p:sldLayoutId id="2147485421" r:id="rId167"/>
    <p:sldLayoutId id="2147485422" r:id="rId168"/>
    <p:sldLayoutId id="2147485423" r:id="rId169"/>
    <p:sldLayoutId id="2147485424" r:id="rId170"/>
    <p:sldLayoutId id="2147485425" r:id="rId171"/>
    <p:sldLayoutId id="2147485426" r:id="rId172"/>
    <p:sldLayoutId id="2147485427" r:id="rId173"/>
    <p:sldLayoutId id="2147485428" r:id="rId174"/>
    <p:sldLayoutId id="2147485429" r:id="rId175"/>
    <p:sldLayoutId id="2147485430" r:id="rId176"/>
    <p:sldLayoutId id="2147485431" r:id="rId177"/>
    <p:sldLayoutId id="2147485432" r:id="rId178"/>
    <p:sldLayoutId id="2147485433" r:id="rId179"/>
    <p:sldLayoutId id="2147485434" r:id="rId180"/>
    <p:sldLayoutId id="2147485435" r:id="rId181"/>
    <p:sldLayoutId id="2147485436" r:id="rId182"/>
    <p:sldLayoutId id="2147485437" r:id="rId183"/>
    <p:sldLayoutId id="2147485438" r:id="rId184"/>
    <p:sldLayoutId id="2147485439" r:id="rId185"/>
    <p:sldLayoutId id="2147485440" r:id="rId186"/>
    <p:sldLayoutId id="2147485441" r:id="rId187"/>
    <p:sldLayoutId id="2147485442" r:id="rId188"/>
    <p:sldLayoutId id="2147485443" r:id="rId189"/>
    <p:sldLayoutId id="2147485444" r:id="rId190"/>
    <p:sldLayoutId id="2147485445" r:id="rId191"/>
    <p:sldLayoutId id="2147485446" r:id="rId192"/>
    <p:sldLayoutId id="2147485447" r:id="rId193"/>
    <p:sldLayoutId id="2147485448" r:id="rId194"/>
    <p:sldLayoutId id="2147485449" r:id="rId195"/>
    <p:sldLayoutId id="2147485450" r:id="rId196"/>
    <p:sldLayoutId id="2147485451" r:id="rId197"/>
    <p:sldLayoutId id="2147485452" r:id="rId198"/>
    <p:sldLayoutId id="2147485453" r:id="rId199"/>
    <p:sldLayoutId id="2147485454" r:id="rId200"/>
    <p:sldLayoutId id="2147485455" r:id="rId201"/>
    <p:sldLayoutId id="2147485456" r:id="rId202"/>
    <p:sldLayoutId id="2147485457" r:id="rId203"/>
    <p:sldLayoutId id="2147485458" r:id="rId204"/>
    <p:sldLayoutId id="2147485459" r:id="rId205"/>
    <p:sldLayoutId id="2147485460" r:id="rId206"/>
    <p:sldLayoutId id="2147485461" r:id="rId207"/>
    <p:sldLayoutId id="2147485462" r:id="rId208"/>
    <p:sldLayoutId id="2147485463" r:id="rId209"/>
    <p:sldLayoutId id="2147485464" r:id="rId210"/>
    <p:sldLayoutId id="2147485465" r:id="rId211"/>
    <p:sldLayoutId id="2147485466" r:id="rId212"/>
    <p:sldLayoutId id="2147485467" r:id="rId213"/>
    <p:sldLayoutId id="2147485468" r:id="rId214"/>
    <p:sldLayoutId id="2147485469" r:id="rId215"/>
    <p:sldLayoutId id="2147485470" r:id="rId216"/>
    <p:sldLayoutId id="2147485471" r:id="rId217"/>
    <p:sldLayoutId id="2147485472" r:id="rId218"/>
    <p:sldLayoutId id="2147485473" r:id="rId219"/>
    <p:sldLayoutId id="2147485474" r:id="rId220"/>
    <p:sldLayoutId id="2147485475" r:id="rId221"/>
    <p:sldLayoutId id="2147485476" r:id="rId222"/>
    <p:sldLayoutId id="2147485477" r:id="rId223"/>
    <p:sldLayoutId id="2147485478" r:id="rId224"/>
    <p:sldLayoutId id="2147485479" r:id="rId225"/>
    <p:sldLayoutId id="2147485480" r:id="rId226"/>
    <p:sldLayoutId id="2147485481" r:id="rId227"/>
    <p:sldLayoutId id="2147485482" r:id="rId228"/>
    <p:sldLayoutId id="2147485483" r:id="rId229"/>
    <p:sldLayoutId id="2147485484" r:id="rId230"/>
    <p:sldLayoutId id="2147485485" r:id="rId231"/>
    <p:sldLayoutId id="2147485486" r:id="rId232"/>
    <p:sldLayoutId id="2147485487" r:id="rId233"/>
    <p:sldLayoutId id="2147485488" r:id="rId234"/>
    <p:sldLayoutId id="2147485489" r:id="rId235"/>
    <p:sldLayoutId id="2147485490" r:id="rId236"/>
    <p:sldLayoutId id="2147485491" r:id="rId237"/>
    <p:sldLayoutId id="2147485492" r:id="rId238"/>
    <p:sldLayoutId id="2147485493" r:id="rId239"/>
    <p:sldLayoutId id="2147485494" r:id="rId240"/>
    <p:sldLayoutId id="2147485495" r:id="rId241"/>
    <p:sldLayoutId id="2147485496" r:id="rId242"/>
    <p:sldLayoutId id="2147485497" r:id="rId243"/>
    <p:sldLayoutId id="2147485498" r:id="rId244"/>
    <p:sldLayoutId id="2147485499" r:id="rId245"/>
    <p:sldLayoutId id="2147485500" r:id="rId246"/>
    <p:sldLayoutId id="2147485501" r:id="rId247"/>
    <p:sldLayoutId id="2147485502" r:id="rId248"/>
    <p:sldLayoutId id="2147485503" r:id="rId249"/>
    <p:sldLayoutId id="2147485504" r:id="rId250"/>
    <p:sldLayoutId id="2147485505" r:id="rId251"/>
    <p:sldLayoutId id="2147485506" r:id="rId252"/>
    <p:sldLayoutId id="2147485507" r:id="rId253"/>
    <p:sldLayoutId id="2147485508" r:id="rId254"/>
    <p:sldLayoutId id="2147485509" r:id="rId255"/>
    <p:sldLayoutId id="2147485510" r:id="rId256"/>
    <p:sldLayoutId id="2147485511" r:id="rId257"/>
    <p:sldLayoutId id="2147485512" r:id="rId258"/>
    <p:sldLayoutId id="2147485513" r:id="rId259"/>
    <p:sldLayoutId id="2147485514" r:id="rId260"/>
    <p:sldLayoutId id="2147485515" r:id="rId261"/>
    <p:sldLayoutId id="2147485516" r:id="rId262"/>
    <p:sldLayoutId id="2147485517" r:id="rId263"/>
    <p:sldLayoutId id="2147485518" r:id="rId264"/>
    <p:sldLayoutId id="2147485519" r:id="rId265"/>
    <p:sldLayoutId id="2147485520" r:id="rId266"/>
    <p:sldLayoutId id="2147485521" r:id="rId267"/>
    <p:sldLayoutId id="2147485522" r:id="rId268"/>
    <p:sldLayoutId id="2147485523" r:id="rId269"/>
    <p:sldLayoutId id="2147485524" r:id="rId270"/>
    <p:sldLayoutId id="2147485525" r:id="rId271"/>
    <p:sldLayoutId id="2147485526" r:id="rId272"/>
    <p:sldLayoutId id="2147485527" r:id="rId273"/>
    <p:sldLayoutId id="2147485528" r:id="rId274"/>
    <p:sldLayoutId id="2147485529" r:id="rId275"/>
    <p:sldLayoutId id="2147485530" r:id="rId276"/>
    <p:sldLayoutId id="2147485531" r:id="rId277"/>
    <p:sldLayoutId id="2147485532" r:id="rId278"/>
    <p:sldLayoutId id="2147485533" r:id="rId279"/>
    <p:sldLayoutId id="2147485534" r:id="rId280"/>
    <p:sldLayoutId id="2147485535" r:id="rId281"/>
    <p:sldLayoutId id="2147485536" r:id="rId282"/>
    <p:sldLayoutId id="2147485537" r:id="rId283"/>
    <p:sldLayoutId id="2147485538" r:id="rId284"/>
    <p:sldLayoutId id="2147485539" r:id="rId285"/>
    <p:sldLayoutId id="2147485540" r:id="rId286"/>
    <p:sldLayoutId id="2147485541" r:id="rId287"/>
    <p:sldLayoutId id="2147485542" r:id="rId288"/>
    <p:sldLayoutId id="2147485543" r:id="rId289"/>
    <p:sldLayoutId id="2147485544" r:id="rId290"/>
    <p:sldLayoutId id="2147485545" r:id="rId291"/>
    <p:sldLayoutId id="2147485546" r:id="rId292"/>
    <p:sldLayoutId id="2147485547" r:id="rId293"/>
    <p:sldLayoutId id="2147485548" r:id="rId294"/>
    <p:sldLayoutId id="2147485549" r:id="rId295"/>
    <p:sldLayoutId id="2147485550" r:id="rId296"/>
    <p:sldLayoutId id="2147485551" r:id="rId297"/>
    <p:sldLayoutId id="2147485552" r:id="rId298"/>
    <p:sldLayoutId id="2147485553" r:id="rId299"/>
    <p:sldLayoutId id="2147485554" r:id="rId300"/>
    <p:sldLayoutId id="2147485555" r:id="rId301"/>
    <p:sldLayoutId id="2147485556" r:id="rId302"/>
    <p:sldLayoutId id="2147485557" r:id="rId303"/>
    <p:sldLayoutId id="2147485558" r:id="rId304"/>
    <p:sldLayoutId id="2147485559" r:id="rId305"/>
    <p:sldLayoutId id="2147485560" r:id="rId306"/>
    <p:sldLayoutId id="2147485561" r:id="rId307"/>
    <p:sldLayoutId id="2147485562" r:id="rId308"/>
    <p:sldLayoutId id="2147485563" r:id="rId309"/>
    <p:sldLayoutId id="2147485564" r:id="rId310"/>
    <p:sldLayoutId id="2147485565" r:id="rId311"/>
    <p:sldLayoutId id="2147485566" r:id="rId312"/>
    <p:sldLayoutId id="2147485567" r:id="rId313"/>
    <p:sldLayoutId id="2147485568" r:id="rId314"/>
    <p:sldLayoutId id="2147485569" r:id="rId315"/>
    <p:sldLayoutId id="2147485570" r:id="rId316"/>
    <p:sldLayoutId id="2147485571" r:id="rId317"/>
    <p:sldLayoutId id="2147485572" r:id="rId318"/>
    <p:sldLayoutId id="2147485573" r:id="rId319"/>
    <p:sldLayoutId id="2147485574" r:id="rId320"/>
    <p:sldLayoutId id="2147485575" r:id="rId321"/>
    <p:sldLayoutId id="2147485576" r:id="rId322"/>
    <p:sldLayoutId id="2147485577" r:id="rId323"/>
    <p:sldLayoutId id="2147485578" r:id="rId324"/>
    <p:sldLayoutId id="2147485579" r:id="rId325"/>
    <p:sldLayoutId id="2147485580" r:id="rId326"/>
    <p:sldLayoutId id="2147485581" r:id="rId327"/>
    <p:sldLayoutId id="2147485582" r:id="rId328"/>
    <p:sldLayoutId id="2147485583" r:id="rId329"/>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1"/>
        </a:buBlip>
        <a:tabLst/>
        <a:defRPr sz="3200" b="0" i="0" u="none" strike="noStrike" cap="none" spc="0" baseline="0">
          <a:solidFill>
            <a:srgbClr val="8383AD"/>
          </a:solidFill>
          <a:uFillTx/>
          <a:latin typeface="+mj-lt"/>
          <a:ea typeface="+mj-ea"/>
          <a:cs typeface="+mj-cs"/>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0" i="0" u="none" strike="noStrike" cap="none" spc="0" baseline="0">
          <a:solidFill>
            <a:srgbClr val="8383AD"/>
          </a:solidFill>
          <a:uFillTx/>
          <a:latin typeface="+mj-lt"/>
          <a:ea typeface="+mj-ea"/>
          <a:cs typeface="+mj-cs"/>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0" i="0" u="none" strike="noStrike" cap="none" spc="0" baseline="0">
          <a:solidFill>
            <a:srgbClr val="8383AD"/>
          </a:solidFill>
          <a:uFillTx/>
          <a:latin typeface="+mj-lt"/>
          <a:ea typeface="+mj-ea"/>
          <a:cs typeface="+mj-cs"/>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0" i="0" u="none" strike="noStrike" cap="none" spc="0" baseline="0">
          <a:solidFill>
            <a:srgbClr val="8383AD"/>
          </a:solidFill>
          <a:uFillTx/>
          <a:latin typeface="+mj-lt"/>
          <a:ea typeface="+mj-ea"/>
          <a:cs typeface="+mj-cs"/>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12/12/23</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72965094"/>
      </p:ext>
    </p:extLst>
  </p:cSld>
  <p:clrMap bg1="lt1" tx1="dk1" bg2="lt2" tx2="dk2" accent1="accent1" accent2="accent2" accent3="accent3" accent4="accent4" accent5="accent5" accent6="accent6" hlink="hlink" folHlink="folHlink"/>
  <p:sldLayoutIdLst>
    <p:sldLayoutId id="2147484020" r:id="rId1"/>
    <p:sldLayoutId id="2147484021" r:id="rId2"/>
    <p:sldLayoutId id="2147484022" r:id="rId3"/>
    <p:sldLayoutId id="2147484023" r:id="rId4"/>
    <p:sldLayoutId id="2147484024" r:id="rId5"/>
    <p:sldLayoutId id="2147484025" r:id="rId6"/>
    <p:sldLayoutId id="2147484026" r:id="rId7"/>
    <p:sldLayoutId id="2147484027" r:id="rId8"/>
    <p:sldLayoutId id="2147484028" r:id="rId9"/>
    <p:sldLayoutId id="2147484029" r:id="rId10"/>
    <p:sldLayoutId id="214748403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t>Body Level One</a:t>
            </a:r>
          </a:p>
          <a:p>
            <a:pPr lvl="1"/>
            <a:r>
              <a:t>Body Level Two</a:t>
            </a:r>
          </a:p>
          <a:p>
            <a:pPr lvl="2"/>
            <a:r>
              <a:t>Body Level Three</a:t>
            </a:r>
          </a:p>
          <a:p>
            <a:pPr lvl="3"/>
            <a:r>
              <a:t>Body Level Four</a:t>
            </a:r>
          </a:p>
          <a:p>
            <a:pPr lvl="4"/>
            <a:r>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3145856559"/>
      </p:ext>
    </p:extLst>
  </p:cSld>
  <p:clrMap bg1="dk1" tx1="lt1" bg2="dk2" tx2="lt2" accent1="accent1" accent2="accent2" accent3="accent3" accent4="accent4" accent5="accent5" accent6="accent6" hlink="hlink" folHlink="folHlink"/>
  <p:sldLayoutIdLst>
    <p:sldLayoutId id="2147485585" r:id="rId1"/>
    <p:sldLayoutId id="2147485586" r:id="rId2"/>
    <p:sldLayoutId id="2147485587" r:id="rId3"/>
    <p:sldLayoutId id="2147485588" r:id="rId4"/>
    <p:sldLayoutId id="2147485589" r:id="rId5"/>
    <p:sldLayoutId id="2147485590" r:id="rId6"/>
    <p:sldLayoutId id="2147485591" r:id="rId7"/>
    <p:sldLayoutId id="2147485592" r:id="rId8"/>
    <p:sldLayoutId id="2147485593" r:id="rId9"/>
    <p:sldLayoutId id="2147485594" r:id="rId10"/>
    <p:sldLayoutId id="2147485595" r:id="rId11"/>
    <p:sldLayoutId id="2147485596" r:id="rId12"/>
    <p:sldLayoutId id="2147485597" r:id="rId13"/>
    <p:sldLayoutId id="2147485598" r:id="rId14"/>
    <p:sldLayoutId id="2147485599" r:id="rId15"/>
    <p:sldLayoutId id="2147485600" r:id="rId16"/>
    <p:sldLayoutId id="2147485601" r:id="rId17"/>
    <p:sldLayoutId id="2147485602" r:id="rId18"/>
    <p:sldLayoutId id="2147485603" r:id="rId19"/>
    <p:sldLayoutId id="2147485604" r:id="rId20"/>
    <p:sldLayoutId id="2147485605" r:id="rId21"/>
    <p:sldLayoutId id="2147485606" r:id="rId22"/>
    <p:sldLayoutId id="2147485607" r:id="rId23"/>
    <p:sldLayoutId id="2147485608" r:id="rId24"/>
    <p:sldLayoutId id="2147485609" r:id="rId25"/>
    <p:sldLayoutId id="2147485610" r:id="rId26"/>
    <p:sldLayoutId id="2147485611" r:id="rId27"/>
    <p:sldLayoutId id="2147485612" r:id="rId28"/>
    <p:sldLayoutId id="2147485613" r:id="rId29"/>
    <p:sldLayoutId id="2147485614" r:id="rId30"/>
    <p:sldLayoutId id="2147485615" r:id="rId31"/>
    <p:sldLayoutId id="2147485616" r:id="rId32"/>
    <p:sldLayoutId id="2147485617" r:id="rId33"/>
    <p:sldLayoutId id="2147485618" r:id="rId34"/>
    <p:sldLayoutId id="2147485619" r:id="rId35"/>
    <p:sldLayoutId id="2147485620" r:id="rId36"/>
    <p:sldLayoutId id="2147485621" r:id="rId37"/>
    <p:sldLayoutId id="2147485622" r:id="rId38"/>
    <p:sldLayoutId id="2147485623" r:id="rId39"/>
    <p:sldLayoutId id="2147485624" r:id="rId40"/>
    <p:sldLayoutId id="2147485625" r:id="rId41"/>
    <p:sldLayoutId id="2147485626" r:id="rId42"/>
    <p:sldLayoutId id="2147485627" r:id="rId43"/>
    <p:sldLayoutId id="2147485628" r:id="rId44"/>
    <p:sldLayoutId id="2147485629" r:id="rId45"/>
    <p:sldLayoutId id="2147485630" r:id="rId46"/>
    <p:sldLayoutId id="2147485631" r:id="rId47"/>
    <p:sldLayoutId id="2147485632" r:id="rId48"/>
    <p:sldLayoutId id="2147485633" r:id="rId49"/>
    <p:sldLayoutId id="2147485634" r:id="rId50"/>
    <p:sldLayoutId id="2147485635" r:id="rId51"/>
    <p:sldLayoutId id="2147485636" r:id="rId52"/>
    <p:sldLayoutId id="2147485637" r:id="rId53"/>
    <p:sldLayoutId id="2147485638" r:id="rId54"/>
    <p:sldLayoutId id="2147485639" r:id="rId55"/>
    <p:sldLayoutId id="2147485640" r:id="rId56"/>
    <p:sldLayoutId id="2147485641" r:id="rId57"/>
    <p:sldLayoutId id="2147485642" r:id="rId58"/>
    <p:sldLayoutId id="2147485643" r:id="rId59"/>
    <p:sldLayoutId id="2147485644" r:id="rId60"/>
    <p:sldLayoutId id="2147485645" r:id="rId61"/>
    <p:sldLayoutId id="2147485646" r:id="rId62"/>
    <p:sldLayoutId id="2147485647" r:id="rId63"/>
    <p:sldLayoutId id="2147485648" r:id="rId64"/>
    <p:sldLayoutId id="2147485649" r:id="rId65"/>
    <p:sldLayoutId id="2147485650" r:id="rId66"/>
    <p:sldLayoutId id="2147485651" r:id="rId67"/>
    <p:sldLayoutId id="2147485652" r:id="rId68"/>
    <p:sldLayoutId id="2147485653" r:id="rId69"/>
    <p:sldLayoutId id="2147485654" r:id="rId70"/>
    <p:sldLayoutId id="2147485655" r:id="rId71"/>
    <p:sldLayoutId id="2147485656" r:id="rId72"/>
    <p:sldLayoutId id="2147485657" r:id="rId73"/>
    <p:sldLayoutId id="2147485658" r:id="rId74"/>
    <p:sldLayoutId id="2147485659" r:id="rId75"/>
    <p:sldLayoutId id="2147485660" r:id="rId76"/>
    <p:sldLayoutId id="2147485661" r:id="rId77"/>
    <p:sldLayoutId id="2147485662" r:id="rId78"/>
    <p:sldLayoutId id="2147485663" r:id="rId79"/>
    <p:sldLayoutId id="2147485664" r:id="rId80"/>
    <p:sldLayoutId id="2147485665" r:id="rId81"/>
    <p:sldLayoutId id="2147485666" r:id="rId82"/>
    <p:sldLayoutId id="2147485667" r:id="rId83"/>
    <p:sldLayoutId id="2147485668" r:id="rId84"/>
    <p:sldLayoutId id="2147485669" r:id="rId85"/>
    <p:sldLayoutId id="2147485670" r:id="rId86"/>
    <p:sldLayoutId id="2147485671" r:id="rId87"/>
    <p:sldLayoutId id="2147485672" r:id="rId88"/>
    <p:sldLayoutId id="2147485673" r:id="rId89"/>
    <p:sldLayoutId id="2147485674" r:id="rId90"/>
    <p:sldLayoutId id="2147485675" r:id="rId91"/>
    <p:sldLayoutId id="2147485676" r:id="rId92"/>
    <p:sldLayoutId id="2147485677" r:id="rId93"/>
    <p:sldLayoutId id="2147485678" r:id="rId94"/>
    <p:sldLayoutId id="2147485679" r:id="rId95"/>
    <p:sldLayoutId id="2147485680" r:id="rId96"/>
    <p:sldLayoutId id="2147485681" r:id="rId97"/>
    <p:sldLayoutId id="2147485682" r:id="rId98"/>
    <p:sldLayoutId id="2147485683" r:id="rId99"/>
    <p:sldLayoutId id="2147485684" r:id="rId100"/>
    <p:sldLayoutId id="2147485685" r:id="rId101"/>
    <p:sldLayoutId id="2147485686" r:id="rId102"/>
    <p:sldLayoutId id="2147485687" r:id="rId103"/>
    <p:sldLayoutId id="2147485688" r:id="rId104"/>
    <p:sldLayoutId id="2147485689" r:id="rId105"/>
    <p:sldLayoutId id="2147485690" r:id="rId106"/>
    <p:sldLayoutId id="2147485691" r:id="rId107"/>
    <p:sldLayoutId id="2147485692" r:id="rId108"/>
    <p:sldLayoutId id="2147485693" r:id="rId109"/>
    <p:sldLayoutId id="2147485694" r:id="rId110"/>
    <p:sldLayoutId id="2147485695" r:id="rId111"/>
    <p:sldLayoutId id="2147485696" r:id="rId112"/>
    <p:sldLayoutId id="2147485697" r:id="rId113"/>
    <p:sldLayoutId id="2147485698" r:id="rId114"/>
    <p:sldLayoutId id="2147485699" r:id="rId115"/>
    <p:sldLayoutId id="2147485700" r:id="rId116"/>
    <p:sldLayoutId id="2147485701" r:id="rId117"/>
    <p:sldLayoutId id="2147485702" r:id="rId118"/>
    <p:sldLayoutId id="2147485703" r:id="rId119"/>
    <p:sldLayoutId id="2147485704" r:id="rId120"/>
    <p:sldLayoutId id="2147485705" r:id="rId121"/>
    <p:sldLayoutId id="2147485706" r:id="rId122"/>
    <p:sldLayoutId id="2147485707" r:id="rId123"/>
    <p:sldLayoutId id="2147485708" r:id="rId124"/>
    <p:sldLayoutId id="2147485709" r:id="rId125"/>
    <p:sldLayoutId id="2147485710" r:id="rId126"/>
    <p:sldLayoutId id="2147485711" r:id="rId127"/>
    <p:sldLayoutId id="2147485712" r:id="rId128"/>
    <p:sldLayoutId id="2147485713" r:id="rId129"/>
    <p:sldLayoutId id="2147485714" r:id="rId130"/>
    <p:sldLayoutId id="2147485715" r:id="rId131"/>
    <p:sldLayoutId id="2147485716" r:id="rId132"/>
    <p:sldLayoutId id="2147485717" r:id="rId133"/>
    <p:sldLayoutId id="2147485718" r:id="rId134"/>
    <p:sldLayoutId id="2147485719" r:id="rId135"/>
    <p:sldLayoutId id="2147485720" r:id="rId136"/>
    <p:sldLayoutId id="2147485721" r:id="rId137"/>
    <p:sldLayoutId id="2147485722" r:id="rId138"/>
    <p:sldLayoutId id="2147485723" r:id="rId139"/>
    <p:sldLayoutId id="2147485724" r:id="rId140"/>
    <p:sldLayoutId id="2147485725" r:id="rId141"/>
    <p:sldLayoutId id="2147485726" r:id="rId142"/>
    <p:sldLayoutId id="2147485727" r:id="rId143"/>
    <p:sldLayoutId id="2147485728" r:id="rId144"/>
    <p:sldLayoutId id="2147485729" r:id="rId145"/>
    <p:sldLayoutId id="2147485730" r:id="rId146"/>
    <p:sldLayoutId id="2147485731" r:id="rId147"/>
    <p:sldLayoutId id="2147485732" r:id="rId148"/>
    <p:sldLayoutId id="2147485733" r:id="rId149"/>
    <p:sldLayoutId id="2147485734" r:id="rId150"/>
    <p:sldLayoutId id="2147485735" r:id="rId151"/>
    <p:sldLayoutId id="2147485736" r:id="rId152"/>
    <p:sldLayoutId id="2147485737" r:id="rId153"/>
    <p:sldLayoutId id="2147485738" r:id="rId154"/>
    <p:sldLayoutId id="2147485739" r:id="rId155"/>
    <p:sldLayoutId id="2147485740" r:id="rId156"/>
    <p:sldLayoutId id="2147485741" r:id="rId157"/>
    <p:sldLayoutId id="2147485742" r:id="rId158"/>
    <p:sldLayoutId id="2147485743" r:id="rId159"/>
    <p:sldLayoutId id="2147485744" r:id="rId160"/>
    <p:sldLayoutId id="2147485745" r:id="rId161"/>
    <p:sldLayoutId id="2147485746" r:id="rId162"/>
    <p:sldLayoutId id="2147485747" r:id="rId163"/>
    <p:sldLayoutId id="2147485748" r:id="rId164"/>
    <p:sldLayoutId id="2147485749" r:id="rId165"/>
    <p:sldLayoutId id="2147485750" r:id="rId166"/>
    <p:sldLayoutId id="2147485751" r:id="rId167"/>
    <p:sldLayoutId id="2147485752" r:id="rId168"/>
    <p:sldLayoutId id="2147485753" r:id="rId169"/>
    <p:sldLayoutId id="2147485754" r:id="rId170"/>
    <p:sldLayoutId id="2147485755" r:id="rId171"/>
    <p:sldLayoutId id="2147485756" r:id="rId172"/>
    <p:sldLayoutId id="2147485757" r:id="rId173"/>
    <p:sldLayoutId id="2147485758" r:id="rId174"/>
    <p:sldLayoutId id="2147485759" r:id="rId175"/>
    <p:sldLayoutId id="2147485760" r:id="rId176"/>
    <p:sldLayoutId id="2147485761" r:id="rId177"/>
    <p:sldLayoutId id="2147485762" r:id="rId178"/>
    <p:sldLayoutId id="2147485763" r:id="rId179"/>
    <p:sldLayoutId id="2147485764" r:id="rId180"/>
    <p:sldLayoutId id="2147485765" r:id="rId181"/>
    <p:sldLayoutId id="2147485766" r:id="rId182"/>
    <p:sldLayoutId id="2147485767" r:id="rId183"/>
    <p:sldLayoutId id="2147485768" r:id="rId184"/>
    <p:sldLayoutId id="2147485769" r:id="rId185"/>
    <p:sldLayoutId id="2147485770" r:id="rId186"/>
    <p:sldLayoutId id="2147485771" r:id="rId187"/>
    <p:sldLayoutId id="2147485772" r:id="rId188"/>
    <p:sldLayoutId id="2147485773" r:id="rId189"/>
    <p:sldLayoutId id="2147485774" r:id="rId190"/>
    <p:sldLayoutId id="2147485775" r:id="rId191"/>
    <p:sldLayoutId id="2147485776" r:id="rId192"/>
    <p:sldLayoutId id="2147485777" r:id="rId193"/>
    <p:sldLayoutId id="2147485778" r:id="rId194"/>
    <p:sldLayoutId id="2147485779" r:id="rId195"/>
    <p:sldLayoutId id="2147485780" r:id="rId196"/>
    <p:sldLayoutId id="2147485781" r:id="rId197"/>
    <p:sldLayoutId id="2147485782" r:id="rId198"/>
    <p:sldLayoutId id="2147485783" r:id="rId199"/>
    <p:sldLayoutId id="2147485784" r:id="rId200"/>
    <p:sldLayoutId id="2147485785" r:id="rId201"/>
    <p:sldLayoutId id="2147485786" r:id="rId202"/>
    <p:sldLayoutId id="2147485787" r:id="rId203"/>
    <p:sldLayoutId id="2147485788" r:id="rId204"/>
    <p:sldLayoutId id="2147485789" r:id="rId205"/>
    <p:sldLayoutId id="2147485790" r:id="rId206"/>
    <p:sldLayoutId id="2147485791" r:id="rId207"/>
    <p:sldLayoutId id="2147485792" r:id="rId208"/>
    <p:sldLayoutId id="2147485793" r:id="rId209"/>
    <p:sldLayoutId id="2147485794" r:id="rId210"/>
    <p:sldLayoutId id="2147485795" r:id="rId211"/>
    <p:sldLayoutId id="2147485796" r:id="rId212"/>
    <p:sldLayoutId id="2147485797" r:id="rId213"/>
    <p:sldLayoutId id="2147485798" r:id="rId214"/>
    <p:sldLayoutId id="2147485799" r:id="rId215"/>
    <p:sldLayoutId id="2147485800" r:id="rId216"/>
    <p:sldLayoutId id="2147485801" r:id="rId217"/>
    <p:sldLayoutId id="2147485802" r:id="rId218"/>
    <p:sldLayoutId id="2147485803" r:id="rId219"/>
    <p:sldLayoutId id="2147485804" r:id="rId220"/>
    <p:sldLayoutId id="2147485805" r:id="rId221"/>
    <p:sldLayoutId id="2147485806" r:id="rId222"/>
    <p:sldLayoutId id="2147485807" r:id="rId223"/>
    <p:sldLayoutId id="2147485808" r:id="rId224"/>
    <p:sldLayoutId id="2147485809" r:id="rId225"/>
    <p:sldLayoutId id="2147485810" r:id="rId226"/>
    <p:sldLayoutId id="2147485811" r:id="rId227"/>
    <p:sldLayoutId id="2147485812" r:id="rId228"/>
    <p:sldLayoutId id="2147485813" r:id="rId229"/>
    <p:sldLayoutId id="2147485814" r:id="rId230"/>
    <p:sldLayoutId id="2147485815" r:id="rId231"/>
    <p:sldLayoutId id="2147485816" r:id="rId232"/>
    <p:sldLayoutId id="2147485817" r:id="rId233"/>
    <p:sldLayoutId id="2147485818" r:id="rId234"/>
    <p:sldLayoutId id="2147485819" r:id="rId235"/>
    <p:sldLayoutId id="2147485820" r:id="rId236"/>
    <p:sldLayoutId id="2147485821" r:id="rId237"/>
    <p:sldLayoutId id="2147485822" r:id="rId238"/>
    <p:sldLayoutId id="2147485823" r:id="rId239"/>
    <p:sldLayoutId id="2147485824" r:id="rId240"/>
    <p:sldLayoutId id="2147485825" r:id="rId241"/>
    <p:sldLayoutId id="2147485826" r:id="rId242"/>
    <p:sldLayoutId id="2147485827" r:id="rId243"/>
    <p:sldLayoutId id="2147485828" r:id="rId244"/>
    <p:sldLayoutId id="2147485829" r:id="rId245"/>
    <p:sldLayoutId id="2147485830" r:id="rId246"/>
    <p:sldLayoutId id="2147485831" r:id="rId247"/>
    <p:sldLayoutId id="2147485832" r:id="rId248"/>
    <p:sldLayoutId id="2147485833" r:id="rId249"/>
    <p:sldLayoutId id="2147485834" r:id="rId250"/>
    <p:sldLayoutId id="2147485835" r:id="rId251"/>
    <p:sldLayoutId id="2147485836" r:id="rId252"/>
    <p:sldLayoutId id="2147485837" r:id="rId253"/>
    <p:sldLayoutId id="2147485838" r:id="rId254"/>
    <p:sldLayoutId id="2147485839" r:id="rId255"/>
    <p:sldLayoutId id="2147485840" r:id="rId256"/>
    <p:sldLayoutId id="2147485841" r:id="rId257"/>
    <p:sldLayoutId id="2147485842" r:id="rId258"/>
    <p:sldLayoutId id="2147485843" r:id="rId259"/>
    <p:sldLayoutId id="2147485844" r:id="rId260"/>
    <p:sldLayoutId id="2147485845" r:id="rId261"/>
    <p:sldLayoutId id="2147485846" r:id="rId262"/>
    <p:sldLayoutId id="2147485847" r:id="rId263"/>
    <p:sldLayoutId id="2147485848" r:id="rId264"/>
    <p:sldLayoutId id="2147485849" r:id="rId265"/>
    <p:sldLayoutId id="2147485850" r:id="rId266"/>
    <p:sldLayoutId id="2147485851" r:id="rId267"/>
    <p:sldLayoutId id="2147485852" r:id="rId268"/>
    <p:sldLayoutId id="2147485853" r:id="rId269"/>
    <p:sldLayoutId id="2147485854" r:id="rId270"/>
    <p:sldLayoutId id="2147485855" r:id="rId271"/>
    <p:sldLayoutId id="2147485856" r:id="rId272"/>
    <p:sldLayoutId id="2147485857" r:id="rId273"/>
    <p:sldLayoutId id="2147485858" r:id="rId274"/>
    <p:sldLayoutId id="2147485859" r:id="rId275"/>
    <p:sldLayoutId id="2147485860" r:id="rId276"/>
    <p:sldLayoutId id="2147485861" r:id="rId277"/>
    <p:sldLayoutId id="2147485862" r:id="rId278"/>
    <p:sldLayoutId id="2147485863" r:id="rId279"/>
    <p:sldLayoutId id="2147485864" r:id="rId280"/>
    <p:sldLayoutId id="2147485865" r:id="rId281"/>
    <p:sldLayoutId id="2147485866" r:id="rId282"/>
    <p:sldLayoutId id="2147485867" r:id="rId283"/>
    <p:sldLayoutId id="2147485868" r:id="rId284"/>
    <p:sldLayoutId id="2147485869" r:id="rId285"/>
    <p:sldLayoutId id="2147485870" r:id="rId286"/>
    <p:sldLayoutId id="2147485871" r:id="rId287"/>
    <p:sldLayoutId id="2147485872" r:id="rId288"/>
    <p:sldLayoutId id="2147485873" r:id="rId289"/>
    <p:sldLayoutId id="2147485874" r:id="rId290"/>
    <p:sldLayoutId id="2147485875" r:id="rId291"/>
    <p:sldLayoutId id="2147485876" r:id="rId292"/>
    <p:sldLayoutId id="2147485877" r:id="rId293"/>
    <p:sldLayoutId id="2147485878" r:id="rId294"/>
    <p:sldLayoutId id="2147485879" r:id="rId295"/>
    <p:sldLayoutId id="2147485880" r:id="rId296"/>
    <p:sldLayoutId id="2147485881" r:id="rId297"/>
    <p:sldLayoutId id="2147485882" r:id="rId298"/>
    <p:sldLayoutId id="2147485883" r:id="rId299"/>
    <p:sldLayoutId id="2147485884" r:id="rId300"/>
    <p:sldLayoutId id="2147485885" r:id="rId301"/>
    <p:sldLayoutId id="2147485886" r:id="rId302"/>
    <p:sldLayoutId id="2147485887" r:id="rId303"/>
    <p:sldLayoutId id="2147485888" r:id="rId304"/>
    <p:sldLayoutId id="2147485889" r:id="rId305"/>
    <p:sldLayoutId id="2147485890" r:id="rId306"/>
    <p:sldLayoutId id="2147485891" r:id="rId307"/>
    <p:sldLayoutId id="2147485892" r:id="rId308"/>
    <p:sldLayoutId id="2147485893" r:id="rId309"/>
    <p:sldLayoutId id="2147485894" r:id="rId310"/>
    <p:sldLayoutId id="2147485895" r:id="rId311"/>
    <p:sldLayoutId id="2147485896" r:id="rId312"/>
    <p:sldLayoutId id="2147485897" r:id="rId313"/>
    <p:sldLayoutId id="2147485898" r:id="rId314"/>
    <p:sldLayoutId id="2147485899" r:id="rId315"/>
    <p:sldLayoutId id="2147485900" r:id="rId316"/>
    <p:sldLayoutId id="2147485901" r:id="rId317"/>
    <p:sldLayoutId id="2147485902" r:id="rId318"/>
    <p:sldLayoutId id="2147485903" r:id="rId319"/>
    <p:sldLayoutId id="2147485904" r:id="rId320"/>
    <p:sldLayoutId id="2147485905" r:id="rId321"/>
    <p:sldLayoutId id="2147485906" r:id="rId322"/>
    <p:sldLayoutId id="2147485907" r:id="rId323"/>
    <p:sldLayoutId id="2147485908" r:id="rId324"/>
    <p:sldLayoutId id="2147485909" r:id="rId325"/>
    <p:sldLayoutId id="2147485910" r:id="rId326"/>
    <p:sldLayoutId id="2147485911" r:id="rId327"/>
    <p:sldLayoutId id="2147485912" r:id="rId328"/>
    <p:sldLayoutId id="2147485913" r:id="rId329"/>
    <p:sldLayoutId id="2147485914"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0" i="0" u="none" strike="noStrike" cap="none" spc="0" baseline="0">
          <a:solidFill>
            <a:srgbClr val="8383AD"/>
          </a:solidFill>
          <a:uFillTx/>
          <a:latin typeface="+mj-lt"/>
          <a:ea typeface="+mj-ea"/>
          <a:cs typeface="+mj-cs"/>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0" i="0" u="none" strike="noStrike" cap="none" spc="0" baseline="0">
          <a:solidFill>
            <a:srgbClr val="8383AD"/>
          </a:solidFill>
          <a:uFillTx/>
          <a:latin typeface="+mj-lt"/>
          <a:ea typeface="+mj-ea"/>
          <a:cs typeface="+mj-cs"/>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0" i="0" u="none" strike="noStrike" cap="none" spc="0" baseline="0">
          <a:solidFill>
            <a:srgbClr val="8383AD"/>
          </a:solidFill>
          <a:uFillTx/>
          <a:latin typeface="+mj-lt"/>
          <a:ea typeface="+mj-ea"/>
          <a:cs typeface="+mj-cs"/>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0" i="0" u="none" strike="noStrike" cap="none" spc="0" baseline="0">
          <a:solidFill>
            <a:srgbClr val="8383AD"/>
          </a:solidFill>
          <a:uFillTx/>
          <a:latin typeface="+mj-lt"/>
          <a:ea typeface="+mj-ea"/>
          <a:cs typeface="+mj-cs"/>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t>Body Level One</a:t>
            </a:r>
          </a:p>
          <a:p>
            <a:pPr lvl="1"/>
            <a:r>
              <a:t>Body Level Two</a:t>
            </a:r>
          </a:p>
          <a:p>
            <a:pPr lvl="2"/>
            <a:r>
              <a:t>Body Level Three</a:t>
            </a:r>
          </a:p>
          <a:p>
            <a:pPr lvl="3"/>
            <a:r>
              <a:t>Body Level Four</a:t>
            </a:r>
          </a:p>
          <a:p>
            <a:pPr lvl="4"/>
            <a:r>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3793617224"/>
      </p:ext>
    </p:extLst>
  </p:cSld>
  <p:clrMap bg1="dk1" tx1="lt1" bg2="dk2" tx2="lt2" accent1="accent1" accent2="accent2" accent3="accent3" accent4="accent4" accent5="accent5" accent6="accent6" hlink="hlink" folHlink="folHlink"/>
  <p:sldLayoutIdLst>
    <p:sldLayoutId id="2147485916" r:id="rId1"/>
    <p:sldLayoutId id="2147485917" r:id="rId2"/>
    <p:sldLayoutId id="2147485918" r:id="rId3"/>
    <p:sldLayoutId id="2147485919" r:id="rId4"/>
    <p:sldLayoutId id="2147485920" r:id="rId5"/>
    <p:sldLayoutId id="2147485921" r:id="rId6"/>
    <p:sldLayoutId id="2147485922" r:id="rId7"/>
    <p:sldLayoutId id="2147485923" r:id="rId8"/>
    <p:sldLayoutId id="2147485924" r:id="rId9"/>
    <p:sldLayoutId id="2147485925" r:id="rId10"/>
    <p:sldLayoutId id="2147485926" r:id="rId11"/>
    <p:sldLayoutId id="2147485927" r:id="rId12"/>
    <p:sldLayoutId id="2147485928" r:id="rId13"/>
    <p:sldLayoutId id="2147485929" r:id="rId14"/>
    <p:sldLayoutId id="2147485930" r:id="rId15"/>
    <p:sldLayoutId id="2147485931" r:id="rId16"/>
    <p:sldLayoutId id="2147485932" r:id="rId17"/>
    <p:sldLayoutId id="2147485933" r:id="rId18"/>
    <p:sldLayoutId id="2147485934" r:id="rId19"/>
    <p:sldLayoutId id="2147485935" r:id="rId20"/>
    <p:sldLayoutId id="2147485936" r:id="rId21"/>
    <p:sldLayoutId id="2147485937" r:id="rId22"/>
    <p:sldLayoutId id="2147485938" r:id="rId23"/>
    <p:sldLayoutId id="2147485939" r:id="rId24"/>
    <p:sldLayoutId id="2147485940" r:id="rId25"/>
    <p:sldLayoutId id="2147485941" r:id="rId26"/>
    <p:sldLayoutId id="2147485942" r:id="rId27"/>
    <p:sldLayoutId id="2147485943" r:id="rId28"/>
    <p:sldLayoutId id="2147485944" r:id="rId29"/>
    <p:sldLayoutId id="2147485945" r:id="rId30"/>
    <p:sldLayoutId id="2147485946" r:id="rId31"/>
    <p:sldLayoutId id="2147485947" r:id="rId32"/>
    <p:sldLayoutId id="2147485948" r:id="rId33"/>
    <p:sldLayoutId id="2147485949" r:id="rId34"/>
    <p:sldLayoutId id="2147485950" r:id="rId35"/>
    <p:sldLayoutId id="2147485951" r:id="rId36"/>
    <p:sldLayoutId id="2147485952" r:id="rId37"/>
    <p:sldLayoutId id="2147485953" r:id="rId38"/>
    <p:sldLayoutId id="2147485954" r:id="rId39"/>
    <p:sldLayoutId id="2147485955" r:id="rId40"/>
    <p:sldLayoutId id="2147485956" r:id="rId41"/>
    <p:sldLayoutId id="2147485957" r:id="rId42"/>
    <p:sldLayoutId id="2147485958" r:id="rId43"/>
    <p:sldLayoutId id="2147485959" r:id="rId44"/>
    <p:sldLayoutId id="2147485960" r:id="rId45"/>
    <p:sldLayoutId id="2147485961" r:id="rId46"/>
    <p:sldLayoutId id="2147485962" r:id="rId47"/>
    <p:sldLayoutId id="2147485963" r:id="rId48"/>
    <p:sldLayoutId id="2147485964" r:id="rId49"/>
    <p:sldLayoutId id="2147485965" r:id="rId50"/>
    <p:sldLayoutId id="2147485966" r:id="rId51"/>
    <p:sldLayoutId id="2147485967" r:id="rId52"/>
    <p:sldLayoutId id="2147485968" r:id="rId53"/>
    <p:sldLayoutId id="2147485969" r:id="rId54"/>
    <p:sldLayoutId id="2147485970" r:id="rId55"/>
    <p:sldLayoutId id="2147485971" r:id="rId56"/>
    <p:sldLayoutId id="2147485972" r:id="rId57"/>
    <p:sldLayoutId id="2147485973" r:id="rId58"/>
    <p:sldLayoutId id="2147485974" r:id="rId59"/>
    <p:sldLayoutId id="2147485975" r:id="rId60"/>
    <p:sldLayoutId id="2147485976" r:id="rId61"/>
    <p:sldLayoutId id="2147485977" r:id="rId62"/>
    <p:sldLayoutId id="2147485978" r:id="rId63"/>
    <p:sldLayoutId id="2147485979" r:id="rId64"/>
    <p:sldLayoutId id="2147485980" r:id="rId65"/>
    <p:sldLayoutId id="2147485981" r:id="rId66"/>
    <p:sldLayoutId id="2147485982" r:id="rId67"/>
    <p:sldLayoutId id="2147485983" r:id="rId68"/>
    <p:sldLayoutId id="2147485984" r:id="rId69"/>
    <p:sldLayoutId id="2147485985" r:id="rId70"/>
    <p:sldLayoutId id="2147485986" r:id="rId71"/>
    <p:sldLayoutId id="2147485987" r:id="rId72"/>
    <p:sldLayoutId id="2147485988" r:id="rId73"/>
    <p:sldLayoutId id="2147485989" r:id="rId74"/>
    <p:sldLayoutId id="2147485990" r:id="rId75"/>
    <p:sldLayoutId id="2147485991" r:id="rId76"/>
    <p:sldLayoutId id="2147485992" r:id="rId77"/>
    <p:sldLayoutId id="2147485993" r:id="rId78"/>
    <p:sldLayoutId id="2147485994" r:id="rId79"/>
    <p:sldLayoutId id="2147485995" r:id="rId80"/>
    <p:sldLayoutId id="2147485996" r:id="rId81"/>
    <p:sldLayoutId id="2147485997" r:id="rId82"/>
    <p:sldLayoutId id="2147485998" r:id="rId83"/>
    <p:sldLayoutId id="2147485999" r:id="rId84"/>
    <p:sldLayoutId id="2147486000" r:id="rId85"/>
    <p:sldLayoutId id="2147486001" r:id="rId86"/>
    <p:sldLayoutId id="2147486002" r:id="rId87"/>
    <p:sldLayoutId id="2147486003" r:id="rId88"/>
    <p:sldLayoutId id="2147486004" r:id="rId89"/>
    <p:sldLayoutId id="2147486005" r:id="rId90"/>
    <p:sldLayoutId id="2147486006" r:id="rId91"/>
    <p:sldLayoutId id="2147486007" r:id="rId92"/>
    <p:sldLayoutId id="2147486008" r:id="rId93"/>
    <p:sldLayoutId id="2147486009" r:id="rId94"/>
    <p:sldLayoutId id="2147486010" r:id="rId95"/>
    <p:sldLayoutId id="2147486011" r:id="rId96"/>
    <p:sldLayoutId id="2147486012" r:id="rId97"/>
    <p:sldLayoutId id="2147486013" r:id="rId98"/>
    <p:sldLayoutId id="2147486014" r:id="rId99"/>
    <p:sldLayoutId id="2147486015" r:id="rId100"/>
    <p:sldLayoutId id="2147486016" r:id="rId101"/>
    <p:sldLayoutId id="2147486017" r:id="rId102"/>
    <p:sldLayoutId id="2147486018" r:id="rId103"/>
    <p:sldLayoutId id="2147486019" r:id="rId104"/>
    <p:sldLayoutId id="2147486020" r:id="rId105"/>
    <p:sldLayoutId id="2147486021" r:id="rId106"/>
    <p:sldLayoutId id="2147486022" r:id="rId107"/>
    <p:sldLayoutId id="2147486023" r:id="rId108"/>
    <p:sldLayoutId id="2147486024" r:id="rId109"/>
    <p:sldLayoutId id="2147486025" r:id="rId110"/>
    <p:sldLayoutId id="2147486026" r:id="rId111"/>
    <p:sldLayoutId id="2147486027" r:id="rId112"/>
    <p:sldLayoutId id="2147486028" r:id="rId113"/>
    <p:sldLayoutId id="2147486029" r:id="rId114"/>
    <p:sldLayoutId id="2147486030" r:id="rId115"/>
    <p:sldLayoutId id="2147486031" r:id="rId116"/>
    <p:sldLayoutId id="2147486032" r:id="rId117"/>
    <p:sldLayoutId id="2147486033" r:id="rId118"/>
    <p:sldLayoutId id="2147486034" r:id="rId119"/>
    <p:sldLayoutId id="2147486035" r:id="rId120"/>
    <p:sldLayoutId id="2147486036" r:id="rId121"/>
    <p:sldLayoutId id="2147486037" r:id="rId122"/>
    <p:sldLayoutId id="2147486038" r:id="rId123"/>
    <p:sldLayoutId id="2147486039" r:id="rId124"/>
    <p:sldLayoutId id="2147486040" r:id="rId125"/>
    <p:sldLayoutId id="2147486041" r:id="rId126"/>
    <p:sldLayoutId id="2147486042" r:id="rId127"/>
    <p:sldLayoutId id="2147486043" r:id="rId128"/>
    <p:sldLayoutId id="2147486044" r:id="rId129"/>
    <p:sldLayoutId id="2147486045" r:id="rId130"/>
    <p:sldLayoutId id="2147486046" r:id="rId131"/>
    <p:sldLayoutId id="2147486047" r:id="rId132"/>
    <p:sldLayoutId id="2147486048" r:id="rId133"/>
    <p:sldLayoutId id="2147486049" r:id="rId134"/>
    <p:sldLayoutId id="2147486050" r:id="rId135"/>
    <p:sldLayoutId id="2147486051" r:id="rId136"/>
    <p:sldLayoutId id="2147486052" r:id="rId137"/>
    <p:sldLayoutId id="2147486053" r:id="rId138"/>
    <p:sldLayoutId id="2147486054" r:id="rId139"/>
    <p:sldLayoutId id="2147486055" r:id="rId140"/>
    <p:sldLayoutId id="2147486056" r:id="rId141"/>
    <p:sldLayoutId id="2147486057" r:id="rId142"/>
    <p:sldLayoutId id="2147486058" r:id="rId143"/>
    <p:sldLayoutId id="2147486059" r:id="rId144"/>
    <p:sldLayoutId id="2147486060" r:id="rId145"/>
    <p:sldLayoutId id="2147486061" r:id="rId146"/>
    <p:sldLayoutId id="2147486062" r:id="rId147"/>
    <p:sldLayoutId id="2147486063" r:id="rId148"/>
    <p:sldLayoutId id="2147486064" r:id="rId149"/>
    <p:sldLayoutId id="2147486065" r:id="rId150"/>
    <p:sldLayoutId id="2147486066" r:id="rId151"/>
    <p:sldLayoutId id="2147486067" r:id="rId152"/>
    <p:sldLayoutId id="2147486068" r:id="rId153"/>
    <p:sldLayoutId id="2147486069" r:id="rId154"/>
    <p:sldLayoutId id="2147486070" r:id="rId155"/>
    <p:sldLayoutId id="2147486071" r:id="rId156"/>
    <p:sldLayoutId id="2147486072" r:id="rId157"/>
    <p:sldLayoutId id="2147486073" r:id="rId158"/>
    <p:sldLayoutId id="2147486074" r:id="rId159"/>
    <p:sldLayoutId id="2147486075" r:id="rId160"/>
    <p:sldLayoutId id="2147486076" r:id="rId161"/>
    <p:sldLayoutId id="2147486077" r:id="rId162"/>
    <p:sldLayoutId id="2147486078" r:id="rId163"/>
    <p:sldLayoutId id="2147486079" r:id="rId164"/>
    <p:sldLayoutId id="2147486080" r:id="rId165"/>
    <p:sldLayoutId id="2147486081" r:id="rId166"/>
    <p:sldLayoutId id="2147486082" r:id="rId167"/>
    <p:sldLayoutId id="2147486083" r:id="rId168"/>
    <p:sldLayoutId id="2147486084" r:id="rId169"/>
    <p:sldLayoutId id="2147486085" r:id="rId170"/>
    <p:sldLayoutId id="2147486086" r:id="rId171"/>
    <p:sldLayoutId id="2147486087" r:id="rId172"/>
    <p:sldLayoutId id="2147486088" r:id="rId173"/>
    <p:sldLayoutId id="2147486089" r:id="rId174"/>
    <p:sldLayoutId id="2147486090" r:id="rId175"/>
    <p:sldLayoutId id="2147486091" r:id="rId176"/>
    <p:sldLayoutId id="2147486092" r:id="rId177"/>
    <p:sldLayoutId id="2147486093" r:id="rId178"/>
    <p:sldLayoutId id="2147486094" r:id="rId179"/>
    <p:sldLayoutId id="2147486095" r:id="rId180"/>
    <p:sldLayoutId id="2147486096" r:id="rId181"/>
    <p:sldLayoutId id="2147486097" r:id="rId182"/>
    <p:sldLayoutId id="2147486098" r:id="rId183"/>
    <p:sldLayoutId id="2147486099" r:id="rId184"/>
    <p:sldLayoutId id="2147486100" r:id="rId185"/>
    <p:sldLayoutId id="2147486101" r:id="rId186"/>
    <p:sldLayoutId id="2147486102" r:id="rId187"/>
    <p:sldLayoutId id="2147486103" r:id="rId188"/>
    <p:sldLayoutId id="2147486104" r:id="rId189"/>
    <p:sldLayoutId id="2147486105" r:id="rId190"/>
    <p:sldLayoutId id="2147486106" r:id="rId191"/>
    <p:sldLayoutId id="2147486107" r:id="rId192"/>
    <p:sldLayoutId id="2147486108" r:id="rId193"/>
    <p:sldLayoutId id="2147486109" r:id="rId194"/>
    <p:sldLayoutId id="2147486110" r:id="rId195"/>
    <p:sldLayoutId id="2147486111" r:id="rId196"/>
    <p:sldLayoutId id="2147486112" r:id="rId197"/>
    <p:sldLayoutId id="2147486113" r:id="rId198"/>
    <p:sldLayoutId id="2147486114" r:id="rId199"/>
    <p:sldLayoutId id="2147486115" r:id="rId200"/>
    <p:sldLayoutId id="2147486116" r:id="rId201"/>
    <p:sldLayoutId id="2147486117" r:id="rId202"/>
    <p:sldLayoutId id="2147486118" r:id="rId203"/>
    <p:sldLayoutId id="2147486119" r:id="rId204"/>
    <p:sldLayoutId id="2147486120" r:id="rId205"/>
    <p:sldLayoutId id="2147486121" r:id="rId206"/>
    <p:sldLayoutId id="2147486122" r:id="rId207"/>
    <p:sldLayoutId id="2147486123" r:id="rId208"/>
    <p:sldLayoutId id="2147486124" r:id="rId209"/>
    <p:sldLayoutId id="2147486125" r:id="rId210"/>
    <p:sldLayoutId id="2147486126" r:id="rId211"/>
    <p:sldLayoutId id="2147486127" r:id="rId212"/>
    <p:sldLayoutId id="2147486128" r:id="rId213"/>
    <p:sldLayoutId id="2147486129" r:id="rId214"/>
    <p:sldLayoutId id="2147486130" r:id="rId215"/>
    <p:sldLayoutId id="2147486131" r:id="rId216"/>
    <p:sldLayoutId id="2147486132" r:id="rId217"/>
    <p:sldLayoutId id="2147486133" r:id="rId218"/>
    <p:sldLayoutId id="2147486134" r:id="rId219"/>
    <p:sldLayoutId id="2147486135" r:id="rId220"/>
    <p:sldLayoutId id="2147486136" r:id="rId221"/>
    <p:sldLayoutId id="2147486137" r:id="rId222"/>
    <p:sldLayoutId id="2147486138" r:id="rId223"/>
    <p:sldLayoutId id="2147486139" r:id="rId224"/>
    <p:sldLayoutId id="2147486140" r:id="rId225"/>
    <p:sldLayoutId id="2147486141" r:id="rId226"/>
    <p:sldLayoutId id="2147486142" r:id="rId227"/>
    <p:sldLayoutId id="2147486143" r:id="rId228"/>
    <p:sldLayoutId id="2147486144" r:id="rId229"/>
    <p:sldLayoutId id="2147486145" r:id="rId230"/>
    <p:sldLayoutId id="2147486146" r:id="rId231"/>
    <p:sldLayoutId id="2147486147" r:id="rId232"/>
    <p:sldLayoutId id="2147486148" r:id="rId233"/>
    <p:sldLayoutId id="2147486149" r:id="rId234"/>
    <p:sldLayoutId id="2147486150" r:id="rId235"/>
    <p:sldLayoutId id="2147486151" r:id="rId236"/>
    <p:sldLayoutId id="2147486152" r:id="rId237"/>
    <p:sldLayoutId id="2147486153" r:id="rId238"/>
    <p:sldLayoutId id="2147486154" r:id="rId239"/>
    <p:sldLayoutId id="2147486155" r:id="rId240"/>
    <p:sldLayoutId id="2147486156" r:id="rId241"/>
    <p:sldLayoutId id="2147486157" r:id="rId242"/>
    <p:sldLayoutId id="2147486158" r:id="rId243"/>
    <p:sldLayoutId id="2147486159" r:id="rId244"/>
    <p:sldLayoutId id="2147486160" r:id="rId245"/>
    <p:sldLayoutId id="2147486161" r:id="rId246"/>
    <p:sldLayoutId id="2147486162" r:id="rId247"/>
    <p:sldLayoutId id="2147486163" r:id="rId248"/>
    <p:sldLayoutId id="2147486164" r:id="rId249"/>
    <p:sldLayoutId id="2147486165" r:id="rId250"/>
    <p:sldLayoutId id="2147486166" r:id="rId251"/>
    <p:sldLayoutId id="2147486167" r:id="rId252"/>
    <p:sldLayoutId id="2147486168" r:id="rId253"/>
    <p:sldLayoutId id="2147486169" r:id="rId254"/>
    <p:sldLayoutId id="2147486170" r:id="rId255"/>
    <p:sldLayoutId id="2147486171" r:id="rId256"/>
    <p:sldLayoutId id="2147486172" r:id="rId257"/>
    <p:sldLayoutId id="2147486173" r:id="rId258"/>
    <p:sldLayoutId id="2147486174" r:id="rId259"/>
    <p:sldLayoutId id="2147486175" r:id="rId260"/>
    <p:sldLayoutId id="2147486176" r:id="rId261"/>
    <p:sldLayoutId id="2147486177" r:id="rId262"/>
    <p:sldLayoutId id="2147486178" r:id="rId263"/>
    <p:sldLayoutId id="2147486179" r:id="rId264"/>
    <p:sldLayoutId id="2147486180" r:id="rId265"/>
    <p:sldLayoutId id="2147486181" r:id="rId266"/>
    <p:sldLayoutId id="2147486182" r:id="rId267"/>
    <p:sldLayoutId id="2147486183" r:id="rId268"/>
    <p:sldLayoutId id="2147486184" r:id="rId269"/>
    <p:sldLayoutId id="2147486185" r:id="rId270"/>
    <p:sldLayoutId id="2147486186" r:id="rId271"/>
    <p:sldLayoutId id="2147486187" r:id="rId272"/>
    <p:sldLayoutId id="2147486188" r:id="rId273"/>
    <p:sldLayoutId id="2147486189" r:id="rId274"/>
    <p:sldLayoutId id="2147486190" r:id="rId275"/>
    <p:sldLayoutId id="2147486191" r:id="rId276"/>
    <p:sldLayoutId id="2147486192" r:id="rId277"/>
    <p:sldLayoutId id="2147486193" r:id="rId278"/>
    <p:sldLayoutId id="2147486194" r:id="rId279"/>
    <p:sldLayoutId id="2147486195" r:id="rId280"/>
    <p:sldLayoutId id="2147486196" r:id="rId281"/>
    <p:sldLayoutId id="2147486197" r:id="rId282"/>
    <p:sldLayoutId id="2147486198" r:id="rId283"/>
    <p:sldLayoutId id="2147486199" r:id="rId284"/>
    <p:sldLayoutId id="2147486200" r:id="rId285"/>
    <p:sldLayoutId id="2147486201" r:id="rId286"/>
    <p:sldLayoutId id="2147486202" r:id="rId287"/>
    <p:sldLayoutId id="2147486203" r:id="rId288"/>
    <p:sldLayoutId id="2147486204" r:id="rId289"/>
    <p:sldLayoutId id="2147486205" r:id="rId290"/>
    <p:sldLayoutId id="2147486206" r:id="rId291"/>
    <p:sldLayoutId id="2147486207" r:id="rId292"/>
    <p:sldLayoutId id="2147486208" r:id="rId293"/>
    <p:sldLayoutId id="2147486209" r:id="rId294"/>
    <p:sldLayoutId id="2147486210" r:id="rId295"/>
    <p:sldLayoutId id="2147486211" r:id="rId296"/>
    <p:sldLayoutId id="2147486212" r:id="rId297"/>
    <p:sldLayoutId id="2147486213" r:id="rId298"/>
    <p:sldLayoutId id="2147486214" r:id="rId299"/>
    <p:sldLayoutId id="2147486215" r:id="rId300"/>
    <p:sldLayoutId id="2147486216" r:id="rId301"/>
    <p:sldLayoutId id="2147486217" r:id="rId302"/>
    <p:sldLayoutId id="2147486218" r:id="rId303"/>
    <p:sldLayoutId id="2147486219" r:id="rId304"/>
    <p:sldLayoutId id="2147486220" r:id="rId305"/>
    <p:sldLayoutId id="2147486221" r:id="rId306"/>
    <p:sldLayoutId id="2147486222" r:id="rId307"/>
    <p:sldLayoutId id="2147486223" r:id="rId308"/>
    <p:sldLayoutId id="2147486224" r:id="rId309"/>
    <p:sldLayoutId id="2147486225" r:id="rId310"/>
    <p:sldLayoutId id="2147486226" r:id="rId311"/>
    <p:sldLayoutId id="2147486227" r:id="rId312"/>
    <p:sldLayoutId id="2147486228" r:id="rId313"/>
    <p:sldLayoutId id="2147486229" r:id="rId314"/>
    <p:sldLayoutId id="2147486230" r:id="rId315"/>
    <p:sldLayoutId id="2147486231" r:id="rId316"/>
    <p:sldLayoutId id="2147486232" r:id="rId317"/>
    <p:sldLayoutId id="2147486233" r:id="rId318"/>
    <p:sldLayoutId id="2147486234" r:id="rId319"/>
    <p:sldLayoutId id="2147486235" r:id="rId320"/>
    <p:sldLayoutId id="2147486236" r:id="rId321"/>
    <p:sldLayoutId id="2147486237" r:id="rId322"/>
    <p:sldLayoutId id="2147486238" r:id="rId323"/>
    <p:sldLayoutId id="2147486239" r:id="rId324"/>
    <p:sldLayoutId id="2147486240" r:id="rId325"/>
    <p:sldLayoutId id="2147486241" r:id="rId326"/>
    <p:sldLayoutId id="2147486242" r:id="rId327"/>
    <p:sldLayoutId id="2147486243" r:id="rId328"/>
    <p:sldLayoutId id="2147486244" r:id="rId329"/>
    <p:sldLayoutId id="2147486245"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0" i="0" u="none" strike="noStrike" cap="none" spc="0" baseline="0">
          <a:solidFill>
            <a:srgbClr val="8383AD"/>
          </a:solidFill>
          <a:uFillTx/>
          <a:latin typeface="+mj-lt"/>
          <a:ea typeface="+mj-ea"/>
          <a:cs typeface="+mj-cs"/>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0" i="0" u="none" strike="noStrike" cap="none" spc="0" baseline="0">
          <a:solidFill>
            <a:srgbClr val="8383AD"/>
          </a:solidFill>
          <a:uFillTx/>
          <a:latin typeface="+mj-lt"/>
          <a:ea typeface="+mj-ea"/>
          <a:cs typeface="+mj-cs"/>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0" i="0" u="none" strike="noStrike" cap="none" spc="0" baseline="0">
          <a:solidFill>
            <a:srgbClr val="8383AD"/>
          </a:solidFill>
          <a:uFillTx/>
          <a:latin typeface="+mj-lt"/>
          <a:ea typeface="+mj-ea"/>
          <a:cs typeface="+mj-cs"/>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0" i="0" u="none" strike="noStrike" cap="none" spc="0" baseline="0">
          <a:solidFill>
            <a:srgbClr val="8383AD"/>
          </a:solidFill>
          <a:uFillTx/>
          <a:latin typeface="+mj-lt"/>
          <a:ea typeface="+mj-ea"/>
          <a:cs typeface="+mj-cs"/>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t>Body Level One</a:t>
            </a:r>
          </a:p>
          <a:p>
            <a:pPr lvl="1"/>
            <a:r>
              <a:t>Body Level Two</a:t>
            </a:r>
          </a:p>
          <a:p>
            <a:pPr lvl="2"/>
            <a:r>
              <a:t>Body Level Three</a:t>
            </a:r>
          </a:p>
          <a:p>
            <a:pPr lvl="3"/>
            <a:r>
              <a:t>Body Level Four</a:t>
            </a:r>
          </a:p>
          <a:p>
            <a:pPr lvl="4"/>
            <a:r>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2945345433"/>
      </p:ext>
    </p:extLst>
  </p:cSld>
  <p:clrMap bg1="dk1" tx1="lt1" bg2="dk2" tx2="lt2" accent1="accent1" accent2="accent2" accent3="accent3" accent4="accent4" accent5="accent5" accent6="accent6" hlink="hlink" folHlink="folHlink"/>
  <p:sldLayoutIdLst>
    <p:sldLayoutId id="2147486247" r:id="rId1"/>
    <p:sldLayoutId id="2147486248" r:id="rId2"/>
    <p:sldLayoutId id="2147486249" r:id="rId3"/>
    <p:sldLayoutId id="2147486250" r:id="rId4"/>
    <p:sldLayoutId id="2147486251" r:id="rId5"/>
    <p:sldLayoutId id="2147486252" r:id="rId6"/>
    <p:sldLayoutId id="2147486253" r:id="rId7"/>
    <p:sldLayoutId id="2147486254" r:id="rId8"/>
    <p:sldLayoutId id="2147486255" r:id="rId9"/>
    <p:sldLayoutId id="2147486256" r:id="rId10"/>
    <p:sldLayoutId id="2147486257" r:id="rId11"/>
    <p:sldLayoutId id="2147486258" r:id="rId12"/>
    <p:sldLayoutId id="2147486259" r:id="rId13"/>
    <p:sldLayoutId id="2147486260" r:id="rId14"/>
    <p:sldLayoutId id="2147486261" r:id="rId15"/>
    <p:sldLayoutId id="2147486262" r:id="rId16"/>
    <p:sldLayoutId id="2147486263" r:id="rId17"/>
    <p:sldLayoutId id="2147486264" r:id="rId18"/>
    <p:sldLayoutId id="2147486265" r:id="rId19"/>
    <p:sldLayoutId id="2147486266" r:id="rId20"/>
    <p:sldLayoutId id="2147486267" r:id="rId21"/>
    <p:sldLayoutId id="2147486268" r:id="rId22"/>
    <p:sldLayoutId id="2147486269" r:id="rId23"/>
    <p:sldLayoutId id="2147486270" r:id="rId24"/>
    <p:sldLayoutId id="2147486271" r:id="rId25"/>
    <p:sldLayoutId id="2147486272" r:id="rId26"/>
    <p:sldLayoutId id="2147486273" r:id="rId27"/>
    <p:sldLayoutId id="2147486274" r:id="rId28"/>
    <p:sldLayoutId id="2147486275" r:id="rId29"/>
    <p:sldLayoutId id="2147486276" r:id="rId30"/>
    <p:sldLayoutId id="2147486277" r:id="rId31"/>
    <p:sldLayoutId id="2147486278" r:id="rId32"/>
    <p:sldLayoutId id="2147486279" r:id="rId33"/>
    <p:sldLayoutId id="2147486280" r:id="rId34"/>
    <p:sldLayoutId id="2147486281" r:id="rId35"/>
    <p:sldLayoutId id="2147486282" r:id="rId36"/>
    <p:sldLayoutId id="2147486283" r:id="rId37"/>
    <p:sldLayoutId id="2147486284" r:id="rId38"/>
    <p:sldLayoutId id="2147486285" r:id="rId39"/>
    <p:sldLayoutId id="2147486286" r:id="rId40"/>
    <p:sldLayoutId id="2147486287" r:id="rId41"/>
    <p:sldLayoutId id="2147486288" r:id="rId42"/>
    <p:sldLayoutId id="2147486289" r:id="rId43"/>
    <p:sldLayoutId id="2147486290" r:id="rId44"/>
    <p:sldLayoutId id="2147486291" r:id="rId45"/>
    <p:sldLayoutId id="2147486292" r:id="rId46"/>
    <p:sldLayoutId id="2147486293" r:id="rId47"/>
    <p:sldLayoutId id="2147486294" r:id="rId48"/>
    <p:sldLayoutId id="2147486295" r:id="rId49"/>
    <p:sldLayoutId id="2147486296" r:id="rId50"/>
    <p:sldLayoutId id="2147486297" r:id="rId51"/>
    <p:sldLayoutId id="2147486298" r:id="rId52"/>
    <p:sldLayoutId id="2147486299" r:id="rId53"/>
    <p:sldLayoutId id="2147486300" r:id="rId54"/>
    <p:sldLayoutId id="2147486301" r:id="rId55"/>
    <p:sldLayoutId id="2147486302" r:id="rId56"/>
    <p:sldLayoutId id="2147486303" r:id="rId57"/>
    <p:sldLayoutId id="2147486304" r:id="rId58"/>
    <p:sldLayoutId id="2147486305" r:id="rId59"/>
    <p:sldLayoutId id="2147486306" r:id="rId60"/>
    <p:sldLayoutId id="2147486307" r:id="rId61"/>
    <p:sldLayoutId id="2147486308" r:id="rId62"/>
    <p:sldLayoutId id="2147486309" r:id="rId63"/>
    <p:sldLayoutId id="2147486310" r:id="rId64"/>
    <p:sldLayoutId id="2147486311" r:id="rId65"/>
    <p:sldLayoutId id="2147486312" r:id="rId66"/>
    <p:sldLayoutId id="2147486313" r:id="rId67"/>
    <p:sldLayoutId id="2147486314" r:id="rId68"/>
    <p:sldLayoutId id="2147486315" r:id="rId69"/>
    <p:sldLayoutId id="2147486316" r:id="rId70"/>
    <p:sldLayoutId id="2147486317" r:id="rId71"/>
    <p:sldLayoutId id="2147486318" r:id="rId72"/>
    <p:sldLayoutId id="2147486319" r:id="rId73"/>
    <p:sldLayoutId id="2147486320" r:id="rId74"/>
    <p:sldLayoutId id="2147486321" r:id="rId75"/>
    <p:sldLayoutId id="2147486322" r:id="rId76"/>
    <p:sldLayoutId id="2147486323" r:id="rId77"/>
    <p:sldLayoutId id="2147486324" r:id="rId78"/>
    <p:sldLayoutId id="2147486325" r:id="rId79"/>
    <p:sldLayoutId id="2147486326" r:id="rId80"/>
    <p:sldLayoutId id="2147486327" r:id="rId81"/>
    <p:sldLayoutId id="2147486328" r:id="rId82"/>
    <p:sldLayoutId id="2147486329" r:id="rId83"/>
    <p:sldLayoutId id="2147486330" r:id="rId84"/>
    <p:sldLayoutId id="2147486331" r:id="rId85"/>
    <p:sldLayoutId id="2147486332" r:id="rId86"/>
    <p:sldLayoutId id="2147486333" r:id="rId87"/>
    <p:sldLayoutId id="2147486334" r:id="rId88"/>
    <p:sldLayoutId id="2147486335" r:id="rId89"/>
    <p:sldLayoutId id="2147486336" r:id="rId90"/>
    <p:sldLayoutId id="2147486337" r:id="rId91"/>
    <p:sldLayoutId id="2147486338" r:id="rId92"/>
    <p:sldLayoutId id="2147486339" r:id="rId93"/>
    <p:sldLayoutId id="2147486340" r:id="rId94"/>
    <p:sldLayoutId id="2147486341" r:id="rId95"/>
    <p:sldLayoutId id="2147486342" r:id="rId96"/>
    <p:sldLayoutId id="2147486343" r:id="rId97"/>
    <p:sldLayoutId id="2147486344" r:id="rId98"/>
    <p:sldLayoutId id="2147486345" r:id="rId99"/>
    <p:sldLayoutId id="2147486346" r:id="rId100"/>
    <p:sldLayoutId id="2147486347" r:id="rId101"/>
    <p:sldLayoutId id="2147486348" r:id="rId102"/>
    <p:sldLayoutId id="2147486349" r:id="rId103"/>
    <p:sldLayoutId id="2147486350" r:id="rId104"/>
    <p:sldLayoutId id="2147486351" r:id="rId105"/>
    <p:sldLayoutId id="2147486352" r:id="rId106"/>
    <p:sldLayoutId id="2147486353" r:id="rId107"/>
    <p:sldLayoutId id="2147486354" r:id="rId108"/>
    <p:sldLayoutId id="2147486355" r:id="rId109"/>
    <p:sldLayoutId id="2147486356" r:id="rId110"/>
    <p:sldLayoutId id="2147486357" r:id="rId111"/>
    <p:sldLayoutId id="2147486358" r:id="rId112"/>
    <p:sldLayoutId id="2147486359" r:id="rId113"/>
    <p:sldLayoutId id="2147486360" r:id="rId114"/>
    <p:sldLayoutId id="2147486361" r:id="rId115"/>
    <p:sldLayoutId id="2147486362" r:id="rId116"/>
    <p:sldLayoutId id="2147486363" r:id="rId117"/>
    <p:sldLayoutId id="2147486364" r:id="rId118"/>
    <p:sldLayoutId id="2147486365" r:id="rId119"/>
    <p:sldLayoutId id="2147486366" r:id="rId120"/>
    <p:sldLayoutId id="2147486367" r:id="rId121"/>
    <p:sldLayoutId id="2147486368" r:id="rId122"/>
    <p:sldLayoutId id="2147486369" r:id="rId123"/>
    <p:sldLayoutId id="2147486370" r:id="rId124"/>
    <p:sldLayoutId id="2147486371" r:id="rId125"/>
    <p:sldLayoutId id="2147486372" r:id="rId126"/>
    <p:sldLayoutId id="2147486373" r:id="rId127"/>
    <p:sldLayoutId id="2147486374" r:id="rId128"/>
    <p:sldLayoutId id="2147486375" r:id="rId129"/>
    <p:sldLayoutId id="2147486376" r:id="rId130"/>
    <p:sldLayoutId id="2147486377" r:id="rId131"/>
    <p:sldLayoutId id="2147486378" r:id="rId132"/>
    <p:sldLayoutId id="2147486379" r:id="rId133"/>
    <p:sldLayoutId id="2147486380" r:id="rId134"/>
    <p:sldLayoutId id="2147486381" r:id="rId135"/>
    <p:sldLayoutId id="2147486382" r:id="rId136"/>
    <p:sldLayoutId id="2147486383" r:id="rId137"/>
    <p:sldLayoutId id="2147486384" r:id="rId138"/>
    <p:sldLayoutId id="2147486385" r:id="rId139"/>
    <p:sldLayoutId id="2147486386" r:id="rId140"/>
    <p:sldLayoutId id="2147486387" r:id="rId141"/>
    <p:sldLayoutId id="2147486388" r:id="rId142"/>
    <p:sldLayoutId id="2147486389" r:id="rId143"/>
    <p:sldLayoutId id="2147486390" r:id="rId144"/>
    <p:sldLayoutId id="2147486391" r:id="rId145"/>
    <p:sldLayoutId id="2147486392" r:id="rId146"/>
    <p:sldLayoutId id="2147486393" r:id="rId147"/>
    <p:sldLayoutId id="2147486394" r:id="rId148"/>
    <p:sldLayoutId id="2147486395" r:id="rId149"/>
    <p:sldLayoutId id="2147486396" r:id="rId150"/>
    <p:sldLayoutId id="2147486397" r:id="rId151"/>
    <p:sldLayoutId id="2147486398" r:id="rId152"/>
    <p:sldLayoutId id="2147486399" r:id="rId153"/>
    <p:sldLayoutId id="2147486400" r:id="rId154"/>
    <p:sldLayoutId id="2147486401" r:id="rId155"/>
    <p:sldLayoutId id="2147486402" r:id="rId156"/>
    <p:sldLayoutId id="2147486403" r:id="rId157"/>
    <p:sldLayoutId id="2147486404" r:id="rId158"/>
    <p:sldLayoutId id="2147486405" r:id="rId159"/>
    <p:sldLayoutId id="2147486406" r:id="rId160"/>
    <p:sldLayoutId id="2147486407" r:id="rId161"/>
    <p:sldLayoutId id="2147486408" r:id="rId162"/>
    <p:sldLayoutId id="2147486409" r:id="rId163"/>
    <p:sldLayoutId id="2147486410" r:id="rId164"/>
    <p:sldLayoutId id="2147486411" r:id="rId165"/>
    <p:sldLayoutId id="2147486412" r:id="rId166"/>
    <p:sldLayoutId id="2147486413" r:id="rId167"/>
    <p:sldLayoutId id="2147486414" r:id="rId168"/>
    <p:sldLayoutId id="2147486415" r:id="rId169"/>
    <p:sldLayoutId id="2147486416" r:id="rId170"/>
    <p:sldLayoutId id="2147486417" r:id="rId171"/>
    <p:sldLayoutId id="2147486418" r:id="rId172"/>
    <p:sldLayoutId id="2147486419" r:id="rId173"/>
    <p:sldLayoutId id="2147486420" r:id="rId174"/>
    <p:sldLayoutId id="2147486421" r:id="rId175"/>
    <p:sldLayoutId id="2147486422" r:id="rId176"/>
    <p:sldLayoutId id="2147486423" r:id="rId177"/>
    <p:sldLayoutId id="2147486424" r:id="rId178"/>
    <p:sldLayoutId id="2147486425" r:id="rId179"/>
    <p:sldLayoutId id="2147486426" r:id="rId180"/>
    <p:sldLayoutId id="2147486427" r:id="rId181"/>
    <p:sldLayoutId id="2147486428" r:id="rId182"/>
    <p:sldLayoutId id="2147486429" r:id="rId183"/>
    <p:sldLayoutId id="2147486430" r:id="rId184"/>
    <p:sldLayoutId id="2147486431" r:id="rId185"/>
    <p:sldLayoutId id="2147486432" r:id="rId186"/>
    <p:sldLayoutId id="2147486433" r:id="rId187"/>
    <p:sldLayoutId id="2147486434" r:id="rId188"/>
    <p:sldLayoutId id="2147486435" r:id="rId189"/>
    <p:sldLayoutId id="2147486436" r:id="rId190"/>
    <p:sldLayoutId id="2147486437" r:id="rId191"/>
    <p:sldLayoutId id="2147486438" r:id="rId192"/>
    <p:sldLayoutId id="2147486439" r:id="rId193"/>
    <p:sldLayoutId id="2147486440" r:id="rId194"/>
    <p:sldLayoutId id="2147486441" r:id="rId195"/>
    <p:sldLayoutId id="2147486442" r:id="rId196"/>
    <p:sldLayoutId id="2147486443" r:id="rId197"/>
    <p:sldLayoutId id="2147486444" r:id="rId198"/>
    <p:sldLayoutId id="2147486445" r:id="rId199"/>
    <p:sldLayoutId id="2147486446" r:id="rId200"/>
    <p:sldLayoutId id="2147486447" r:id="rId201"/>
    <p:sldLayoutId id="2147486448" r:id="rId202"/>
    <p:sldLayoutId id="2147486449" r:id="rId203"/>
    <p:sldLayoutId id="2147486450" r:id="rId204"/>
    <p:sldLayoutId id="2147486451" r:id="rId205"/>
    <p:sldLayoutId id="2147486452" r:id="rId206"/>
    <p:sldLayoutId id="2147486453" r:id="rId207"/>
    <p:sldLayoutId id="2147486454" r:id="rId208"/>
    <p:sldLayoutId id="2147486455" r:id="rId209"/>
    <p:sldLayoutId id="2147486456" r:id="rId210"/>
    <p:sldLayoutId id="2147486457" r:id="rId211"/>
    <p:sldLayoutId id="2147486458" r:id="rId212"/>
    <p:sldLayoutId id="2147486459" r:id="rId213"/>
    <p:sldLayoutId id="2147486460" r:id="rId214"/>
    <p:sldLayoutId id="2147486461" r:id="rId215"/>
    <p:sldLayoutId id="2147486462" r:id="rId216"/>
    <p:sldLayoutId id="2147486463" r:id="rId217"/>
    <p:sldLayoutId id="2147486464" r:id="rId218"/>
    <p:sldLayoutId id="2147486465" r:id="rId219"/>
    <p:sldLayoutId id="2147486466" r:id="rId220"/>
    <p:sldLayoutId id="2147486467" r:id="rId221"/>
    <p:sldLayoutId id="2147486468" r:id="rId222"/>
    <p:sldLayoutId id="2147486469" r:id="rId223"/>
    <p:sldLayoutId id="2147486470" r:id="rId224"/>
    <p:sldLayoutId id="2147486471" r:id="rId225"/>
    <p:sldLayoutId id="2147486472" r:id="rId226"/>
    <p:sldLayoutId id="2147486473" r:id="rId227"/>
    <p:sldLayoutId id="2147486474" r:id="rId228"/>
    <p:sldLayoutId id="2147486475" r:id="rId229"/>
    <p:sldLayoutId id="2147486476" r:id="rId230"/>
    <p:sldLayoutId id="2147486477" r:id="rId231"/>
    <p:sldLayoutId id="2147486478" r:id="rId232"/>
    <p:sldLayoutId id="2147486479" r:id="rId233"/>
    <p:sldLayoutId id="2147486480" r:id="rId234"/>
    <p:sldLayoutId id="2147486481" r:id="rId235"/>
    <p:sldLayoutId id="2147486482" r:id="rId236"/>
    <p:sldLayoutId id="2147486483" r:id="rId237"/>
    <p:sldLayoutId id="2147486484" r:id="rId238"/>
    <p:sldLayoutId id="2147486485" r:id="rId239"/>
    <p:sldLayoutId id="2147486486" r:id="rId240"/>
    <p:sldLayoutId id="2147486487" r:id="rId241"/>
    <p:sldLayoutId id="2147486488" r:id="rId242"/>
    <p:sldLayoutId id="2147486489" r:id="rId243"/>
    <p:sldLayoutId id="2147486490" r:id="rId244"/>
    <p:sldLayoutId id="2147486491" r:id="rId245"/>
    <p:sldLayoutId id="2147486492" r:id="rId246"/>
    <p:sldLayoutId id="2147486493" r:id="rId247"/>
    <p:sldLayoutId id="2147486494" r:id="rId248"/>
    <p:sldLayoutId id="2147486495" r:id="rId249"/>
    <p:sldLayoutId id="2147486496" r:id="rId250"/>
    <p:sldLayoutId id="2147486497" r:id="rId251"/>
    <p:sldLayoutId id="2147486498" r:id="rId252"/>
    <p:sldLayoutId id="2147486499" r:id="rId253"/>
    <p:sldLayoutId id="2147486500" r:id="rId254"/>
    <p:sldLayoutId id="2147486501" r:id="rId255"/>
    <p:sldLayoutId id="2147486502" r:id="rId256"/>
    <p:sldLayoutId id="2147486503" r:id="rId257"/>
    <p:sldLayoutId id="2147486504" r:id="rId258"/>
    <p:sldLayoutId id="2147486505" r:id="rId259"/>
    <p:sldLayoutId id="2147486506" r:id="rId260"/>
    <p:sldLayoutId id="2147486507" r:id="rId261"/>
    <p:sldLayoutId id="2147486508" r:id="rId262"/>
    <p:sldLayoutId id="2147486509" r:id="rId263"/>
    <p:sldLayoutId id="2147486510" r:id="rId264"/>
    <p:sldLayoutId id="2147486511" r:id="rId265"/>
    <p:sldLayoutId id="2147486512" r:id="rId266"/>
    <p:sldLayoutId id="2147486513" r:id="rId267"/>
    <p:sldLayoutId id="2147486514" r:id="rId268"/>
    <p:sldLayoutId id="2147486515" r:id="rId269"/>
    <p:sldLayoutId id="2147486516" r:id="rId270"/>
    <p:sldLayoutId id="2147486517" r:id="rId271"/>
    <p:sldLayoutId id="2147486518" r:id="rId272"/>
    <p:sldLayoutId id="2147486519" r:id="rId273"/>
    <p:sldLayoutId id="2147486520" r:id="rId274"/>
    <p:sldLayoutId id="2147486521" r:id="rId275"/>
    <p:sldLayoutId id="2147486522" r:id="rId276"/>
    <p:sldLayoutId id="2147486523" r:id="rId277"/>
    <p:sldLayoutId id="2147486524" r:id="rId278"/>
    <p:sldLayoutId id="2147486525" r:id="rId279"/>
    <p:sldLayoutId id="2147486526" r:id="rId280"/>
    <p:sldLayoutId id="2147486527" r:id="rId281"/>
    <p:sldLayoutId id="2147486528" r:id="rId282"/>
    <p:sldLayoutId id="2147486529" r:id="rId283"/>
    <p:sldLayoutId id="2147486530" r:id="rId284"/>
    <p:sldLayoutId id="2147486531" r:id="rId285"/>
    <p:sldLayoutId id="2147486532" r:id="rId286"/>
    <p:sldLayoutId id="2147486533" r:id="rId287"/>
    <p:sldLayoutId id="2147486534" r:id="rId288"/>
    <p:sldLayoutId id="2147486535" r:id="rId289"/>
    <p:sldLayoutId id="2147486536" r:id="rId290"/>
    <p:sldLayoutId id="2147486537" r:id="rId291"/>
    <p:sldLayoutId id="2147486538" r:id="rId292"/>
    <p:sldLayoutId id="2147486539" r:id="rId293"/>
    <p:sldLayoutId id="2147486540" r:id="rId294"/>
    <p:sldLayoutId id="2147486541" r:id="rId295"/>
    <p:sldLayoutId id="2147486542" r:id="rId296"/>
    <p:sldLayoutId id="2147486543" r:id="rId297"/>
    <p:sldLayoutId id="2147486544" r:id="rId298"/>
    <p:sldLayoutId id="2147486545" r:id="rId299"/>
    <p:sldLayoutId id="2147486546" r:id="rId300"/>
    <p:sldLayoutId id="2147486547" r:id="rId301"/>
    <p:sldLayoutId id="2147486548" r:id="rId302"/>
    <p:sldLayoutId id="2147486549" r:id="rId303"/>
    <p:sldLayoutId id="2147486550" r:id="rId304"/>
    <p:sldLayoutId id="2147486551" r:id="rId305"/>
    <p:sldLayoutId id="2147486552" r:id="rId306"/>
    <p:sldLayoutId id="2147486553" r:id="rId307"/>
    <p:sldLayoutId id="2147486554" r:id="rId308"/>
    <p:sldLayoutId id="2147486555" r:id="rId309"/>
    <p:sldLayoutId id="2147486556" r:id="rId310"/>
    <p:sldLayoutId id="2147486557" r:id="rId311"/>
    <p:sldLayoutId id="2147486558" r:id="rId312"/>
    <p:sldLayoutId id="2147486559" r:id="rId313"/>
    <p:sldLayoutId id="2147486560" r:id="rId314"/>
    <p:sldLayoutId id="2147486561" r:id="rId315"/>
    <p:sldLayoutId id="2147486562" r:id="rId316"/>
    <p:sldLayoutId id="2147486563" r:id="rId317"/>
    <p:sldLayoutId id="2147486564" r:id="rId318"/>
    <p:sldLayoutId id="2147486565" r:id="rId319"/>
    <p:sldLayoutId id="2147486566" r:id="rId320"/>
    <p:sldLayoutId id="2147486567" r:id="rId321"/>
    <p:sldLayoutId id="2147486568" r:id="rId322"/>
    <p:sldLayoutId id="2147486569" r:id="rId323"/>
    <p:sldLayoutId id="2147486570" r:id="rId324"/>
    <p:sldLayoutId id="2147486571" r:id="rId325"/>
    <p:sldLayoutId id="2147486572" r:id="rId326"/>
    <p:sldLayoutId id="2147486573" r:id="rId327"/>
    <p:sldLayoutId id="2147486574" r:id="rId328"/>
    <p:sldLayoutId id="2147486575" r:id="rId329"/>
    <p:sldLayoutId id="2147486576"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0" i="0" u="none" strike="noStrike" cap="none" spc="0" baseline="0">
          <a:solidFill>
            <a:srgbClr val="8383AD"/>
          </a:solidFill>
          <a:uFillTx/>
          <a:latin typeface="+mj-lt"/>
          <a:ea typeface="+mj-ea"/>
          <a:cs typeface="+mj-cs"/>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0" i="0" u="none" strike="noStrike" cap="none" spc="0" baseline="0">
          <a:solidFill>
            <a:srgbClr val="8383AD"/>
          </a:solidFill>
          <a:uFillTx/>
          <a:latin typeface="+mj-lt"/>
          <a:ea typeface="+mj-ea"/>
          <a:cs typeface="+mj-cs"/>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0" i="0" u="none" strike="noStrike" cap="none" spc="0" baseline="0">
          <a:solidFill>
            <a:srgbClr val="8383AD"/>
          </a:solidFill>
          <a:uFillTx/>
          <a:latin typeface="+mj-lt"/>
          <a:ea typeface="+mj-ea"/>
          <a:cs typeface="+mj-cs"/>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0" i="0" u="none" strike="noStrike" cap="none" spc="0" baseline="0">
          <a:solidFill>
            <a:srgbClr val="8383AD"/>
          </a:solidFill>
          <a:uFillTx/>
          <a:latin typeface="+mj-lt"/>
          <a:ea typeface="+mj-ea"/>
          <a:cs typeface="+mj-cs"/>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rmAutofit/>
          </a:bodyPr>
          <a:lstStyle>
            <a:lvl1pPr rtl="1">
              <a:defRPr/>
            </a:lvl1pPr>
          </a:lstStyle>
          <a:p>
            <a:r>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lstStyle>
            <a:lvl1pPr rtl="1">
              <a:buBlip>
                <a:blip r:embed="rId332"/>
              </a:buBlip>
              <a:defRPr/>
            </a:lvl1pPr>
            <a:lvl2pPr rtl="1">
              <a:defRPr/>
            </a:lvl2pPr>
            <a:lvl3pPr rtl="1">
              <a:defRPr/>
            </a:lvl3pPr>
            <a:lvl4pPr rtl="1">
              <a:defRPr/>
            </a:lvl4pPr>
            <a:lvl5pPr rtl="1">
              <a:defRPr/>
            </a:lvl5pPr>
          </a:lstStyle>
          <a:p>
            <a:r>
              <a:t>Body Level One</a:t>
            </a:r>
          </a:p>
          <a:p>
            <a:pPr lvl="1"/>
            <a:r>
              <a:t>Body Level Two</a:t>
            </a:r>
          </a:p>
          <a:p>
            <a:pPr lvl="2"/>
            <a:r>
              <a:t>Body Level Three</a:t>
            </a:r>
          </a:p>
          <a:p>
            <a:pPr lvl="3"/>
            <a:r>
              <a:t>Body Level Four</a:t>
            </a:r>
          </a:p>
          <a:p>
            <a:pPr lvl="4"/>
            <a:r>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881619197"/>
      </p:ext>
    </p:extLst>
  </p:cSld>
  <p:clrMap bg1="dk1" tx1="lt1" bg2="dk2" tx2="lt2" accent1="accent1" accent2="accent2" accent3="accent3" accent4="accent4" accent5="accent5" accent6="accent6" hlink="hlink" folHlink="folHlink"/>
  <p:sldLayoutIdLst>
    <p:sldLayoutId id="2147486578" r:id="rId1"/>
    <p:sldLayoutId id="2147486579" r:id="rId2"/>
    <p:sldLayoutId id="2147486580" r:id="rId3"/>
    <p:sldLayoutId id="2147486581" r:id="rId4"/>
    <p:sldLayoutId id="2147486582" r:id="rId5"/>
    <p:sldLayoutId id="2147486583" r:id="rId6"/>
    <p:sldLayoutId id="2147486584" r:id="rId7"/>
    <p:sldLayoutId id="2147486585" r:id="rId8"/>
    <p:sldLayoutId id="2147486586" r:id="rId9"/>
    <p:sldLayoutId id="2147486587" r:id="rId10"/>
    <p:sldLayoutId id="2147486588" r:id="rId11"/>
    <p:sldLayoutId id="2147486589" r:id="rId12"/>
    <p:sldLayoutId id="2147486590" r:id="rId13"/>
    <p:sldLayoutId id="2147486591" r:id="rId14"/>
    <p:sldLayoutId id="2147486592" r:id="rId15"/>
    <p:sldLayoutId id="2147486593" r:id="rId16"/>
    <p:sldLayoutId id="2147486594" r:id="rId17"/>
    <p:sldLayoutId id="2147486595" r:id="rId18"/>
    <p:sldLayoutId id="2147486596" r:id="rId19"/>
    <p:sldLayoutId id="2147486597" r:id="rId20"/>
    <p:sldLayoutId id="2147486598" r:id="rId21"/>
    <p:sldLayoutId id="2147486599" r:id="rId22"/>
    <p:sldLayoutId id="2147486600" r:id="rId23"/>
    <p:sldLayoutId id="2147486601" r:id="rId24"/>
    <p:sldLayoutId id="2147486602" r:id="rId25"/>
    <p:sldLayoutId id="2147486603" r:id="rId26"/>
    <p:sldLayoutId id="2147486604" r:id="rId27"/>
    <p:sldLayoutId id="2147486605" r:id="rId28"/>
    <p:sldLayoutId id="2147486606" r:id="rId29"/>
    <p:sldLayoutId id="2147486607" r:id="rId30"/>
    <p:sldLayoutId id="2147486608" r:id="rId31"/>
    <p:sldLayoutId id="2147486609" r:id="rId32"/>
    <p:sldLayoutId id="2147486610" r:id="rId33"/>
    <p:sldLayoutId id="2147486611" r:id="rId34"/>
    <p:sldLayoutId id="2147486612" r:id="rId35"/>
    <p:sldLayoutId id="2147486613" r:id="rId36"/>
    <p:sldLayoutId id="2147486614" r:id="rId37"/>
    <p:sldLayoutId id="2147486615" r:id="rId38"/>
    <p:sldLayoutId id="2147486616" r:id="rId39"/>
    <p:sldLayoutId id="2147486617" r:id="rId40"/>
    <p:sldLayoutId id="2147486618" r:id="rId41"/>
    <p:sldLayoutId id="2147486619" r:id="rId42"/>
    <p:sldLayoutId id="2147486620" r:id="rId43"/>
    <p:sldLayoutId id="2147486621" r:id="rId44"/>
    <p:sldLayoutId id="2147486622" r:id="rId45"/>
    <p:sldLayoutId id="2147486623" r:id="rId46"/>
    <p:sldLayoutId id="2147486624" r:id="rId47"/>
    <p:sldLayoutId id="2147486625" r:id="rId48"/>
    <p:sldLayoutId id="2147486626" r:id="rId49"/>
    <p:sldLayoutId id="2147486627" r:id="rId50"/>
    <p:sldLayoutId id="2147486628" r:id="rId51"/>
    <p:sldLayoutId id="2147486629" r:id="rId52"/>
    <p:sldLayoutId id="2147486630" r:id="rId53"/>
    <p:sldLayoutId id="2147486631" r:id="rId54"/>
    <p:sldLayoutId id="2147486632" r:id="rId55"/>
    <p:sldLayoutId id="2147486633" r:id="rId56"/>
    <p:sldLayoutId id="2147486634" r:id="rId57"/>
    <p:sldLayoutId id="2147486635" r:id="rId58"/>
    <p:sldLayoutId id="2147486636" r:id="rId59"/>
    <p:sldLayoutId id="2147486637" r:id="rId60"/>
    <p:sldLayoutId id="2147486638" r:id="rId61"/>
    <p:sldLayoutId id="2147486639" r:id="rId62"/>
    <p:sldLayoutId id="2147486640" r:id="rId63"/>
    <p:sldLayoutId id="2147486641" r:id="rId64"/>
    <p:sldLayoutId id="2147486642" r:id="rId65"/>
    <p:sldLayoutId id="2147486643" r:id="rId66"/>
    <p:sldLayoutId id="2147486644" r:id="rId67"/>
    <p:sldLayoutId id="2147486645" r:id="rId68"/>
    <p:sldLayoutId id="2147486646" r:id="rId69"/>
    <p:sldLayoutId id="2147486647" r:id="rId70"/>
    <p:sldLayoutId id="2147486648" r:id="rId71"/>
    <p:sldLayoutId id="2147486649" r:id="rId72"/>
    <p:sldLayoutId id="2147486650" r:id="rId73"/>
    <p:sldLayoutId id="2147486651" r:id="rId74"/>
    <p:sldLayoutId id="2147486652" r:id="rId75"/>
    <p:sldLayoutId id="2147486653" r:id="rId76"/>
    <p:sldLayoutId id="2147486654" r:id="rId77"/>
    <p:sldLayoutId id="2147486655" r:id="rId78"/>
    <p:sldLayoutId id="2147486656" r:id="rId79"/>
    <p:sldLayoutId id="2147486657" r:id="rId80"/>
    <p:sldLayoutId id="2147486658" r:id="rId81"/>
    <p:sldLayoutId id="2147486659" r:id="rId82"/>
    <p:sldLayoutId id="2147486660" r:id="rId83"/>
    <p:sldLayoutId id="2147486661" r:id="rId84"/>
    <p:sldLayoutId id="2147486662" r:id="rId85"/>
    <p:sldLayoutId id="2147486663" r:id="rId86"/>
    <p:sldLayoutId id="2147486664" r:id="rId87"/>
    <p:sldLayoutId id="2147486665" r:id="rId88"/>
    <p:sldLayoutId id="2147486666" r:id="rId89"/>
    <p:sldLayoutId id="2147486667" r:id="rId90"/>
    <p:sldLayoutId id="2147486668" r:id="rId91"/>
    <p:sldLayoutId id="2147486669" r:id="rId92"/>
    <p:sldLayoutId id="2147486670" r:id="rId93"/>
    <p:sldLayoutId id="2147486671" r:id="rId94"/>
    <p:sldLayoutId id="2147486672" r:id="rId95"/>
    <p:sldLayoutId id="2147486673" r:id="rId96"/>
    <p:sldLayoutId id="2147486674" r:id="rId97"/>
    <p:sldLayoutId id="2147486675" r:id="rId98"/>
    <p:sldLayoutId id="2147486676" r:id="rId99"/>
    <p:sldLayoutId id="2147486677" r:id="rId100"/>
    <p:sldLayoutId id="2147486678" r:id="rId101"/>
    <p:sldLayoutId id="2147486679" r:id="rId102"/>
    <p:sldLayoutId id="2147486680" r:id="rId103"/>
    <p:sldLayoutId id="2147486681" r:id="rId104"/>
    <p:sldLayoutId id="2147486682" r:id="rId105"/>
    <p:sldLayoutId id="2147486683" r:id="rId106"/>
    <p:sldLayoutId id="2147486684" r:id="rId107"/>
    <p:sldLayoutId id="2147486685" r:id="rId108"/>
    <p:sldLayoutId id="2147486686" r:id="rId109"/>
    <p:sldLayoutId id="2147486687" r:id="rId110"/>
    <p:sldLayoutId id="2147486688" r:id="rId111"/>
    <p:sldLayoutId id="2147486689" r:id="rId112"/>
    <p:sldLayoutId id="2147486690" r:id="rId113"/>
    <p:sldLayoutId id="2147486691" r:id="rId114"/>
    <p:sldLayoutId id="2147486692" r:id="rId115"/>
    <p:sldLayoutId id="2147486693" r:id="rId116"/>
    <p:sldLayoutId id="2147486694" r:id="rId117"/>
    <p:sldLayoutId id="2147486695" r:id="rId118"/>
    <p:sldLayoutId id="2147486696" r:id="rId119"/>
    <p:sldLayoutId id="2147486697" r:id="rId120"/>
    <p:sldLayoutId id="2147486698" r:id="rId121"/>
    <p:sldLayoutId id="2147486699" r:id="rId122"/>
    <p:sldLayoutId id="2147486700" r:id="rId123"/>
    <p:sldLayoutId id="2147486701" r:id="rId124"/>
    <p:sldLayoutId id="2147486702" r:id="rId125"/>
    <p:sldLayoutId id="2147486703" r:id="rId126"/>
    <p:sldLayoutId id="2147486704" r:id="rId127"/>
    <p:sldLayoutId id="2147486705" r:id="rId128"/>
    <p:sldLayoutId id="2147486706" r:id="rId129"/>
    <p:sldLayoutId id="2147486707" r:id="rId130"/>
    <p:sldLayoutId id="2147486708" r:id="rId131"/>
    <p:sldLayoutId id="2147486709" r:id="rId132"/>
    <p:sldLayoutId id="2147486710" r:id="rId133"/>
    <p:sldLayoutId id="2147486711" r:id="rId134"/>
    <p:sldLayoutId id="2147486712" r:id="rId135"/>
    <p:sldLayoutId id="2147486713" r:id="rId136"/>
    <p:sldLayoutId id="2147486714" r:id="rId137"/>
    <p:sldLayoutId id="2147486715" r:id="rId138"/>
    <p:sldLayoutId id="2147486716" r:id="rId139"/>
    <p:sldLayoutId id="2147486717" r:id="rId140"/>
    <p:sldLayoutId id="2147486718" r:id="rId141"/>
    <p:sldLayoutId id="2147486719" r:id="rId142"/>
    <p:sldLayoutId id="2147486720" r:id="rId143"/>
    <p:sldLayoutId id="2147486721" r:id="rId144"/>
    <p:sldLayoutId id="2147486722" r:id="rId145"/>
    <p:sldLayoutId id="2147486723" r:id="rId146"/>
    <p:sldLayoutId id="2147486724" r:id="rId147"/>
    <p:sldLayoutId id="2147486725" r:id="rId148"/>
    <p:sldLayoutId id="2147486726" r:id="rId149"/>
    <p:sldLayoutId id="2147486727" r:id="rId150"/>
    <p:sldLayoutId id="2147486728" r:id="rId151"/>
    <p:sldLayoutId id="2147486729" r:id="rId152"/>
    <p:sldLayoutId id="2147486730" r:id="rId153"/>
    <p:sldLayoutId id="2147486731" r:id="rId154"/>
    <p:sldLayoutId id="2147486732" r:id="rId155"/>
    <p:sldLayoutId id="2147486733" r:id="rId156"/>
    <p:sldLayoutId id="2147486734" r:id="rId157"/>
    <p:sldLayoutId id="2147486735" r:id="rId158"/>
    <p:sldLayoutId id="2147486736" r:id="rId159"/>
    <p:sldLayoutId id="2147486737" r:id="rId160"/>
    <p:sldLayoutId id="2147486738" r:id="rId161"/>
    <p:sldLayoutId id="2147486739" r:id="rId162"/>
    <p:sldLayoutId id="2147486740" r:id="rId163"/>
    <p:sldLayoutId id="2147486741" r:id="rId164"/>
    <p:sldLayoutId id="2147486742" r:id="rId165"/>
    <p:sldLayoutId id="2147486743" r:id="rId166"/>
    <p:sldLayoutId id="2147486744" r:id="rId167"/>
    <p:sldLayoutId id="2147486745" r:id="rId168"/>
    <p:sldLayoutId id="2147486746" r:id="rId169"/>
    <p:sldLayoutId id="2147486747" r:id="rId170"/>
    <p:sldLayoutId id="2147486748" r:id="rId171"/>
    <p:sldLayoutId id="2147486749" r:id="rId172"/>
    <p:sldLayoutId id="2147486750" r:id="rId173"/>
    <p:sldLayoutId id="2147486751" r:id="rId174"/>
    <p:sldLayoutId id="2147486752" r:id="rId175"/>
    <p:sldLayoutId id="2147486753" r:id="rId176"/>
    <p:sldLayoutId id="2147486754" r:id="rId177"/>
    <p:sldLayoutId id="2147486755" r:id="rId178"/>
    <p:sldLayoutId id="2147486756" r:id="rId179"/>
    <p:sldLayoutId id="2147486757" r:id="rId180"/>
    <p:sldLayoutId id="2147486758" r:id="rId181"/>
    <p:sldLayoutId id="2147486759" r:id="rId182"/>
    <p:sldLayoutId id="2147486760" r:id="rId183"/>
    <p:sldLayoutId id="2147486761" r:id="rId184"/>
    <p:sldLayoutId id="2147486762" r:id="rId185"/>
    <p:sldLayoutId id="2147486763" r:id="rId186"/>
    <p:sldLayoutId id="2147486764" r:id="rId187"/>
    <p:sldLayoutId id="2147486765" r:id="rId188"/>
    <p:sldLayoutId id="2147486766" r:id="rId189"/>
    <p:sldLayoutId id="2147486767" r:id="rId190"/>
    <p:sldLayoutId id="2147486768" r:id="rId191"/>
    <p:sldLayoutId id="2147486769" r:id="rId192"/>
    <p:sldLayoutId id="2147486770" r:id="rId193"/>
    <p:sldLayoutId id="2147486771" r:id="rId194"/>
    <p:sldLayoutId id="2147486772" r:id="rId195"/>
    <p:sldLayoutId id="2147486773" r:id="rId196"/>
    <p:sldLayoutId id="2147486774" r:id="rId197"/>
    <p:sldLayoutId id="2147486775" r:id="rId198"/>
    <p:sldLayoutId id="2147486776" r:id="rId199"/>
    <p:sldLayoutId id="2147486777" r:id="rId200"/>
    <p:sldLayoutId id="2147486778" r:id="rId201"/>
    <p:sldLayoutId id="2147486779" r:id="rId202"/>
    <p:sldLayoutId id="2147486780" r:id="rId203"/>
    <p:sldLayoutId id="2147486781" r:id="rId204"/>
    <p:sldLayoutId id="2147486782" r:id="rId205"/>
    <p:sldLayoutId id="2147486783" r:id="rId206"/>
    <p:sldLayoutId id="2147486784" r:id="rId207"/>
    <p:sldLayoutId id="2147486785" r:id="rId208"/>
    <p:sldLayoutId id="2147486786" r:id="rId209"/>
    <p:sldLayoutId id="2147486787" r:id="rId210"/>
    <p:sldLayoutId id="2147486788" r:id="rId211"/>
    <p:sldLayoutId id="2147486789" r:id="rId212"/>
    <p:sldLayoutId id="2147486790" r:id="rId213"/>
    <p:sldLayoutId id="2147486791" r:id="rId214"/>
    <p:sldLayoutId id="2147486792" r:id="rId215"/>
    <p:sldLayoutId id="2147486793" r:id="rId216"/>
    <p:sldLayoutId id="2147486794" r:id="rId217"/>
    <p:sldLayoutId id="2147486795" r:id="rId218"/>
    <p:sldLayoutId id="2147486796" r:id="rId219"/>
    <p:sldLayoutId id="2147486797" r:id="rId220"/>
    <p:sldLayoutId id="2147486798" r:id="rId221"/>
    <p:sldLayoutId id="2147486799" r:id="rId222"/>
    <p:sldLayoutId id="2147486800" r:id="rId223"/>
    <p:sldLayoutId id="2147486801" r:id="rId224"/>
    <p:sldLayoutId id="2147486802" r:id="rId225"/>
    <p:sldLayoutId id="2147486803" r:id="rId226"/>
    <p:sldLayoutId id="2147486804" r:id="rId227"/>
    <p:sldLayoutId id="2147486805" r:id="rId228"/>
    <p:sldLayoutId id="2147486806" r:id="rId229"/>
    <p:sldLayoutId id="2147486807" r:id="rId230"/>
    <p:sldLayoutId id="2147486808" r:id="rId231"/>
    <p:sldLayoutId id="2147486809" r:id="rId232"/>
    <p:sldLayoutId id="2147486810" r:id="rId233"/>
    <p:sldLayoutId id="2147486811" r:id="rId234"/>
    <p:sldLayoutId id="2147486812" r:id="rId235"/>
    <p:sldLayoutId id="2147486813" r:id="rId236"/>
    <p:sldLayoutId id="2147486814" r:id="rId237"/>
    <p:sldLayoutId id="2147486815" r:id="rId238"/>
    <p:sldLayoutId id="2147486816" r:id="rId239"/>
    <p:sldLayoutId id="2147486817" r:id="rId240"/>
    <p:sldLayoutId id="2147486818" r:id="rId241"/>
    <p:sldLayoutId id="2147486819" r:id="rId242"/>
    <p:sldLayoutId id="2147486820" r:id="rId243"/>
    <p:sldLayoutId id="2147486821" r:id="rId244"/>
    <p:sldLayoutId id="2147486822" r:id="rId245"/>
    <p:sldLayoutId id="2147486823" r:id="rId246"/>
    <p:sldLayoutId id="2147486824" r:id="rId247"/>
    <p:sldLayoutId id="2147486825" r:id="rId248"/>
    <p:sldLayoutId id="2147486826" r:id="rId249"/>
    <p:sldLayoutId id="2147486827" r:id="rId250"/>
    <p:sldLayoutId id="2147486828" r:id="rId251"/>
    <p:sldLayoutId id="2147486829" r:id="rId252"/>
    <p:sldLayoutId id="2147486830" r:id="rId253"/>
    <p:sldLayoutId id="2147486831" r:id="rId254"/>
    <p:sldLayoutId id="2147486832" r:id="rId255"/>
    <p:sldLayoutId id="2147486833" r:id="rId256"/>
    <p:sldLayoutId id="2147486834" r:id="rId257"/>
    <p:sldLayoutId id="2147486835" r:id="rId258"/>
    <p:sldLayoutId id="2147486836" r:id="rId259"/>
    <p:sldLayoutId id="2147486837" r:id="rId260"/>
    <p:sldLayoutId id="2147486838" r:id="rId261"/>
    <p:sldLayoutId id="2147486839" r:id="rId262"/>
    <p:sldLayoutId id="2147486840" r:id="rId263"/>
    <p:sldLayoutId id="2147486841" r:id="rId264"/>
    <p:sldLayoutId id="2147486842" r:id="rId265"/>
    <p:sldLayoutId id="2147486843" r:id="rId266"/>
    <p:sldLayoutId id="2147486844" r:id="rId267"/>
    <p:sldLayoutId id="2147486845" r:id="rId268"/>
    <p:sldLayoutId id="2147486846" r:id="rId269"/>
    <p:sldLayoutId id="2147486847" r:id="rId270"/>
    <p:sldLayoutId id="2147486848" r:id="rId271"/>
    <p:sldLayoutId id="2147486849" r:id="rId272"/>
    <p:sldLayoutId id="2147486850" r:id="rId273"/>
    <p:sldLayoutId id="2147486851" r:id="rId274"/>
    <p:sldLayoutId id="2147486852" r:id="rId275"/>
    <p:sldLayoutId id="2147486853" r:id="rId276"/>
    <p:sldLayoutId id="2147486854" r:id="rId277"/>
    <p:sldLayoutId id="2147486855" r:id="rId278"/>
    <p:sldLayoutId id="2147486856" r:id="rId279"/>
    <p:sldLayoutId id="2147486857" r:id="rId280"/>
    <p:sldLayoutId id="2147486858" r:id="rId281"/>
    <p:sldLayoutId id="2147486859" r:id="rId282"/>
    <p:sldLayoutId id="2147486860" r:id="rId283"/>
    <p:sldLayoutId id="2147486861" r:id="rId284"/>
    <p:sldLayoutId id="2147486862" r:id="rId285"/>
    <p:sldLayoutId id="2147486863" r:id="rId286"/>
    <p:sldLayoutId id="2147486864" r:id="rId287"/>
    <p:sldLayoutId id="2147486865" r:id="rId288"/>
    <p:sldLayoutId id="2147486866" r:id="rId289"/>
    <p:sldLayoutId id="2147486867" r:id="rId290"/>
    <p:sldLayoutId id="2147486868" r:id="rId291"/>
    <p:sldLayoutId id="2147486869" r:id="rId292"/>
    <p:sldLayoutId id="2147486870" r:id="rId293"/>
    <p:sldLayoutId id="2147486871" r:id="rId294"/>
    <p:sldLayoutId id="2147486872" r:id="rId295"/>
    <p:sldLayoutId id="2147486873" r:id="rId296"/>
    <p:sldLayoutId id="2147486874" r:id="rId297"/>
    <p:sldLayoutId id="2147486875" r:id="rId298"/>
    <p:sldLayoutId id="2147486876" r:id="rId299"/>
    <p:sldLayoutId id="2147486877" r:id="rId300"/>
    <p:sldLayoutId id="2147486878" r:id="rId301"/>
    <p:sldLayoutId id="2147486879" r:id="rId302"/>
    <p:sldLayoutId id="2147486880" r:id="rId303"/>
    <p:sldLayoutId id="2147486881" r:id="rId304"/>
    <p:sldLayoutId id="2147486882" r:id="rId305"/>
    <p:sldLayoutId id="2147486883" r:id="rId306"/>
    <p:sldLayoutId id="2147486884" r:id="rId307"/>
    <p:sldLayoutId id="2147486885" r:id="rId308"/>
    <p:sldLayoutId id="2147486886" r:id="rId309"/>
    <p:sldLayoutId id="2147486887" r:id="rId310"/>
    <p:sldLayoutId id="2147486888" r:id="rId311"/>
    <p:sldLayoutId id="2147486889" r:id="rId312"/>
    <p:sldLayoutId id="2147486890" r:id="rId313"/>
    <p:sldLayoutId id="2147486891" r:id="rId314"/>
    <p:sldLayoutId id="2147486892" r:id="rId315"/>
    <p:sldLayoutId id="2147486893" r:id="rId316"/>
    <p:sldLayoutId id="2147486894" r:id="rId317"/>
    <p:sldLayoutId id="2147486895" r:id="rId318"/>
    <p:sldLayoutId id="2147486896" r:id="rId319"/>
    <p:sldLayoutId id="2147486897" r:id="rId320"/>
    <p:sldLayoutId id="2147486898" r:id="rId321"/>
    <p:sldLayoutId id="2147486899" r:id="rId322"/>
    <p:sldLayoutId id="2147486900" r:id="rId323"/>
    <p:sldLayoutId id="2147486901" r:id="rId324"/>
    <p:sldLayoutId id="2147486902" r:id="rId325"/>
    <p:sldLayoutId id="2147486903" r:id="rId326"/>
    <p:sldLayoutId id="2147486904" r:id="rId327"/>
    <p:sldLayoutId id="2147486905" r:id="rId328"/>
    <p:sldLayoutId id="2147486906" r:id="rId329"/>
    <p:sldLayoutId id="2147486907" r:id="rId33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32"/>
        </a:buBlip>
        <a:tabLst/>
        <a:defRPr sz="3200" b="0" i="0" u="none" strike="noStrike" cap="none" spc="0" baseline="0">
          <a:solidFill>
            <a:srgbClr val="8383AD"/>
          </a:solidFill>
          <a:uFillTx/>
          <a:latin typeface="+mj-lt"/>
          <a:ea typeface="+mj-ea"/>
          <a:cs typeface="+mj-cs"/>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0" i="0" u="none" strike="noStrike" cap="none" spc="0" baseline="0">
          <a:solidFill>
            <a:srgbClr val="8383AD"/>
          </a:solidFill>
          <a:uFillTx/>
          <a:latin typeface="+mj-lt"/>
          <a:ea typeface="+mj-ea"/>
          <a:cs typeface="+mj-cs"/>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0" i="0" u="none" strike="noStrike" cap="none" spc="0" baseline="0">
          <a:solidFill>
            <a:srgbClr val="8383AD"/>
          </a:solidFill>
          <a:uFillTx/>
          <a:latin typeface="+mj-lt"/>
          <a:ea typeface="+mj-ea"/>
          <a:cs typeface="+mj-cs"/>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0" i="0" u="none" strike="noStrike" cap="none" spc="0" baseline="0">
          <a:solidFill>
            <a:srgbClr val="8383AD"/>
          </a:solidFill>
          <a:uFillTx/>
          <a:latin typeface="+mj-lt"/>
          <a:ea typeface="+mj-ea"/>
          <a:cs typeface="+mj-cs"/>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4072436754"/>
      </p:ext>
    </p:extLst>
  </p:cSld>
  <p:clrMap bg1="lt1" tx1="dk1" bg2="lt2" tx2="dk2" accent1="accent1" accent2="accent2" accent3="accent3" accent4="accent4" accent5="accent5" accent6="accent6" hlink="hlink" folHlink="folHlink"/>
  <p:sldLayoutIdLst>
    <p:sldLayoutId id="2147486909" r:id="rId1"/>
    <p:sldLayoutId id="2147486910" r:id="rId2"/>
    <p:sldLayoutId id="2147486911" r:id="rId3"/>
    <p:sldLayoutId id="2147486912" r:id="rId4"/>
    <p:sldLayoutId id="2147486913" r:id="rId5"/>
    <p:sldLayoutId id="2147486914" r:id="rId6"/>
    <p:sldLayoutId id="2147486915" r:id="rId7"/>
    <p:sldLayoutId id="2147486916" r:id="rId8"/>
    <p:sldLayoutId id="2147486917" r:id="rId9"/>
    <p:sldLayoutId id="2147486918" r:id="rId10"/>
    <p:sldLayoutId id="2147486919" r:id="rId11"/>
    <p:sldLayoutId id="2147486920"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71455950"/>
      </p:ext>
    </p:extLst>
  </p:cSld>
  <p:clrMap bg1="lt1" tx1="dk1" bg2="lt2" tx2="dk2" accent1="accent1" accent2="accent2" accent3="accent3" accent4="accent4" accent5="accent5" accent6="accent6" hlink="hlink" folHlink="folHlink"/>
  <p:sldLayoutIdLst>
    <p:sldLayoutId id="2147486922" r:id="rId1"/>
    <p:sldLayoutId id="2147486923" r:id="rId2"/>
    <p:sldLayoutId id="2147486924" r:id="rId3"/>
    <p:sldLayoutId id="2147486925" r:id="rId4"/>
    <p:sldLayoutId id="2147486926" r:id="rId5"/>
    <p:sldLayoutId id="2147486927" r:id="rId6"/>
    <p:sldLayoutId id="2147486928" r:id="rId7"/>
    <p:sldLayoutId id="2147486929" r:id="rId8"/>
    <p:sldLayoutId id="2147486930" r:id="rId9"/>
    <p:sldLayoutId id="2147486931" r:id="rId10"/>
    <p:sldLayoutId id="214748693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849" indent="-342849" algn="l" rtl="0" eaLnBrk="0" fontAlgn="base" hangingPunct="0">
        <a:spcBef>
          <a:spcPct val="20000"/>
        </a:spcBef>
        <a:spcAft>
          <a:spcPct val="0"/>
        </a:spcAft>
        <a:buChar char="•"/>
        <a:defRPr sz="3200">
          <a:solidFill>
            <a:schemeClr val="tx1"/>
          </a:solidFill>
          <a:latin typeface="+mn-lt"/>
          <a:ea typeface="+mn-ea"/>
          <a:cs typeface="+mn-cs"/>
        </a:defRPr>
      </a:lvl1pPr>
      <a:lvl2pPr marL="742839" indent="-285708" algn="l" rtl="0" eaLnBrk="0" fontAlgn="base" hangingPunct="0">
        <a:spcBef>
          <a:spcPct val="20000"/>
        </a:spcBef>
        <a:spcAft>
          <a:spcPct val="0"/>
        </a:spcAft>
        <a:buChar char="–"/>
        <a:defRPr sz="2800">
          <a:solidFill>
            <a:schemeClr val="tx1"/>
          </a:solidFill>
          <a:latin typeface="+mn-lt"/>
          <a:ea typeface="+mn-ea"/>
          <a:cs typeface="+mn-cs"/>
        </a:defRPr>
      </a:lvl2pPr>
      <a:lvl3pPr marL="1142829" indent="-228567" algn="l" rtl="0" eaLnBrk="0" fontAlgn="base" hangingPunct="0">
        <a:spcBef>
          <a:spcPct val="20000"/>
        </a:spcBef>
        <a:spcAft>
          <a:spcPct val="0"/>
        </a:spcAft>
        <a:buChar char="•"/>
        <a:defRPr sz="2400">
          <a:solidFill>
            <a:schemeClr val="tx1"/>
          </a:solidFill>
          <a:latin typeface="+mn-lt"/>
          <a:ea typeface="+mn-ea"/>
          <a:cs typeface="+mn-cs"/>
        </a:defRPr>
      </a:lvl3pPr>
      <a:lvl4pPr marL="1599961" indent="-228567" algn="l" rtl="0" eaLnBrk="0" fontAlgn="base" hangingPunct="0">
        <a:spcBef>
          <a:spcPct val="20000"/>
        </a:spcBef>
        <a:spcAft>
          <a:spcPct val="0"/>
        </a:spcAft>
        <a:buChar char="–"/>
        <a:defRPr sz="2000">
          <a:solidFill>
            <a:schemeClr val="tx1"/>
          </a:solidFill>
          <a:latin typeface="+mn-lt"/>
          <a:ea typeface="+mn-ea"/>
          <a:cs typeface="+mn-cs"/>
        </a:defRPr>
      </a:lvl4pPr>
      <a:lvl5pPr marL="2057094" indent="-228567" algn="l" rtl="0" eaLnBrk="0" fontAlgn="base" hangingPunct="0">
        <a:spcBef>
          <a:spcPct val="20000"/>
        </a:spcBef>
        <a:spcAft>
          <a:spcPct val="0"/>
        </a:spcAft>
        <a:buChar char="»"/>
        <a:defRPr sz="2000">
          <a:solidFill>
            <a:schemeClr val="tx1"/>
          </a:solidFill>
          <a:latin typeface="+mn-lt"/>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fld id="{2EE7642A-7B80-D448-BF65-EEDFC4BA5E40}" type="slidenum">
              <a:rPr lang="en-US" sz="1800" smtClean="0">
                <a:latin typeface="Arial" charset="0"/>
                <a:cs typeface="DejaVu Sans" charset="0"/>
              </a:rPr>
              <a:pPr defTabSz="321311"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3908838369"/>
      </p:ext>
    </p:extLst>
  </p:cSld>
  <p:clrMap bg1="lt1" tx1="dk1" bg2="lt2" tx2="dk2" accent1="accent1" accent2="accent2" accent3="accent3" accent4="accent4" accent5="accent5" accent6="accent6" hlink="hlink" folHlink="folHlink"/>
  <p:sldLayoutIdLst>
    <p:sldLayoutId id="2147486934" r:id="rId1"/>
    <p:sldLayoutId id="2147486935" r:id="rId2"/>
    <p:sldLayoutId id="2147486936" r:id="rId3"/>
    <p:sldLayoutId id="2147486937" r:id="rId4"/>
    <p:sldLayoutId id="2147486938" r:id="rId5"/>
    <p:sldLayoutId id="2147486939" r:id="rId6"/>
    <p:sldLayoutId id="2147486940" r:id="rId7"/>
    <p:sldLayoutId id="2147486941" r:id="rId8"/>
    <p:sldLayoutId id="2147486942" r:id="rId9"/>
    <p:sldLayoutId id="2147486943" r:id="rId10"/>
    <p:sldLayoutId id="2147486944" r:id="rId11"/>
  </p:sldLayoutIdLst>
  <p:txStyles>
    <p:titleStyle>
      <a:lvl1pPr algn="ctr" defTabSz="321311"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3200400" cy="6858000"/>
            <a:chOff x="0" y="0"/>
            <a:chExt cx="2016" cy="4320"/>
          </a:xfrm>
          <a:solidFill>
            <a:schemeClr val="accent5"/>
          </a:solidFill>
        </p:grpSpPr>
        <p:sp>
          <p:nvSpPr>
            <p:cNvPr id="1036" name="Rectangle 3"/>
            <p:cNvSpPr>
              <a:spLocks noChangeArrowheads="1"/>
            </p:cNvSpPr>
            <p:nvPr/>
          </p:nvSpPr>
          <p:spPr bwMode="auto">
            <a:xfrm>
              <a:off x="0" y="0"/>
              <a:ext cx="480" cy="4320"/>
            </a:xfrm>
            <a:prstGeom prst="rect">
              <a:avLst/>
            </a:prstGeom>
            <a:grpFill/>
            <a:ln w="9525">
              <a:noFill/>
              <a:miter lim="800000"/>
              <a:headEnd/>
              <a:tailEnd/>
            </a:ln>
          </p:spPr>
          <p:txBody>
            <a:bodyPr wrap="none" anchor="ctr"/>
            <a:lstStyle/>
            <a:p>
              <a:pPr>
                <a:defRPr/>
              </a:pPr>
              <a:endParaRPr lang="en-US">
                <a:solidFill>
                  <a:srgbClr val="003366"/>
                </a:solidFill>
                <a:ea typeface="ＭＳ Ｐゴシック" charset="-128"/>
                <a:cs typeface="ＭＳ Ｐゴシック" charset="-128"/>
              </a:endParaRPr>
            </a:p>
          </p:txBody>
        </p:sp>
        <p:sp>
          <p:nvSpPr>
            <p:cNvPr id="1037" name="Rectangle 4"/>
            <p:cNvSpPr>
              <a:spLocks noChangeArrowheads="1"/>
            </p:cNvSpPr>
            <p:nvPr/>
          </p:nvSpPr>
          <p:spPr bwMode="auto">
            <a:xfrm>
              <a:off x="432" y="0"/>
              <a:ext cx="1584" cy="672"/>
            </a:xfrm>
            <a:prstGeom prst="rect">
              <a:avLst/>
            </a:prstGeom>
            <a:grpFill/>
            <a:ln w="9525">
              <a:noFill/>
              <a:miter lim="800000"/>
              <a:headEnd/>
              <a:tailEnd/>
            </a:ln>
          </p:spPr>
          <p:txBody>
            <a:bodyPr wrap="none" anchor="ctr"/>
            <a:lstStyle/>
            <a:p>
              <a:pPr>
                <a:defRPr/>
              </a:pPr>
              <a:endParaRPr lang="en-US">
                <a:solidFill>
                  <a:srgbClr val="003366"/>
                </a:solidFill>
                <a:ea typeface="ＭＳ Ｐゴシック" charset="-128"/>
                <a:cs typeface="ＭＳ Ｐゴシック" charset="-128"/>
              </a:endParaRPr>
            </a:p>
          </p:txBody>
        </p:sp>
      </p:grpSp>
      <p:sp>
        <p:nvSpPr>
          <p:cNvPr id="11673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376" tIns="45688" rIns="91376" bIns="45688" anchor="ctr"/>
          <a:lstStyle/>
          <a:p>
            <a:pPr algn="ctr"/>
            <a:endParaRPr kumimoji="1" lang="en-US">
              <a:solidFill>
                <a:srgbClr val="003366"/>
              </a:solidFill>
            </a:endParaRPr>
          </a:p>
        </p:txBody>
      </p:sp>
      <p:sp>
        <p:nvSpPr>
          <p:cNvPr id="11674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b" anchorCtr="0" compatLnSpc="1">
            <a:prstTxWarp prst="textNoShape">
              <a:avLst/>
            </a:prstTxWarp>
          </a:bodyPr>
          <a:lstStyle/>
          <a:p>
            <a:pPr lvl="0"/>
            <a:r>
              <a:rPr lang="en-US"/>
              <a:t>Click to edit Master title style</a:t>
            </a:r>
          </a:p>
        </p:txBody>
      </p:sp>
      <p:sp>
        <p:nvSpPr>
          <p:cNvPr id="11674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6" name="Rectangle 8"/>
          <p:cNvSpPr>
            <a:spLocks noGrp="1" noChangeArrowheads="1"/>
          </p:cNvSpPr>
          <p:nvPr>
            <p:ph type="dt" sz="half" idx="2"/>
          </p:nvPr>
        </p:nvSpPr>
        <p:spPr bwMode="auto">
          <a:xfrm>
            <a:off x="7010400" y="6549972"/>
            <a:ext cx="19050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r" eaLnBrk="1" hangingPunct="1">
              <a:defRPr sz="1400">
                <a:solidFill>
                  <a:srgbClr val="003366"/>
                </a:solidFill>
                <a:latin typeface="Arial"/>
                <a:ea typeface="+mn-ea"/>
                <a:cs typeface="+mn-cs"/>
              </a:defRPr>
            </a:lvl1pPr>
          </a:lstStyle>
          <a:p>
            <a:pPr>
              <a:defRPr/>
            </a:pPr>
            <a:endParaRPr lang="en-US"/>
          </a:p>
        </p:txBody>
      </p:sp>
      <p:sp>
        <p:nvSpPr>
          <p:cNvPr id="7177" name="Rectangle 9"/>
          <p:cNvSpPr>
            <a:spLocks noGrp="1" noChangeArrowheads="1"/>
          </p:cNvSpPr>
          <p:nvPr>
            <p:ph type="ftr" sz="quarter" idx="3"/>
          </p:nvPr>
        </p:nvSpPr>
        <p:spPr bwMode="auto">
          <a:xfrm>
            <a:off x="2936875" y="6526160"/>
            <a:ext cx="28956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ctr" eaLnBrk="1" hangingPunct="1">
              <a:defRPr sz="1400">
                <a:solidFill>
                  <a:srgbClr val="003366"/>
                </a:solidFill>
                <a:latin typeface="Arial"/>
                <a:ea typeface="+mn-ea"/>
                <a:cs typeface="+mn-cs"/>
              </a:defRPr>
            </a:lvl1pPr>
          </a:lstStyle>
          <a:p>
            <a:pPr>
              <a:defRPr/>
            </a:pPr>
            <a:endParaRPr lang="en-US"/>
          </a:p>
        </p:txBody>
      </p:sp>
      <p:sp>
        <p:nvSpPr>
          <p:cNvPr id="7178" name="Rectangle 10"/>
          <p:cNvSpPr>
            <a:spLocks noGrp="1" noChangeArrowheads="1"/>
          </p:cNvSpPr>
          <p:nvPr>
            <p:ph type="sldNum" sz="quarter" idx="4"/>
          </p:nvPr>
        </p:nvSpPr>
        <p:spPr bwMode="auto">
          <a:xfrm>
            <a:off x="84144" y="6340224"/>
            <a:ext cx="587375" cy="492378"/>
          </a:xfrm>
          <a:prstGeom prst="rect">
            <a:avLst/>
          </a:prstGeom>
          <a:noFill/>
          <a:ln w="9525">
            <a:noFill/>
            <a:miter lim="800000"/>
            <a:headEnd/>
            <a:tailEnd/>
          </a:ln>
          <a:effectLst/>
        </p:spPr>
        <p:txBody>
          <a:bodyPr vert="horz" wrap="square" lIns="91376" tIns="45688" rIns="91376" bIns="45688" numCol="1" anchor="b" anchorCtr="1" compatLnSpc="1">
            <a:prstTxWarp prst="textNoShape">
              <a:avLst/>
            </a:prstTxWarp>
            <a:spAutoFit/>
          </a:bodyPr>
          <a:lstStyle>
            <a:lvl1pPr eaLnBrk="1" hangingPunct="1">
              <a:defRPr sz="2600" b="1">
                <a:solidFill>
                  <a:srgbClr val="FFFFFF"/>
                </a:solidFill>
                <a:latin typeface="Arial" charset="0"/>
              </a:defRPr>
            </a:lvl1pPr>
          </a:lstStyle>
          <a:p>
            <a:pPr>
              <a:defRPr/>
            </a:pPr>
            <a:fld id="{9152F2E3-5CB0-DD4A-B23B-FD37F965E4B7}" type="slidenum">
              <a:rPr lang="en-US"/>
              <a:pPr>
                <a:defRPr/>
              </a:pPr>
              <a:t>‹#›</a:t>
            </a:fld>
            <a:endParaRPr lang="en-US"/>
          </a:p>
        </p:txBody>
      </p:sp>
      <p:grpSp>
        <p:nvGrpSpPr>
          <p:cNvPr id="116745" name="Group 11"/>
          <p:cNvGrpSpPr>
            <a:grpSpLocks/>
          </p:cNvGrpSpPr>
          <p:nvPr/>
        </p:nvGrpSpPr>
        <p:grpSpPr bwMode="auto">
          <a:xfrm>
            <a:off x="228600" y="1981200"/>
            <a:ext cx="7391400" cy="319088"/>
            <a:chOff x="144" y="1248"/>
            <a:chExt cx="4656" cy="201"/>
          </a:xfrm>
        </p:grpSpPr>
        <p:sp>
          <p:nvSpPr>
            <p:cNvPr id="11674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3366"/>
                </a:solidFill>
              </a:endParaRPr>
            </a:p>
          </p:txBody>
        </p:sp>
        <p:sp>
          <p:nvSpPr>
            <p:cNvPr id="11674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3366"/>
                </a:solidFill>
              </a:endParaRPr>
            </a:p>
          </p:txBody>
        </p:sp>
      </p:grpSp>
    </p:spTree>
    <p:extLst>
      <p:ext uri="{BB962C8B-B14F-4D97-AF65-F5344CB8AC3E}">
        <p14:creationId xmlns:p14="http://schemas.microsoft.com/office/powerpoint/2010/main" val="619908210"/>
      </p:ext>
    </p:extLst>
  </p:cSld>
  <p:clrMap bg1="lt1" tx1="dk1" bg2="lt2" tx2="dk2" accent1="accent1" accent2="accent2" accent3="accent3" accent4="accent4" accent5="accent5" accent6="accent6" hlink="hlink" folHlink="folHlink"/>
  <p:sldLayoutIdLst>
    <p:sldLayoutId id="2147484403" r:id="rId1"/>
    <p:sldLayoutId id="2147484404" r:id="rId2"/>
    <p:sldLayoutId id="2147484405" r:id="rId3"/>
    <p:sldLayoutId id="2147484406" r:id="rId4"/>
    <p:sldLayoutId id="2147484407" r:id="rId5"/>
    <p:sldLayoutId id="2147484408" r:id="rId6"/>
    <p:sldLayoutId id="2147484409" r:id="rId7"/>
    <p:sldLayoutId id="2147484410" r:id="rId8"/>
    <p:sldLayoutId id="2147484411" r:id="rId9"/>
    <p:sldLayoutId id="2147484412" r:id="rId10"/>
    <p:sldLayoutId id="2147484413" r:id="rId11"/>
  </p:sldLayoutIdLst>
  <p:txStyles>
    <p:title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5pPr>
      <a:lvl6pPr marL="456880" algn="l" rtl="0" fontAlgn="base">
        <a:lnSpc>
          <a:spcPct val="90000"/>
        </a:lnSpc>
        <a:spcBef>
          <a:spcPct val="0"/>
        </a:spcBef>
        <a:spcAft>
          <a:spcPct val="0"/>
        </a:spcAft>
        <a:defRPr sz="3600" b="1">
          <a:solidFill>
            <a:schemeClr val="tx2"/>
          </a:solidFill>
          <a:latin typeface="Arial" charset="0"/>
        </a:defRPr>
      </a:lvl6pPr>
      <a:lvl7pPr marL="913758" algn="l" rtl="0" fontAlgn="base">
        <a:lnSpc>
          <a:spcPct val="90000"/>
        </a:lnSpc>
        <a:spcBef>
          <a:spcPct val="0"/>
        </a:spcBef>
        <a:spcAft>
          <a:spcPct val="0"/>
        </a:spcAft>
        <a:defRPr sz="3600" b="1">
          <a:solidFill>
            <a:schemeClr val="tx2"/>
          </a:solidFill>
          <a:latin typeface="Arial" charset="0"/>
        </a:defRPr>
      </a:lvl7pPr>
      <a:lvl8pPr marL="1370639" algn="l" rtl="0" fontAlgn="base">
        <a:lnSpc>
          <a:spcPct val="90000"/>
        </a:lnSpc>
        <a:spcBef>
          <a:spcPct val="0"/>
        </a:spcBef>
        <a:spcAft>
          <a:spcPct val="0"/>
        </a:spcAft>
        <a:defRPr sz="3600" b="1">
          <a:solidFill>
            <a:schemeClr val="tx2"/>
          </a:solidFill>
          <a:latin typeface="Arial" charset="0"/>
        </a:defRPr>
      </a:lvl8pPr>
      <a:lvl9pPr marL="1827517" algn="l" rtl="0" fontAlgn="base">
        <a:lnSpc>
          <a:spcPct val="90000"/>
        </a:lnSpc>
        <a:spcBef>
          <a:spcPct val="0"/>
        </a:spcBef>
        <a:spcAft>
          <a:spcPct val="0"/>
        </a:spcAft>
        <a:defRPr sz="3600" b="1">
          <a:solidFill>
            <a:schemeClr val="tx2"/>
          </a:solidFill>
          <a:latin typeface="Arial" charset="0"/>
        </a:defRPr>
      </a:lvl9pPr>
    </p:titleStyle>
    <p:bodyStyle>
      <a:lvl1pPr marL="342659" indent="-342659"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Clr>
          <a:schemeClr val="tx1"/>
        </a:buClr>
        <a:buSzPct val="75000"/>
        <a:buChar char="–"/>
        <a:defRPr sz="2400">
          <a:solidFill>
            <a:schemeClr val="tx1"/>
          </a:solidFill>
          <a:latin typeface="+mn-lt"/>
          <a:ea typeface="ＭＳ Ｐゴシック" charset="-128"/>
        </a:defRPr>
      </a:lvl2pPr>
      <a:lvl3pPr marL="1142199" indent="-228439"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ＭＳ Ｐゴシック" charset="-128"/>
        </a:defRPr>
      </a:lvl3pPr>
      <a:lvl4pPr marL="1599077" indent="-228439" algn="l" rtl="0" eaLnBrk="0" fontAlgn="base" hangingPunct="0">
        <a:spcBef>
          <a:spcPct val="20000"/>
        </a:spcBef>
        <a:spcAft>
          <a:spcPct val="0"/>
        </a:spcAft>
        <a:buClr>
          <a:schemeClr val="tx1"/>
        </a:buClr>
        <a:buSzPct val="80000"/>
        <a:buChar char="–"/>
        <a:defRPr>
          <a:solidFill>
            <a:schemeClr val="tx1"/>
          </a:solidFill>
          <a:latin typeface="+mn-lt"/>
          <a:ea typeface="ＭＳ Ｐゴシック" charset="-128"/>
        </a:defRPr>
      </a:lvl4pPr>
      <a:lvl5pPr marL="2055957" indent="-228439"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ＭＳ Ｐゴシック" charset="-128"/>
        </a:defRPr>
      </a:lvl5pPr>
      <a:lvl6pPr marL="251283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971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6595"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3472"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3787888805"/>
      </p:ext>
    </p:extLst>
  </p:cSld>
  <p:clrMap bg1="lt1" tx1="dk1" bg2="lt2" tx2="dk2" accent1="accent1" accent2="accent2" accent3="accent3" accent4="accent4" accent5="accent5" accent6="accent6" hlink="hlink" folHlink="folHlink"/>
  <p:sldLayoutIdLst>
    <p:sldLayoutId id="2147484415"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2059795060"/>
      </p:ext>
    </p:extLst>
  </p:cSld>
  <p:clrMap bg1="lt1" tx1="dk1" bg2="lt2" tx2="dk2" accent1="accent1" accent2="accent2" accent3="accent3" accent4="accent4" accent5="accent5" accent6="accent6" hlink="hlink" folHlink="folHlink"/>
  <p:sldLayoutIdLst>
    <p:sldLayoutId id="2147484417" r:id="rId1"/>
    <p:sldLayoutId id="2147484418" r:id="rId2"/>
    <p:sldLayoutId id="2147484419" r:id="rId3"/>
    <p:sldLayoutId id="2147484420" r:id="rId4"/>
    <p:sldLayoutId id="2147484421" r:id="rId5"/>
    <p:sldLayoutId id="2147484422" r:id="rId6"/>
    <p:sldLayoutId id="2147484423" r:id="rId7"/>
    <p:sldLayoutId id="2147484424" r:id="rId8"/>
    <p:sldLayoutId id="2147484425" r:id="rId9"/>
    <p:sldLayoutId id="2147484426" r:id="rId10"/>
    <p:sldLayoutId id="2147484427" r:id="rId11"/>
    <p:sldLayoutId id="2147484428" r:id="rId12"/>
    <p:sldLayoutId id="214748442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839" indent="-285708"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829" indent="-228567"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9961" indent="-228567"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094" indent="-228567"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45058"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45065"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lvl1pPr>
              <a:defRPr sz="1400">
                <a:solidFill>
                  <a:srgbClr val="FFFFFF"/>
                </a:solidFill>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lvl1pPr algn="ctr">
              <a:defRPr sz="1400">
                <a:solidFill>
                  <a:srgbClr val="FFFFFF"/>
                </a:solidFill>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896" tIns="45948" rIns="91896" bIns="45948" numCol="1" anchor="ctr" anchorCtr="0" compatLnSpc="1">
            <a:prstTxWarp prst="textNoShape">
              <a:avLst/>
            </a:prstTxWarp>
          </a:bodyPr>
          <a:lstStyle>
            <a:lvl1pPr algn="r">
              <a:defRPr sz="1400">
                <a:solidFill>
                  <a:srgbClr val="FFFFFF"/>
                </a:solidFill>
              </a:defRPr>
            </a:lvl1pPr>
          </a:lstStyle>
          <a:p>
            <a:pPr>
              <a:defRPr/>
            </a:pPr>
            <a:fld id="{903E88EF-342E-0C4B-AD56-4808C404AA1D}" type="slidenum">
              <a:rPr lang="en-US"/>
              <a:pPr>
                <a:defRPr/>
              </a:pPr>
              <a:t>‹#›</a:t>
            </a:fld>
            <a:endParaRPr lang="en-US"/>
          </a:p>
        </p:txBody>
      </p:sp>
      <p:sp>
        <p:nvSpPr>
          <p:cNvPr id="45063"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26752075"/>
      </p:ext>
    </p:extLst>
  </p:cSld>
  <p:clrMap bg1="dk2" tx1="lt1" bg2="dk1" tx2="lt2" accent1="accent1" accent2="accent2" accent3="accent3" accent4="accent4" accent5="accent5" accent6="accent6" hlink="hlink" folHlink="folHlink"/>
  <p:sldLayoutIdLst>
    <p:sldLayoutId id="2147484431"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343"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269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901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537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254" indent="-342254"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1546" indent="-285218"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0839" indent="-228172"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7194" indent="-228172"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3524" indent="-228172"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9864"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66212"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2541"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78893" indent="-22817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defRPr>
            </a:lvl1pPr>
          </a:lstStyle>
          <a:p>
            <a:pPr defTabSz="321503"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defRPr>
            </a:lvl1pPr>
          </a:lstStyle>
          <a:p>
            <a:pPr defTabSz="321503"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defRPr>
            </a:lvl1pPr>
          </a:lstStyle>
          <a:p>
            <a:pPr defTabSz="321503" eaLnBrk="0" hangingPunct="0">
              <a:buSzPct val="100000"/>
            </a:pPr>
            <a:fld id="{E0C8EF4D-7C65-874B-92EA-F9963F09C79B}" type="slidenum">
              <a:rPr lang="en-US" sz="1800" smtClean="0">
                <a:latin typeface="Arial" charset="0"/>
                <a:cs typeface="DejaVu Sans" charset="0"/>
              </a:rPr>
              <a:pPr defTabSz="321503"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3288302089"/>
      </p:ext>
    </p:extLst>
  </p:cSld>
  <p:clrMap bg1="lt1" tx1="dk1" bg2="lt2" tx2="dk2" accent1="accent1" accent2="accent2" accent3="accent3" accent4="accent4" accent5="accent5" accent6="accent6" hlink="hlink" folHlink="folHlink"/>
  <p:sldLayoutIdLst>
    <p:sldLayoutId id="2147484433" r:id="rId1"/>
    <p:sldLayoutId id="2147484434" r:id="rId2"/>
    <p:sldLayoutId id="2147484435" r:id="rId3"/>
    <p:sldLayoutId id="2147484436" r:id="rId4"/>
    <p:sldLayoutId id="2147484437" r:id="rId5"/>
    <p:sldLayoutId id="2147484438" r:id="rId6"/>
    <p:sldLayoutId id="2147484439" r:id="rId7"/>
    <p:sldLayoutId id="2147484440" r:id="rId8"/>
    <p:sldLayoutId id="2147484441" r:id="rId9"/>
    <p:sldLayoutId id="2147484442" r:id="rId10"/>
    <p:sldLayoutId id="2147484443" r:id="rId11"/>
  </p:sldLayoutIdLst>
  <p:txStyles>
    <p:titleStyle>
      <a:lvl1pPr algn="ctr" defTabSz="321503"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758"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261"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764"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267"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770"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1273"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776"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442" indent="-200939" algn="l" defTabSz="321503"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758" indent="-160752" algn="l" defTabSz="321503"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5261"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6764"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8267"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770"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1273"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776"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503" rtl="0" eaLnBrk="1" latinLnBrk="0" hangingPunct="1">
        <a:defRPr sz="1300" kern="1200">
          <a:solidFill>
            <a:schemeClr val="tx1"/>
          </a:solidFill>
          <a:latin typeface="+mn-lt"/>
          <a:ea typeface="+mn-ea"/>
          <a:cs typeface="+mn-cs"/>
        </a:defRPr>
      </a:lvl1pPr>
      <a:lvl2pPr marL="321503" algn="l" defTabSz="321503" rtl="0" eaLnBrk="1" latinLnBrk="0" hangingPunct="1">
        <a:defRPr sz="1300" kern="1200">
          <a:solidFill>
            <a:schemeClr val="tx1"/>
          </a:solidFill>
          <a:latin typeface="+mn-lt"/>
          <a:ea typeface="+mn-ea"/>
          <a:cs typeface="+mn-cs"/>
        </a:defRPr>
      </a:lvl2pPr>
      <a:lvl3pPr marL="643006" algn="l" defTabSz="321503" rtl="0" eaLnBrk="1" latinLnBrk="0" hangingPunct="1">
        <a:defRPr sz="1300" kern="1200">
          <a:solidFill>
            <a:schemeClr val="tx1"/>
          </a:solidFill>
          <a:latin typeface="+mn-lt"/>
          <a:ea typeface="+mn-ea"/>
          <a:cs typeface="+mn-cs"/>
        </a:defRPr>
      </a:lvl3pPr>
      <a:lvl4pPr marL="964509" algn="l" defTabSz="321503" rtl="0" eaLnBrk="1" latinLnBrk="0" hangingPunct="1">
        <a:defRPr sz="1300" kern="1200">
          <a:solidFill>
            <a:schemeClr val="tx1"/>
          </a:solidFill>
          <a:latin typeface="+mn-lt"/>
          <a:ea typeface="+mn-ea"/>
          <a:cs typeface="+mn-cs"/>
        </a:defRPr>
      </a:lvl4pPr>
      <a:lvl5pPr marL="1286012" algn="l" defTabSz="321503" rtl="0" eaLnBrk="1" latinLnBrk="0" hangingPunct="1">
        <a:defRPr sz="1300" kern="1200">
          <a:solidFill>
            <a:schemeClr val="tx1"/>
          </a:solidFill>
          <a:latin typeface="+mn-lt"/>
          <a:ea typeface="+mn-ea"/>
          <a:cs typeface="+mn-cs"/>
        </a:defRPr>
      </a:lvl5pPr>
      <a:lvl6pPr marL="1607515" algn="l" defTabSz="321503" rtl="0" eaLnBrk="1" latinLnBrk="0" hangingPunct="1">
        <a:defRPr sz="1300" kern="1200">
          <a:solidFill>
            <a:schemeClr val="tx1"/>
          </a:solidFill>
          <a:latin typeface="+mn-lt"/>
          <a:ea typeface="+mn-ea"/>
          <a:cs typeface="+mn-cs"/>
        </a:defRPr>
      </a:lvl6pPr>
      <a:lvl7pPr marL="1929018" algn="l" defTabSz="321503" rtl="0" eaLnBrk="1" latinLnBrk="0" hangingPunct="1">
        <a:defRPr sz="1300" kern="1200">
          <a:solidFill>
            <a:schemeClr val="tx1"/>
          </a:solidFill>
          <a:latin typeface="+mn-lt"/>
          <a:ea typeface="+mn-ea"/>
          <a:cs typeface="+mn-cs"/>
        </a:defRPr>
      </a:lvl7pPr>
      <a:lvl8pPr marL="2250521" algn="l" defTabSz="321503" rtl="0" eaLnBrk="1" latinLnBrk="0" hangingPunct="1">
        <a:defRPr sz="1300" kern="1200">
          <a:solidFill>
            <a:schemeClr val="tx1"/>
          </a:solidFill>
          <a:latin typeface="+mn-lt"/>
          <a:ea typeface="+mn-ea"/>
          <a:cs typeface="+mn-cs"/>
        </a:defRPr>
      </a:lvl8pPr>
      <a:lvl9pPr marL="2572024" algn="l" defTabSz="321503" rtl="0" eaLnBrk="1" latinLnBrk="0" hangingPunct="1">
        <a:defRPr sz="13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306112023"/>
      </p:ext>
    </p:extLst>
  </p:cSld>
  <p:clrMap bg1="lt1" tx1="dk1" bg2="lt2" tx2="dk2" accent1="accent1" accent2="accent2" accent3="accent3" accent4="accent4" accent5="accent5" accent6="accent6" hlink="hlink" folHlink="folHlink"/>
  <p:sldLayoutIdLst>
    <p:sldLayoutId id="2147484445" r:id="rId1"/>
    <p:sldLayoutId id="2147484446" r:id="rId2"/>
    <p:sldLayoutId id="2147484447" r:id="rId3"/>
    <p:sldLayoutId id="2147484448" r:id="rId4"/>
    <p:sldLayoutId id="2147484449" r:id="rId5"/>
    <p:sldLayoutId id="2147484450" r:id="rId6"/>
    <p:sldLayoutId id="2147484451" r:id="rId7"/>
    <p:sldLayoutId id="2147484452" r:id="rId8"/>
    <p:sldLayoutId id="2147484453" r:id="rId9"/>
    <p:sldLayoutId id="2147484454" r:id="rId10"/>
    <p:sldLayoutId id="2147484455" r:id="rId11"/>
    <p:sldLayoutId id="2147484456" r:id="rId12"/>
    <p:sldLayoutId id="214748445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316" name="Rectangle 4"/>
          <p:cNvSpPr>
            <a:spLocks noGrp="1" noChangeArrowheads="1"/>
          </p:cNvSpPr>
          <p:nvPr>
            <p:ph type="dt" sz="half" idx="2"/>
          </p:nvPr>
        </p:nvSpPr>
        <p:spPr bwMode="auto">
          <a:xfrm>
            <a:off x="457201"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lvl1pPr eaLnBrk="1" hangingPunct="1">
              <a:defRPr sz="1400">
                <a:solidFill>
                  <a:srgbClr val="000000"/>
                </a:solidFill>
                <a:latin typeface="Arial" charset="0"/>
              </a:defRPr>
            </a:lvl1pPr>
          </a:lstStyle>
          <a:p>
            <a:pPr>
              <a:defRPr/>
            </a:pPr>
            <a:endParaRPr lang="en-US"/>
          </a:p>
        </p:txBody>
      </p:sp>
      <p:sp>
        <p:nvSpPr>
          <p:cNvPr id="13317" name="Rectangle 5"/>
          <p:cNvSpPr>
            <a:spLocks noGrp="1" noChangeArrowheads="1"/>
          </p:cNvSpPr>
          <p:nvPr>
            <p:ph type="ftr" sz="quarter" idx="3"/>
          </p:nvPr>
        </p:nvSpPr>
        <p:spPr bwMode="auto">
          <a:xfrm>
            <a:off x="3124200" y="6245226"/>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lvl1pPr algn="ctr" eaLnBrk="1" hangingPunct="1">
              <a:defRPr sz="1400">
                <a:solidFill>
                  <a:srgbClr val="000000"/>
                </a:solidFill>
                <a:latin typeface="Arial" charset="0"/>
              </a:defRPr>
            </a:lvl1pPr>
          </a:lstStyle>
          <a:p>
            <a:pPr>
              <a:defRPr/>
            </a:pPr>
            <a:endParaRPr lang="en-US"/>
          </a:p>
        </p:txBody>
      </p:sp>
      <p:sp>
        <p:nvSpPr>
          <p:cNvPr id="13318"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40DB43A0-EC8F-0B4A-ACD4-6B792E57F4DC}" type="slidenum">
              <a:rPr lang="en-US" smtClean="0"/>
              <a:pPr>
                <a:defRPr/>
              </a:pPr>
              <a:t>‹#›</a:t>
            </a:fld>
            <a:endParaRPr lang="en-US"/>
          </a:p>
        </p:txBody>
      </p:sp>
    </p:spTree>
    <p:extLst>
      <p:ext uri="{BB962C8B-B14F-4D97-AF65-F5344CB8AC3E}">
        <p14:creationId xmlns:p14="http://schemas.microsoft.com/office/powerpoint/2010/main" val="2167354441"/>
      </p:ext>
    </p:extLst>
  </p:cSld>
  <p:clrMap bg1="lt1" tx1="dk1" bg2="lt2" tx2="dk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343" algn="ctr" rtl="0" fontAlgn="base">
        <a:spcBef>
          <a:spcPct val="0"/>
        </a:spcBef>
        <a:spcAft>
          <a:spcPct val="0"/>
        </a:spcAft>
        <a:defRPr sz="4400">
          <a:solidFill>
            <a:schemeClr val="tx2"/>
          </a:solidFill>
          <a:latin typeface="Arial" charset="0"/>
          <a:ea typeface="ＭＳ Ｐゴシック" charset="0"/>
        </a:defRPr>
      </a:lvl6pPr>
      <a:lvl7pPr marL="912690" algn="ctr" rtl="0" fontAlgn="base">
        <a:spcBef>
          <a:spcPct val="0"/>
        </a:spcBef>
        <a:spcAft>
          <a:spcPct val="0"/>
        </a:spcAft>
        <a:defRPr sz="4400">
          <a:solidFill>
            <a:schemeClr val="tx2"/>
          </a:solidFill>
          <a:latin typeface="Arial" charset="0"/>
          <a:ea typeface="ＭＳ Ｐゴシック" charset="0"/>
        </a:defRPr>
      </a:lvl7pPr>
      <a:lvl8pPr marL="1369016" algn="ctr" rtl="0" fontAlgn="base">
        <a:spcBef>
          <a:spcPct val="0"/>
        </a:spcBef>
        <a:spcAft>
          <a:spcPct val="0"/>
        </a:spcAft>
        <a:defRPr sz="4400">
          <a:solidFill>
            <a:schemeClr val="tx2"/>
          </a:solidFill>
          <a:latin typeface="Arial" charset="0"/>
          <a:ea typeface="ＭＳ Ｐゴシック" charset="0"/>
        </a:defRPr>
      </a:lvl8pPr>
      <a:lvl9pPr marL="1825374" algn="ctr" rtl="0" fontAlgn="base">
        <a:spcBef>
          <a:spcPct val="0"/>
        </a:spcBef>
        <a:spcAft>
          <a:spcPct val="0"/>
        </a:spcAft>
        <a:defRPr sz="4400">
          <a:solidFill>
            <a:schemeClr val="tx2"/>
          </a:solidFill>
          <a:latin typeface="Arial" charset="0"/>
          <a:ea typeface="ＭＳ Ｐゴシック" charset="0"/>
        </a:defRPr>
      </a:lvl9pPr>
    </p:titleStyle>
    <p:bodyStyle>
      <a:lvl1pPr marL="342254" indent="-342254"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1546" indent="-285218" algn="l" rtl="0" eaLnBrk="0" fontAlgn="base" hangingPunct="0">
        <a:spcBef>
          <a:spcPct val="20000"/>
        </a:spcBef>
        <a:spcAft>
          <a:spcPct val="0"/>
        </a:spcAft>
        <a:buChar char="–"/>
        <a:defRPr sz="2800">
          <a:solidFill>
            <a:schemeClr val="tx1"/>
          </a:solidFill>
          <a:latin typeface="+mn-lt"/>
          <a:ea typeface="+mn-ea"/>
        </a:defRPr>
      </a:lvl2pPr>
      <a:lvl3pPr marL="1140839" indent="-228172" algn="l" rtl="0" eaLnBrk="0" fontAlgn="base" hangingPunct="0">
        <a:spcBef>
          <a:spcPct val="20000"/>
        </a:spcBef>
        <a:spcAft>
          <a:spcPct val="0"/>
        </a:spcAft>
        <a:buChar char="•"/>
        <a:defRPr sz="2400">
          <a:solidFill>
            <a:schemeClr val="tx1"/>
          </a:solidFill>
          <a:latin typeface="+mn-lt"/>
          <a:ea typeface="+mn-ea"/>
        </a:defRPr>
      </a:lvl3pPr>
      <a:lvl4pPr marL="1597194" indent="-228172" algn="l" rtl="0" eaLnBrk="0" fontAlgn="base" hangingPunct="0">
        <a:spcBef>
          <a:spcPct val="20000"/>
        </a:spcBef>
        <a:spcAft>
          <a:spcPct val="0"/>
        </a:spcAft>
        <a:buChar char="–"/>
        <a:defRPr sz="2000">
          <a:solidFill>
            <a:schemeClr val="tx1"/>
          </a:solidFill>
          <a:latin typeface="+mn-lt"/>
          <a:ea typeface="+mn-ea"/>
        </a:defRPr>
      </a:lvl4pPr>
      <a:lvl5pPr marL="2053524" indent="-228172" algn="l" rtl="0" eaLnBrk="0" fontAlgn="base" hangingPunct="0">
        <a:spcBef>
          <a:spcPct val="20000"/>
        </a:spcBef>
        <a:spcAft>
          <a:spcPct val="0"/>
        </a:spcAft>
        <a:buChar char="»"/>
        <a:defRPr sz="2000">
          <a:solidFill>
            <a:schemeClr val="tx1"/>
          </a:solidFill>
          <a:latin typeface="+mn-lt"/>
          <a:ea typeface="+mn-ea"/>
        </a:defRPr>
      </a:lvl5pPr>
      <a:lvl6pPr marL="2509864" indent="-228172" algn="l" rtl="0" fontAlgn="base">
        <a:spcBef>
          <a:spcPct val="20000"/>
        </a:spcBef>
        <a:spcAft>
          <a:spcPct val="0"/>
        </a:spcAft>
        <a:buChar char="»"/>
        <a:defRPr sz="2000">
          <a:solidFill>
            <a:schemeClr val="tx1"/>
          </a:solidFill>
          <a:latin typeface="+mn-lt"/>
          <a:ea typeface="+mn-ea"/>
        </a:defRPr>
      </a:lvl6pPr>
      <a:lvl7pPr marL="2966212" indent="-228172" algn="l" rtl="0" fontAlgn="base">
        <a:spcBef>
          <a:spcPct val="20000"/>
        </a:spcBef>
        <a:spcAft>
          <a:spcPct val="0"/>
        </a:spcAft>
        <a:buChar char="»"/>
        <a:defRPr sz="2000">
          <a:solidFill>
            <a:schemeClr val="tx1"/>
          </a:solidFill>
          <a:latin typeface="+mn-lt"/>
          <a:ea typeface="+mn-ea"/>
        </a:defRPr>
      </a:lvl7pPr>
      <a:lvl8pPr marL="3422541" indent="-228172" algn="l" rtl="0" fontAlgn="base">
        <a:spcBef>
          <a:spcPct val="20000"/>
        </a:spcBef>
        <a:spcAft>
          <a:spcPct val="0"/>
        </a:spcAft>
        <a:buChar char="»"/>
        <a:defRPr sz="2000">
          <a:solidFill>
            <a:schemeClr val="tx1"/>
          </a:solidFill>
          <a:latin typeface="+mn-lt"/>
          <a:ea typeface="+mn-ea"/>
        </a:defRPr>
      </a:lvl8pPr>
      <a:lvl9pPr marL="3878893" indent="-22817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68.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157.xml"/></Relationships>
</file>

<file path=ppt/slides/_rels/slide101.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157.xml"/></Relationships>
</file>

<file path=ppt/slides/_rels/slide102.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157.xml"/></Relationships>
</file>

<file path=ppt/slides/_rels/slide103.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157.xml"/></Relationships>
</file>

<file path=ppt/slides/_rels/slide104.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157.xml"/></Relationships>
</file>

<file path=ppt/slides/_rels/slide105.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157.xml"/></Relationships>
</file>

<file path=ppt/slides/_rels/slide106.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57.xml"/></Relationships>
</file>

<file path=ppt/slides/_rels/slide107.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57.xml"/></Relationships>
</file>

<file path=ppt/slides/_rels/slide108.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157.xml"/></Relationships>
</file>

<file path=ppt/slides/_rels/slide109.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157.xml"/></Relationships>
</file>

<file path=ppt/slides/_rels/slide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6.xml"/><Relationship Id="rId1" Type="http://schemas.openxmlformats.org/officeDocument/2006/relationships/themeOverride" Target="../theme/themeOverride2.xml"/></Relationships>
</file>

<file path=ppt/slides/_rels/slide110.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57.xml"/></Relationships>
</file>

<file path=ppt/slides/_rels/slide111.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157.xml"/></Relationships>
</file>

<file path=ppt/slides/_rels/slide112.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157.xml"/></Relationships>
</file>

<file path=ppt/slides/_rels/slide113.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157.xml"/></Relationships>
</file>

<file path=ppt/slides/_rels/slide114.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330.xml"/></Relationships>
</file>

<file path=ppt/slides/_rels/slide11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76.jpeg"/><Relationship Id="rId1" Type="http://schemas.openxmlformats.org/officeDocument/2006/relationships/slideLayout" Target="../slideLayouts/slideLayout520.xml"/><Relationship Id="rId4" Type="http://schemas.openxmlformats.org/officeDocument/2006/relationships/image" Target="../media/image39.jpeg"/></Relationships>
</file>

<file path=ppt/slides/_rels/slide116.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47.xml"/><Relationship Id="rId1" Type="http://schemas.openxmlformats.org/officeDocument/2006/relationships/slideLayout" Target="../slideLayouts/slideLayout291.xml"/></Relationships>
</file>

<file path=ppt/slides/_rels/slide117.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48.xml"/><Relationship Id="rId1" Type="http://schemas.openxmlformats.org/officeDocument/2006/relationships/slideLayout" Target="../slideLayouts/slideLayout291.xml"/></Relationships>
</file>

<file path=ppt/slides/_rels/slide118.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49.xml"/><Relationship Id="rId1" Type="http://schemas.openxmlformats.org/officeDocument/2006/relationships/slideLayout" Target="../slideLayouts/slideLayout291.xml"/></Relationships>
</file>

<file path=ppt/slides/_rels/slide119.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50.xml"/><Relationship Id="rId1" Type="http://schemas.openxmlformats.org/officeDocument/2006/relationships/slideLayout" Target="../slideLayouts/slideLayout291.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1.xml"/><Relationship Id="rId1" Type="http://schemas.openxmlformats.org/officeDocument/2006/relationships/themeOverride" Target="../theme/themeOverride3.xml"/><Relationship Id="rId4" Type="http://schemas.openxmlformats.org/officeDocument/2006/relationships/image" Target="../media/image12.jpeg"/></Relationships>
</file>

<file path=ppt/slides/_rels/slide120.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51.xml"/><Relationship Id="rId1" Type="http://schemas.openxmlformats.org/officeDocument/2006/relationships/slideLayout" Target="../slideLayouts/slideLayout291.xml"/></Relationships>
</file>

<file path=ppt/slides/_rels/slide121.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52.xml"/><Relationship Id="rId1" Type="http://schemas.openxmlformats.org/officeDocument/2006/relationships/slideLayout" Target="../slideLayouts/slideLayout291.xml"/></Relationships>
</file>

<file path=ppt/slides/_rels/slide122.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53.xml"/><Relationship Id="rId1" Type="http://schemas.openxmlformats.org/officeDocument/2006/relationships/slideLayout" Target="../slideLayouts/slideLayout291.xml"/></Relationships>
</file>

<file path=ppt/slides/_rels/slide123.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54.xml"/><Relationship Id="rId1" Type="http://schemas.openxmlformats.org/officeDocument/2006/relationships/slideLayout" Target="../slideLayouts/slideLayout291.xml"/></Relationships>
</file>

<file path=ppt/slides/_rels/slide124.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55.xml"/><Relationship Id="rId1" Type="http://schemas.openxmlformats.org/officeDocument/2006/relationships/slideLayout" Target="../slideLayouts/slideLayout291.xml"/></Relationships>
</file>

<file path=ppt/slides/_rels/slide125.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56.xml"/><Relationship Id="rId1" Type="http://schemas.openxmlformats.org/officeDocument/2006/relationships/slideLayout" Target="../slideLayouts/slideLayout291.xml"/></Relationships>
</file>

<file path=ppt/slides/_rels/slide126.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57.xml"/><Relationship Id="rId1" Type="http://schemas.openxmlformats.org/officeDocument/2006/relationships/slideLayout" Target="../slideLayouts/slideLayout291.xml"/></Relationships>
</file>

<file path=ppt/slides/_rels/slide127.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58.xml"/><Relationship Id="rId1" Type="http://schemas.openxmlformats.org/officeDocument/2006/relationships/slideLayout" Target="../slideLayouts/slideLayout291.xml"/></Relationships>
</file>

<file path=ppt/slides/_rels/slide128.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330.xml"/></Relationships>
</file>

<file path=ppt/slides/_rels/slide129.xml.rels><?xml version="1.0" encoding="UTF-8" standalone="yes"?>
<Relationships xmlns="http://schemas.openxmlformats.org/package/2006/relationships"><Relationship Id="rId3" Type="http://schemas.openxmlformats.org/officeDocument/2006/relationships/image" Target="../media/image88.jpg"/><Relationship Id="rId2" Type="http://schemas.openxmlformats.org/officeDocument/2006/relationships/notesSlide" Target="../notesSlides/notesSlide59.xml"/><Relationship Id="rId1" Type="http://schemas.openxmlformats.org/officeDocument/2006/relationships/slideLayout" Target="../slideLayouts/slideLayout402.xml"/></Relationships>
</file>

<file path=ppt/slides/_rels/slide1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slideLayout" Target="../slideLayouts/slideLayout11.xml"/><Relationship Id="rId1" Type="http://schemas.openxmlformats.org/officeDocument/2006/relationships/themeOverride" Target="../theme/themeOverride4.xml"/></Relationships>
</file>

<file path=ppt/slides/_rels/slide130.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6.xml"/></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11.xml"/><Relationship Id="rId1" Type="http://schemas.openxmlformats.org/officeDocument/2006/relationships/themeOverride" Target="../theme/themeOverride17.xml"/><Relationship Id="rId4" Type="http://schemas.openxmlformats.org/officeDocument/2006/relationships/image" Target="../media/image19.pn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11.xml"/><Relationship Id="rId1" Type="http://schemas.openxmlformats.org/officeDocument/2006/relationships/themeOverride" Target="../theme/themeOverride18.xml"/><Relationship Id="rId4" Type="http://schemas.openxmlformats.org/officeDocument/2006/relationships/image" Target="../media/image15.jpeg"/></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11.xml"/><Relationship Id="rId1" Type="http://schemas.openxmlformats.org/officeDocument/2006/relationships/themeOverride" Target="../theme/themeOverride19.xml"/></Relationships>
</file>

<file path=ppt/slides/_rels/slide138.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63.xml"/><Relationship Id="rId1" Type="http://schemas.openxmlformats.org/officeDocument/2006/relationships/slideLayout" Target="../slideLayouts/slideLayout397.xml"/></Relationships>
</file>

<file path=ppt/slides/_rels/slide139.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64.xml"/><Relationship Id="rId1" Type="http://schemas.openxmlformats.org/officeDocument/2006/relationships/slideLayout" Target="../slideLayouts/slideLayout402.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1.xml"/><Relationship Id="rId1" Type="http://schemas.openxmlformats.org/officeDocument/2006/relationships/themeOverride" Target="../theme/themeOverride5.xml"/><Relationship Id="rId4" Type="http://schemas.openxmlformats.org/officeDocument/2006/relationships/image" Target="../media/image14.jpe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41.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92.jpeg"/><Relationship Id="rId1" Type="http://schemas.openxmlformats.org/officeDocument/2006/relationships/slideLayout" Target="../slideLayouts/slideLayout470.xml"/><Relationship Id="rId4" Type="http://schemas.openxmlformats.org/officeDocument/2006/relationships/image" Target="../media/image39.jpeg"/></Relationships>
</file>

<file path=ppt/slides/_rels/slide142.xml.rels><?xml version="1.0" encoding="UTF-8" standalone="yes"?>
<Relationships xmlns="http://schemas.openxmlformats.org/package/2006/relationships"><Relationship Id="rId2" Type="http://schemas.openxmlformats.org/officeDocument/2006/relationships/image" Target="../media/image93.jpeg"/><Relationship Id="rId1" Type="http://schemas.openxmlformats.org/officeDocument/2006/relationships/slideLayout" Target="../slideLayouts/slideLayout146.xml"/></Relationships>
</file>

<file path=ppt/slides/_rels/slide143.xml.rels><?xml version="1.0" encoding="UTF-8" standalone="yes"?>
<Relationships xmlns="http://schemas.openxmlformats.org/package/2006/relationships"><Relationship Id="rId2" Type="http://schemas.openxmlformats.org/officeDocument/2006/relationships/image" Target="../media/image94.jpeg"/><Relationship Id="rId1" Type="http://schemas.openxmlformats.org/officeDocument/2006/relationships/slideLayout" Target="../slideLayouts/slideLayout146.xml"/></Relationships>
</file>

<file path=ppt/slides/_rels/slide144.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146.xml"/></Relationships>
</file>

<file path=ppt/slides/_rels/slide145.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146.xml"/></Relationships>
</file>

<file path=ppt/slides/_rels/slide146.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146.xml"/></Relationships>
</file>

<file path=ppt/slides/_rels/slide147.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146.xml"/></Relationships>
</file>

<file path=ppt/slides/_rels/slide148.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146.xml"/></Relationships>
</file>

<file path=ppt/slides/_rels/slide149.xml.rels><?xml version="1.0" encoding="UTF-8" standalone="yes"?>
<Relationships xmlns="http://schemas.openxmlformats.org/package/2006/relationships"><Relationship Id="rId2" Type="http://schemas.openxmlformats.org/officeDocument/2006/relationships/image" Target="../media/image92.jpeg"/><Relationship Id="rId1" Type="http://schemas.openxmlformats.org/officeDocument/2006/relationships/slideLayout" Target="../slideLayouts/slideLayout146.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1.xml"/><Relationship Id="rId1" Type="http://schemas.openxmlformats.org/officeDocument/2006/relationships/themeOverride" Target="../theme/themeOverride6.xml"/><Relationship Id="rId4" Type="http://schemas.openxmlformats.org/officeDocument/2006/relationships/image" Target="../media/image15.jpeg"/></Relationships>
</file>

<file path=ppt/slides/_rels/slide150.xml.rels><?xml version="1.0" encoding="UTF-8" standalone="yes"?>
<Relationships xmlns="http://schemas.openxmlformats.org/package/2006/relationships"><Relationship Id="rId2" Type="http://schemas.openxmlformats.org/officeDocument/2006/relationships/image" Target="../media/image100.jpeg"/><Relationship Id="rId1" Type="http://schemas.openxmlformats.org/officeDocument/2006/relationships/slideLayout" Target="../slideLayouts/slideLayout146.xml"/></Relationships>
</file>

<file path=ppt/slides/_rels/slide151.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146.xml"/></Relationships>
</file>

<file path=ppt/slides/_rels/slide152.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146.xml"/></Relationships>
</file>

<file path=ppt/slides/_rels/slide153.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146.xml"/></Relationships>
</file>

<file path=ppt/slides/_rels/slide154.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146.xml"/></Relationships>
</file>

<file path=ppt/slides/_rels/slide155.xml.rels><?xml version="1.0" encoding="UTF-8" standalone="yes"?>
<Relationships xmlns="http://schemas.openxmlformats.org/package/2006/relationships"><Relationship Id="rId2" Type="http://schemas.openxmlformats.org/officeDocument/2006/relationships/image" Target="../media/image105.jpeg"/><Relationship Id="rId1" Type="http://schemas.openxmlformats.org/officeDocument/2006/relationships/slideLayout" Target="../slideLayouts/slideLayout146.xml"/></Relationships>
</file>

<file path=ppt/slides/_rels/slide156.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146.xml"/></Relationships>
</file>

<file path=ppt/slides/_rels/slide157.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146.xml"/></Relationships>
</file>

<file path=ppt/slides/_rels/slide158.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65.xml"/><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146.xml"/></Relationships>
</file>

<file path=ppt/slides/_rels/slide1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160.xml.rels><?xml version="1.0" encoding="UTF-8" standalone="yes"?>
<Relationships xmlns="http://schemas.openxmlformats.org/package/2006/relationships"><Relationship Id="rId2" Type="http://schemas.openxmlformats.org/officeDocument/2006/relationships/image" Target="../media/image110.jpeg"/><Relationship Id="rId1" Type="http://schemas.openxmlformats.org/officeDocument/2006/relationships/slideLayout" Target="../slideLayouts/slideLayout146.xml"/></Relationships>
</file>

<file path=ppt/slides/_rels/slide161.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146.xml"/></Relationships>
</file>

<file path=ppt/slides/_rels/slide162.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Layout" Target="../slideLayouts/slideLayout146.xml"/></Relationships>
</file>

<file path=ppt/slides/_rels/slide163.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140.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66.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66.xml"/><Relationship Id="rId1" Type="http://schemas.openxmlformats.org/officeDocument/2006/relationships/slideLayout" Target="../slideLayouts/slideLayout6.xml"/></Relationships>
</file>

<file path=ppt/slides/_rels/slide167.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67.xml"/><Relationship Id="rId1" Type="http://schemas.openxmlformats.org/officeDocument/2006/relationships/slideLayout" Target="../slideLayouts/slideLayout6.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492.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402.xml"/><Relationship Id="rId1" Type="http://schemas.openxmlformats.org/officeDocument/2006/relationships/themeOverride" Target="../theme/themeOverride7.xml"/></Relationships>
</file>

<file path=ppt/slides/_rels/slide170.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113.jpeg"/><Relationship Id="rId1" Type="http://schemas.openxmlformats.org/officeDocument/2006/relationships/slideLayout" Target="../slideLayouts/slideLayout2187.xml"/><Relationship Id="rId4" Type="http://schemas.openxmlformats.org/officeDocument/2006/relationships/image" Target="../media/image39.jpeg"/></Relationships>
</file>

<file path=ppt/slides/_rels/slide171.xml.rels><?xml version="1.0" encoding="UTF-8" standalone="yes"?>
<Relationships xmlns="http://schemas.openxmlformats.org/package/2006/relationships"><Relationship Id="rId2" Type="http://schemas.openxmlformats.org/officeDocument/2006/relationships/image" Target="../media/image114.jpeg"/><Relationship Id="rId1" Type="http://schemas.openxmlformats.org/officeDocument/2006/relationships/slideLayout" Target="../slideLayouts/slideLayout222.xml"/></Relationships>
</file>

<file path=ppt/slides/_rels/slide172.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222.xml"/></Relationships>
</file>

<file path=ppt/slides/_rels/slide173.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222.xml"/></Relationships>
</file>

<file path=ppt/slides/_rels/slide174.xml.rels><?xml version="1.0" encoding="UTF-8" standalone="yes"?>
<Relationships xmlns="http://schemas.openxmlformats.org/package/2006/relationships"><Relationship Id="rId2" Type="http://schemas.openxmlformats.org/officeDocument/2006/relationships/image" Target="../media/image116.jpeg"/><Relationship Id="rId1" Type="http://schemas.openxmlformats.org/officeDocument/2006/relationships/slideLayout" Target="../slideLayouts/slideLayout222.xml"/></Relationships>
</file>

<file path=ppt/slides/_rels/slide175.xml.rels><?xml version="1.0" encoding="UTF-8" standalone="yes"?>
<Relationships xmlns="http://schemas.openxmlformats.org/package/2006/relationships"><Relationship Id="rId2" Type="http://schemas.openxmlformats.org/officeDocument/2006/relationships/image" Target="../media/image117.jpeg"/><Relationship Id="rId1" Type="http://schemas.openxmlformats.org/officeDocument/2006/relationships/slideLayout" Target="../slideLayouts/slideLayout222.xml"/></Relationships>
</file>

<file path=ppt/slides/_rels/slide176.xml.rels><?xml version="1.0" encoding="UTF-8" standalone="yes"?>
<Relationships xmlns="http://schemas.openxmlformats.org/package/2006/relationships"><Relationship Id="rId2" Type="http://schemas.openxmlformats.org/officeDocument/2006/relationships/image" Target="../media/image118.jpeg"/><Relationship Id="rId1" Type="http://schemas.openxmlformats.org/officeDocument/2006/relationships/slideLayout" Target="../slideLayouts/slideLayout222.xml"/></Relationships>
</file>

<file path=ppt/slides/_rels/slide177.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222.xml"/></Relationships>
</file>

<file path=ppt/slides/_rels/slide178.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222.xml"/></Relationships>
</file>

<file path=ppt/slides/_rels/slide179.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222.xml"/></Relationships>
</file>

<file path=ppt/slides/_rels/slide18.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402.xml"/></Relationships>
</file>

<file path=ppt/slides/_rels/slide180.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222.xml"/></Relationships>
</file>

<file path=ppt/slides/_rels/slide181.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222.xml"/></Relationships>
</file>

<file path=ppt/slides/_rels/slide182.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222.xml"/></Relationships>
</file>

<file path=ppt/slides/_rels/slide183.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222.xml"/></Relationships>
</file>

<file path=ppt/slides/_rels/slide184.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222.xml"/></Relationships>
</file>

<file path=ppt/slides/_rels/slide185.xml.rels><?xml version="1.0" encoding="UTF-8" standalone="yes"?>
<Relationships xmlns="http://schemas.openxmlformats.org/package/2006/relationships"><Relationship Id="rId2" Type="http://schemas.openxmlformats.org/officeDocument/2006/relationships/image" Target="../media/image127.jpeg"/><Relationship Id="rId1" Type="http://schemas.openxmlformats.org/officeDocument/2006/relationships/slideLayout" Target="../slideLayouts/slideLayout222.xml"/></Relationships>
</file>

<file path=ppt/slides/_rels/slide186.xml.rels><?xml version="1.0" encoding="UTF-8" standalone="yes"?>
<Relationships xmlns="http://schemas.openxmlformats.org/package/2006/relationships"><Relationship Id="rId2" Type="http://schemas.openxmlformats.org/officeDocument/2006/relationships/image" Target="../media/image128.jpeg"/><Relationship Id="rId1" Type="http://schemas.openxmlformats.org/officeDocument/2006/relationships/slideLayout" Target="../slideLayouts/slideLayout222.xml"/></Relationships>
</file>

<file path=ppt/slides/_rels/slide187.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27.xml"/></Relationships>
</file>

<file path=ppt/slides/_rels/slide188.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227.xml"/></Relationships>
</file>

<file path=ppt/slides/_rels/slide189.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69.xml"/><Relationship Id="rId1" Type="http://schemas.openxmlformats.org/officeDocument/2006/relationships/slideLayout" Target="../slideLayouts/slideLayout1185.xml"/></Relationships>
</file>

<file path=ppt/slides/_rels/slide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402.xml"/></Relationships>
</file>

<file path=ppt/slides/_rels/slide190.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250.xml"/></Relationships>
</file>

<file path=ppt/slides/_rels/slide191.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255.xml"/></Relationships>
</file>

<file path=ppt/slides/_rels/slide192.xml.rels><?xml version="1.0" encoding="UTF-8" standalone="yes"?>
<Relationships xmlns="http://schemas.openxmlformats.org/package/2006/relationships"><Relationship Id="rId2" Type="http://schemas.openxmlformats.org/officeDocument/2006/relationships/image" Target="../media/image132.jpeg"/><Relationship Id="rId1" Type="http://schemas.openxmlformats.org/officeDocument/2006/relationships/slideLayout" Target="../slideLayouts/slideLayout250.xml"/></Relationships>
</file>

<file path=ppt/slides/_rels/slide193.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70.xml"/><Relationship Id="rId1" Type="http://schemas.openxmlformats.org/officeDocument/2006/relationships/slideLayout" Target="../slideLayouts/slideLayout254.xml"/></Relationships>
</file>

<file path=ppt/slides/_rels/slide194.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134.jpeg"/><Relationship Id="rId1" Type="http://schemas.openxmlformats.org/officeDocument/2006/relationships/slideLayout" Target="../slideLayouts/slideLayout1525.xml"/><Relationship Id="rId4" Type="http://schemas.openxmlformats.org/officeDocument/2006/relationships/image" Target="../media/image39.jpeg"/></Relationships>
</file>

<file path=ppt/slides/_rels/slide195.xml.rels><?xml version="1.0" encoding="UTF-8" standalone="yes"?>
<Relationships xmlns="http://schemas.openxmlformats.org/package/2006/relationships"><Relationship Id="rId2" Type="http://schemas.openxmlformats.org/officeDocument/2006/relationships/image" Target="../media/image135.jpeg"/><Relationship Id="rId1" Type="http://schemas.openxmlformats.org/officeDocument/2006/relationships/slideLayout" Target="../slideLayouts/slideLayout125.xml"/></Relationships>
</file>

<file path=ppt/slides/_rels/slide196.xml.rels><?xml version="1.0" encoding="UTF-8" standalone="yes"?>
<Relationships xmlns="http://schemas.openxmlformats.org/package/2006/relationships"><Relationship Id="rId2" Type="http://schemas.openxmlformats.org/officeDocument/2006/relationships/image" Target="../media/image136.jpeg"/><Relationship Id="rId1" Type="http://schemas.openxmlformats.org/officeDocument/2006/relationships/slideLayout" Target="../slideLayouts/slideLayout125.xml"/></Relationships>
</file>

<file path=ppt/slides/_rels/slide197.xml.rels><?xml version="1.0" encoding="UTF-8" standalone="yes"?>
<Relationships xmlns="http://schemas.openxmlformats.org/package/2006/relationships"><Relationship Id="rId2" Type="http://schemas.openxmlformats.org/officeDocument/2006/relationships/image" Target="../media/image137.jpeg"/><Relationship Id="rId1" Type="http://schemas.openxmlformats.org/officeDocument/2006/relationships/slideLayout" Target="../slideLayouts/slideLayout125.xml"/></Relationships>
</file>

<file path=ppt/slides/_rels/slide198.xml.rels><?xml version="1.0" encoding="UTF-8" standalone="yes"?>
<Relationships xmlns="http://schemas.openxmlformats.org/package/2006/relationships"><Relationship Id="rId2" Type="http://schemas.openxmlformats.org/officeDocument/2006/relationships/image" Target="../media/image134.jpeg"/><Relationship Id="rId1" Type="http://schemas.openxmlformats.org/officeDocument/2006/relationships/slideLayout" Target="../slideLayouts/slideLayout125.xml"/></Relationships>
</file>

<file path=ppt/slides/_rels/slide199.xml.rels><?xml version="1.0" encoding="UTF-8" standalone="yes"?>
<Relationships xmlns="http://schemas.openxmlformats.org/package/2006/relationships"><Relationship Id="rId2" Type="http://schemas.openxmlformats.org/officeDocument/2006/relationships/image" Target="../media/image138.jpeg"/><Relationship Id="rId1" Type="http://schemas.openxmlformats.org/officeDocument/2006/relationships/slideLayout" Target="../slideLayouts/slideLayout12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7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00.xml.rels><?xml version="1.0" encoding="UTF-8" standalone="yes"?>
<Relationships xmlns="http://schemas.openxmlformats.org/package/2006/relationships"><Relationship Id="rId2" Type="http://schemas.openxmlformats.org/officeDocument/2006/relationships/image" Target="../media/image139.jpeg"/><Relationship Id="rId1" Type="http://schemas.openxmlformats.org/officeDocument/2006/relationships/slideLayout" Target="../slideLayouts/slideLayout125.xml"/></Relationships>
</file>

<file path=ppt/slides/_rels/slide201.xml.rels><?xml version="1.0" encoding="UTF-8" standalone="yes"?>
<Relationships xmlns="http://schemas.openxmlformats.org/package/2006/relationships"><Relationship Id="rId2" Type="http://schemas.openxmlformats.org/officeDocument/2006/relationships/image" Target="../media/image140.jpeg"/><Relationship Id="rId1" Type="http://schemas.openxmlformats.org/officeDocument/2006/relationships/slideLayout" Target="../slideLayouts/slideLayout125.xml"/></Relationships>
</file>

<file path=ppt/slides/_rels/slide202.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71.xml"/><Relationship Id="rId1"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2" Type="http://schemas.openxmlformats.org/officeDocument/2006/relationships/image" Target="../media/image142.jpeg"/><Relationship Id="rId1" Type="http://schemas.openxmlformats.org/officeDocument/2006/relationships/slideLayout" Target="../slideLayouts/slideLayout125.xml"/></Relationships>
</file>

<file path=ppt/slides/_rels/slide204.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72.xml"/><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125.xml"/></Relationships>
</file>

<file path=ppt/slides/_rels/slide206.xml.rels><?xml version="1.0" encoding="UTF-8" standalone="yes"?>
<Relationships xmlns="http://schemas.openxmlformats.org/package/2006/relationships"><Relationship Id="rId2" Type="http://schemas.openxmlformats.org/officeDocument/2006/relationships/image" Target="../media/image145.jpeg"/><Relationship Id="rId1" Type="http://schemas.openxmlformats.org/officeDocument/2006/relationships/slideLayout" Target="../slideLayouts/slideLayout125.xml"/></Relationships>
</file>

<file path=ppt/slides/_rels/slide207.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330.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209.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146.jpeg"/><Relationship Id="rId1" Type="http://schemas.openxmlformats.org/officeDocument/2006/relationships/slideLayout" Target="../slideLayouts/slideLayout481.xml"/><Relationship Id="rId4" Type="http://schemas.openxmlformats.org/officeDocument/2006/relationships/image" Target="../media/image39.jpeg"/></Relationships>
</file>

<file path=ppt/slides/_rels/slide2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7.xml"/><Relationship Id="rId1" Type="http://schemas.openxmlformats.org/officeDocument/2006/relationships/slideLayout" Target="../slideLayouts/slideLayout11.xml"/></Relationships>
</file>

<file path=ppt/slides/_rels/slide210.xml.rels><?xml version="1.0" encoding="UTF-8" standalone="yes"?>
<Relationships xmlns="http://schemas.openxmlformats.org/package/2006/relationships"><Relationship Id="rId2" Type="http://schemas.openxmlformats.org/officeDocument/2006/relationships/image" Target="../media/image147.jpeg"/><Relationship Id="rId1" Type="http://schemas.openxmlformats.org/officeDocument/2006/relationships/slideLayout" Target="../slideLayouts/slideLayout280.xml"/></Relationships>
</file>

<file path=ppt/slides/_rels/slide211.xml.rels><?xml version="1.0" encoding="UTF-8" standalone="yes"?>
<Relationships xmlns="http://schemas.openxmlformats.org/package/2006/relationships"><Relationship Id="rId2" Type="http://schemas.openxmlformats.org/officeDocument/2006/relationships/image" Target="../media/image148.jpeg"/><Relationship Id="rId1" Type="http://schemas.openxmlformats.org/officeDocument/2006/relationships/slideLayout" Target="../slideLayouts/slideLayout280.xml"/></Relationships>
</file>

<file path=ppt/slides/_rels/slide212.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280.xml"/></Relationships>
</file>

<file path=ppt/slides/_rels/slide213.xml.rels><?xml version="1.0" encoding="UTF-8" standalone="yes"?>
<Relationships xmlns="http://schemas.openxmlformats.org/package/2006/relationships"><Relationship Id="rId2" Type="http://schemas.openxmlformats.org/officeDocument/2006/relationships/image" Target="../media/image146.jpeg"/><Relationship Id="rId1" Type="http://schemas.openxmlformats.org/officeDocument/2006/relationships/slideLayout" Target="../slideLayouts/slideLayout280.xml"/></Relationships>
</file>

<file path=ppt/slides/_rels/slide214.xml.rels><?xml version="1.0" encoding="UTF-8" standalone="yes"?>
<Relationships xmlns="http://schemas.openxmlformats.org/package/2006/relationships"><Relationship Id="rId2" Type="http://schemas.openxmlformats.org/officeDocument/2006/relationships/image" Target="../media/image150.jpeg"/><Relationship Id="rId1" Type="http://schemas.openxmlformats.org/officeDocument/2006/relationships/slideLayout" Target="../slideLayouts/slideLayout280.xml"/></Relationships>
</file>

<file path=ppt/slides/_rels/slide215.xml.rels><?xml version="1.0" encoding="UTF-8" standalone="yes"?>
<Relationships xmlns="http://schemas.openxmlformats.org/package/2006/relationships"><Relationship Id="rId2" Type="http://schemas.openxmlformats.org/officeDocument/2006/relationships/image" Target="../media/image151.jpeg"/><Relationship Id="rId1" Type="http://schemas.openxmlformats.org/officeDocument/2006/relationships/slideLayout" Target="../slideLayouts/slideLayout280.xml"/></Relationships>
</file>

<file path=ppt/slides/_rels/slide216.xml.rels><?xml version="1.0" encoding="UTF-8" standalone="yes"?>
<Relationships xmlns="http://schemas.openxmlformats.org/package/2006/relationships"><Relationship Id="rId2" Type="http://schemas.openxmlformats.org/officeDocument/2006/relationships/image" Target="../media/image152.jpeg"/><Relationship Id="rId1" Type="http://schemas.openxmlformats.org/officeDocument/2006/relationships/slideLayout" Target="../slideLayouts/slideLayout280.xml"/></Relationships>
</file>

<file path=ppt/slides/_rels/slide217.xml.rels><?xml version="1.0" encoding="UTF-8" standalone="yes"?>
<Relationships xmlns="http://schemas.openxmlformats.org/package/2006/relationships"><Relationship Id="rId2" Type="http://schemas.openxmlformats.org/officeDocument/2006/relationships/image" Target="../media/image153.jpeg"/><Relationship Id="rId1" Type="http://schemas.openxmlformats.org/officeDocument/2006/relationships/slideLayout" Target="../slideLayouts/slideLayout280.xml"/></Relationships>
</file>

<file path=ppt/slides/_rels/slide218.xml.rels><?xml version="1.0" encoding="UTF-8" standalone="yes"?>
<Relationships xmlns="http://schemas.openxmlformats.org/package/2006/relationships"><Relationship Id="rId2" Type="http://schemas.openxmlformats.org/officeDocument/2006/relationships/image" Target="../media/image154.jpeg"/><Relationship Id="rId1" Type="http://schemas.openxmlformats.org/officeDocument/2006/relationships/slideLayout" Target="../slideLayouts/slideLayout280.xml"/></Relationships>
</file>

<file path=ppt/slides/_rels/slide219.xml.rels><?xml version="1.0" encoding="UTF-8" standalone="yes"?>
<Relationships xmlns="http://schemas.openxmlformats.org/package/2006/relationships"><Relationship Id="rId2" Type="http://schemas.openxmlformats.org/officeDocument/2006/relationships/image" Target="../media/image155.jpeg"/><Relationship Id="rId1" Type="http://schemas.openxmlformats.org/officeDocument/2006/relationships/slideLayout" Target="../slideLayouts/slideLayout280.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1.xml"/><Relationship Id="rId1" Type="http://schemas.openxmlformats.org/officeDocument/2006/relationships/themeOverride" Target="../theme/themeOverride8.xml"/><Relationship Id="rId4" Type="http://schemas.openxmlformats.org/officeDocument/2006/relationships/image" Target="../media/image19.png"/></Relationships>
</file>

<file path=ppt/slides/_rels/slide220.xml.rels><?xml version="1.0" encoding="UTF-8" standalone="yes"?>
<Relationships xmlns="http://schemas.openxmlformats.org/package/2006/relationships"><Relationship Id="rId2" Type="http://schemas.openxmlformats.org/officeDocument/2006/relationships/image" Target="../media/image156.jpeg"/><Relationship Id="rId1" Type="http://schemas.openxmlformats.org/officeDocument/2006/relationships/slideLayout" Target="../slideLayouts/slideLayout280.xml"/></Relationships>
</file>

<file path=ppt/slides/_rels/slide221.xml.rels><?xml version="1.0" encoding="UTF-8" standalone="yes"?>
<Relationships xmlns="http://schemas.openxmlformats.org/package/2006/relationships"><Relationship Id="rId2" Type="http://schemas.openxmlformats.org/officeDocument/2006/relationships/image" Target="../media/image157.jpeg"/><Relationship Id="rId1" Type="http://schemas.openxmlformats.org/officeDocument/2006/relationships/slideLayout" Target="../slideLayouts/slideLayout280.xml"/></Relationships>
</file>

<file path=ppt/slides/_rels/slide222.xml.rels><?xml version="1.0" encoding="UTF-8" standalone="yes"?>
<Relationships xmlns="http://schemas.openxmlformats.org/package/2006/relationships"><Relationship Id="rId2" Type="http://schemas.openxmlformats.org/officeDocument/2006/relationships/image" Target="../media/image158.jpeg"/><Relationship Id="rId1" Type="http://schemas.openxmlformats.org/officeDocument/2006/relationships/slideLayout" Target="../slideLayouts/slideLayout280.xml"/></Relationships>
</file>

<file path=ppt/slides/_rels/slide223.xml.rels><?xml version="1.0" encoding="UTF-8" standalone="yes"?>
<Relationships xmlns="http://schemas.openxmlformats.org/package/2006/relationships"><Relationship Id="rId2" Type="http://schemas.openxmlformats.org/officeDocument/2006/relationships/image" Target="../media/image159.jpeg"/><Relationship Id="rId1" Type="http://schemas.openxmlformats.org/officeDocument/2006/relationships/slideLayout" Target="../slideLayouts/slideLayout280.xml"/></Relationships>
</file>

<file path=ppt/slides/_rels/slide224.xml.rels><?xml version="1.0" encoding="UTF-8" standalone="yes"?>
<Relationships xmlns="http://schemas.openxmlformats.org/package/2006/relationships"><Relationship Id="rId2" Type="http://schemas.openxmlformats.org/officeDocument/2006/relationships/image" Target="../media/image160.jpeg"/><Relationship Id="rId1" Type="http://schemas.openxmlformats.org/officeDocument/2006/relationships/slideLayout" Target="../slideLayouts/slideLayout280.xml"/></Relationships>
</file>

<file path=ppt/slides/_rels/slide225.xml.rels><?xml version="1.0" encoding="UTF-8" standalone="yes"?>
<Relationships xmlns="http://schemas.openxmlformats.org/package/2006/relationships"><Relationship Id="rId2" Type="http://schemas.openxmlformats.org/officeDocument/2006/relationships/image" Target="../media/image161.jpeg"/><Relationship Id="rId1" Type="http://schemas.openxmlformats.org/officeDocument/2006/relationships/slideLayout" Target="../slideLayouts/slideLayout280.xml"/></Relationships>
</file>

<file path=ppt/slides/_rels/slide226.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280.xml"/></Relationships>
</file>

<file path=ppt/slides/_rels/slide227.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280.xml"/></Relationships>
</file>

<file path=ppt/slides/_rels/slide228.xml.rels><?xml version="1.0" encoding="UTF-8" standalone="yes"?>
<Relationships xmlns="http://schemas.openxmlformats.org/package/2006/relationships"><Relationship Id="rId2" Type="http://schemas.openxmlformats.org/officeDocument/2006/relationships/image" Target="../media/image164.jpeg"/><Relationship Id="rId1" Type="http://schemas.openxmlformats.org/officeDocument/2006/relationships/slideLayout" Target="../slideLayouts/slideLayout280.xml"/></Relationships>
</file>

<file path=ppt/slides/_rels/slide229.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330.xml"/></Relationships>
</file>

<file path=ppt/slides/_rels/slide2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308.xml"/></Relationships>
</file>

<file path=ppt/slides/_rels/slide230.xml.rels><?xml version="1.0" encoding="UTF-8" standalone="yes"?>
<Relationships xmlns="http://schemas.openxmlformats.org/package/2006/relationships"><Relationship Id="rId2" Type="http://schemas.openxmlformats.org/officeDocument/2006/relationships/image" Target="../media/image165.jpeg"/><Relationship Id="rId1" Type="http://schemas.openxmlformats.org/officeDocument/2006/relationships/slideLayout" Target="../slideLayouts/slideLayout6.xml"/></Relationships>
</file>

<file path=ppt/slides/_rels/slide231.xml.rels><?xml version="1.0" encoding="UTF-8" standalone="yes"?>
<Relationships xmlns="http://schemas.openxmlformats.org/package/2006/relationships"><Relationship Id="rId2" Type="http://schemas.openxmlformats.org/officeDocument/2006/relationships/image" Target="../media/image166.png"/><Relationship Id="rId1" Type="http://schemas.openxmlformats.org/officeDocument/2006/relationships/slideLayout" Target="../slideLayouts/slideLayout6.xml"/></Relationships>
</file>

<file path=ppt/slides/_rels/slide232.xml.rels><?xml version="1.0" encoding="UTF-8" standalone="yes"?>
<Relationships xmlns="http://schemas.openxmlformats.org/package/2006/relationships"><Relationship Id="rId2" Type="http://schemas.openxmlformats.org/officeDocument/2006/relationships/image" Target="../media/image167.png"/><Relationship Id="rId1" Type="http://schemas.openxmlformats.org/officeDocument/2006/relationships/slideLayout" Target="../slideLayouts/slideLayout6.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492.xml"/></Relationships>
</file>

<file path=ppt/slides/_rels/slide23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168.jpeg"/><Relationship Id="rId1" Type="http://schemas.openxmlformats.org/officeDocument/2006/relationships/slideLayout" Target="../slideLayouts/slideLayout503.xml"/><Relationship Id="rId4" Type="http://schemas.openxmlformats.org/officeDocument/2006/relationships/image" Target="../media/image39.jpeg"/></Relationships>
</file>

<file path=ppt/slides/_rels/slide236.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74.xml"/><Relationship Id="rId1" Type="http://schemas.openxmlformats.org/officeDocument/2006/relationships/slideLayout" Target="../slideLayouts/slideLayout11.xml"/></Relationships>
</file>

<file path=ppt/slides/_rels/slide237.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238.xml"/></Relationships>
</file>

<file path=ppt/slides/_rels/slide238.xml.rels><?xml version="1.0" encoding="UTF-8" standalone="yes"?>
<Relationships xmlns="http://schemas.openxmlformats.org/package/2006/relationships"><Relationship Id="rId2" Type="http://schemas.openxmlformats.org/officeDocument/2006/relationships/image" Target="../media/image171.jpeg"/><Relationship Id="rId1" Type="http://schemas.openxmlformats.org/officeDocument/2006/relationships/slideLayout" Target="../slideLayouts/slideLayout238.xml"/></Relationships>
</file>

<file path=ppt/slides/_rels/slide239.xml.rels><?xml version="1.0" encoding="UTF-8" standalone="yes"?>
<Relationships xmlns="http://schemas.openxmlformats.org/package/2006/relationships"><Relationship Id="rId2" Type="http://schemas.openxmlformats.org/officeDocument/2006/relationships/image" Target="../media/image172.jpeg"/><Relationship Id="rId1" Type="http://schemas.openxmlformats.org/officeDocument/2006/relationships/slideLayout" Target="../slideLayouts/slideLayout23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240.xml.rels><?xml version="1.0" encoding="UTF-8" standalone="yes"?>
<Relationships xmlns="http://schemas.openxmlformats.org/package/2006/relationships"><Relationship Id="rId2" Type="http://schemas.openxmlformats.org/officeDocument/2006/relationships/image" Target="../media/image168.jpeg"/><Relationship Id="rId1" Type="http://schemas.openxmlformats.org/officeDocument/2006/relationships/slideLayout" Target="../slideLayouts/slideLayout238.xml"/></Relationships>
</file>

<file path=ppt/slides/_rels/slide241.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238.xml"/></Relationships>
</file>

<file path=ppt/slides/_rels/slide242.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238.xml"/></Relationships>
</file>

<file path=ppt/slides/_rels/slide243.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238.xml"/></Relationships>
</file>

<file path=ppt/slides/_rels/slide244.xml.rels><?xml version="1.0" encoding="UTF-8" standalone="yes"?>
<Relationships xmlns="http://schemas.openxmlformats.org/package/2006/relationships"><Relationship Id="rId2" Type="http://schemas.openxmlformats.org/officeDocument/2006/relationships/image" Target="../media/image176.jpeg"/><Relationship Id="rId1" Type="http://schemas.openxmlformats.org/officeDocument/2006/relationships/slideLayout" Target="../slideLayouts/slideLayout238.xml"/></Relationships>
</file>

<file path=ppt/slides/_rels/slide245.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238.xml"/></Relationships>
</file>

<file path=ppt/slides/_rels/slide246.xml.rels><?xml version="1.0" encoding="UTF-8" standalone="yes"?>
<Relationships xmlns="http://schemas.openxmlformats.org/package/2006/relationships"><Relationship Id="rId2" Type="http://schemas.openxmlformats.org/officeDocument/2006/relationships/image" Target="../media/image178.jpeg"/><Relationship Id="rId1" Type="http://schemas.openxmlformats.org/officeDocument/2006/relationships/slideLayout" Target="../slideLayouts/slideLayout238.xml"/></Relationships>
</file>

<file path=ppt/slides/_rels/slide247.xml.rels><?xml version="1.0" encoding="UTF-8" standalone="yes"?>
<Relationships xmlns="http://schemas.openxmlformats.org/package/2006/relationships"><Relationship Id="rId2" Type="http://schemas.openxmlformats.org/officeDocument/2006/relationships/image" Target="../media/image179.jpeg"/><Relationship Id="rId1" Type="http://schemas.openxmlformats.org/officeDocument/2006/relationships/slideLayout" Target="../slideLayouts/slideLayout238.xml"/></Relationships>
</file>

<file path=ppt/slides/_rels/slide248.xml.rels><?xml version="1.0" encoding="UTF-8" standalone="yes"?>
<Relationships xmlns="http://schemas.openxmlformats.org/package/2006/relationships"><Relationship Id="rId2" Type="http://schemas.openxmlformats.org/officeDocument/2006/relationships/image" Target="../media/image180.jpeg"/><Relationship Id="rId1" Type="http://schemas.openxmlformats.org/officeDocument/2006/relationships/slideLayout" Target="../slideLayouts/slideLayout238.xml"/></Relationships>
</file>

<file path=ppt/slides/_rels/slide249.xml.rels><?xml version="1.0" encoding="UTF-8" standalone="yes"?>
<Relationships xmlns="http://schemas.openxmlformats.org/package/2006/relationships"><Relationship Id="rId2" Type="http://schemas.openxmlformats.org/officeDocument/2006/relationships/image" Target="../media/image181.jpeg"/><Relationship Id="rId1" Type="http://schemas.openxmlformats.org/officeDocument/2006/relationships/slideLayout" Target="../slideLayouts/slideLayout238.xml"/></Relationships>
</file>

<file path=ppt/slides/_rels/slide2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309.xml"/></Relationships>
</file>

<file path=ppt/slides/_rels/slide250.xml.rels><?xml version="1.0" encoding="UTF-8" standalone="yes"?>
<Relationships xmlns="http://schemas.openxmlformats.org/package/2006/relationships"><Relationship Id="rId2" Type="http://schemas.openxmlformats.org/officeDocument/2006/relationships/image" Target="../media/image182.jpeg"/><Relationship Id="rId1" Type="http://schemas.openxmlformats.org/officeDocument/2006/relationships/slideLayout" Target="../slideLayouts/slideLayout238.xml"/></Relationships>
</file>

<file path=ppt/slides/_rels/slide251.xml.rels><?xml version="1.0" encoding="UTF-8" standalone="yes"?>
<Relationships xmlns="http://schemas.openxmlformats.org/package/2006/relationships"><Relationship Id="rId2" Type="http://schemas.openxmlformats.org/officeDocument/2006/relationships/image" Target="../media/image183.jpeg"/><Relationship Id="rId1" Type="http://schemas.openxmlformats.org/officeDocument/2006/relationships/slideLayout" Target="../slideLayouts/slideLayout238.xml"/></Relationships>
</file>

<file path=ppt/slides/_rels/slide25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38.xml"/></Relationships>
</file>

<file path=ppt/slides/_rels/slide253.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238.xml"/></Relationships>
</file>

<file path=ppt/slides/_rels/slide254.xml.rels><?xml version="1.0" encoding="UTF-8" standalone="yes"?>
<Relationships xmlns="http://schemas.openxmlformats.org/package/2006/relationships"><Relationship Id="rId2" Type="http://schemas.openxmlformats.org/officeDocument/2006/relationships/image" Target="../media/image185.jpeg"/><Relationship Id="rId1" Type="http://schemas.openxmlformats.org/officeDocument/2006/relationships/slideLayout" Target="../slideLayouts/slideLayout238.xml"/></Relationships>
</file>

<file path=ppt/slides/_rels/slide255.xml.rels><?xml version="1.0" encoding="UTF-8" standalone="yes"?>
<Relationships xmlns="http://schemas.openxmlformats.org/package/2006/relationships"><Relationship Id="rId2" Type="http://schemas.openxmlformats.org/officeDocument/2006/relationships/image" Target="../media/image186.jpeg"/><Relationship Id="rId1" Type="http://schemas.openxmlformats.org/officeDocument/2006/relationships/slideLayout" Target="../slideLayouts/slideLayout238.xml"/></Relationships>
</file>

<file path=ppt/slides/_rels/slide256.xml.rels><?xml version="1.0" encoding="UTF-8" standalone="yes"?>
<Relationships xmlns="http://schemas.openxmlformats.org/package/2006/relationships"><Relationship Id="rId3" Type="http://schemas.openxmlformats.org/officeDocument/2006/relationships/hyperlink" Target="http://www.bigbookmedia.com/" TargetMode="External"/><Relationship Id="rId2" Type="http://schemas.openxmlformats.org/officeDocument/2006/relationships/notesSlide" Target="../notesSlides/notesSlide75.xml"/><Relationship Id="rId1" Type="http://schemas.openxmlformats.org/officeDocument/2006/relationships/slideLayout" Target="../slideLayouts/slideLayout2198.xml"/><Relationship Id="rId4" Type="http://schemas.openxmlformats.org/officeDocument/2006/relationships/image" Target="../media/image187.jpeg"/></Relationships>
</file>

<file path=ppt/slides/_rels/slide257.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38.xml"/></Relationships>
</file>

<file path=ppt/slides/_rels/slide25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188.jpeg"/><Relationship Id="rId1" Type="http://schemas.openxmlformats.org/officeDocument/2006/relationships/slideLayout" Target="../slideLayouts/slideLayout1855.xml"/><Relationship Id="rId4" Type="http://schemas.openxmlformats.org/officeDocument/2006/relationships/image" Target="../media/image39.jpeg"/></Relationships>
</file>

<file path=ppt/slides/_rels/slide259.xml.rels><?xml version="1.0" encoding="UTF-8" standalone="yes"?>
<Relationships xmlns="http://schemas.openxmlformats.org/package/2006/relationships"><Relationship Id="rId2" Type="http://schemas.openxmlformats.org/officeDocument/2006/relationships/image" Target="../media/image189.jpeg"/><Relationship Id="rId1" Type="http://schemas.openxmlformats.org/officeDocument/2006/relationships/slideLayout" Target="../slideLayouts/slideLayout24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260.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244.xml"/></Relationships>
</file>

<file path=ppt/slides/_rels/slide261.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244.xml"/></Relationships>
</file>

<file path=ppt/slides/_rels/slide262.xml.rels><?xml version="1.0" encoding="UTF-8" standalone="yes"?>
<Relationships xmlns="http://schemas.openxmlformats.org/package/2006/relationships"><Relationship Id="rId2" Type="http://schemas.openxmlformats.org/officeDocument/2006/relationships/image" Target="../media/image192.jpeg"/><Relationship Id="rId1" Type="http://schemas.openxmlformats.org/officeDocument/2006/relationships/slideLayout" Target="../slideLayouts/slideLayout244.xml"/></Relationships>
</file>

<file path=ppt/slides/_rels/slide263.xml.rels><?xml version="1.0" encoding="UTF-8" standalone="yes"?>
<Relationships xmlns="http://schemas.openxmlformats.org/package/2006/relationships"><Relationship Id="rId2" Type="http://schemas.openxmlformats.org/officeDocument/2006/relationships/image" Target="../media/image193.jpeg"/><Relationship Id="rId1" Type="http://schemas.openxmlformats.org/officeDocument/2006/relationships/slideLayout" Target="../slideLayouts/slideLayout244.xml"/></Relationships>
</file>

<file path=ppt/slides/_rels/slide264.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244.xml"/></Relationships>
</file>

<file path=ppt/slides/_rels/slide265.xml.rels><?xml version="1.0" encoding="UTF-8" standalone="yes"?>
<Relationships xmlns="http://schemas.openxmlformats.org/package/2006/relationships"><Relationship Id="rId2" Type="http://schemas.openxmlformats.org/officeDocument/2006/relationships/image" Target="../media/image195.jpeg"/><Relationship Id="rId1" Type="http://schemas.openxmlformats.org/officeDocument/2006/relationships/slideLayout" Target="../slideLayouts/slideLayout244.xml"/></Relationships>
</file>

<file path=ppt/slides/_rels/slide266.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244.xml"/></Relationships>
</file>

<file path=ppt/slides/_rels/slide267.xml.rels><?xml version="1.0" encoding="UTF-8" standalone="yes"?>
<Relationships xmlns="http://schemas.openxmlformats.org/package/2006/relationships"><Relationship Id="rId2" Type="http://schemas.openxmlformats.org/officeDocument/2006/relationships/image" Target="../media/image197.jpeg"/><Relationship Id="rId1" Type="http://schemas.openxmlformats.org/officeDocument/2006/relationships/slideLayout" Target="../slideLayouts/slideLayout244.xml"/></Relationships>
</file>

<file path=ppt/slides/_rels/slide268.xml.rels><?xml version="1.0" encoding="UTF-8" standalone="yes"?>
<Relationships xmlns="http://schemas.openxmlformats.org/package/2006/relationships"><Relationship Id="rId2" Type="http://schemas.openxmlformats.org/officeDocument/2006/relationships/image" Target="../media/image198.jpeg"/><Relationship Id="rId1" Type="http://schemas.openxmlformats.org/officeDocument/2006/relationships/slideLayout" Target="../slideLayouts/slideLayout244.xml"/></Relationships>
</file>

<file path=ppt/slides/_rels/slide269.xml.rels><?xml version="1.0" encoding="UTF-8" standalone="yes"?>
<Relationships xmlns="http://schemas.openxmlformats.org/package/2006/relationships"><Relationship Id="rId2" Type="http://schemas.openxmlformats.org/officeDocument/2006/relationships/image" Target="../media/image188.jpeg"/><Relationship Id="rId1" Type="http://schemas.openxmlformats.org/officeDocument/2006/relationships/slideLayout" Target="../slideLayouts/slideLayout244.xml"/></Relationships>
</file>

<file path=ppt/slides/_rels/slide2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9.xml"/><Relationship Id="rId1" Type="http://schemas.openxmlformats.org/officeDocument/2006/relationships/slideLayout" Target="../slideLayouts/slideLayout311.xml"/><Relationship Id="rId4" Type="http://schemas.openxmlformats.org/officeDocument/2006/relationships/image" Target="../media/image23.png"/></Relationships>
</file>

<file path=ppt/slides/_rels/slide270.xml.rels><?xml version="1.0" encoding="UTF-8" standalone="yes"?>
<Relationships xmlns="http://schemas.openxmlformats.org/package/2006/relationships"><Relationship Id="rId2" Type="http://schemas.openxmlformats.org/officeDocument/2006/relationships/image" Target="../media/image199.jpeg"/><Relationship Id="rId1" Type="http://schemas.openxmlformats.org/officeDocument/2006/relationships/slideLayout" Target="../slideLayouts/slideLayout244.xml"/></Relationships>
</file>

<file path=ppt/slides/_rels/slide271.xml.rels><?xml version="1.0" encoding="UTF-8" standalone="yes"?>
<Relationships xmlns="http://schemas.openxmlformats.org/package/2006/relationships"><Relationship Id="rId2" Type="http://schemas.openxmlformats.org/officeDocument/2006/relationships/image" Target="../media/image200.jpeg"/><Relationship Id="rId1" Type="http://schemas.openxmlformats.org/officeDocument/2006/relationships/slideLayout" Target="../slideLayouts/slideLayout244.xml"/></Relationships>
</file>

<file path=ppt/slides/_rels/slide272.xml.rels><?xml version="1.0" encoding="UTF-8" standalone="yes"?>
<Relationships xmlns="http://schemas.openxmlformats.org/package/2006/relationships"><Relationship Id="rId2" Type="http://schemas.openxmlformats.org/officeDocument/2006/relationships/image" Target="../media/image201.jpeg"/><Relationship Id="rId1" Type="http://schemas.openxmlformats.org/officeDocument/2006/relationships/slideLayout" Target="../slideLayouts/slideLayout244.xml"/></Relationships>
</file>

<file path=ppt/slides/_rels/slide273.xml.rels><?xml version="1.0" encoding="UTF-8" standalone="yes"?>
<Relationships xmlns="http://schemas.openxmlformats.org/package/2006/relationships"><Relationship Id="rId2" Type="http://schemas.openxmlformats.org/officeDocument/2006/relationships/image" Target="../media/image202.jpeg"/><Relationship Id="rId1" Type="http://schemas.openxmlformats.org/officeDocument/2006/relationships/slideLayout" Target="../slideLayouts/slideLayout244.xml"/></Relationships>
</file>

<file path=ppt/slides/_rels/slide274.xml.rels><?xml version="1.0" encoding="UTF-8" standalone="yes"?>
<Relationships xmlns="http://schemas.openxmlformats.org/package/2006/relationships"><Relationship Id="rId2" Type="http://schemas.openxmlformats.org/officeDocument/2006/relationships/image" Target="../media/image203.jpeg"/><Relationship Id="rId1" Type="http://schemas.openxmlformats.org/officeDocument/2006/relationships/slideLayout" Target="../slideLayouts/slideLayout244.xml"/></Relationships>
</file>

<file path=ppt/slides/_rels/slide275.xml.rels><?xml version="1.0" encoding="UTF-8" standalone="yes"?>
<Relationships xmlns="http://schemas.openxmlformats.org/package/2006/relationships"><Relationship Id="rId2" Type="http://schemas.openxmlformats.org/officeDocument/2006/relationships/image" Target="../media/image204.jpeg"/><Relationship Id="rId1" Type="http://schemas.openxmlformats.org/officeDocument/2006/relationships/slideLayout" Target="../slideLayouts/slideLayout244.xml"/></Relationships>
</file>

<file path=ppt/slides/_rels/slide276.xml.rels><?xml version="1.0" encoding="UTF-8" standalone="yes"?>
<Relationships xmlns="http://schemas.openxmlformats.org/package/2006/relationships"><Relationship Id="rId2" Type="http://schemas.openxmlformats.org/officeDocument/2006/relationships/image" Target="../media/image205.jpeg"/><Relationship Id="rId1" Type="http://schemas.openxmlformats.org/officeDocument/2006/relationships/slideLayout" Target="../slideLayouts/slideLayout244.xml"/></Relationships>
</file>

<file path=ppt/slides/_rels/slide277.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244.xml"/></Relationships>
</file>

<file path=ppt/slides/_rels/slide278.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244.xml"/></Relationships>
</file>

<file path=ppt/slides/_rels/slide279.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38.xml"/></Relationships>
</file>

<file path=ppt/slides/_rels/slide2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311.xml"/><Relationship Id="rId4" Type="http://schemas.openxmlformats.org/officeDocument/2006/relationships/image" Target="../media/image23.png"/></Relationships>
</file>

<file path=ppt/slides/_rels/slide280.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238.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282.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208.jpeg"/><Relationship Id="rId1" Type="http://schemas.openxmlformats.org/officeDocument/2006/relationships/slideLayout" Target="../slideLayouts/slideLayout238.xml"/><Relationship Id="rId4" Type="http://schemas.openxmlformats.org/officeDocument/2006/relationships/image" Target="../media/image39.jpeg"/></Relationships>
</file>

<file path=ppt/slides/_rels/slide283.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280.xml"/></Relationships>
</file>

<file path=ppt/slides/_rels/slide284.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280.xml"/></Relationships>
</file>

<file path=ppt/slides/_rels/slide285.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280.xml"/></Relationships>
</file>

<file path=ppt/slides/_rels/slide286.xml.rels><?xml version="1.0" encoding="UTF-8" standalone="yes"?>
<Relationships xmlns="http://schemas.openxmlformats.org/package/2006/relationships"><Relationship Id="rId2" Type="http://schemas.openxmlformats.org/officeDocument/2006/relationships/image" Target="../media/image211.jpeg"/><Relationship Id="rId1" Type="http://schemas.openxmlformats.org/officeDocument/2006/relationships/slideLayout" Target="../slideLayouts/slideLayout280.xml"/></Relationships>
</file>

<file path=ppt/slides/_rels/slide287.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280.xml"/></Relationships>
</file>

<file path=ppt/slides/_rels/slide288.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280.xml"/></Relationships>
</file>

<file path=ppt/slides/_rels/slide289.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280.xml"/></Relationships>
</file>

<file path=ppt/slides/_rels/slide2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1.xml"/><Relationship Id="rId1" Type="http://schemas.openxmlformats.org/officeDocument/2006/relationships/slideLayout" Target="../slideLayouts/slideLayout311.xml"/><Relationship Id="rId4" Type="http://schemas.openxmlformats.org/officeDocument/2006/relationships/image" Target="../media/image23.png"/></Relationships>
</file>

<file path=ppt/slides/_rels/slide290.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280.xml"/></Relationships>
</file>

<file path=ppt/slides/_rels/slide291.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280.xml"/></Relationships>
</file>

<file path=ppt/slides/_rels/slide292.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280.xml"/></Relationships>
</file>

<file path=ppt/slides/_rels/slide293.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280.xml"/></Relationships>
</file>

<file path=ppt/slides/_rels/slide294.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151.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296.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76.xml"/><Relationship Id="rId1" Type="http://schemas.openxmlformats.org/officeDocument/2006/relationships/slideLayout" Target="../slideLayouts/slideLayout2181.xml"/></Relationships>
</file>

<file path=ppt/slides/_rels/slide297.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slideLayout" Target="../slideLayouts/slideLayout11.xml"/><Relationship Id="rId1" Type="http://schemas.openxmlformats.org/officeDocument/2006/relationships/themeOverride" Target="../theme/themeOverride20.xml"/></Relationships>
</file>

<file path=ppt/slides/_rels/slide29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slideLayout" Target="../slideLayouts/slideLayout11.xml"/><Relationship Id="rId1" Type="http://schemas.openxmlformats.org/officeDocument/2006/relationships/themeOverride" Target="../theme/themeOverride21.xml"/></Relationships>
</file>

<file path=ppt/slides/_rels/slide299.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3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2.xml"/><Relationship Id="rId1" Type="http://schemas.openxmlformats.org/officeDocument/2006/relationships/slideLayout" Target="../slideLayouts/slideLayout310.xml"/></Relationships>
</file>

<file path=ppt/slides/_rels/slide30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402.xml"/></Relationships>
</file>

<file path=ppt/slides/_rels/slide301.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260.xml"/></Relationships>
</file>

<file path=ppt/slides/_rels/slide302.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260.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304.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77.xml"/><Relationship Id="rId1" Type="http://schemas.openxmlformats.org/officeDocument/2006/relationships/slideLayout" Target="../slideLayouts/slideLayout402.xml"/><Relationship Id="rId4" Type="http://schemas.openxmlformats.org/officeDocument/2006/relationships/image" Target="../media/image223.png"/></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306.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78.xml"/><Relationship Id="rId1" Type="http://schemas.openxmlformats.org/officeDocument/2006/relationships/slideLayout" Target="../slideLayouts/slideLayout307.xml"/><Relationship Id="rId4" Type="http://schemas.openxmlformats.org/officeDocument/2006/relationships/image" Target="../media/image223.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12.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416.xml"/><Relationship Id="rId1" Type="http://schemas.openxmlformats.org/officeDocument/2006/relationships/themeOverride" Target="../theme/themeOverride9.xml"/></Relationships>
</file>

<file path=ppt/slides/_rels/slide33.xml.rels><?xml version="1.0" encoding="UTF-8" standalone="yes"?>
<Relationships xmlns="http://schemas.openxmlformats.org/package/2006/relationships"><Relationship Id="rId3" Type="http://schemas.openxmlformats.org/officeDocument/2006/relationships/image" Target="../media/image25.gif"/><Relationship Id="rId2" Type="http://schemas.openxmlformats.org/officeDocument/2006/relationships/notesSlide" Target="../notesSlides/notesSlide15.xml"/><Relationship Id="rId1" Type="http://schemas.openxmlformats.org/officeDocument/2006/relationships/slideLayout" Target="../slideLayouts/slideLayout315.xml"/><Relationship Id="rId4" Type="http://schemas.openxmlformats.org/officeDocument/2006/relationships/image" Target="../media/image26.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1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1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1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12.xml"/></Relationships>
</file>

<file path=ppt/slides/_rels/slide3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0.xml"/><Relationship Id="rId1" Type="http://schemas.openxmlformats.org/officeDocument/2006/relationships/slideLayout" Target="../slideLayouts/slideLayout317.xml"/><Relationship Id="rId4" Type="http://schemas.openxmlformats.org/officeDocument/2006/relationships/image" Target="../media/image23.pn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1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3.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1.xml"/></Relationships>
</file>

<file path=ppt/slides/_rels/slide4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6.xml"/><Relationship Id="rId1" Type="http://schemas.openxmlformats.org/officeDocument/2006/relationships/themeOverride" Target="../theme/themeOverride10.xml"/></Relationships>
</file>

<file path=ppt/slides/_rels/slide45.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2.xml"/><Relationship Id="rId1" Type="http://schemas.openxmlformats.org/officeDocument/2006/relationships/slideLayout" Target="../slideLayouts/slideLayout390.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79.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6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1.xml"/><Relationship Id="rId1" Type="http://schemas.openxmlformats.org/officeDocument/2006/relationships/themeOverride" Target="../theme/themeOverride11.xml"/><Relationship Id="rId4" Type="http://schemas.openxmlformats.org/officeDocument/2006/relationships/image" Target="../media/image12.jpeg"/></Relationships>
</file>

<file path=ppt/slides/_rels/slide5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slideLayout" Target="../slideLayouts/slideLayout11.xml"/><Relationship Id="rId1" Type="http://schemas.openxmlformats.org/officeDocument/2006/relationships/themeOverride" Target="../theme/themeOverride12.xml"/></Relationships>
</file>

<file path=ppt/slides/_rels/slide58.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25.xml"/><Relationship Id="rId1" Type="http://schemas.openxmlformats.org/officeDocument/2006/relationships/slideLayout" Target="../slideLayouts/slideLayout402.xml"/></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1.xml"/><Relationship Id="rId1" Type="http://schemas.openxmlformats.org/officeDocument/2006/relationships/themeOverride" Target="../theme/themeOverride13.xml"/><Relationship Id="rId4" Type="http://schemas.openxmlformats.org/officeDocument/2006/relationships/image" Target="../media/image14.jpeg"/></Relationships>
</file>

<file path=ppt/slides/_rels/slide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slideLayout" Target="../slideLayouts/slideLayout354.xml"/><Relationship Id="rId1" Type="http://schemas.openxmlformats.org/officeDocument/2006/relationships/themeOverride" Target="../theme/themeOverride1.xml"/></Relationships>
</file>

<file path=ppt/slides/_rels/slide60.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7.xml"/><Relationship Id="rId1" Type="http://schemas.openxmlformats.org/officeDocument/2006/relationships/slideLayout" Target="../slideLayouts/slideLayout402.xml"/></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1.xml"/><Relationship Id="rId1" Type="http://schemas.openxmlformats.org/officeDocument/2006/relationships/themeOverride" Target="../theme/themeOverride14.xml"/><Relationship Id="rId4" Type="http://schemas.openxmlformats.org/officeDocument/2006/relationships/image" Target="../media/image15.jpeg"/></Relationships>
</file>

<file path=ppt/slides/_rels/slide62.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9.xml"/><Relationship Id="rId1" Type="http://schemas.openxmlformats.org/officeDocument/2006/relationships/slideLayout" Target="../slideLayouts/slideLayout402.xml"/></Relationships>
</file>

<file path=ppt/slides/_rels/slide6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30.xml"/><Relationship Id="rId1" Type="http://schemas.openxmlformats.org/officeDocument/2006/relationships/slideLayout" Target="../slideLayouts/slideLayout1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76.xml"/></Relationships>
</file>

<file path=ppt/slides/_rels/slide65.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31.xml"/><Relationship Id="rId1" Type="http://schemas.openxmlformats.org/officeDocument/2006/relationships/slideLayout" Target="../slideLayouts/slideLayout390.xml"/></Relationships>
</file>

<file path=ppt/slides/_rels/slide6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2.xml"/><Relationship Id="rId1" Type="http://schemas.openxmlformats.org/officeDocument/2006/relationships/slideLayout" Target="../slideLayouts/slideLayout49.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11.xml"/><Relationship Id="rId1" Type="http://schemas.openxmlformats.org/officeDocument/2006/relationships/themeOverride" Target="../theme/themeOverride15.xml"/><Relationship Id="rId4" Type="http://schemas.openxmlformats.org/officeDocument/2006/relationships/image" Target="../media/image15.jpe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1.xml"/></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11.xml"/><Relationship Id="rId1" Type="http://schemas.openxmlformats.org/officeDocument/2006/relationships/themeOverride" Target="../theme/themeOverride16.xml"/></Relationships>
</file>

<file path=ppt/slides/_rels/slide7.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eg"/><Relationship Id="rId1" Type="http://schemas.openxmlformats.org/officeDocument/2006/relationships/slideLayout" Target="../slideLayouts/slideLayout18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7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36.xml"/><Relationship Id="rId1" Type="http://schemas.openxmlformats.org/officeDocument/2006/relationships/slideLayout" Target="../slideLayouts/slideLayout535.xml"/></Relationships>
</file>

<file path=ppt/slides/_rels/slide72.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37.xml"/><Relationship Id="rId1" Type="http://schemas.openxmlformats.org/officeDocument/2006/relationships/slideLayout" Target="../slideLayouts/slideLayout426.xml"/><Relationship Id="rId5" Type="http://schemas.openxmlformats.org/officeDocument/2006/relationships/image" Target="../media/image39.jpeg"/><Relationship Id="rId4" Type="http://schemas.openxmlformats.org/officeDocument/2006/relationships/image" Target="../media/image38.jpeg"/></Relationships>
</file>

<file path=ppt/slides/_rels/slide73.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8.xml"/><Relationship Id="rId1" Type="http://schemas.openxmlformats.org/officeDocument/2006/relationships/slideLayout" Target="../slideLayouts/slideLayout443.xml"/></Relationships>
</file>

<file path=ppt/slides/_rels/slide74.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9.xml"/><Relationship Id="rId1" Type="http://schemas.openxmlformats.org/officeDocument/2006/relationships/slideLayout" Target="../slideLayouts/slideLayout443.xml"/></Relationships>
</file>

<file path=ppt/slides/_rels/slide75.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40.xml"/><Relationship Id="rId1" Type="http://schemas.openxmlformats.org/officeDocument/2006/relationships/slideLayout" Target="../slideLayouts/slideLayout443.xml"/></Relationships>
</file>

<file path=ppt/slides/_rels/slide76.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43.jpeg"/><Relationship Id="rId1" Type="http://schemas.openxmlformats.org/officeDocument/2006/relationships/slideLayout" Target="../slideLayouts/slideLayout448.xml"/></Relationships>
</file>

<file path=ppt/slides/_rels/slide77.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41.xml"/><Relationship Id="rId1" Type="http://schemas.openxmlformats.org/officeDocument/2006/relationships/slideLayout" Target="../slideLayouts/slideLayout448.xml"/><Relationship Id="rId4" Type="http://schemas.openxmlformats.org/officeDocument/2006/relationships/image" Target="../media/image42.jpeg"/></Relationships>
</file>

<file path=ppt/slides/_rels/slide78.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202.xml"/></Relationships>
</file>

<file path=ppt/slides/_rels/slide79.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02.xml"/></Relationships>
</file>

<file path=ppt/slides/_rels/slide8.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7.jpeg"/><Relationship Id="rId1" Type="http://schemas.openxmlformats.org/officeDocument/2006/relationships/slideLayout" Target="../slideLayouts/slideLayout186.xml"/></Relationships>
</file>

<file path=ppt/slides/_rels/slide80.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202.xml"/></Relationships>
</file>

<file path=ppt/slides/_rels/slide81.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02.xml"/></Relationships>
</file>

<file path=ppt/slides/_rels/slide82.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202.xml"/></Relationships>
</file>

<file path=ppt/slides/_rels/slide83.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202.xml"/></Relationships>
</file>

<file path=ppt/slides/_rels/slide84.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202.xml"/></Relationships>
</file>

<file path=ppt/slides/_rels/slide85.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202.xml"/></Relationships>
</file>

<file path=ppt/slides/_rels/slide86.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202.xml"/></Relationships>
</file>

<file path=ppt/slides/_rels/slide87.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42.xml"/><Relationship Id="rId1" Type="http://schemas.openxmlformats.org/officeDocument/2006/relationships/slideLayout" Target="../slideLayouts/slideLayout432.xml"/></Relationships>
</file>

<file path=ppt/slides/_rels/slide8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3.xml"/><Relationship Id="rId1" Type="http://schemas.openxmlformats.org/officeDocument/2006/relationships/slideLayout" Target="../slideLayouts/slideLayout432.xml"/></Relationships>
</file>

<file path=ppt/slides/_rels/slide89.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202.xml"/></Relationships>
</file>

<file path=ppt/slides/_rels/slide9.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7.jpeg"/><Relationship Id="rId1" Type="http://schemas.openxmlformats.org/officeDocument/2006/relationships/slideLayout" Target="../slideLayouts/slideLayout186.xml"/></Relationships>
</file>

<file path=ppt/slides/_rels/slide90.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202.xml"/></Relationships>
</file>

<file path=ppt/slides/_rels/slide91.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202.xml"/></Relationships>
</file>

<file path=ppt/slides/_rels/slide92.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4.xml"/><Relationship Id="rId1" Type="http://schemas.openxmlformats.org/officeDocument/2006/relationships/slideLayout" Target="../slideLayouts/slideLayout432.xml"/></Relationships>
</file>

<file path=ppt/slides/_rels/slide93.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5.xml"/><Relationship Id="rId1" Type="http://schemas.openxmlformats.org/officeDocument/2006/relationships/slideLayout" Target="../slideLayouts/slideLayout432.xml"/></Relationships>
</file>

<file path=ppt/slides/_rels/slide94.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202.xml"/></Relationships>
</file>

<file path=ppt/slides/_rels/slide95.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865.xml"/></Relationships>
</file>

<file path=ppt/slides/_rels/slide96.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330.xml"/></Relationships>
</file>

<file path=ppt/slides/_rels/slide97.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46.xml"/><Relationship Id="rId1" Type="http://schemas.openxmlformats.org/officeDocument/2006/relationships/slideLayout" Target="../slideLayouts/slideLayout391.xml"/></Relationships>
</file>

<file path=ppt/slides/_rels/slide9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61.jpeg"/><Relationship Id="rId1" Type="http://schemas.openxmlformats.org/officeDocument/2006/relationships/slideLayout" Target="../slideLayouts/slideLayout459.xml"/><Relationship Id="rId4" Type="http://schemas.openxmlformats.org/officeDocument/2006/relationships/image" Target="../media/image39.jpeg"/></Relationships>
</file>

<file path=ppt/slides/_rels/slide99.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15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14"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4415" name="Rectangle 2"/>
          <p:cNvSpPr txBox="1">
            <a:spLocks noGrp="1"/>
          </p:cNvSpPr>
          <p:nvPr>
            <p:ph type="title"/>
          </p:nvPr>
        </p:nvSpPr>
        <p:spPr>
          <a:xfrm>
            <a:off x="685800" y="152400"/>
            <a:ext cx="7772400" cy="1143000"/>
          </a:xfrm>
          <a:prstGeom prst="rect">
            <a:avLst/>
          </a:prstGeom>
          <a:effectLst>
            <a:outerShdw blurRad="63500" dist="107762" dir="2700000" rotWithShape="0">
              <a:srgbClr val="000000">
                <a:alpha val="74998"/>
              </a:srgbClr>
            </a:outerShdw>
          </a:effectLst>
        </p:spPr>
        <p:txBody>
          <a:bodyPr>
            <a:noAutofit/>
          </a:bodyPr>
          <a:lstStyle/>
          <a:p>
            <a:pPr defTabSz="768095">
              <a:defRPr sz="6719"/>
            </a:pPr>
            <a:r>
              <a:rPr lang="ar-SA" sz="8000" dirty="0">
                <a:latin typeface="Arial" panose="020B0604020202020204" pitchFamily="34" charset="0"/>
                <a:ea typeface="ＭＳ Ｐゴシック"/>
                <a:cs typeface="Arial" panose="020B0604020202020204" pitchFamily="34" charset="0"/>
                <a:sym typeface="ＭＳ Ｐゴシック"/>
              </a:rPr>
              <a:t>مرقس١-٨ </a:t>
            </a:r>
            <a:endParaRPr sz="8000" dirty="0">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BFE7DF98-6BB9-CE7C-AFD6-8480F620AC57}"/>
              </a:ext>
            </a:extLst>
          </p:cNvPr>
          <p:cNvSpPr>
            <a:spLocks noChangeArrowheads="1"/>
          </p:cNvSpPr>
          <p:nvPr/>
        </p:nvSpPr>
        <p:spPr bwMode="auto">
          <a:xfrm>
            <a:off x="-36512" y="6381328"/>
            <a:ext cx="9180512" cy="476672"/>
          </a:xfrm>
          <a:prstGeom prst="rect">
            <a:avLst/>
          </a:prstGeom>
          <a:gradFill flip="none" rotWithShape="1">
            <a:gsLst>
              <a:gs pos="0">
                <a:srgbClr val="000080">
                  <a:shade val="30000"/>
                  <a:satMod val="115000"/>
                </a:srgbClr>
              </a:gs>
              <a:gs pos="49000">
                <a:srgbClr val="000080">
                  <a:shade val="67500"/>
                  <a:satMod val="115000"/>
                </a:srgbClr>
              </a:gs>
              <a:gs pos="100000">
                <a:srgbClr val="000080">
                  <a:shade val="100000"/>
                  <a:satMod val="115000"/>
                </a:srgbClr>
              </a:gs>
            </a:gsLst>
            <a:path path="circle">
              <a:fillToRect l="50000" t="50000" r="50000" b="50000"/>
            </a:path>
            <a:tileRect/>
          </a:gradFill>
          <a:ln w="9525">
            <a:noFill/>
            <a:miter lim="800000"/>
            <a:headEnd/>
            <a:tailEnd/>
          </a:ln>
          <a:effectLst>
            <a:outerShdw blurRad="63500" dist="35921" dir="2700000" algn="ctr" rotWithShape="0">
              <a:srgbClr val="000514">
                <a:alpha val="74998"/>
              </a:srgbClr>
            </a:outerShdw>
          </a:effectLst>
        </p:spPr>
        <p:txBody>
          <a:bodyPr anchor="ctr"/>
          <a:lstStyle/>
          <a:p>
            <a:pPr algn="ctr" defTabSz="457200" rtl="1" fontAlgn="auto">
              <a:spcBef>
                <a:spcPct val="20000"/>
              </a:spcBef>
              <a:spcAft>
                <a:spcPts val="0"/>
              </a:spcAft>
              <a:buClr>
                <a:srgbClr val="FFCC00"/>
              </a:buClr>
              <a:buSzPct val="70000"/>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BibleStudyDownloads.org</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2000" b="1" i="0"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lang="ar-JO" sz="2000" b="1" kern="0" dirty="0">
                <a:solidFill>
                  <a:srgbClr val="FFFFFF"/>
                </a:solidFill>
                <a:effectLst>
                  <a:outerShdw blurRad="38100" dist="38100" dir="2700000" algn="tl">
                    <a:srgbClr val="000000"/>
                  </a:outerShdw>
                </a:effectLst>
                <a:latin typeface="Arial" panose="020B0604020202020204" pitchFamily="34" charset="0"/>
                <a:ea typeface="+mn-ea"/>
                <a:cs typeface="Arial" panose="020B0604020202020204" pitchFamily="34" charset="0"/>
              </a:rPr>
              <a:t>مؤسَّسة الدراسات اللاهوتيَّة الأردنيَّة</a:t>
            </a:r>
            <a:endPar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1" nodeType="clickEffect">
                                  <p:stCondLst>
                                    <p:cond delay="0"/>
                                  </p:stCondLst>
                                  <p:iterate>
                                    <p:tmAbs val="0"/>
                                  </p:iterate>
                                  <p:childTnLst>
                                    <p:set>
                                      <p:cBhvr>
                                        <p:cTn id="6" fill="hold"/>
                                        <p:tgtEl>
                                          <p:spTgt spid="4415"/>
                                        </p:tgtEl>
                                        <p:attrNameLst>
                                          <p:attrName>style.visibility</p:attrName>
                                        </p:attrNameLst>
                                      </p:cBhvr>
                                      <p:to>
                                        <p:strVal val="visible"/>
                                      </p:to>
                                    </p:set>
                                    <p:animEffect transition="in" filter="blinds(horizontal)">
                                      <p:cBhvr>
                                        <p:cTn id="7" dur="500"/>
                                        <p:tgtEl>
                                          <p:spTgt spid="4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15" grpId="1" animBg="1" advAuto="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4034290584"/>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dirty="0" err="1">
                          <a:solidFill>
                            <a:srgbClr val="33334D"/>
                          </a:solidFill>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mj-lt"/>
                          <a:ea typeface="+mj-ea"/>
                          <a:cs typeface="+mj-cs"/>
                          <a:sym typeface="Arial"/>
                        </a:rPr>
                        <a:t>       الألم</a:t>
                      </a:r>
                      <a:endParaRPr sz="3200" b="1" i="0" u="none" strike="noStrike" cap="none" spc="0" baseline="0" dirty="0">
                        <a:solidFill>
                          <a:srgbClr val="33334D"/>
                        </a:solidFill>
                        <a:uFillTx/>
                        <a:latin typeface="+mj-lt"/>
                        <a:ea typeface="+mj-ea"/>
                        <a:cs typeface="+mj-cs"/>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dirty="0" err="1">
                          <a:solidFill>
                            <a:srgbClr val="33334D"/>
                          </a:solidFill>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dirty="0">
                          <a:solidFill>
                            <a:srgbClr val="33334D"/>
                          </a:solidFill>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dirty="0" err="1">
                          <a:solidFill>
                            <a:srgbClr val="33334D"/>
                          </a:solidFill>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dirty="0" err="1">
                          <a:solidFill>
                            <a:srgbClr val="33334D"/>
                          </a:solidFill>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dirty="0">
                          <a:solidFill>
                            <a:srgbClr val="33334D"/>
                          </a:solidFill>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dirty="0">
                          <a:solidFill>
                            <a:srgbClr val="33334D"/>
                          </a:solidFill>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dirty="0" err="1">
                          <a:solidFill>
                            <a:srgbClr val="33334D"/>
                          </a:solidFill>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mj-lt"/>
                          <a:ea typeface="+mj-ea"/>
                          <a:cs typeface="+mj-cs"/>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dirty="0">
                          <a:solidFill>
                            <a:srgbClr val="33334D"/>
                          </a:solidFill>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dirty="0">
                          <a:solidFill>
                            <a:srgbClr val="33334D"/>
                          </a:solidFill>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dirty="0">
                          <a:solidFill>
                            <a:srgbClr val="33334D"/>
                          </a:solidFill>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dirty="0">
                          <a:solidFill>
                            <a:srgbClr val="33334D"/>
                          </a:solidFill>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dirty="0"/>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dirty="0"/>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dirty="0" err="1"/>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dirty="0"/>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dirty="0"/>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dirty="0"/>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dirty="0"/>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dirty="0"/>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dirty="0" err="1"/>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dirty="0" err="1">
                          <a:solidFill>
                            <a:srgbClr val="33334D"/>
                          </a:solidFill>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dirty="0" err="1">
                          <a:solidFill>
                            <a:srgbClr val="33334D"/>
                          </a:solidFill>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dirty="0" err="1">
                          <a:solidFill>
                            <a:srgbClr val="33334D"/>
                          </a:solidFill>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dirty="0">
                          <a:solidFill>
                            <a:srgbClr val="33334D"/>
                          </a:solidFill>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dirty="0">
                          <a:solidFill>
                            <a:srgbClr val="33334D"/>
                          </a:solidFill>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dirty="0">
                          <a:solidFill>
                            <a:srgbClr val="33334D"/>
                          </a:solidFill>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dirty="0" err="1">
                          <a:solidFill>
                            <a:srgbClr val="33334D"/>
                          </a:solidFill>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dirty="0" err="1">
                          <a:solidFill>
                            <a:srgbClr val="33334D"/>
                          </a:solidFill>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5" name="Text Box 50">
            <a:extLst>
              <a:ext uri="{FF2B5EF4-FFF2-40B4-BE49-F238E27FC236}">
                <a16:creationId xmlns:a16="http://schemas.microsoft.com/office/drawing/2014/main" id="{28DFEC06-D065-9AFE-B827-8550506EA4AD}"/>
              </a:ext>
            </a:extLst>
          </p:cNvPr>
          <p:cNvSpPr txBox="1"/>
          <p:nvPr/>
        </p:nvSpPr>
        <p:spPr>
          <a:xfrm>
            <a:off x="163321" y="2743585"/>
            <a:ext cx="8356734" cy="2431253"/>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u="sng">
                <a:solidFill>
                  <a:srgbClr val="FFFFFF"/>
                </a:solidFill>
              </a:defRPr>
            </a:pPr>
            <a:r>
              <a:rPr kumimoji="0" lang="ar-SA" sz="2800" b="1" i="0"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الآية المفتاحية</a:t>
            </a:r>
            <a:r>
              <a:rPr kumimoji="0"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2800" b="1" i="0"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 ١٠ : ٤٥</a:t>
            </a: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لأَنَّ ابْنَ الإِنْسَانِ أَيْضاً لَمْ يَأْتِ لِيُخْدَمَ بَلْ </a:t>
            </a:r>
            <a:r>
              <a:rPr kumimoji="0" lang="ar-SA" sz="48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لِيَخْدِمَ</a:t>
            </a:r>
            <a:r>
              <a:rPr kumimoji="0" lang="ar-SA"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وَ</a:t>
            </a:r>
            <a:r>
              <a:rPr kumimoji="0" lang="ar-SA" sz="48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لِيَبْذِلَ نَفْسَهُ </a:t>
            </a:r>
            <a:r>
              <a:rPr kumimoji="0" lang="ar-SA"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فِدْيَةً عَنْ كَثِيرِينَ. </a:t>
            </a:r>
          </a:p>
        </p:txBody>
      </p:sp>
      <p:sp>
        <p:nvSpPr>
          <p:cNvPr id="6" name="AutoShape 53">
            <a:extLst>
              <a:ext uri="{FF2B5EF4-FFF2-40B4-BE49-F238E27FC236}">
                <a16:creationId xmlns:a16="http://schemas.microsoft.com/office/drawing/2014/main" id="{A7B8EA2B-1276-A7E1-E3C0-4685D502E837}"/>
              </a:ext>
            </a:extLst>
          </p:cNvPr>
          <p:cNvSpPr/>
          <p:nvPr/>
        </p:nvSpPr>
        <p:spPr>
          <a:xfrm rot="1865547">
            <a:off x="1100849" y="1677658"/>
            <a:ext cx="762000" cy="2058940"/>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0" i="0" u="none" strike="noStrike" kern="0" cap="none" spc="0" normalizeH="0" baseline="0" noProof="0">
              <a:ln>
                <a:noFill/>
              </a:ln>
              <a:solidFill>
                <a:srgbClr val="FF0000"/>
              </a:solidFill>
              <a:effectLst/>
              <a:uLnTx/>
              <a:uFillTx/>
              <a:latin typeface="Arial" panose="020B0604020202020204" pitchFamily="34" charset="0"/>
              <a:cs typeface="Arial" panose="020B0604020202020204" pitchFamily="34" charset="0"/>
              <a:sym typeface="Arial"/>
            </a:endParaRPr>
          </a:p>
        </p:txBody>
      </p:sp>
      <p:sp>
        <p:nvSpPr>
          <p:cNvPr id="7" name="AutoShape 54">
            <a:extLst>
              <a:ext uri="{FF2B5EF4-FFF2-40B4-BE49-F238E27FC236}">
                <a16:creationId xmlns:a16="http://schemas.microsoft.com/office/drawing/2014/main" id="{BB8C57E2-B971-198C-3457-CD55DAAB7EC9}"/>
              </a:ext>
            </a:extLst>
          </p:cNvPr>
          <p:cNvSpPr/>
          <p:nvPr/>
        </p:nvSpPr>
        <p:spPr>
          <a:xfrm rot="1218025" flipH="1">
            <a:off x="5453230" y="1628792"/>
            <a:ext cx="762000" cy="276453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0" i="0" u="none" strike="noStrike" kern="0" cap="none" spc="0" normalizeH="0" baseline="0" noProof="0">
              <a:ln>
                <a:noFill/>
              </a:ln>
              <a:solidFill>
                <a:srgbClr val="FF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218424702"/>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iterate>
                                    <p:tmAbs val="0"/>
                                  </p:iterate>
                                  <p:childTnLst>
                                    <p:set>
                                      <p:cBhvr>
                                        <p:cTn id="18" fill="hold"/>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iterate>
                                    <p:tmAbs val="0"/>
                                  </p:iterate>
                                  <p:childTnLst>
                                    <p:set>
                                      <p:cBhvr>
                                        <p:cTn id="23" fill="hold"/>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5" grpId="0" animBg="1" advAuto="0"/>
      <p:bldP spid="6" grpId="0" animBg="1" advAuto="0"/>
      <p:bldP spid="7" grpId="0" animBg="1" advAuto="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1DE5182-D1C9-8A4F-AADF-A0E7810ED43D}"/>
              </a:ext>
            </a:extLst>
          </p:cNvPr>
          <p:cNvGrpSpPr/>
          <p:nvPr/>
        </p:nvGrpSpPr>
        <p:grpSpPr>
          <a:xfrm>
            <a:off x="-36512" y="-23355"/>
            <a:ext cx="9217024" cy="6476691"/>
            <a:chOff x="-36512" y="-23355"/>
            <a:chExt cx="9144001" cy="6332675"/>
          </a:xfrm>
        </p:grpSpPr>
        <p:pic>
          <p:nvPicPr>
            <p:cNvPr id="4469" name="Picture 3" descr="Picture 3"/>
            <p:cNvPicPr>
              <a:picLocks noChangeAspect="1"/>
            </p:cNvPicPr>
            <p:nvPr/>
          </p:nvPicPr>
          <p:blipFill rotWithShape="1">
            <a:blip r:embed="rId3" cstate="print"/>
            <a:srcRect t="31839"/>
            <a:stretch/>
          </p:blipFill>
          <p:spPr>
            <a:xfrm>
              <a:off x="-36512" y="1890233"/>
              <a:ext cx="9144001" cy="4419087"/>
            </a:xfrm>
            <a:prstGeom prst="rect">
              <a:avLst/>
            </a:prstGeom>
            <a:ln w="12700">
              <a:miter lim="400000"/>
            </a:ln>
          </p:spPr>
        </p:pic>
        <p:sp>
          <p:nvSpPr>
            <p:cNvPr id="4470" name="Rectangle 1"/>
            <p:cNvSpPr/>
            <p:nvPr/>
          </p:nvSpPr>
          <p:spPr>
            <a:xfrm>
              <a:off x="-36512" y="-23355"/>
              <a:ext cx="9125584" cy="1916832"/>
            </a:xfrm>
            <a:prstGeom prst="rect">
              <a:avLst/>
            </a:prstGeom>
            <a:solidFill>
              <a:srgbClr val="FFFFFF"/>
            </a:solidFill>
            <a:ln w="12700">
              <a:miter lim="400000"/>
            </a:ln>
          </p:spPr>
          <p:txBody>
            <a:bodyPr lIns="45719" rIns="45719"/>
            <a:lstStyle/>
            <a:p>
              <a:pPr>
                <a:defRPr>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grpSp>
      <p:sp>
        <p:nvSpPr>
          <p:cNvPr id="4471" name="Rectangle 4"/>
          <p:cNvSpPr txBox="1">
            <a:spLocks noGrp="1"/>
          </p:cNvSpPr>
          <p:nvPr>
            <p:ph type="title" idx="4294967295"/>
          </p:nvPr>
        </p:nvSpPr>
        <p:spPr>
          <a:xfrm>
            <a:off x="0" y="6248400"/>
            <a:ext cx="9144000" cy="609600"/>
          </a:xfrm>
          <a:prstGeom prst="rect">
            <a:avLst/>
          </a:prstGeom>
        </p:spPr>
        <p:txBody>
          <a:bodyPr lIns="45719" tIns="45719" rIns="45719" bIns="45719">
            <a:normAutofit fontScale="90000"/>
          </a:bodyPr>
          <a:lstStyle>
            <a:lvl1pPr>
              <a:defRPr sz="3600">
                <a:solidFill>
                  <a:srgbClr val="FEFED6"/>
                </a:solidFill>
              </a:defRPr>
            </a:lvl1pPr>
          </a:lstStyle>
          <a:p>
            <a:pPr rtl="0">
              <a:defRPr/>
            </a:pPr>
            <a:r>
              <a:rPr dirty="0">
                <a:solidFill>
                  <a:srgbClr val="FFFFFF"/>
                </a:solidFill>
                <a:latin typeface="Arial" panose="020B0604020202020204" pitchFamily="34" charset="0"/>
                <a:cs typeface="Arial" panose="020B0604020202020204" pitchFamily="34" charset="0"/>
              </a:rPr>
              <a:t>هدلستون ، </a:t>
            </a:r>
            <a:r>
              <a:rPr dirty="0" err="1">
                <a:solidFill>
                  <a:srgbClr val="FFFFFF"/>
                </a:solidFill>
                <a:latin typeface="Arial" panose="020B0604020202020204" pitchFamily="34" charset="0"/>
                <a:cs typeface="Arial" panose="020B0604020202020204" pitchFamily="34" charset="0"/>
              </a:rPr>
              <a:t>الكتاب</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المقدس</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الأبجدي</a:t>
            </a:r>
            <a:endParaRPr dirty="0">
              <a:solidFill>
                <a:srgbClr val="FFFFFF"/>
              </a:solidFill>
              <a:latin typeface="Arial" panose="020B0604020202020204" pitchFamily="34" charset="0"/>
              <a:cs typeface="Arial" panose="020B0604020202020204" pitchFamily="34" charset="0"/>
            </a:endParaRPr>
          </a:p>
        </p:txBody>
      </p:sp>
      <p:sp>
        <p:nvSpPr>
          <p:cNvPr id="4472" name="Text Box 2"/>
          <p:cNvSpPr txBox="1"/>
          <p:nvPr/>
        </p:nvSpPr>
        <p:spPr>
          <a:xfrm>
            <a:off x="2026920" y="1676400"/>
            <a:ext cx="262249" cy="1569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a:defRPr>
                <a:latin typeface="Comic Sans MS"/>
                <a:ea typeface="Comic Sans MS"/>
                <a:cs typeface="Comic Sans MS"/>
                <a:sym typeface="Comic Sans MS"/>
              </a:defRPr>
            </a:pPr>
            <a:r>
              <a:rPr dirty="0">
                <a:latin typeface="Arial" panose="020B0604020202020204" pitchFamily="34" charset="0"/>
                <a:cs typeface="Arial" panose="020B0604020202020204" pitchFamily="34" charset="0"/>
              </a:rPr>
              <a:t> </a:t>
            </a:r>
            <a:endParaRPr dirty="0">
              <a:latin typeface="Arial" panose="020B0604020202020204" pitchFamily="34" charset="0"/>
              <a:ea typeface="Times New Roman"/>
              <a:cs typeface="Arial" panose="020B0604020202020204" pitchFamily="34" charset="0"/>
              <a:sym typeface="Times New Roman"/>
            </a:endParaRPr>
          </a:p>
          <a:p>
            <a:pPr>
              <a:defRPr>
                <a:latin typeface="Times New Roman"/>
                <a:ea typeface="Times New Roman"/>
                <a:cs typeface="Times New Roman"/>
                <a:sym typeface="Times New Roman"/>
              </a:defRPr>
            </a:pPr>
            <a:endParaRPr dirty="0">
              <a:latin typeface="Arial" panose="020B0604020202020204" pitchFamily="34" charset="0"/>
              <a:cs typeface="Arial" panose="020B0604020202020204" pitchFamily="34" charset="0"/>
            </a:endParaRPr>
          </a:p>
          <a:p>
            <a:pPr>
              <a:defRPr>
                <a:latin typeface="Comic Sans MS"/>
                <a:ea typeface="Comic Sans MS"/>
                <a:cs typeface="Comic Sans MS"/>
                <a:sym typeface="Comic Sans MS"/>
              </a:defRPr>
            </a:pPr>
            <a:r>
              <a:rPr dirty="0">
                <a:latin typeface="Arial" panose="020B0604020202020204" pitchFamily="34" charset="0"/>
                <a:cs typeface="Arial" panose="020B0604020202020204" pitchFamily="34" charset="0"/>
              </a:rPr>
              <a:t>  </a:t>
            </a:r>
            <a:endParaRPr dirty="0">
              <a:latin typeface="Arial" panose="020B0604020202020204" pitchFamily="34" charset="0"/>
              <a:ea typeface="Times New Roman"/>
              <a:cs typeface="Arial" panose="020B0604020202020204" pitchFamily="34" charset="0"/>
              <a:sym typeface="Times New Roman"/>
            </a:endParaRPr>
          </a:p>
          <a:p>
            <a:pPr>
              <a:defRPr>
                <a:latin typeface="Comic Sans MS"/>
                <a:ea typeface="Comic Sans MS"/>
                <a:cs typeface="Comic Sans MS"/>
                <a:sym typeface="Comic Sans MS"/>
              </a:defRPr>
            </a:pPr>
            <a:r>
              <a:rPr dirty="0">
                <a:latin typeface="Arial" panose="020B0604020202020204" pitchFamily="34" charset="0"/>
                <a:cs typeface="Arial" panose="020B0604020202020204" pitchFamily="34" charset="0"/>
              </a:rPr>
              <a:t> </a:t>
            </a:r>
          </a:p>
        </p:txBody>
      </p:sp>
      <p:sp>
        <p:nvSpPr>
          <p:cNvPr id="10" name="Rectangle 9"/>
          <p:cNvSpPr/>
          <p:nvPr/>
        </p:nvSpPr>
        <p:spPr>
          <a:xfrm>
            <a:off x="3655649" y="-27384"/>
            <a:ext cx="3019344" cy="3170097"/>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01052" indent="-401052" algn="r" rtl="1">
              <a:buSzPct val="100000"/>
              <a:buAutoNum type="arabicPeriod"/>
              <a:defRPr sz="1100">
                <a:solidFill>
                  <a:srgbClr val="000000"/>
                </a:solidFill>
              </a:defRPr>
            </a:pPr>
            <a:r>
              <a:rPr lang="ar-JO" sz="2000" dirty="0">
                <a:latin typeface="Arial" panose="020B0604020202020204" pitchFamily="34" charset="0"/>
                <a:cs typeface="Arial" panose="020B0604020202020204" pitchFamily="34" charset="0"/>
              </a:rPr>
              <a:t>المسيح العبد الخادم</a:t>
            </a:r>
          </a:p>
          <a:p>
            <a:pPr marL="401052" indent="-401052" algn="r" rtl="1">
              <a:buSzPct val="100000"/>
              <a:buAutoNum type="arabicPeriod"/>
              <a:defRPr sz="1100">
                <a:solidFill>
                  <a:srgbClr val="000000"/>
                </a:solidFill>
              </a:defRPr>
            </a:pPr>
            <a:r>
              <a:rPr lang="ar-JO" sz="2000" dirty="0">
                <a:latin typeface="Arial" panose="020B0604020202020204" pitchFamily="34" charset="0"/>
                <a:cs typeface="Arial" panose="020B0604020202020204" pitchFamily="34" charset="0"/>
              </a:rPr>
              <a:t>شفاء المفلوج</a:t>
            </a:r>
          </a:p>
          <a:p>
            <a:pPr marL="401052" indent="-401052" algn="r" rtl="1">
              <a:buSzPct val="100000"/>
              <a:buAutoNum type="arabicPeriod"/>
              <a:defRPr sz="1100">
                <a:solidFill>
                  <a:srgbClr val="000000"/>
                </a:solidFill>
              </a:defRPr>
            </a:pPr>
            <a:r>
              <a:rPr lang="ar-JO" sz="2000" dirty="0">
                <a:latin typeface="Arial" panose="020B0604020202020204" pitchFamily="34" charset="0"/>
                <a:cs typeface="Arial" panose="020B0604020202020204" pitchFamily="34" charset="0"/>
              </a:rPr>
              <a:t>نتائج انقسام البيت</a:t>
            </a:r>
          </a:p>
          <a:p>
            <a:pPr marL="401052" indent="-401052" algn="r" rtl="1">
              <a:buSzPct val="100000"/>
              <a:buAutoNum type="arabicPeriod"/>
              <a:defRPr sz="1100">
                <a:solidFill>
                  <a:srgbClr val="000000"/>
                </a:solidFill>
              </a:defRPr>
            </a:pPr>
            <a:r>
              <a:rPr lang="ar-JO" sz="2000" dirty="0">
                <a:latin typeface="Arial" panose="020B0604020202020204" pitchFamily="34" charset="0"/>
                <a:cs typeface="Arial" panose="020B0604020202020204" pitchFamily="34" charset="0"/>
              </a:rPr>
              <a:t>مثل التربة </a:t>
            </a:r>
          </a:p>
          <a:p>
            <a:pPr marL="401052" indent="-401052" algn="r" rtl="1">
              <a:buSzPct val="100000"/>
              <a:buAutoNum type="arabicPeriod"/>
              <a:defRPr sz="1100">
                <a:solidFill>
                  <a:srgbClr val="000000"/>
                </a:solidFill>
              </a:defRPr>
            </a:pPr>
            <a:r>
              <a:rPr lang="ar-JO" sz="2000" dirty="0">
                <a:latin typeface="Arial" panose="020B0604020202020204" pitchFamily="34" charset="0"/>
                <a:cs typeface="Arial" panose="020B0604020202020204" pitchFamily="34" charset="0"/>
              </a:rPr>
              <a:t>قوة الخادم </a:t>
            </a:r>
          </a:p>
          <a:p>
            <a:pPr marL="401052" indent="-401052" algn="r" rtl="1">
              <a:buSzPct val="100000"/>
              <a:buAutoNum type="arabicPeriod"/>
              <a:defRPr sz="1100">
                <a:solidFill>
                  <a:srgbClr val="000000"/>
                </a:solidFill>
              </a:defRPr>
            </a:pPr>
            <a:r>
              <a:rPr lang="ar-JO" sz="2000" dirty="0">
                <a:latin typeface="Arial" panose="020B0604020202020204" pitchFamily="34" charset="0"/>
                <a:cs typeface="Arial" panose="020B0604020202020204" pitchFamily="34" charset="0"/>
              </a:rPr>
              <a:t>تعليم الخمسة الآلاف </a:t>
            </a:r>
            <a:br>
              <a:rPr lang="ar-JO" sz="2000" dirty="0">
                <a:latin typeface="Arial" panose="020B0604020202020204" pitchFamily="34" charset="0"/>
                <a:cs typeface="Arial" panose="020B0604020202020204" pitchFamily="34" charset="0"/>
              </a:rPr>
            </a:br>
            <a:endParaRPr lang="ar-JO" sz="2000" dirty="0">
              <a:latin typeface="Arial" panose="020B0604020202020204" pitchFamily="34" charset="0"/>
              <a:cs typeface="Arial" panose="020B0604020202020204" pitchFamily="34" charset="0"/>
            </a:endParaRPr>
          </a:p>
          <a:p>
            <a:pPr marL="401052" indent="-401052" algn="r" rtl="1">
              <a:buSzPct val="100000"/>
              <a:buAutoNum type="arabicPeriod"/>
              <a:defRPr sz="1100">
                <a:solidFill>
                  <a:srgbClr val="000000"/>
                </a:solidFill>
              </a:defRPr>
            </a:pPr>
            <a:r>
              <a:rPr lang="ar-JO" sz="2000" dirty="0">
                <a:latin typeface="Arial" panose="020B0604020202020204" pitchFamily="34" charset="0"/>
                <a:cs typeface="Arial" panose="020B0604020202020204" pitchFamily="34" charset="0"/>
              </a:rPr>
              <a:t>هجوم الفريسيين التقليدي</a:t>
            </a:r>
          </a:p>
          <a:p>
            <a:pPr marL="401052" indent="-401052" algn="r" rtl="1">
              <a:buSzPct val="100000"/>
              <a:buAutoNum type="arabicPeriod"/>
              <a:defRPr sz="1100">
                <a:solidFill>
                  <a:srgbClr val="000000"/>
                </a:solidFill>
              </a:defRPr>
            </a:pPr>
            <a:r>
              <a:rPr lang="ar-JO" sz="2000" dirty="0">
                <a:latin typeface="Arial" panose="020B0604020202020204" pitchFamily="34" charset="0"/>
                <a:cs typeface="Arial" panose="020B0604020202020204" pitchFamily="34" charset="0"/>
              </a:rPr>
              <a:t>شفاء الأعمى </a:t>
            </a:r>
          </a:p>
          <a:p>
            <a:pPr marL="401052" indent="-401052" algn="r" rtl="1">
              <a:buSzPct val="100000"/>
              <a:buAutoNum type="arabicPeriod"/>
              <a:defRPr sz="1100">
                <a:solidFill>
                  <a:srgbClr val="000000"/>
                </a:solidFill>
              </a:defRPr>
            </a:pPr>
            <a:r>
              <a:rPr lang="ar-JO" sz="2000" dirty="0">
                <a:latin typeface="Arial" panose="020B0604020202020204" pitchFamily="34" charset="0"/>
                <a:cs typeface="Arial" panose="020B0604020202020204" pitchFamily="34" charset="0"/>
              </a:rPr>
              <a:t>تجلي أيليا  </a:t>
            </a:r>
            <a:endParaRPr kumimoji="0" lang="ar-JO" sz="4400" b="0" i="0" u="none" strike="noStrike" cap="none" spc="0" normalizeH="0" baseline="0" dirty="0">
              <a:ln>
                <a:noFill/>
              </a:ln>
              <a:solidFill>
                <a:srgbClr val="8383AD"/>
              </a:solidFill>
              <a:effectLst/>
              <a:uFillTx/>
              <a:latin typeface="Arial" panose="020B0604020202020204" pitchFamily="34" charset="0"/>
              <a:cs typeface="Arial" panose="020B0604020202020204" pitchFamily="34" charset="0"/>
              <a:sym typeface="Arial"/>
            </a:endParaRPr>
          </a:p>
        </p:txBody>
      </p:sp>
      <p:sp>
        <p:nvSpPr>
          <p:cNvPr id="11" name="Rectangle 10"/>
          <p:cNvSpPr/>
          <p:nvPr/>
        </p:nvSpPr>
        <p:spPr>
          <a:xfrm>
            <a:off x="-55076" y="-15967"/>
            <a:ext cx="3692161" cy="2862320"/>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57200" indent="-457200" algn="r" rtl="1">
              <a:buFont typeface="+mj-lt"/>
              <a:buAutoNum type="arabicPeriod" startAt="10"/>
              <a:defRPr sz="1100">
                <a:solidFill>
                  <a:srgbClr val="000000"/>
                </a:solidFill>
              </a:defRPr>
            </a:pPr>
            <a:r>
              <a:rPr lang="ar-JO" sz="2000" dirty="0">
                <a:latin typeface="Arial" panose="020B0604020202020204" pitchFamily="34" charset="0"/>
                <a:cs typeface="Arial" panose="020B0604020202020204" pitchFamily="34" charset="0"/>
              </a:rPr>
              <a:t>موقف الخادم الالزامي</a:t>
            </a:r>
          </a:p>
          <a:p>
            <a:pPr marL="457200" indent="-457200" algn="r" rtl="1">
              <a:buFont typeface="+mj-lt"/>
              <a:buAutoNum type="arabicPeriod" startAt="10"/>
              <a:defRPr sz="1100">
                <a:solidFill>
                  <a:srgbClr val="000000"/>
                </a:solidFill>
              </a:defRPr>
            </a:pPr>
            <a:r>
              <a:rPr lang="ar-JO" sz="2000" dirty="0">
                <a:latin typeface="Arial" panose="020B0604020202020204" pitchFamily="34" charset="0"/>
                <a:cs typeface="Arial" panose="020B0604020202020204" pitchFamily="34" charset="0"/>
              </a:rPr>
              <a:t>دخول أورشليم المنتصر</a:t>
            </a:r>
          </a:p>
          <a:p>
            <a:pPr marL="457200" indent="-457200" algn="r" rtl="1">
              <a:buFont typeface="+mj-lt"/>
              <a:buAutoNum type="arabicPeriod" startAt="10"/>
              <a:defRPr sz="1100">
                <a:solidFill>
                  <a:srgbClr val="000000"/>
                </a:solidFill>
              </a:defRPr>
            </a:pPr>
            <a:r>
              <a:rPr lang="ar-JO" sz="2000" dirty="0">
                <a:latin typeface="Arial" panose="020B0604020202020204" pitchFamily="34" charset="0"/>
                <a:cs typeface="Arial" panose="020B0604020202020204" pitchFamily="34" charset="0"/>
              </a:rPr>
              <a:t>جواب استفسار فضولي عن القيامة .</a:t>
            </a:r>
          </a:p>
          <a:p>
            <a:pPr marL="457200" indent="-457200" algn="r" rtl="1">
              <a:buFont typeface="+mj-lt"/>
              <a:buAutoNum type="arabicPeriod" startAt="10"/>
              <a:defRPr sz="1100">
                <a:solidFill>
                  <a:srgbClr val="000000"/>
                </a:solidFill>
              </a:defRPr>
            </a:pPr>
            <a:r>
              <a:rPr lang="ar-JO" sz="2000" dirty="0">
                <a:latin typeface="Arial" panose="020B0604020202020204" pitchFamily="34" charset="0"/>
                <a:cs typeface="Arial" panose="020B0604020202020204" pitchFamily="34" charset="0"/>
              </a:rPr>
              <a:t>دمار عنيف للهيكل.</a:t>
            </a:r>
          </a:p>
          <a:p>
            <a:pPr marL="457200" indent="-457200" algn="r" rtl="1">
              <a:buFont typeface="+mj-lt"/>
              <a:buAutoNum type="arabicPeriod" startAt="10"/>
              <a:defRPr sz="1100">
                <a:solidFill>
                  <a:srgbClr val="000000"/>
                </a:solidFill>
              </a:defRPr>
            </a:pPr>
            <a:endParaRPr lang="ar-JO" sz="2000" dirty="0">
              <a:latin typeface="Arial" panose="020B0604020202020204" pitchFamily="34" charset="0"/>
              <a:cs typeface="Arial" panose="020B0604020202020204" pitchFamily="34" charset="0"/>
            </a:endParaRPr>
          </a:p>
          <a:p>
            <a:pPr marL="457200" indent="-457200" algn="r" rtl="1">
              <a:buFont typeface="+mj-lt"/>
              <a:buAutoNum type="arabicPeriod" startAt="10"/>
              <a:defRPr sz="1100">
                <a:solidFill>
                  <a:srgbClr val="000000"/>
                </a:solidFill>
              </a:defRPr>
            </a:pPr>
            <a:endParaRPr lang="ar-JO" sz="2000" dirty="0">
              <a:latin typeface="Arial" panose="020B0604020202020204" pitchFamily="34" charset="0"/>
              <a:cs typeface="Arial" panose="020B0604020202020204" pitchFamily="34" charset="0"/>
            </a:endParaRPr>
          </a:p>
          <a:p>
            <a:pPr marL="457200" indent="-457200" algn="r" rtl="1">
              <a:buFont typeface="+mj-lt"/>
              <a:buAutoNum type="arabicPeriod" startAt="10"/>
              <a:defRPr sz="1100">
                <a:solidFill>
                  <a:srgbClr val="000000"/>
                </a:solidFill>
              </a:defRPr>
            </a:pPr>
            <a:r>
              <a:rPr lang="ar-JO" sz="2000" dirty="0">
                <a:latin typeface="Arial" panose="020B0604020202020204" pitchFamily="34" charset="0"/>
                <a:cs typeface="Arial" panose="020B0604020202020204" pitchFamily="34" charset="0"/>
              </a:rPr>
              <a:t>عذاب بستان جثسيماني .</a:t>
            </a:r>
          </a:p>
          <a:p>
            <a:pPr marL="457200" indent="-457200" algn="r" rtl="1">
              <a:buFont typeface="+mj-lt"/>
              <a:buAutoNum type="arabicPeriod" startAt="10"/>
              <a:defRPr sz="1100">
                <a:solidFill>
                  <a:srgbClr val="000000"/>
                </a:solidFill>
              </a:defRPr>
            </a:pPr>
            <a:r>
              <a:rPr lang="ar-JO" sz="2000" dirty="0">
                <a:latin typeface="Arial" panose="020B0604020202020204" pitchFamily="34" charset="0"/>
                <a:cs typeface="Arial" panose="020B0604020202020204" pitchFamily="34" charset="0"/>
              </a:rPr>
              <a:t>سرد عن موت المسيح </a:t>
            </a:r>
          </a:p>
          <a:p>
            <a:pPr marL="457200" indent="-457200" algn="r" rtl="1">
              <a:buFont typeface="+mj-lt"/>
              <a:buAutoNum type="arabicPeriod" startAt="10"/>
              <a:defRPr sz="1100">
                <a:solidFill>
                  <a:srgbClr val="000000"/>
                </a:solidFill>
              </a:defRPr>
            </a:pPr>
            <a:r>
              <a:rPr lang="ar-JO" sz="2000" dirty="0">
                <a:latin typeface="Arial" panose="020B0604020202020204" pitchFamily="34" charset="0"/>
                <a:cs typeface="Arial" panose="020B0604020202020204" pitchFamily="34" charset="0"/>
              </a:rPr>
              <a:t>القبر وجد فارغاً </a:t>
            </a:r>
          </a:p>
        </p:txBody>
      </p:sp>
      <p:sp>
        <p:nvSpPr>
          <p:cNvPr id="9" name="Rectangle 8">
            <a:extLst>
              <a:ext uri="{FF2B5EF4-FFF2-40B4-BE49-F238E27FC236}">
                <a16:creationId xmlns:a16="http://schemas.microsoft.com/office/drawing/2014/main" id="{A2B492D2-036B-C742-97FF-E75535F75BD9}"/>
              </a:ext>
            </a:extLst>
          </p:cNvPr>
          <p:cNvSpPr/>
          <p:nvPr/>
        </p:nvSpPr>
        <p:spPr>
          <a:xfrm>
            <a:off x="6808839" y="255028"/>
            <a:ext cx="2417153" cy="769439"/>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algn="ctr" rtl="1">
              <a:defRPr>
                <a:solidFill>
                  <a:srgbClr val="000000"/>
                </a:solidFill>
              </a:defRPr>
            </a:pPr>
            <a:r>
              <a:rPr lang="ar-JO" sz="4400" b="1" dirty="0">
                <a:latin typeface="Arial" panose="020B0604020202020204" pitchFamily="34" charset="0"/>
                <a:cs typeface="Arial" panose="020B0604020202020204" pitchFamily="34" charset="0"/>
              </a:rPr>
              <a:t> مرقس</a:t>
            </a:r>
            <a:endParaRPr kumimoji="0" lang="ar-JO" sz="4400" b="0" i="0" u="none" strike="noStrike" cap="none" spc="0" normalizeH="0" baseline="0" dirty="0">
              <a:ln>
                <a:noFill/>
              </a:ln>
              <a:solidFill>
                <a:srgbClr val="8383AD"/>
              </a:solidFill>
              <a:effectLst/>
              <a:uFillTx/>
              <a:latin typeface="Arial" panose="020B0604020202020204" pitchFamily="34" charset="0"/>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0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11"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312"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a:latin typeface="Arial" panose="020B0604020202020204" pitchFamily="34" charset="0"/>
                <a:cs typeface="Arial" panose="020B0604020202020204" pitchFamily="34" charset="0"/>
              </a:rPr>
              <a:t>استخدمت بإذن رسمي</a:t>
            </a:r>
          </a:p>
        </p:txBody>
      </p:sp>
      <p:sp>
        <p:nvSpPr>
          <p:cNvPr id="5313"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نظرًا لإنتاج Lumo لمواد النشر الخاصة به ، نأسف لإبلاغك بأنه لا يمكننا ترخيص صورنا لعملاء آخرين خارج </a:t>
            </a:r>
          </a:p>
          <a:p>
            <a:pPr algn="ctr">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freebibleimages.org</a:t>
            </a:r>
          </a:p>
        </p:txBody>
      </p:sp>
      <p:sp>
        <p:nvSpPr>
          <p:cNvPr id="5314"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متى</a:t>
            </a:r>
          </a:p>
        </p:txBody>
      </p:sp>
      <p:sp>
        <p:nvSpPr>
          <p:cNvPr id="5315"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0">
                <a:latin typeface="Arial" panose="020B0604020202020204" pitchFamily="34" charset="0"/>
                <a:ea typeface="ＭＳ Ｐゴシック"/>
                <a:cs typeface="Arial" panose="020B0604020202020204" pitchFamily="34" charset="0"/>
                <a:sym typeface="ＭＳ Ｐゴシック"/>
              </a:rPr>
              <a:t>هذه الصور غير مرخصة لإعادة استخدامها في الفيديو أو النشر أو الوسائط الأخرى</a:t>
            </a:r>
            <a:r>
              <a:rPr>
                <a:latin typeface="Arial" panose="020B0604020202020204" pitchFamily="34" charset="0"/>
                <a:cs typeface="Arial" panose="020B0604020202020204" pitchFamily="34" charset="0"/>
              </a:rPr>
              <a:t>. </a:t>
            </a:r>
            <a:r>
              <a:rPr b="0">
                <a:latin typeface="Arial" panose="020B0604020202020204" pitchFamily="34" charset="0"/>
                <a:ea typeface="ＭＳ Ｐゴシック"/>
                <a:cs typeface="Arial" panose="020B0604020202020204" pitchFamily="34" charset="0"/>
                <a:sym typeface="ＭＳ Ｐゴシック"/>
              </a:rPr>
              <a:t>لا يمكن إعادة توزيع الصور والملفات التي تم تنزيلها من خلال أي موقع ويب آخر غير </a:t>
            </a:r>
            <a:r>
              <a:rPr>
                <a:latin typeface="Arial" panose="020B0604020202020204" pitchFamily="34" charset="0"/>
                <a:cs typeface="Arial" panose="020B0604020202020204" pitchFamily="34" charset="0"/>
              </a:rPr>
              <a:t>freebibleimages.org </a:t>
            </a:r>
            <a:r>
              <a:rPr b="0">
                <a:latin typeface="Arial" panose="020B0604020202020204" pitchFamily="34" charset="0"/>
                <a:ea typeface="ＭＳ Ｐゴシック"/>
                <a:cs typeface="Arial" panose="020B0604020202020204" pitchFamily="34" charset="0"/>
                <a:sym typeface="ＭＳ Ｐゴシック"/>
              </a:rPr>
              <a:t>أو استخدامها في أي سياق تؤدي فيه الرسالة المصاحبة إلى تقويض الإيمان المسيحي والإنجيل</a:t>
            </a:r>
            <a:r>
              <a:rPr>
                <a:latin typeface="Arial" panose="020B0604020202020204" pitchFamily="34" charset="0"/>
                <a:cs typeface="Arial" panose="020B0604020202020204" pitchFamily="34" charset="0"/>
              </a:rPr>
              <a:t>.</a:t>
            </a:r>
          </a:p>
        </p:txBody>
      </p:sp>
      <p:sp>
        <p:nvSpPr>
          <p:cNvPr id="5316"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لا يمكن استخدام الصور إلا في العروض التقديمية التعليمية والمدونات ووسائل التواصل الاجتماعي ، وكلها يجب أن تكون مصحوبة بالإشارة إلى </a:t>
            </a:r>
          </a:p>
          <a:p>
            <a:pPr algn="ctr">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www.LumoProject.com.</a:t>
            </a:r>
          </a:p>
        </p:txBody>
      </p:sp>
      <p:grpSp>
        <p:nvGrpSpPr>
          <p:cNvPr id="5319" name="Shape 229"/>
          <p:cNvGrpSpPr/>
          <p:nvPr/>
        </p:nvGrpSpPr>
        <p:grpSpPr>
          <a:xfrm>
            <a:off x="1763688" y="5037421"/>
            <a:ext cx="2212729" cy="623827"/>
            <a:chOff x="0" y="0"/>
            <a:chExt cx="2212727" cy="623826"/>
          </a:xfrm>
        </p:grpSpPr>
        <p:sp>
          <p:nvSpPr>
            <p:cNvPr id="5317"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5318"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a:latin typeface="Arial" panose="020B0604020202020204" pitchFamily="34" charset="0"/>
                  <a:cs typeface="Arial" panose="020B0604020202020204" pitchFamily="34" charset="0"/>
                </a:rPr>
                <a:t>Picture courtesy of BBM</a:t>
              </a:r>
              <a:br>
                <a:rPr>
                  <a:latin typeface="Arial" panose="020B0604020202020204" pitchFamily="34" charset="0"/>
                  <a:cs typeface="Arial" panose="020B0604020202020204" pitchFamily="34" charset="0"/>
                </a:rPr>
              </a:br>
              <a:r>
                <a:rPr>
                  <a:latin typeface="Arial" panose="020B0604020202020204" pitchFamily="34" charset="0"/>
                  <a:cs typeface="Arial" panose="020B0604020202020204" pitchFamily="34" charset="0"/>
                </a:rPr>
                <a:t>© All Rights Reserved.</a:t>
              </a:r>
              <a:endParaRPr spc="50">
                <a:latin typeface="Arial" panose="020B0604020202020204" pitchFamily="34" charset="0"/>
                <a:cs typeface="Arial" panose="020B0604020202020204" pitchFamily="34" charset="0"/>
              </a:endParaRPr>
            </a:p>
            <a:p>
              <a:pPr algn="ctr" defTabSz="314884">
                <a:defRPr sz="1000">
                  <a:solidFill>
                    <a:srgbClr val="000000"/>
                  </a:solidFill>
                </a:defRPr>
              </a:pPr>
              <a:r>
                <a:rPr>
                  <a:latin typeface="Arial" panose="020B0604020202020204" pitchFamily="34" charset="0"/>
                  <a:cs typeface="Arial" panose="020B0604020202020204" pitchFamily="34" charset="0"/>
                </a:rPr>
                <a:t>www.bigbookmedia.com</a:t>
              </a:r>
            </a:p>
          </p:txBody>
        </p:sp>
      </p:grpSp>
      <p:pic>
        <p:nvPicPr>
          <p:cNvPr id="5320"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321"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مرقس</a:t>
            </a:r>
          </a:p>
        </p:txBody>
      </p:sp>
      <p:sp>
        <p:nvSpPr>
          <p:cNvPr id="5322"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لوقا</a:t>
            </a:r>
          </a:p>
        </p:txBody>
      </p:sp>
      <p:sp>
        <p:nvSpPr>
          <p:cNvPr id="5323"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a:latin typeface="Arial" panose="020B0604020202020204" pitchFamily="34" charset="0"/>
                <a:cs typeface="Arial" panose="020B0604020202020204" pitchFamily="34" charset="0"/>
              </a:rPr>
              <a:t>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يوحنا</a:t>
            </a:r>
          </a:p>
        </p:txBody>
      </p:sp>
    </p:spTree>
  </p:cSld>
  <p:clrMapOvr>
    <a:masterClrMapping/>
  </p:clrMapOvr>
  <p:transition spd="med"/>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FE385749-CA3A-A543-93AA-4DFC75071C7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0C4B2E97-3C19-E749-94E2-8CB4EDA049C5}"/>
              </a:ext>
            </a:extLst>
          </p:cNvPr>
          <p:cNvSpPr txBox="1"/>
          <p:nvPr/>
        </p:nvSpPr>
        <p:spPr>
          <a:xfrm>
            <a:off x="107504" y="3595768"/>
            <a:ext cx="8568951" cy="1754189"/>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يسوع يشفي رجلا مصابا بالبرص
</a:t>
            </a:r>
            <a:endParaRPr kumimoji="0" lang="en-US"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07FF43AD-B07E-B849-9032-A11C725EABE1}"/>
              </a:ext>
            </a:extLst>
          </p:cNvPr>
          <p:cNvSpPr txBox="1"/>
          <p:nvPr/>
        </p:nvSpPr>
        <p:spPr>
          <a:xfrm>
            <a:off x="107504" y="5349957"/>
            <a:ext cx="7030815" cy="1077081"/>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8: 1-4; مرقس ١: ٤٠-٤٥; لوقا 5: 12-16
</a:t>
            </a:r>
            <a:endParaRPr kumimoji="0" lang="en-US" sz="32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5" name="Picture 2" descr="FB_00_Prodigal Son_1024.jpg                                    008FF0F0Drive A                        7C268443:">
            <a:extLst>
              <a:ext uri="{FF2B5EF4-FFF2-40B4-BE49-F238E27FC236}">
                <a16:creationId xmlns:a16="http://schemas.microsoft.com/office/drawing/2014/main" id="{D99EC929-A87A-4C4D-991E-C3A6B43659F2}"/>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DEAADBA6-FD27-74DE-FDA9-34052BCDAF96}"/>
              </a:ext>
            </a:extLst>
          </p:cNvPr>
          <p:cNvGrpSpPr/>
          <p:nvPr/>
        </p:nvGrpSpPr>
        <p:grpSpPr>
          <a:xfrm>
            <a:off x="107504" y="116633"/>
            <a:ext cx="3456896" cy="1551664"/>
            <a:chOff x="5508104" y="620689"/>
            <a:chExt cx="3456896" cy="1551664"/>
          </a:xfrm>
        </p:grpSpPr>
        <p:grpSp>
          <p:nvGrpSpPr>
            <p:cNvPr id="11" name="Group 10">
              <a:extLst>
                <a:ext uri="{FF2B5EF4-FFF2-40B4-BE49-F238E27FC236}">
                  <a16:creationId xmlns:a16="http://schemas.microsoft.com/office/drawing/2014/main" id="{52A36503-82EA-3C44-3E53-9087CDE82DA5}"/>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A08C59B4-5594-EA46-2653-40F53E194115}"/>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E3D3E93D-0967-92FA-716C-F2082AC9CC2A}"/>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Arial" panose="020B0604020202020204" pitchFamily="34" charset="0"/>
                  <a:ea typeface="Osaka"/>
                  <a:cs typeface="Arial" panose="020B0604020202020204" pitchFamily="34" charset="0"/>
                </a:endParaRPr>
              </a:p>
            </p:txBody>
          </p:sp>
        </p:grpSp>
        <p:sp>
          <p:nvSpPr>
            <p:cNvPr id="12" name="TextBox 11">
              <a:extLst>
                <a:ext uri="{FF2B5EF4-FFF2-40B4-BE49-F238E27FC236}">
                  <a16:creationId xmlns:a16="http://schemas.microsoft.com/office/drawing/2014/main" id="{003F2E5D-9FF8-0B34-4390-1719068FF46D}"/>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418864584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3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39"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43"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47"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78" name="Picture 2" descr="Picture 2"/>
          <p:cNvPicPr>
            <a:picLocks noChangeAspect="1"/>
          </p:cNvPicPr>
          <p:nvPr/>
        </p:nvPicPr>
        <p:blipFill>
          <a:blip r:embed="rId4" cstate="print"/>
          <a:stretch>
            <a:fillRect/>
          </a:stretch>
        </p:blipFill>
        <p:spPr>
          <a:xfrm>
            <a:off x="-36513" y="476672"/>
            <a:ext cx="9263069" cy="5472609"/>
          </a:xfrm>
          <a:prstGeom prst="rect">
            <a:avLst/>
          </a:prstGeom>
          <a:ln w="12700">
            <a:miter lim="400000"/>
          </a:ln>
        </p:spPr>
      </p:pic>
      <p:sp>
        <p:nvSpPr>
          <p:cNvPr id="4479" name="Rectangle 2"/>
          <p:cNvSpPr txBox="1"/>
          <p:nvPr/>
        </p:nvSpPr>
        <p:spPr>
          <a:xfrm>
            <a:off x="21906" y="3498311"/>
            <a:ext cx="9052561" cy="93801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a:defRPr sz="5400"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5400" b="1"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إنجيل</a:t>
            </a:r>
            <a:r>
              <a:rPr kumimoji="0" sz="5400" b="1"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r>
              <a:rPr kumimoji="0" sz="5400" b="1"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مرقس</a:t>
            </a:r>
            <a:r>
              <a:rPr kumimoji="0" sz="5400" b="1"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p>
        </p:txBody>
      </p:sp>
      <p:sp>
        <p:nvSpPr>
          <p:cNvPr id="4480" name="Rectangle 2"/>
          <p:cNvSpPr txBox="1">
            <a:spLocks noGrp="1"/>
          </p:cNvSpPr>
          <p:nvPr>
            <p:ph type="title"/>
          </p:nvPr>
        </p:nvSpPr>
        <p:spPr>
          <a:xfrm>
            <a:off x="-1" y="476672"/>
            <a:ext cx="9120189" cy="1446653"/>
          </a:xfrm>
          <a:prstGeom prst="rect">
            <a:avLst/>
          </a:prstGeom>
          <a:effectLst>
            <a:outerShdw blurRad="63500" dist="35921" dir="2700000" rotWithShape="0">
              <a:srgbClr val="000000">
                <a:alpha val="74998"/>
              </a:srgbClr>
            </a:outerShdw>
          </a:effectLst>
        </p:spPr>
        <p:txBody>
          <a:bodyPr/>
          <a:lstStyle>
            <a:lvl1pPr>
              <a:defRPr sz="8800" b="1"/>
            </a:lvl1pPr>
          </a:lstStyle>
          <a:p>
            <a:pPr>
              <a:defRPr/>
            </a:pP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ك</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a:t>
            </a: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ن</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a:t>
            </a: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 تلميذ</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اً</a:t>
            </a:r>
            <a:endPar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endParaRPr>
          </a:p>
        </p:txBody>
      </p:sp>
      <p:grpSp>
        <p:nvGrpSpPr>
          <p:cNvPr id="4483" name="Text Box 5"/>
          <p:cNvGrpSpPr/>
          <p:nvPr/>
        </p:nvGrpSpPr>
        <p:grpSpPr>
          <a:xfrm>
            <a:off x="-23813" y="5411348"/>
            <a:ext cx="9228217" cy="1446653"/>
            <a:chOff x="0" y="0"/>
            <a:chExt cx="9228216" cy="765175"/>
          </a:xfrm>
        </p:grpSpPr>
        <p:sp>
          <p:nvSpPr>
            <p:cNvPr id="4481" name="Rectangle"/>
            <p:cNvSpPr/>
            <p:nvPr/>
          </p:nvSpPr>
          <p:spPr>
            <a:xfrm>
              <a:off x="0" y="0"/>
              <a:ext cx="9228216" cy="765175"/>
            </a:xfrm>
            <a:prstGeom prst="rect">
              <a:avLst/>
            </a:prstGeom>
            <a:solidFill>
              <a:srgbClr val="050A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000000"/>
                  </a:solidFill>
                  <a:latin typeface="Verdana"/>
                  <a:ea typeface="Verdana"/>
                  <a:cs typeface="Verdana"/>
                  <a:sym typeface="Verdana"/>
                </a:defRPr>
              </a:pPr>
              <a:endParaRPr kumimoji="0" sz="2400" b="0" i="0" u="none" strike="noStrike" kern="0" cap="none" spc="0" normalizeH="0" baseline="0" noProof="0">
                <a:ln>
                  <a:noFill/>
                </a:ln>
                <a:solidFill>
                  <a:srgbClr val="000000"/>
                </a:solidFill>
                <a:effectLst/>
                <a:uLnTx/>
                <a:uFillTx/>
                <a:latin typeface="Arial" panose="020B0604020202020204" pitchFamily="34" charset="0"/>
                <a:ea typeface="Verdana"/>
                <a:cs typeface="Arial" panose="020B0604020202020204" pitchFamily="34" charset="0"/>
                <a:sym typeface="Verdana"/>
              </a:endParaRPr>
            </a:p>
          </p:txBody>
        </p:sp>
        <p:sp>
          <p:nvSpPr>
            <p:cNvPr id="4482" name="د. ريك جريفيث •   مركز الدراسات اللاهوتية الأردني…"/>
            <p:cNvSpPr txBox="1"/>
            <p:nvPr/>
          </p:nvSpPr>
          <p:spPr>
            <a:xfrm>
              <a:off x="45720" y="81425"/>
              <a:ext cx="9136776" cy="6023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ريك</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lang="en-US" sz="2000" b="1" dirty="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rPr>
                <a:t>[</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ريفيث</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مؤسَّسة</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الدراسات</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اللاهوتي</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 </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الأردني</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يمكن تنزيل جميع الملفَّات بلغاتٍ كثيرةٍ مجَّانًا من الموقع الإلكترونيّ: </a:t>
              </a:r>
              <a:endParaRPr kumimoji="0" lang="en-US"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BibleStudyDownloads.org</a:t>
              </a:r>
            </a:p>
          </p:txBody>
        </p:sp>
      </p:gr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79"/>
                                        </p:tgtEl>
                                        <p:attrNameLst>
                                          <p:attrName>style.visibility</p:attrName>
                                        </p:attrNameLst>
                                      </p:cBhvr>
                                      <p:to>
                                        <p:strVal val="visible"/>
                                      </p:to>
                                    </p:set>
                                    <p:anim calcmode="lin" valueType="num">
                                      <p:cBhvr>
                                        <p:cTn id="7" dur="500" fill="hold"/>
                                        <p:tgtEl>
                                          <p:spTgt spid="4479"/>
                                        </p:tgtEl>
                                        <p:attrNameLst>
                                          <p:attrName>ppt_x</p:attrName>
                                        </p:attrNameLst>
                                      </p:cBhvr>
                                      <p:tavLst>
                                        <p:tav tm="0">
                                          <p:val>
                                            <p:strVal val="#ppt_x"/>
                                          </p:val>
                                        </p:tav>
                                        <p:tav tm="100000">
                                          <p:val>
                                            <p:strVal val="#ppt_x"/>
                                          </p:val>
                                        </p:tav>
                                      </p:tavLst>
                                    </p:anim>
                                    <p:anim calcmode="lin" valueType="num">
                                      <p:cBhvr>
                                        <p:cTn id="8" dur="500" fill="hold"/>
                                        <p:tgtEl>
                                          <p:spTgt spid="4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9" grpId="0" animBg="1" advAuto="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1"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9"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63"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67"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71"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7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79"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83"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384"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a:latin typeface="Arial" panose="020B0604020202020204" pitchFamily="34" charset="0"/>
                <a:cs typeface="Arial" panose="020B0604020202020204" pitchFamily="34" charset="0"/>
              </a:rPr>
              <a:t>استخدمت بإذن رسمي</a:t>
            </a:r>
          </a:p>
        </p:txBody>
      </p:sp>
      <p:sp>
        <p:nvSpPr>
          <p:cNvPr id="5385"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نظرًا لإنتاج Lumo لمواد النشر الخاصة به ، نأسف لإبلاغك بأنه لا يمكننا ترخيص صورنا لعملاء آخرين خارج </a:t>
            </a:r>
          </a:p>
          <a:p>
            <a:pPr algn="ctr">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freebibleimages.org</a:t>
            </a:r>
          </a:p>
        </p:txBody>
      </p:sp>
      <p:sp>
        <p:nvSpPr>
          <p:cNvPr id="5386"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متى</a:t>
            </a:r>
          </a:p>
        </p:txBody>
      </p:sp>
      <p:sp>
        <p:nvSpPr>
          <p:cNvPr id="5387"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0">
                <a:latin typeface="Arial" panose="020B0604020202020204" pitchFamily="34" charset="0"/>
                <a:ea typeface="ＭＳ Ｐゴシック"/>
                <a:cs typeface="Arial" panose="020B0604020202020204" pitchFamily="34" charset="0"/>
                <a:sym typeface="ＭＳ Ｐゴシック"/>
              </a:rPr>
              <a:t>هذه الصور غير مرخصة لإعادة استخدامها في الفيديو أو النشر أو الوسائط الأخرى</a:t>
            </a:r>
            <a:r>
              <a:rPr>
                <a:latin typeface="Arial" panose="020B0604020202020204" pitchFamily="34" charset="0"/>
                <a:cs typeface="Arial" panose="020B0604020202020204" pitchFamily="34" charset="0"/>
              </a:rPr>
              <a:t>. </a:t>
            </a:r>
            <a:r>
              <a:rPr b="0">
                <a:latin typeface="Arial" panose="020B0604020202020204" pitchFamily="34" charset="0"/>
                <a:ea typeface="ＭＳ Ｐゴシック"/>
                <a:cs typeface="Arial" panose="020B0604020202020204" pitchFamily="34" charset="0"/>
                <a:sym typeface="ＭＳ Ｐゴシック"/>
              </a:rPr>
              <a:t>لا يمكن إعادة توزيع الصور والملفات التي تم تنزيلها من خلال أي موقع ويب آخر غير </a:t>
            </a:r>
            <a:r>
              <a:rPr>
                <a:latin typeface="Arial" panose="020B0604020202020204" pitchFamily="34" charset="0"/>
                <a:cs typeface="Arial" panose="020B0604020202020204" pitchFamily="34" charset="0"/>
              </a:rPr>
              <a:t>freebibleimages.org </a:t>
            </a:r>
            <a:r>
              <a:rPr b="0">
                <a:latin typeface="Arial" panose="020B0604020202020204" pitchFamily="34" charset="0"/>
                <a:ea typeface="ＭＳ Ｐゴシック"/>
                <a:cs typeface="Arial" panose="020B0604020202020204" pitchFamily="34" charset="0"/>
                <a:sym typeface="ＭＳ Ｐゴシック"/>
              </a:rPr>
              <a:t>أو استخدامها في أي سياق تؤدي فيه الرسالة المصاحبة إلى تقويض الإيمان المسيحي والإنجيل</a:t>
            </a:r>
            <a:r>
              <a:rPr>
                <a:latin typeface="Arial" panose="020B0604020202020204" pitchFamily="34" charset="0"/>
                <a:cs typeface="Arial" panose="020B0604020202020204" pitchFamily="34" charset="0"/>
              </a:rPr>
              <a:t>.</a:t>
            </a:r>
          </a:p>
        </p:txBody>
      </p:sp>
      <p:sp>
        <p:nvSpPr>
          <p:cNvPr id="5388"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لا يمكن استخدام الصور إلا في العروض التقديمية التعليمية والمدونات ووسائل التواصل الاجتماعي ، وكلها يجب أن تكون مصحوبة بالإشارة إلى </a:t>
            </a:r>
          </a:p>
          <a:p>
            <a:pPr algn="ctr">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www.LumoProject.com.</a:t>
            </a:r>
          </a:p>
        </p:txBody>
      </p:sp>
      <p:grpSp>
        <p:nvGrpSpPr>
          <p:cNvPr id="5391" name="Shape 229"/>
          <p:cNvGrpSpPr/>
          <p:nvPr/>
        </p:nvGrpSpPr>
        <p:grpSpPr>
          <a:xfrm>
            <a:off x="1763688" y="5037421"/>
            <a:ext cx="2212729" cy="623827"/>
            <a:chOff x="0" y="0"/>
            <a:chExt cx="2212727" cy="623826"/>
          </a:xfrm>
        </p:grpSpPr>
        <p:sp>
          <p:nvSpPr>
            <p:cNvPr id="5389"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5390"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a:latin typeface="Arial" panose="020B0604020202020204" pitchFamily="34" charset="0"/>
                  <a:cs typeface="Arial" panose="020B0604020202020204" pitchFamily="34" charset="0"/>
                </a:rPr>
                <a:t>Picture courtesy of BBM</a:t>
              </a:r>
              <a:br>
                <a:rPr>
                  <a:latin typeface="Arial" panose="020B0604020202020204" pitchFamily="34" charset="0"/>
                  <a:cs typeface="Arial" panose="020B0604020202020204" pitchFamily="34" charset="0"/>
                </a:rPr>
              </a:br>
              <a:r>
                <a:rPr>
                  <a:latin typeface="Arial" panose="020B0604020202020204" pitchFamily="34" charset="0"/>
                  <a:cs typeface="Arial" panose="020B0604020202020204" pitchFamily="34" charset="0"/>
                </a:rPr>
                <a:t>© All Rights Reserved.</a:t>
              </a:r>
              <a:endParaRPr spc="50">
                <a:latin typeface="Arial" panose="020B0604020202020204" pitchFamily="34" charset="0"/>
                <a:cs typeface="Arial" panose="020B0604020202020204" pitchFamily="34" charset="0"/>
              </a:endParaRPr>
            </a:p>
            <a:p>
              <a:pPr algn="ctr" defTabSz="314884">
                <a:defRPr sz="1000">
                  <a:solidFill>
                    <a:srgbClr val="000000"/>
                  </a:solidFill>
                </a:defRPr>
              </a:pPr>
              <a:r>
                <a:rPr>
                  <a:latin typeface="Arial" panose="020B0604020202020204" pitchFamily="34" charset="0"/>
                  <a:cs typeface="Arial" panose="020B0604020202020204" pitchFamily="34" charset="0"/>
                </a:rPr>
                <a:t>www.bigbookmedia.com</a:t>
              </a:r>
            </a:p>
          </p:txBody>
        </p:sp>
      </p:grpSp>
      <p:pic>
        <p:nvPicPr>
          <p:cNvPr id="5392"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393"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مرقس</a:t>
            </a:r>
          </a:p>
        </p:txBody>
      </p:sp>
      <p:sp>
        <p:nvSpPr>
          <p:cNvPr id="5394"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لوقا</a:t>
            </a:r>
          </a:p>
        </p:txBody>
      </p:sp>
      <p:sp>
        <p:nvSpPr>
          <p:cNvPr id="5395"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a:latin typeface="Arial" panose="020B0604020202020204" pitchFamily="34" charset="0"/>
                <a:cs typeface="Arial" panose="020B0604020202020204" pitchFamily="34" charset="0"/>
              </a:rPr>
              <a:t>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يوحنا</a:t>
            </a:r>
          </a:p>
        </p:txBody>
      </p:sp>
    </p:spTree>
  </p:cSld>
  <p:clrMapOvr>
    <a:masterClrMapping/>
  </p:clrMapOvr>
  <p:transition spd="med"/>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900098" name="Rectangle 2"/>
          <p:cNvSpPr>
            <a:spLocks noGrp="1" noChangeArrowheads="1"/>
          </p:cNvSpPr>
          <p:nvPr>
            <p:ph type="ctrTitle"/>
          </p:nvPr>
        </p:nvSpPr>
        <p:spPr>
          <a:xfrm>
            <a:off x="0" y="49784"/>
            <a:ext cx="9144000" cy="5467448"/>
          </a:xfrm>
          <a:effectLst>
            <a:outerShdw blurRad="63500" dist="35921" dir="2700000" algn="ctr" rotWithShape="0">
              <a:schemeClr val="tx2">
                <a:alpha val="74998"/>
              </a:schemeClr>
            </a:outerShdw>
          </a:effectLst>
        </p:spPr>
        <p:txBody>
          <a:bodyPr anchor="ctr"/>
          <a:lstStyle/>
          <a:p>
            <a:pPr rtl="1">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يسوع هو عامل الجذب الرئيسي هنا. </a:t>
            </a:r>
            <a:br>
              <a:rPr lang="en-US" sz="48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لذلك لا نُركِّز هنا على سُلْطتنا نحن.</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24692708"/>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485" name="Rectangle 2"/>
          <p:cNvSpPr txBox="1">
            <a:spLocks noGrp="1"/>
          </p:cNvSpPr>
          <p:nvPr>
            <p:ph type="title"/>
          </p:nvPr>
        </p:nvSpPr>
        <p:spPr>
          <a:xfrm>
            <a:off x="0" y="0"/>
            <a:ext cx="9144000" cy="1001358"/>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a:defRPr/>
            </a:pPr>
            <a:r>
              <a:rPr sz="6000" dirty="0" err="1">
                <a:solidFill>
                  <a:srgbClr val="FFFFFF"/>
                </a:solidFill>
                <a:latin typeface="Arial" panose="020B0604020202020204" pitchFamily="34" charset="0"/>
                <a:cs typeface="Arial" panose="020B0604020202020204" pitchFamily="34" charset="0"/>
              </a:rPr>
              <a:t>تلميذ</a:t>
            </a:r>
            <a:r>
              <a:rPr lang="ar-JO" sz="6000" dirty="0">
                <a:solidFill>
                  <a:srgbClr val="FFFFFF"/>
                </a:solidFill>
                <a:latin typeface="Arial" panose="020B0604020202020204" pitchFamily="34" charset="0"/>
                <a:cs typeface="Arial" panose="020B0604020202020204" pitchFamily="34" charset="0"/>
              </a:rPr>
              <a:t> = </a:t>
            </a:r>
            <a:r>
              <a:rPr sz="6000" dirty="0" err="1">
                <a:solidFill>
                  <a:srgbClr val="FFFFFF"/>
                </a:solidFill>
                <a:latin typeface="Arial" panose="020B0604020202020204" pitchFamily="34" charset="0"/>
                <a:cs typeface="Arial" panose="020B0604020202020204" pitchFamily="34" charset="0"/>
              </a:rPr>
              <a:t>تابع</a:t>
            </a:r>
            <a:endParaRPr sz="6000" dirty="0">
              <a:solidFill>
                <a:srgbClr val="FFFFFF"/>
              </a:solidFill>
              <a:latin typeface="Arial" panose="020B0604020202020204" pitchFamily="34" charset="0"/>
              <a:cs typeface="Arial" panose="020B0604020202020204" pitchFamily="34" charset="0"/>
            </a:endParaRPr>
          </a:p>
        </p:txBody>
      </p:sp>
      <p:pic>
        <p:nvPicPr>
          <p:cNvPr id="4486" name="Picture 2" descr="Picture 2"/>
          <p:cNvPicPr>
            <a:picLocks noChangeAspect="1"/>
          </p:cNvPicPr>
          <p:nvPr/>
        </p:nvPicPr>
        <p:blipFill>
          <a:blip r:embed="rId3" cstate="print"/>
          <a:stretch>
            <a:fillRect/>
          </a:stretch>
        </p:blipFill>
        <p:spPr>
          <a:xfrm>
            <a:off x="827583" y="1055061"/>
            <a:ext cx="7289801" cy="5575301"/>
          </a:xfrm>
          <a:prstGeom prst="rect">
            <a:avLst/>
          </a:prstGeom>
          <a:ln w="12700">
            <a:miter lim="400000"/>
          </a:ln>
        </p:spPr>
      </p:pic>
      <p:sp>
        <p:nvSpPr>
          <p:cNvPr id="448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87"/>
                                        </p:tgtEl>
                                        <p:attrNameLst>
                                          <p:attrName>style.visibility</p:attrName>
                                        </p:attrNameLst>
                                      </p:cBhvr>
                                      <p:to>
                                        <p:strVal val="visible"/>
                                      </p:to>
                                    </p:set>
                                    <p:anim calcmode="lin" valueType="num">
                                      <p:cBhvr>
                                        <p:cTn id="7" dur="500" fill="hold"/>
                                        <p:tgtEl>
                                          <p:spTgt spid="4487"/>
                                        </p:tgtEl>
                                        <p:attrNameLst>
                                          <p:attrName>ppt_x</p:attrName>
                                        </p:attrNameLst>
                                      </p:cBhvr>
                                      <p:tavLst>
                                        <p:tav tm="0">
                                          <p:val>
                                            <p:strVal val="#ppt_x"/>
                                          </p:val>
                                        </p:tav>
                                        <p:tav tm="100000">
                                          <p:val>
                                            <p:strVal val="#ppt_x"/>
                                          </p:val>
                                        </p:tav>
                                      </p:tavLst>
                                    </p:anim>
                                    <p:anim calcmode="lin" valueType="num">
                                      <p:cBhvr>
                                        <p:cTn id="8" dur="500" fill="hold"/>
                                        <p:tgtEl>
                                          <p:spTgt spid="44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7" grpId="0" animBg="1" advAuto="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0" name="Text Box 3"/>
          <p:cNvSpPr txBox="1"/>
          <p:nvPr/>
        </p:nvSpPr>
        <p:spPr>
          <a:xfrm>
            <a:off x="-780" y="366423"/>
            <a:ext cx="505726"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89أ</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5401" name="Picture 72" descr="Picture 72"/>
          <p:cNvPicPr>
            <a:picLocks noChangeAspect="1"/>
          </p:cNvPicPr>
          <p:nvPr/>
        </p:nvPicPr>
        <p:blipFill>
          <a:blip r:embed="rId2" cstate="print"/>
          <a:stretch>
            <a:fillRect/>
          </a:stretch>
        </p:blipFill>
        <p:spPr>
          <a:xfrm>
            <a:off x="-72408" y="3417256"/>
            <a:ext cx="2484438" cy="2508251"/>
          </a:xfrm>
          <a:prstGeom prst="rect">
            <a:avLst/>
          </a:prstGeom>
          <a:ln w="12700">
            <a:miter lim="400000"/>
          </a:ln>
        </p:spPr>
      </p:pic>
      <p:sp>
        <p:nvSpPr>
          <p:cNvPr id="5402" name="Title 1"/>
          <p:cNvSpPr txBox="1">
            <a:spLocks noGrp="1"/>
          </p:cNvSpPr>
          <p:nvPr>
            <p:ph type="title" idx="4294967295"/>
          </p:nvPr>
        </p:nvSpPr>
        <p:spPr>
          <a:xfrm>
            <a:off x="-72408" y="824968"/>
            <a:ext cx="2519362" cy="2601913"/>
          </a:xfrm>
          <a:prstGeom prst="rect">
            <a:avLst/>
          </a:prstGeom>
        </p:spPr>
        <p:txBody>
          <a:bodyPr>
            <a:normAutofit/>
          </a:bodyPr>
          <a:lstStyle/>
          <a:p>
            <a:pPr>
              <a:defRPr/>
            </a:pPr>
            <a:r>
              <a:rPr lang="ar-JO" sz="4000" dirty="0">
                <a:latin typeface="Arial" panose="020B0604020202020204" pitchFamily="34" charset="0"/>
                <a:cs typeface="Arial" panose="020B0604020202020204" pitchFamily="34" charset="0"/>
              </a:rPr>
              <a:t>المفارقة ما بين السُلْطة والخدمة في إنجيل مرقس</a:t>
            </a:r>
            <a:endParaRPr sz="4000" b="0" dirty="0">
              <a:latin typeface="Arial" panose="020B0604020202020204" pitchFamily="34" charset="0"/>
              <a:ea typeface="ＭＳ Ｐゴシック"/>
              <a:cs typeface="Arial" panose="020B0604020202020204" pitchFamily="34" charset="0"/>
              <a:sym typeface="ＭＳ Ｐゴシック"/>
            </a:endParaRPr>
          </a:p>
        </p:txBody>
      </p:sp>
      <p:graphicFrame>
        <p:nvGraphicFramePr>
          <p:cNvPr id="5403" name="Table 1"/>
          <p:cNvGraphicFramePr/>
          <p:nvPr>
            <p:extLst>
              <p:ext uri="{D42A27DB-BD31-4B8C-83A1-F6EECF244321}">
                <p14:modId xmlns:p14="http://schemas.microsoft.com/office/powerpoint/2010/main" val="1314075389"/>
              </p:ext>
            </p:extLst>
          </p:nvPr>
        </p:nvGraphicFramePr>
        <p:xfrm>
          <a:off x="2412030" y="-36772"/>
          <a:ext cx="6733255" cy="6894341"/>
        </p:xfrm>
        <a:graphic>
          <a:graphicData uri="http://schemas.openxmlformats.org/drawingml/2006/table">
            <a:tbl>
              <a:tblPr firstRow="1" bandRow="1">
                <a:tableStyleId>{4C3C2611-4C71-4FC5-86AE-919BDF0F9419}</a:tableStyleId>
              </a:tblPr>
              <a:tblGrid>
                <a:gridCol w="3054376">
                  <a:extLst>
                    <a:ext uri="{9D8B030D-6E8A-4147-A177-3AD203B41FA5}">
                      <a16:colId xmlns:a16="http://schemas.microsoft.com/office/drawing/2014/main" val="20000"/>
                    </a:ext>
                  </a:extLst>
                </a:gridCol>
                <a:gridCol w="2133750">
                  <a:extLst>
                    <a:ext uri="{9D8B030D-6E8A-4147-A177-3AD203B41FA5}">
                      <a16:colId xmlns:a16="http://schemas.microsoft.com/office/drawing/2014/main" val="20001"/>
                    </a:ext>
                  </a:extLst>
                </a:gridCol>
                <a:gridCol w="1545129">
                  <a:extLst>
                    <a:ext uri="{9D8B030D-6E8A-4147-A177-3AD203B41FA5}">
                      <a16:colId xmlns:a16="http://schemas.microsoft.com/office/drawing/2014/main" val="20002"/>
                    </a:ext>
                  </a:extLst>
                </a:gridCol>
              </a:tblGrid>
              <a:tr h="475025">
                <a:tc>
                  <a:txBody>
                    <a:bodyPr/>
                    <a:lstStyle/>
                    <a:p>
                      <a:pPr algn="r" defTabSz="456342" rtl="1">
                        <a:defRPr sz="1600">
                          <a:solidFill>
                            <a:srgbClr val="FFFFFF"/>
                          </a:solidFill>
                          <a:sym typeface="Arial"/>
                        </a:defRPr>
                      </a:pPr>
                      <a:r>
                        <a:rPr lang="ar-JO" sz="2800" b="1" i="0" u="none" strike="noStrike" cap="none" spc="0" baseline="0" dirty="0">
                          <a:solidFill>
                            <a:srgbClr val="FFFFFF"/>
                          </a:solidFill>
                          <a:uFillTx/>
                          <a:latin typeface="Arial" panose="020B0604020202020204" pitchFamily="34" charset="0"/>
                          <a:ea typeface="+mj-ea"/>
                          <a:cs typeface="Arial" panose="020B0604020202020204" pitchFamily="34" charset="0"/>
                          <a:sym typeface="Arial"/>
                        </a:rPr>
                        <a:t>الخدمة</a:t>
                      </a:r>
                      <a:endParaRPr sz="2800" b="1" i="0" u="none" strike="noStrike" cap="none" spc="0" baseline="0" dirty="0">
                        <a:solidFill>
                          <a:srgbClr val="FFFFFF"/>
                        </a:solidFill>
                        <a:uFillTx/>
                        <a:latin typeface="Arial" panose="020B0604020202020204" pitchFamily="34" charset="0"/>
                        <a:ea typeface="+mj-ea"/>
                        <a:cs typeface="Arial" panose="020B0604020202020204" pitchFamily="34" charset="0"/>
                        <a:sym typeface="Arial Narrow"/>
                      </a:endParaRPr>
                    </a:p>
                  </a:txBody>
                  <a:tcPr marL="45710" marR="45710" marT="45710" marB="45710" horzOverflow="overflow">
                    <a:lnL w="12700">
                      <a:solidFill>
                        <a:srgbClr val="FEFED6"/>
                      </a:solidFill>
                    </a:lnL>
                    <a:lnR w="12700">
                      <a:solidFill>
                        <a:srgbClr val="FEFED6"/>
                      </a:solidFill>
                    </a:lnR>
                    <a:lnT w="12700">
                      <a:solidFill>
                        <a:srgbClr val="FEFED6"/>
                      </a:solidFill>
                    </a:lnT>
                    <a:lnB w="38100" cap="flat" cmpd="sng" algn="ctr">
                      <a:solidFill>
                        <a:srgbClr val="FEFED6"/>
                      </a:solidFill>
                      <a:prstDash val="solid"/>
                      <a:round/>
                      <a:headEnd type="none" w="med" len="med"/>
                      <a:tailEnd type="none" w="med" len="med"/>
                    </a:lnB>
                    <a:solidFill>
                      <a:srgbClr val="000000"/>
                    </a:solidFill>
                  </a:tcPr>
                </a:tc>
                <a:tc>
                  <a:txBody>
                    <a:bodyPr/>
                    <a:lstStyle/>
                    <a:p>
                      <a:pPr algn="r" defTabSz="456342" rtl="1">
                        <a:defRPr sz="1800" b="0">
                          <a:solidFill>
                            <a:srgbClr val="000000"/>
                          </a:solidFill>
                        </a:defRPr>
                      </a:pPr>
                      <a:r>
                        <a:rPr lang="ar-JO" sz="2800" b="1" dirty="0">
                          <a:solidFill>
                            <a:srgbClr val="FFFFFF"/>
                          </a:solidFill>
                          <a:latin typeface="Arial" panose="020B0604020202020204" pitchFamily="34" charset="0"/>
                          <a:cs typeface="Arial" panose="020B0604020202020204" pitchFamily="34" charset="0"/>
                          <a:sym typeface="Arial"/>
                        </a:rPr>
                        <a:t>السُلطة</a:t>
                      </a:r>
                      <a:endParaRPr sz="2800" b="1" dirty="0">
                        <a:solidFill>
                          <a:srgbClr val="FFFFFF"/>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38100">
                      <a:solidFill>
                        <a:srgbClr val="FEFED6"/>
                      </a:solidFill>
                    </a:lnB>
                    <a:solidFill>
                      <a:srgbClr val="000000"/>
                    </a:solidFill>
                  </a:tcPr>
                </a:tc>
                <a:tc>
                  <a:txBody>
                    <a:bodyPr/>
                    <a:lstStyle/>
                    <a:p>
                      <a:pPr algn="r" defTabSz="456342" rtl="1">
                        <a:defRPr sz="1800" b="0">
                          <a:solidFill>
                            <a:srgbClr val="000000"/>
                          </a:solidFill>
                        </a:defRPr>
                      </a:pPr>
                      <a:endParaRPr sz="1600" b="1" dirty="0">
                        <a:solidFill>
                          <a:srgbClr val="FFFFFF"/>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38100" cap="flat" cmpd="sng" algn="ctr">
                      <a:solidFill>
                        <a:srgbClr val="FEFED6"/>
                      </a:solidFill>
                      <a:prstDash val="solid"/>
                      <a:round/>
                      <a:headEnd type="none" w="med" len="med"/>
                      <a:tailEnd type="none" w="med" len="med"/>
                    </a:lnB>
                    <a:solidFill>
                      <a:srgbClr val="000000"/>
                    </a:solidFill>
                  </a:tcPr>
                </a:tc>
                <a:extLst>
                  <a:ext uri="{0D108BD9-81ED-4DB2-BD59-A6C34878D82A}">
                    <a16:rowId xmlns:a16="http://schemas.microsoft.com/office/drawing/2014/main" val="10000"/>
                  </a:ext>
                </a:extLst>
              </a:tr>
              <a:tr h="318896">
                <a:tc>
                  <a:txBody>
                    <a:bodyPr/>
                    <a:lstStyle/>
                    <a:p>
                      <a:pPr algn="r" defTabSz="456342" rtl="1">
                        <a:defRPr sz="1800">
                          <a:solidFill>
                            <a:srgbClr val="000000"/>
                          </a:solidFill>
                        </a:defRPr>
                      </a:pPr>
                      <a:r>
                        <a:rPr lang="ar-JO" sz="1600" b="1" dirty="0">
                          <a:solidFill>
                            <a:srgbClr val="000000"/>
                          </a:solidFill>
                          <a:latin typeface="Arial" panose="020B0604020202020204" pitchFamily="34" charset="0"/>
                          <a:cs typeface="Arial" panose="020B0604020202020204" pitchFamily="34" charset="0"/>
                          <a:sym typeface="Arial"/>
                        </a:rPr>
                        <a:t>التلمذة</a:t>
                      </a:r>
                      <a:endParaRPr lang="en-US" sz="1600" b="1" dirty="0">
                        <a:solidFill>
                          <a:srgbClr val="000000"/>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381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dirty="0">
                          <a:solidFill>
                            <a:srgbClr val="000000"/>
                          </a:solidFill>
                          <a:latin typeface="Arial" panose="020B0604020202020204" pitchFamily="34" charset="0"/>
                          <a:cs typeface="Arial" panose="020B0604020202020204" pitchFamily="34" charset="0"/>
                        </a:rPr>
                        <a:t>قيادة المسيح</a:t>
                      </a:r>
                      <a:endParaRPr dirty="0">
                        <a:solidFill>
                          <a:srgbClr val="000000"/>
                        </a:solidFill>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381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dirty="0">
                          <a:solidFill>
                            <a:srgbClr val="000000"/>
                          </a:solidFill>
                          <a:latin typeface="Arial" panose="020B0604020202020204" pitchFamily="34" charset="0"/>
                          <a:cs typeface="Arial" panose="020B0604020202020204" pitchFamily="34" charset="0"/>
                          <a:sym typeface="Arial"/>
                        </a:rPr>
                        <a:t>المواضيع</a:t>
                      </a:r>
                      <a:endParaRPr sz="1600" b="1" dirty="0">
                        <a:solidFill>
                          <a:srgbClr val="000000"/>
                        </a:solidFill>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38100">
                      <a:solidFill>
                        <a:srgbClr val="FEFED6"/>
                      </a:solidFill>
                    </a:lnT>
                    <a:lnB w="12700">
                      <a:solidFill>
                        <a:srgbClr val="FEFED6"/>
                      </a:solidFill>
                    </a:lnB>
                    <a:solidFill>
                      <a:srgbClr val="E6E8DB"/>
                    </a:solidFill>
                  </a:tcPr>
                </a:tc>
                <a:extLst>
                  <a:ext uri="{0D108BD9-81ED-4DB2-BD59-A6C34878D82A}">
                    <a16:rowId xmlns:a16="http://schemas.microsoft.com/office/drawing/2014/main" val="10001"/>
                  </a:ext>
                </a:extLst>
              </a:tr>
              <a:tr h="530912">
                <a:tc>
                  <a:txBody>
                    <a:bodyPr/>
                    <a:lstStyle/>
                    <a:p>
                      <a:pPr algn="r" defTabSz="457200" rtl="1">
                        <a:defRPr sz="1800">
                          <a:solidFill>
                            <a:srgbClr val="000000"/>
                          </a:solidFill>
                        </a:defRPr>
                      </a:pPr>
                      <a:r>
                        <a:rPr lang="ar-JO" sz="1600" b="1" dirty="0">
                          <a:latin typeface="Arial" panose="020B0604020202020204" pitchFamily="34" charset="0"/>
                          <a:cs typeface="Arial" panose="020B0604020202020204" pitchFamily="34" charset="0"/>
                          <a:sym typeface="Arial"/>
                        </a:rPr>
                        <a:t>التلاميذ يخدمون (10: 43)</a:t>
                      </a:r>
                      <a:endParaRPr lang="en-US" sz="1600" b="1"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7200" rtl="1">
                        <a:defRPr sz="1800">
                          <a:solidFill>
                            <a:srgbClr val="000000"/>
                          </a:solidFill>
                        </a:defRPr>
                      </a:pPr>
                      <a:r>
                        <a:rPr lang="ar-JO" sz="1600" b="1" dirty="0">
                          <a:latin typeface="Arial" panose="020B0604020202020204" pitchFamily="34" charset="0"/>
                          <a:cs typeface="Arial" panose="020B0604020202020204" pitchFamily="34" charset="0"/>
                          <a:sym typeface="Arial"/>
                        </a:rPr>
                        <a:t>رؤساء الأمم يسودونهم (10: 42)</a:t>
                      </a:r>
                      <a:endParaRPr sz="1600" b="1"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dirty="0">
                          <a:latin typeface="Arial" panose="020B0604020202020204" pitchFamily="34" charset="0"/>
                          <a:cs typeface="Arial" panose="020B0604020202020204" pitchFamily="34" charset="0"/>
                          <a:sym typeface="Arial"/>
                        </a:rPr>
                        <a:t>الاستراتيجية</a:t>
                      </a:r>
                      <a:endParaRPr sz="1600" b="1"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2"/>
                  </a:ext>
                </a:extLst>
              </a:tr>
              <a:tr h="318896">
                <a:tc>
                  <a:txBody>
                    <a:bodyPr/>
                    <a:lstStyle/>
                    <a:p>
                      <a:pPr algn="r" defTabSz="456342" rtl="1">
                        <a:defRPr sz="1600" b="1">
                          <a:solidFill>
                            <a:srgbClr val="000000"/>
                          </a:solidFill>
                          <a:sym typeface="Arial"/>
                        </a:defRPr>
                      </a:pPr>
                      <a:r>
                        <a:rPr lang="ar-JO" dirty="0">
                          <a:latin typeface="Arial" panose="020B0604020202020204" pitchFamily="34" charset="0"/>
                          <a:cs typeface="Arial" panose="020B0604020202020204" pitchFamily="34" charset="0"/>
                        </a:rPr>
                        <a:t>"يُهلِك نفسه" (8: 35ب)</a:t>
                      </a:r>
                      <a:endParaRPr lang="en-US"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dirty="0">
                          <a:latin typeface="Arial" panose="020B0604020202020204" pitchFamily="34" charset="0"/>
                          <a:cs typeface="Arial" panose="020B0604020202020204" pitchFamily="34" charset="0"/>
                        </a:rPr>
                        <a:t>"يُخلِّص نفسه" (8: 35أ)</a:t>
                      </a:r>
                      <a:endParaRPr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dirty="0">
                          <a:latin typeface="Arial" panose="020B0604020202020204" pitchFamily="34" charset="0"/>
                          <a:cs typeface="Arial" panose="020B0604020202020204" pitchFamily="34" charset="0"/>
                          <a:sym typeface="Arial"/>
                        </a:rPr>
                        <a:t>الدافع</a:t>
                      </a:r>
                      <a:endParaRPr sz="1600" b="1"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3"/>
                  </a:ext>
                </a:extLst>
              </a:tr>
              <a:tr h="530912">
                <a:tc>
                  <a:txBody>
                    <a:bodyPr/>
                    <a:lstStyle/>
                    <a:p>
                      <a:pPr algn="r" defTabSz="456342" rtl="1">
                        <a:defRPr sz="1600" b="1">
                          <a:solidFill>
                            <a:srgbClr val="000000"/>
                          </a:solidFill>
                          <a:sym typeface="Arial"/>
                        </a:defRPr>
                      </a:pPr>
                      <a:r>
                        <a:rPr lang="ar-JO" dirty="0">
                          <a:latin typeface="Arial" panose="020B0604020202020204" pitchFamily="34" charset="0"/>
                          <a:cs typeface="Arial" panose="020B0604020202020204" pitchFamily="34" charset="0"/>
                        </a:rPr>
                        <a:t>"الآخِر (الأخير)" (9: 35ب؛ 10: 31ب)</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600" b="1">
                          <a:solidFill>
                            <a:srgbClr val="000000"/>
                          </a:solidFill>
                          <a:sym typeface="Arial"/>
                        </a:defRPr>
                      </a:pPr>
                      <a:r>
                        <a:rPr lang="ar-JO" dirty="0">
                          <a:latin typeface="Arial" panose="020B0604020202020204" pitchFamily="34" charset="0"/>
                          <a:cs typeface="Arial" panose="020B0604020202020204" pitchFamily="34" charset="0"/>
                        </a:rPr>
                        <a:t>"الأول" (9: 35أ؛ 10: 31أ)</a:t>
                      </a:r>
                      <a:endParaRPr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dirty="0">
                          <a:latin typeface="Arial" panose="020B0604020202020204" pitchFamily="34" charset="0"/>
                          <a:cs typeface="Arial" panose="020B0604020202020204" pitchFamily="34" charset="0"/>
                          <a:sym typeface="Arial"/>
                        </a:rPr>
                        <a:t>الأولوية</a:t>
                      </a:r>
                      <a:endParaRPr sz="1600" b="1"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4"/>
                  </a:ext>
                </a:extLst>
              </a:tr>
              <a:tr h="318896">
                <a:tc>
                  <a:txBody>
                    <a:bodyPr/>
                    <a:lstStyle/>
                    <a:p>
                      <a:pPr algn="r" defTabSz="456342" rtl="1">
                        <a:defRPr sz="1600" b="1">
                          <a:solidFill>
                            <a:srgbClr val="000000"/>
                          </a:solidFill>
                          <a:sym typeface="Arial"/>
                        </a:defRPr>
                      </a:pPr>
                      <a:r>
                        <a:rPr lang="ar-JO" dirty="0">
                          <a:latin typeface="Arial" panose="020B0604020202020204" pitchFamily="34" charset="0"/>
                          <a:cs typeface="Arial" panose="020B0604020202020204" pitchFamily="34" charset="0"/>
                        </a:rPr>
                        <a:t>"خادمًا" (10: 43ب)</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dirty="0">
                          <a:latin typeface="Arial" panose="020B0604020202020204" pitchFamily="34" charset="0"/>
                          <a:cs typeface="Arial" panose="020B0604020202020204" pitchFamily="34" charset="0"/>
                        </a:rPr>
                        <a:t>"عظيمًا" (10: 43أ)</a:t>
                      </a:r>
                      <a:endParaRPr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dirty="0">
                          <a:latin typeface="Arial" panose="020B0604020202020204" pitchFamily="34" charset="0"/>
                          <a:cs typeface="Arial" panose="020B0604020202020204" pitchFamily="34" charset="0"/>
                          <a:sym typeface="Arial"/>
                        </a:rPr>
                        <a:t>السمعة</a:t>
                      </a:r>
                      <a:endParaRPr sz="1600" b="1"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5"/>
                  </a:ext>
                </a:extLst>
              </a:tr>
              <a:tr h="318896">
                <a:tc>
                  <a:txBody>
                    <a:bodyPr/>
                    <a:lstStyle/>
                    <a:p>
                      <a:pPr algn="r" defTabSz="456342" rtl="1">
                        <a:defRPr sz="1600" b="1">
                          <a:solidFill>
                            <a:srgbClr val="000000"/>
                          </a:solidFill>
                          <a:sym typeface="Arial"/>
                        </a:defRPr>
                      </a:pPr>
                      <a:r>
                        <a:rPr lang="ar-JO" dirty="0">
                          <a:latin typeface="Arial" panose="020B0604020202020204" pitchFamily="34" charset="0"/>
                          <a:cs typeface="Arial" panose="020B0604020202020204" pitchFamily="34" charset="0"/>
                        </a:rPr>
                        <a:t>"للجميع عبداً" (10: 44ب)</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600" b="1">
                          <a:solidFill>
                            <a:srgbClr val="000000"/>
                          </a:solidFill>
                          <a:sym typeface="Arial"/>
                        </a:defRPr>
                      </a:pPr>
                      <a:r>
                        <a:rPr lang="ar-JO" dirty="0">
                          <a:latin typeface="Arial" panose="020B0604020202020204" pitchFamily="34" charset="0"/>
                          <a:cs typeface="Arial" panose="020B0604020202020204" pitchFamily="34" charset="0"/>
                        </a:rPr>
                        <a:t>"أوَّلاً" (10: 44أ)</a:t>
                      </a: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dirty="0">
                          <a:latin typeface="Arial" panose="020B0604020202020204" pitchFamily="34" charset="0"/>
                          <a:cs typeface="Arial" panose="020B0604020202020204" pitchFamily="34" charset="0"/>
                          <a:sym typeface="Arial"/>
                        </a:rPr>
                        <a:t>المركز</a:t>
                      </a:r>
                      <a:endParaRPr sz="1600" b="1"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6"/>
                  </a:ext>
                </a:extLst>
              </a:tr>
              <a:tr h="978012">
                <a:tc>
                  <a:txBody>
                    <a:bodyPr/>
                    <a:lstStyle/>
                    <a:p>
                      <a:pPr algn="r" defTabSz="456342" rtl="1">
                        <a:defRPr sz="1800">
                          <a:solidFill>
                            <a:srgbClr val="000000"/>
                          </a:solidFill>
                        </a:defRPr>
                      </a:pPr>
                      <a:r>
                        <a:rPr lang="ar-JO" sz="1600" b="1" dirty="0">
                          <a:latin typeface="Arial" panose="020B0604020202020204" pitchFamily="34" charset="0"/>
                          <a:cs typeface="Arial" panose="020B0604020202020204" pitchFamily="34" charset="0"/>
                          <a:sym typeface="Arial"/>
                        </a:rPr>
                        <a:t>سُلْطةٌ وأرفقها بالخدمة:</a:t>
                      </a:r>
                    </a:p>
                    <a:p>
                      <a:pPr marL="285750" indent="-285750" algn="r" defTabSz="456342" rtl="1">
                        <a:buFont typeface="Arial" panose="020B0604020202020204" pitchFamily="34" charset="0"/>
                        <a:buChar char="•"/>
                        <a:defRPr sz="1800">
                          <a:solidFill>
                            <a:srgbClr val="000000"/>
                          </a:solidFill>
                        </a:defRPr>
                      </a:pPr>
                      <a:r>
                        <a:rPr lang="ar-JO" sz="1600" b="1" dirty="0">
                          <a:latin typeface="Arial" panose="020B0604020202020204" pitchFamily="34" charset="0"/>
                          <a:cs typeface="Arial" panose="020B0604020202020204" pitchFamily="34" charset="0"/>
                          <a:sym typeface="Arial"/>
                        </a:rPr>
                        <a:t>يوحنا المعمدان</a:t>
                      </a:r>
                    </a:p>
                    <a:p>
                      <a:pPr marL="285750" indent="-285750" algn="r" defTabSz="456342" rtl="1">
                        <a:buFont typeface="Arial" panose="020B0604020202020204" pitchFamily="34" charset="0"/>
                        <a:buChar char="•"/>
                        <a:defRPr sz="1800">
                          <a:solidFill>
                            <a:srgbClr val="000000"/>
                          </a:solidFill>
                        </a:defRPr>
                      </a:pPr>
                      <a:r>
                        <a:rPr lang="ar-JO" sz="1600" b="1" dirty="0">
                          <a:latin typeface="Arial" panose="020B0604020202020204" pitchFamily="34" charset="0"/>
                          <a:cs typeface="Arial" panose="020B0604020202020204" pitchFamily="34" charset="0"/>
                          <a:sym typeface="Arial"/>
                        </a:rPr>
                        <a:t>يوسف الذي من الرامة</a:t>
                      </a:r>
                      <a:endParaRPr lang="en-US" sz="1600" b="1"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dirty="0">
                          <a:latin typeface="Arial" panose="020B0604020202020204" pitchFamily="34" charset="0"/>
                          <a:cs typeface="Arial" panose="020B0604020202020204" pitchFamily="34" charset="0"/>
                          <a:sym typeface="Arial"/>
                        </a:rPr>
                        <a:t>سُلْطةٌ دون أن يخدموا:</a:t>
                      </a:r>
                    </a:p>
                    <a:p>
                      <a:pPr marL="285750" indent="-285750" algn="r" defTabSz="456342" rtl="1">
                        <a:buFont typeface="Arial" panose="020B0604020202020204" pitchFamily="34" charset="0"/>
                        <a:buChar char="•"/>
                        <a:defRPr sz="1800">
                          <a:solidFill>
                            <a:srgbClr val="000000"/>
                          </a:solidFill>
                        </a:defRPr>
                      </a:pPr>
                      <a:r>
                        <a:rPr lang="ar-JO" sz="1600" b="1" dirty="0">
                          <a:latin typeface="Arial" panose="020B0604020202020204" pitchFamily="34" charset="0"/>
                          <a:cs typeface="Arial" panose="020B0604020202020204" pitchFamily="34" charset="0"/>
                          <a:sym typeface="Arial"/>
                        </a:rPr>
                        <a:t>القادة الدينيون</a:t>
                      </a:r>
                    </a:p>
                    <a:p>
                      <a:pPr marL="285750" indent="-285750" algn="r" defTabSz="456342" rtl="1">
                        <a:buFont typeface="Arial" panose="020B0604020202020204" pitchFamily="34" charset="0"/>
                        <a:buChar char="•"/>
                        <a:defRPr sz="1800">
                          <a:solidFill>
                            <a:srgbClr val="000000"/>
                          </a:solidFill>
                        </a:defRPr>
                      </a:pPr>
                      <a:r>
                        <a:rPr lang="ar-JO" sz="1600" b="1" dirty="0">
                          <a:latin typeface="Arial" panose="020B0604020202020204" pitchFamily="34" charset="0"/>
                          <a:cs typeface="Arial" panose="020B0604020202020204" pitchFamily="34" charset="0"/>
                          <a:sym typeface="Arial"/>
                        </a:rPr>
                        <a:t>الرجل الغني</a:t>
                      </a:r>
                    </a:p>
                    <a:p>
                      <a:pPr marL="285750" indent="-285750" algn="r" defTabSz="456342" rtl="1">
                        <a:buFont typeface="Arial" panose="020B0604020202020204" pitchFamily="34" charset="0"/>
                        <a:buChar char="•"/>
                        <a:defRPr sz="1800">
                          <a:solidFill>
                            <a:srgbClr val="000000"/>
                          </a:solidFill>
                        </a:defRPr>
                      </a:pPr>
                      <a:r>
                        <a:rPr lang="ar-JO" sz="1600" b="1" dirty="0">
                          <a:latin typeface="Arial" panose="020B0604020202020204" pitchFamily="34" charset="0"/>
                          <a:cs typeface="Arial" panose="020B0604020202020204" pitchFamily="34" charset="0"/>
                          <a:sym typeface="Arial"/>
                        </a:rPr>
                        <a:t>يهوذا</a:t>
                      </a:r>
                      <a:endParaRPr sz="1600" b="1"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dirty="0">
                          <a:latin typeface="Arial" panose="020B0604020202020204" pitchFamily="34" charset="0"/>
                          <a:cs typeface="Arial" panose="020B0604020202020204" pitchFamily="34" charset="0"/>
                          <a:sym typeface="Arial"/>
                        </a:rPr>
                        <a:t>أمثلة على السُلطة</a:t>
                      </a:r>
                      <a:endParaRPr sz="1600" b="1"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7"/>
                  </a:ext>
                </a:extLst>
              </a:tr>
              <a:tr h="1062211">
                <a:tc>
                  <a:txBody>
                    <a:bodyPr/>
                    <a:lstStyle/>
                    <a:p>
                      <a:pPr algn="r" defTabSz="456342" rtl="1">
                        <a:defRPr sz="1800">
                          <a:solidFill>
                            <a:srgbClr val="000000"/>
                          </a:solidFill>
                        </a:defRPr>
                      </a:pPr>
                      <a:r>
                        <a:rPr lang="ar-JO" sz="1600" b="1" dirty="0">
                          <a:latin typeface="Arial" panose="020B0604020202020204" pitchFamily="34" charset="0"/>
                          <a:cs typeface="Arial" panose="020B0604020202020204" pitchFamily="34" charset="0"/>
                          <a:sym typeface="Arial"/>
                        </a:rPr>
                        <a:t>لم تكنْ لديهم السُلْطة ولكنَّهم خدموا الآخَرين رغم ذلك:</a:t>
                      </a:r>
                    </a:p>
                    <a:p>
                      <a:pPr marL="285750" indent="-285750" algn="r" defTabSz="456342" rtl="1">
                        <a:buFont typeface="Arial" panose="020B0604020202020204" pitchFamily="34" charset="0"/>
                        <a:buChar char="•"/>
                        <a:defRPr sz="1800">
                          <a:solidFill>
                            <a:srgbClr val="000000"/>
                          </a:solidFill>
                        </a:defRPr>
                      </a:pPr>
                      <a:r>
                        <a:rPr lang="ar-JO" sz="1600" b="1" dirty="0">
                          <a:latin typeface="Arial" panose="020B0604020202020204" pitchFamily="34" charset="0"/>
                          <a:cs typeface="Arial" panose="020B0604020202020204" pitchFamily="34" charset="0"/>
                          <a:sym typeface="Arial"/>
                        </a:rPr>
                        <a:t>بارتيماوس</a:t>
                      </a:r>
                    </a:p>
                    <a:p>
                      <a:pPr marL="285750" indent="-285750" algn="r" defTabSz="456342" rtl="1">
                        <a:buFont typeface="Arial" panose="020B0604020202020204" pitchFamily="34" charset="0"/>
                        <a:buChar char="•"/>
                        <a:defRPr sz="1800">
                          <a:solidFill>
                            <a:srgbClr val="000000"/>
                          </a:solidFill>
                        </a:defRPr>
                      </a:pPr>
                      <a:r>
                        <a:rPr lang="ar-JO" sz="1600" b="1" dirty="0">
                          <a:latin typeface="Arial" panose="020B0604020202020204" pitchFamily="34" charset="0"/>
                          <a:cs typeface="Arial" panose="020B0604020202020204" pitchFamily="34" charset="0"/>
                          <a:sym typeface="Arial"/>
                        </a:rPr>
                        <a:t>المرأة التي سكبَتِ الدهن على المسيح</a:t>
                      </a:r>
                      <a:endParaRPr lang="en-US"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dirty="0">
                          <a:latin typeface="Arial" panose="020B0604020202020204" pitchFamily="34" charset="0"/>
                          <a:cs typeface="Arial" panose="020B0604020202020204" pitchFamily="34" charset="0"/>
                          <a:sym typeface="Arial"/>
                        </a:rPr>
                        <a:t>كانت لديهم السُلْطة ولكن واجهوا صعوبة في أن يخدموا الآخَرين:</a:t>
                      </a:r>
                    </a:p>
                    <a:p>
                      <a:pPr marL="285750" indent="-285750" algn="r" defTabSz="456342" rtl="1">
                        <a:buFont typeface="Arial" panose="020B0604020202020204" pitchFamily="34" charset="0"/>
                        <a:buChar char="•"/>
                        <a:defRPr sz="1800">
                          <a:solidFill>
                            <a:srgbClr val="000000"/>
                          </a:solidFill>
                        </a:defRPr>
                      </a:pPr>
                      <a:r>
                        <a:rPr lang="ar-JO" sz="1600" b="1" dirty="0">
                          <a:latin typeface="Arial" panose="020B0604020202020204" pitchFamily="34" charset="0"/>
                          <a:cs typeface="Arial" panose="020B0604020202020204" pitchFamily="34" charset="0"/>
                          <a:sym typeface="Arial"/>
                        </a:rPr>
                        <a:t>التلاميذ</a:t>
                      </a:r>
                      <a:endParaRPr sz="1600" b="1"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dirty="0">
                          <a:latin typeface="Arial" panose="020B0604020202020204" pitchFamily="34" charset="0"/>
                          <a:cs typeface="Arial" panose="020B0604020202020204" pitchFamily="34" charset="0"/>
                          <a:sym typeface="Arial"/>
                        </a:rPr>
                        <a:t>أمثلة على الخدمة</a:t>
                      </a: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08"/>
                  </a:ext>
                </a:extLst>
              </a:tr>
              <a:tr h="530912">
                <a:tc>
                  <a:txBody>
                    <a:bodyPr/>
                    <a:lstStyle/>
                    <a:p>
                      <a:pPr algn="r" defTabSz="456342" rtl="1">
                        <a:defRPr sz="1600" b="1">
                          <a:solidFill>
                            <a:srgbClr val="000000"/>
                          </a:solidFill>
                          <a:sym typeface="Arial"/>
                        </a:defRPr>
                      </a:pPr>
                      <a:endParaRPr lang="en-US"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r" defTabSz="456342" rtl="1">
                        <a:defRPr sz="1800">
                          <a:solidFill>
                            <a:srgbClr val="000000"/>
                          </a:solidFill>
                        </a:defRPr>
                      </a:pPr>
                      <a:r>
                        <a:rPr lang="ar-JO" sz="1600" b="1" dirty="0">
                          <a:latin typeface="Arial" panose="020B0604020202020204" pitchFamily="34" charset="0"/>
                          <a:cs typeface="Arial" panose="020B0604020202020204" pitchFamily="34" charset="0"/>
                          <a:sym typeface="Arial"/>
                        </a:rPr>
                        <a:t>سُلْطة المسيح</a:t>
                      </a:r>
                      <a:endParaRPr sz="1600" b="1"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dirty="0">
                          <a:latin typeface="Arial" panose="020B0604020202020204" pitchFamily="34" charset="0"/>
                          <a:cs typeface="Arial" panose="020B0604020202020204" pitchFamily="34" charset="0"/>
                        </a:rPr>
                        <a:t>القسم الأول</a:t>
                      </a:r>
                      <a:endParaRPr dirty="0">
                        <a:latin typeface="Arial" panose="020B0604020202020204" pitchFamily="34" charset="0"/>
                        <a:cs typeface="Arial" panose="020B0604020202020204" pitchFamily="34" charset="0"/>
                      </a:endParaRPr>
                    </a:p>
                    <a:p>
                      <a:pPr algn="r" defTabSz="456342" rtl="1">
                        <a:defRPr sz="1600" b="1">
                          <a:solidFill>
                            <a:srgbClr val="000000"/>
                          </a:solidFill>
                          <a:sym typeface="Arial"/>
                        </a:defRPr>
                      </a:pPr>
                      <a:r>
                        <a:rPr lang="ar-JO" dirty="0">
                          <a:latin typeface="Arial" panose="020B0604020202020204" pitchFamily="34" charset="0"/>
                          <a:cs typeface="Arial" panose="020B0604020202020204" pitchFamily="34" charset="0"/>
                        </a:rPr>
                        <a:t>(1: 1- 8: 26)</a:t>
                      </a:r>
                      <a:endParaRPr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09"/>
                  </a:ext>
                </a:extLst>
              </a:tr>
              <a:tr h="577694">
                <a:tc>
                  <a:txBody>
                    <a:bodyPr/>
                    <a:lstStyle/>
                    <a:p>
                      <a:pPr algn="r" defTabSz="456342" rtl="1">
                        <a:defRPr sz="1600" b="1">
                          <a:solidFill>
                            <a:srgbClr val="000000"/>
                          </a:solidFill>
                          <a:sym typeface="Arial"/>
                        </a:defRPr>
                      </a:pPr>
                      <a:endParaRPr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tc>
                  <a:txBody>
                    <a:bodyPr/>
                    <a:lstStyle/>
                    <a:p>
                      <a:pPr algn="r" defTabSz="456342" rtl="1">
                        <a:defRPr sz="1800">
                          <a:solidFill>
                            <a:srgbClr val="000000"/>
                          </a:solidFill>
                        </a:defRPr>
                      </a:pPr>
                      <a:r>
                        <a:rPr lang="ar-JO" sz="1600" b="1" dirty="0">
                          <a:latin typeface="Arial" panose="020B0604020202020204" pitchFamily="34" charset="0"/>
                          <a:cs typeface="Arial" panose="020B0604020202020204" pitchFamily="34" charset="0"/>
                          <a:sym typeface="Arial"/>
                        </a:rPr>
                        <a:t>الشدُّ (التوتُّر) ما بين السُلْطة والخدمة</a:t>
                      </a:r>
                      <a:endParaRPr sz="1600" b="1" dirty="0">
                        <a:latin typeface="Arial" panose="020B0604020202020204" pitchFamily="34" charset="0"/>
                        <a:cs typeface="Arial" panose="020B0604020202020204" pitchFamily="34" charset="0"/>
                        <a:sym typeface="Arial"/>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F3F4EE"/>
                    </a:solidFill>
                  </a:tcPr>
                </a:tc>
                <a:tc>
                  <a:txBody>
                    <a:bodyPr/>
                    <a:lstStyle/>
                    <a:p>
                      <a:pPr algn="r" defTabSz="456342" rtl="1">
                        <a:defRPr sz="1600" b="1">
                          <a:solidFill>
                            <a:srgbClr val="000000"/>
                          </a:solidFill>
                          <a:sym typeface="Arial"/>
                        </a:defRPr>
                      </a:pPr>
                      <a:r>
                        <a:rPr lang="ar-JO" dirty="0">
                          <a:latin typeface="Arial" panose="020B0604020202020204" pitchFamily="34" charset="0"/>
                          <a:cs typeface="Arial" panose="020B0604020202020204" pitchFamily="34" charset="0"/>
                        </a:rPr>
                        <a:t>القسم الثاني</a:t>
                      </a:r>
                      <a:br>
                        <a:rPr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(8: 27- 10: 52)</a:t>
                      </a:r>
                      <a:endParaRPr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F3F4EE"/>
                    </a:solidFill>
                  </a:tcPr>
                </a:tc>
                <a:extLst>
                  <a:ext uri="{0D108BD9-81ED-4DB2-BD59-A6C34878D82A}">
                    <a16:rowId xmlns:a16="http://schemas.microsoft.com/office/drawing/2014/main" val="10010"/>
                  </a:ext>
                </a:extLst>
              </a:tr>
              <a:tr h="633389">
                <a:tc>
                  <a:txBody>
                    <a:bodyPr/>
                    <a:lstStyle/>
                    <a:p>
                      <a:pPr algn="r" defTabSz="456342" rtl="1">
                        <a:defRPr sz="1800">
                          <a:solidFill>
                            <a:srgbClr val="000000"/>
                          </a:solidFill>
                        </a:defRPr>
                      </a:pPr>
                      <a:r>
                        <a:rPr lang="ar-JO" sz="1600" b="1" dirty="0">
                          <a:latin typeface="Arial" panose="020B0604020202020204" pitchFamily="34" charset="0"/>
                          <a:cs typeface="Arial" panose="020B0604020202020204" pitchFamily="34" charset="0"/>
                          <a:sym typeface="Arial"/>
                        </a:rPr>
                        <a:t>الخدمة في حياة المسيح</a:t>
                      </a:r>
                      <a:endParaRPr sz="1600" b="1" dirty="0">
                        <a:latin typeface="Arial" panose="020B0604020202020204" pitchFamily="34" charset="0"/>
                        <a:cs typeface="Arial" panose="020B0604020202020204" pitchFamily="34" charset="0"/>
                        <a:sym typeface="Arial"/>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tc>
                  <a:txBody>
                    <a:bodyPr/>
                    <a:lstStyle/>
                    <a:p>
                      <a:pPr algn="l" defTabSz="456342" rtl="1">
                        <a:defRPr sz="1600" b="1">
                          <a:solidFill>
                            <a:srgbClr val="000000"/>
                          </a:solidFill>
                          <a:sym typeface="Arial"/>
                        </a:defRPr>
                      </a:pPr>
                      <a:endParaRPr dirty="0">
                        <a:latin typeface="Arial" panose="020B0604020202020204" pitchFamily="34" charset="0"/>
                        <a:cs typeface="Arial" panose="020B0604020202020204" pitchFamily="34" charset="0"/>
                      </a:endParaRPr>
                    </a:p>
                  </a:txBody>
                  <a:tcPr marL="45710" marR="45710" marT="45710" marB="45710" horzOverflow="overflow">
                    <a:lnL w="12700" cap="flat" cmpd="sng" algn="ctr">
                      <a:solidFill>
                        <a:srgbClr val="FEFED6"/>
                      </a:solidFill>
                      <a:prstDash val="solid"/>
                      <a:round/>
                      <a:headEnd type="none" w="med" len="med"/>
                      <a:tailEnd type="none" w="med" len="med"/>
                    </a:lnL>
                    <a:lnR w="12700" cap="flat" cmpd="sng" algn="ctr">
                      <a:solidFill>
                        <a:srgbClr val="FEFED6"/>
                      </a:solidFill>
                      <a:prstDash val="solid"/>
                      <a:round/>
                      <a:headEnd type="none" w="med" len="med"/>
                      <a:tailEnd type="none" w="med" len="med"/>
                    </a:lnR>
                    <a:lnT w="12700">
                      <a:solidFill>
                        <a:srgbClr val="FEFED6"/>
                      </a:solidFill>
                    </a:lnT>
                    <a:lnB w="12700">
                      <a:solidFill>
                        <a:srgbClr val="FEFED6"/>
                      </a:solidFill>
                    </a:lnB>
                    <a:solidFill>
                      <a:srgbClr val="E6E8DB"/>
                    </a:solidFill>
                  </a:tcPr>
                </a:tc>
                <a:tc>
                  <a:txBody>
                    <a:bodyPr/>
                    <a:lstStyle/>
                    <a:p>
                      <a:pPr algn="r" defTabSz="456342" rtl="1">
                        <a:defRPr sz="1600" b="1">
                          <a:solidFill>
                            <a:srgbClr val="000000"/>
                          </a:solidFill>
                          <a:sym typeface="Arial"/>
                        </a:defRPr>
                      </a:pPr>
                      <a:r>
                        <a:rPr lang="ar-JO" dirty="0">
                          <a:latin typeface="Arial" panose="020B0604020202020204" pitchFamily="34" charset="0"/>
                          <a:cs typeface="Arial" panose="020B0604020202020204" pitchFamily="34" charset="0"/>
                        </a:rPr>
                        <a:t>القسم الثالث</a:t>
                      </a:r>
                      <a:br>
                        <a:rPr dirty="0">
                          <a:latin typeface="Arial" panose="020B0604020202020204" pitchFamily="34" charset="0"/>
                          <a:cs typeface="Arial" panose="020B0604020202020204" pitchFamily="34" charset="0"/>
                        </a:rPr>
                      </a:br>
                      <a:r>
                        <a:rPr lang="ar-JO" sz="1400" dirty="0">
                          <a:latin typeface="Arial" panose="020B0604020202020204" pitchFamily="34" charset="0"/>
                          <a:cs typeface="Arial" panose="020B0604020202020204" pitchFamily="34" charset="0"/>
                        </a:rPr>
                        <a:t>(الأصحاحات 11-16)</a:t>
                      </a:r>
                      <a:endParaRPr sz="1400" dirty="0">
                        <a:latin typeface="Arial" panose="020B0604020202020204" pitchFamily="34" charset="0"/>
                        <a:cs typeface="Arial" panose="020B0604020202020204" pitchFamily="34" charset="0"/>
                      </a:endParaRPr>
                    </a:p>
                  </a:txBody>
                  <a:tcPr marL="45710" marR="45710" marT="45710" marB="45710" horzOverflow="overflow">
                    <a:lnL w="12700">
                      <a:solidFill>
                        <a:srgbClr val="FEFED6"/>
                      </a:solidFill>
                    </a:lnL>
                    <a:lnR w="12700">
                      <a:solidFill>
                        <a:srgbClr val="FEFED6"/>
                      </a:solidFill>
                    </a:lnR>
                    <a:lnT w="12700">
                      <a:solidFill>
                        <a:srgbClr val="FEFED6"/>
                      </a:solidFill>
                    </a:lnT>
                    <a:lnB w="12700">
                      <a:solidFill>
                        <a:srgbClr val="FEFED6"/>
                      </a:solidFill>
                    </a:lnB>
                    <a:solidFill>
                      <a:srgbClr val="E6E8DB"/>
                    </a:solidFill>
                  </a:tcPr>
                </a:tc>
                <a:extLst>
                  <a:ext uri="{0D108BD9-81ED-4DB2-BD59-A6C34878D82A}">
                    <a16:rowId xmlns:a16="http://schemas.microsoft.com/office/drawing/2014/main" val="10011"/>
                  </a:ext>
                </a:extLst>
              </a:tr>
            </a:tbl>
          </a:graphicData>
        </a:graphic>
      </p:graphicFrame>
      <p:sp>
        <p:nvSpPr>
          <p:cNvPr id="5404" name="Rectangle 2"/>
          <p:cNvSpPr/>
          <p:nvPr/>
        </p:nvSpPr>
        <p:spPr>
          <a:xfrm>
            <a:off x="-72408" y="5925507"/>
            <a:ext cx="2484438" cy="953926"/>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r" defTabSz="914400" rtl="1" eaLnBrk="1" fontAlgn="auto" latinLnBrk="0" hangingPunct="0">
              <a:lnSpc>
                <a:spcPct val="100000"/>
              </a:lnSpc>
              <a:spcBef>
                <a:spcPts val="0"/>
              </a:spcBef>
              <a:spcAft>
                <a:spcPts val="0"/>
              </a:spcAft>
              <a:buClrTx/>
              <a:buSzTx/>
              <a:buFontTx/>
              <a:buNone/>
              <a:tabLst/>
              <a:defRPr sz="1400">
                <a:solidFill>
                  <a:srgbClr val="FFFFFF"/>
                </a:solidFill>
              </a:defRPr>
            </a:pPr>
            <a:r>
              <a:rPr kumimoji="0" lang="ar-JO"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مُلخَّص ناري إف. سانتوس (</a:t>
            </a:r>
            <a:r>
              <a:rPr kumimoji="0" lang="en-US" sz="1200" b="0"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Narry</a:t>
            </a:r>
            <a:r>
              <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 F. Santos</a:t>
            </a:r>
            <a:r>
              <a:rPr kumimoji="0" lang="ar-JO"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Bibliotheca Sacra</a:t>
            </a:r>
            <a:r>
              <a:rPr kumimoji="0" lang="ar-JO"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154 (تشرين الأول-كانون الأول، 1997): ص.ص 452-60</a:t>
            </a:r>
            <a:endParaRPr kumimoji="0" sz="1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6" fill="hold" grpId="0" nodeType="clickEffect">
                                  <p:stCondLst>
                                    <p:cond delay="0"/>
                                  </p:stCondLst>
                                  <p:iterate>
                                    <p:tmAbs val="0"/>
                                  </p:iterate>
                                  <p:childTnLst>
                                    <p:set>
                                      <p:cBhvr>
                                        <p:cTn id="6" fill="hold"/>
                                        <p:tgtEl>
                                          <p:spTgt spid="5401"/>
                                        </p:tgtEl>
                                        <p:attrNameLst>
                                          <p:attrName>style.visibility</p:attrName>
                                        </p:attrNameLst>
                                      </p:cBhvr>
                                      <p:to>
                                        <p:strVal val="visible"/>
                                      </p:to>
                                    </p:set>
                                    <p:anim calcmode="lin" valueType="num">
                                      <p:cBhvr>
                                        <p:cTn id="7" dur="500" fill="hold"/>
                                        <p:tgtEl>
                                          <p:spTgt spid="5401"/>
                                        </p:tgtEl>
                                        <p:attrNameLst>
                                          <p:attrName>ppt_x</p:attrName>
                                        </p:attrNameLst>
                                      </p:cBhvr>
                                      <p:tavLst>
                                        <p:tav tm="0">
                                          <p:val>
                                            <p:strVal val="1+#ppt_w/2"/>
                                          </p:val>
                                        </p:tav>
                                        <p:tav tm="100000">
                                          <p:val>
                                            <p:strVal val="#ppt_x"/>
                                          </p:val>
                                        </p:tav>
                                      </p:tavLst>
                                    </p:anim>
                                    <p:anim calcmode="lin" valueType="num">
                                      <p:cBhvr>
                                        <p:cTn id="8" dur="500" fill="hold"/>
                                        <p:tgtEl>
                                          <p:spTgt spid="54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1" grpId="0" animBg="1" advAuto="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 name="Text Box 2"/>
          <p:cNvSpPr txBox="1"/>
          <p:nvPr/>
        </p:nvSpPr>
        <p:spPr>
          <a:xfrm>
            <a:off x="1979712" y="2369053"/>
            <a:ext cx="5913661" cy="1077036"/>
          </a:xfrm>
          <a:prstGeom prst="rect">
            <a:avLst/>
          </a:prstGeom>
          <a:solidFill>
            <a:srgbClr val="2E2E45"/>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200" b="1">
                <a:solidFill>
                  <a:srgbClr val="FFFFFF"/>
                </a:solidFill>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التابعون يخدمون القائد، والذي يجلس بدوره في أعلى الهرم</a:t>
            </a:r>
            <a:endParaRPr kumimoji="0" sz="32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407" name="Text Box 4"/>
          <p:cNvSpPr txBox="1"/>
          <p:nvPr/>
        </p:nvSpPr>
        <p:spPr>
          <a:xfrm>
            <a:off x="4100514" y="482600"/>
            <a:ext cx="1033114" cy="584594"/>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p>
            <a:pPr marL="0" marR="0" lvl="0" indent="0" algn="l" defTabSz="914400" rtl="1" eaLnBrk="1" fontAlgn="auto" latinLnBrk="0" hangingPunct="0">
              <a:lnSpc>
                <a:spcPct val="100000"/>
              </a:lnSpc>
              <a:spcBef>
                <a:spcPts val="0"/>
              </a:spcBef>
              <a:spcAft>
                <a:spcPts val="0"/>
              </a:spcAft>
              <a:buClrTx/>
              <a:buSzTx/>
              <a:buFontTx/>
              <a:buNone/>
              <a:tabLst/>
              <a:defRPr sz="3200" b="1">
                <a:solidFill>
                  <a:srgbClr val="FFFFFF"/>
                </a:solidFill>
              </a:defRPr>
            </a:pPr>
            <a:r>
              <a:rPr kumimoji="0" sz="32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rPr>
              <a:t>مرقس</a:t>
            </a:r>
            <a:r>
              <a:rPr kumimoji="0" sz="28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rPr>
              <a:t> </a:t>
            </a:r>
          </a:p>
        </p:txBody>
      </p:sp>
      <p:pic>
        <p:nvPicPr>
          <p:cNvPr id="5408" name="Picture 5" descr="Picture 5"/>
          <p:cNvPicPr>
            <a:picLocks noChangeAspect="1"/>
          </p:cNvPicPr>
          <p:nvPr/>
        </p:nvPicPr>
        <p:blipFill>
          <a:blip r:embed="rId2" cstate="print"/>
          <a:stretch>
            <a:fillRect/>
          </a:stretch>
        </p:blipFill>
        <p:spPr>
          <a:xfrm>
            <a:off x="3733800" y="4514850"/>
            <a:ext cx="5276850" cy="2190750"/>
          </a:xfrm>
          <a:prstGeom prst="rect">
            <a:avLst/>
          </a:prstGeom>
          <a:ln w="12700">
            <a:miter lim="400000"/>
          </a:ln>
        </p:spPr>
      </p:pic>
      <p:sp>
        <p:nvSpPr>
          <p:cNvPr id="5409" name="Text Box 6"/>
          <p:cNvSpPr txBox="1"/>
          <p:nvPr/>
        </p:nvSpPr>
        <p:spPr>
          <a:xfrm>
            <a:off x="960029" y="3430625"/>
            <a:ext cx="2804342" cy="6461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000000"/>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القائد</a:t>
            </a:r>
            <a:endParaRPr kumimoji="0" sz="3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410" name="AutoShape 7"/>
          <p:cNvSpPr/>
          <p:nvPr/>
        </p:nvSpPr>
        <p:spPr>
          <a:xfrm>
            <a:off x="914400" y="3887787"/>
            <a:ext cx="2819400" cy="2133602"/>
          </a:xfrm>
          <a:prstGeom prst="triangle">
            <a:avLst/>
          </a:prstGeom>
          <a:solidFill>
            <a:srgbClr val="000000"/>
          </a:solidFill>
          <a:ln>
            <a:solidFill>
              <a:srgbClr val="8383AD"/>
            </a:solidFill>
            <a:miter/>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sz="2800"/>
            </a:pPr>
            <a:endParaRPr kumimoji="0" sz="2800" b="0" i="0" u="none" strike="noStrike" kern="0" cap="none" spc="0" normalizeH="0" baseline="0" noProof="0">
              <a:ln>
                <a:noFill/>
              </a:ln>
              <a:solidFill>
                <a:srgbClr val="8383AD"/>
              </a:solidFill>
              <a:effectLst/>
              <a:uLnTx/>
              <a:uFillTx/>
              <a:latin typeface="Arial" panose="020B0604020202020204" pitchFamily="34" charset="0"/>
              <a:cs typeface="Arial" panose="020B0604020202020204" pitchFamily="34" charset="0"/>
              <a:sym typeface="Arial"/>
            </a:endParaRPr>
          </a:p>
        </p:txBody>
      </p:sp>
      <p:sp>
        <p:nvSpPr>
          <p:cNvPr id="5411" name="Text Box 8"/>
          <p:cNvSpPr txBox="1"/>
          <p:nvPr/>
        </p:nvSpPr>
        <p:spPr>
          <a:xfrm>
            <a:off x="1493429" y="5208625"/>
            <a:ext cx="1350379" cy="6461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lvl1pPr>
              <a:defRPr sz="2800" b="1">
                <a:solidFill>
                  <a:srgbClr val="FEFED6"/>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b="1" i="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rPr>
              <a:t>التابعون</a:t>
            </a:r>
            <a:endParaRPr kumimoji="0" sz="3600" b="1" i="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endParaRPr>
          </a:p>
        </p:txBody>
      </p:sp>
      <p:sp>
        <p:nvSpPr>
          <p:cNvPr id="5412" name="Title 1"/>
          <p:cNvSpPr txBox="1">
            <a:spLocks noGrp="1"/>
          </p:cNvSpPr>
          <p:nvPr>
            <p:ph type="title" idx="4294967295"/>
          </p:nvPr>
        </p:nvSpPr>
        <p:spPr>
          <a:xfrm>
            <a:off x="976313" y="1231900"/>
            <a:ext cx="7772401" cy="1143000"/>
          </a:xfrm>
          <a:prstGeom prst="rect">
            <a:avLst/>
          </a:prstGeom>
        </p:spPr>
        <p:txBody>
          <a:bodyPr/>
          <a:lstStyle>
            <a:lvl1pPr>
              <a:defRPr sz="3600"/>
            </a:lvl1pPr>
          </a:lstStyle>
          <a:p>
            <a:pPr rtl="0">
              <a:defRPr/>
            </a:pPr>
            <a:r>
              <a:rPr lang="ar-JO" dirty="0">
                <a:latin typeface="Arial" panose="020B0604020202020204" pitchFamily="34" charset="0"/>
                <a:cs typeface="Arial" panose="020B0604020202020204" pitchFamily="34" charset="0"/>
              </a:rPr>
              <a:t>القيادة العالمية</a:t>
            </a:r>
            <a:endParaRPr dirty="0">
              <a:latin typeface="Arial" panose="020B0604020202020204" pitchFamily="34" charset="0"/>
              <a:cs typeface="Arial" panose="020B0604020202020204" pitchFamily="34" charset="0"/>
            </a:endParaRPr>
          </a:p>
        </p:txBody>
      </p:sp>
      <p:sp>
        <p:nvSpPr>
          <p:cNvPr id="5413" name="Text Box 3"/>
          <p:cNvSpPr txBox="1"/>
          <p:nvPr/>
        </p:nvSpPr>
        <p:spPr>
          <a:xfrm>
            <a:off x="8427649" y="374663"/>
            <a:ext cx="505726"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89أ</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5410"/>
                                        </p:tgtEl>
                                        <p:attrNameLst>
                                          <p:attrName>style.visibility</p:attrName>
                                        </p:attrNameLst>
                                      </p:cBhvr>
                                      <p:to>
                                        <p:strVal val="visible"/>
                                      </p:to>
                                    </p:set>
                                    <p:animEffect transition="in" filter="fade">
                                      <p:cBhvr>
                                        <p:cTn id="7" dur="500"/>
                                        <p:tgtEl>
                                          <p:spTgt spid="5410"/>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9" fill="hold" grpId="0" nodeType="clickEffect">
                                  <p:stCondLst>
                                    <p:cond delay="0"/>
                                  </p:stCondLst>
                                  <p:iterate>
                                    <p:tmAbs val="0"/>
                                  </p:iterate>
                                  <p:childTnLst>
                                    <p:set>
                                      <p:cBhvr>
                                        <p:cTn id="11" fill="hold"/>
                                        <p:tgtEl>
                                          <p:spTgt spid="5409"/>
                                        </p:tgtEl>
                                        <p:attrNameLst>
                                          <p:attrName>style.visibility</p:attrName>
                                        </p:attrNameLst>
                                      </p:cBhvr>
                                      <p:to>
                                        <p:strVal val="visible"/>
                                      </p:to>
                                    </p:set>
                                    <p:anim calcmode="lin" valueType="num">
                                      <p:cBhvr>
                                        <p:cTn id="12" dur="1000" fill="hold"/>
                                        <p:tgtEl>
                                          <p:spTgt spid="5409"/>
                                        </p:tgtEl>
                                        <p:attrNameLst>
                                          <p:attrName>ppt_w</p:attrName>
                                        </p:attrNameLst>
                                      </p:cBhvr>
                                      <p:tavLst>
                                        <p:tav tm="0">
                                          <p:val>
                                            <p:fltVal val="0"/>
                                          </p:val>
                                        </p:tav>
                                        <p:tav tm="100000">
                                          <p:val>
                                            <p:strVal val="#ppt_w"/>
                                          </p:val>
                                        </p:tav>
                                      </p:tavLst>
                                    </p:anim>
                                    <p:anim calcmode="lin" valueType="num">
                                      <p:cBhvr>
                                        <p:cTn id="13" dur="1000" fill="hold"/>
                                        <p:tgtEl>
                                          <p:spTgt spid="5409"/>
                                        </p:tgtEl>
                                        <p:attrNameLst>
                                          <p:attrName>ppt_h</p:attrName>
                                        </p:attrNameLst>
                                      </p:cBhvr>
                                      <p:tavLst>
                                        <p:tav tm="0">
                                          <p:val>
                                            <p:fltVal val="0"/>
                                          </p:val>
                                        </p:tav>
                                        <p:tav tm="100000">
                                          <p:val>
                                            <p:strVal val="#ppt_h"/>
                                          </p:val>
                                        </p:tav>
                                      </p:tavLst>
                                    </p:anim>
                                    <p:anim calcmode="lin" valueType="num">
                                      <p:cBhvr>
                                        <p:cTn id="14" dur="1000" fill="hold"/>
                                        <p:tgtEl>
                                          <p:spTgt spid="5409"/>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540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9" grpId="0" animBg="1" advAuto="0"/>
      <p:bldP spid="5410" grpId="0" animBg="1" advAuto="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5" name="Text Box 2"/>
          <p:cNvSpPr txBox="1"/>
          <p:nvPr/>
        </p:nvSpPr>
        <p:spPr>
          <a:xfrm>
            <a:off x="1441450" y="2349891"/>
            <a:ext cx="6553200" cy="584594"/>
          </a:xfrm>
          <a:prstGeom prst="rect">
            <a:avLst/>
          </a:prstGeom>
          <a:solidFill>
            <a:srgbClr val="2E2E45"/>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200" b="1" u="sng">
                <a:solidFill>
                  <a:srgbClr val="FFFFFF"/>
                </a:solidFill>
              </a:defRPr>
            </a:pPr>
            <a:r>
              <a:rPr kumimoji="0" lang="ar-JO" sz="3200" b="1" i="0"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القائد يخدم التابعين </a:t>
            </a:r>
            <a:endParaRPr kumimoji="0" sz="3200" b="1" i="0"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5416" name="Text Box 4"/>
          <p:cNvSpPr txBox="1"/>
          <p:nvPr/>
        </p:nvSpPr>
        <p:spPr>
          <a:xfrm>
            <a:off x="4100514" y="482600"/>
            <a:ext cx="1033114" cy="584594"/>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p>
            <a:pPr marL="0" marR="0" lvl="0" indent="0" algn="l" defTabSz="914400" rtl="1" eaLnBrk="1" fontAlgn="auto" latinLnBrk="0" hangingPunct="0">
              <a:lnSpc>
                <a:spcPct val="100000"/>
              </a:lnSpc>
              <a:spcBef>
                <a:spcPts val="0"/>
              </a:spcBef>
              <a:spcAft>
                <a:spcPts val="0"/>
              </a:spcAft>
              <a:buClrTx/>
              <a:buSzTx/>
              <a:buFontTx/>
              <a:buNone/>
              <a:tabLst/>
              <a:defRPr sz="3200" b="1">
                <a:solidFill>
                  <a:srgbClr val="FFFFFF"/>
                </a:solidFill>
              </a:defRPr>
            </a:pPr>
            <a:r>
              <a:rPr kumimoji="0" sz="32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rPr>
              <a:t>مرقس</a:t>
            </a:r>
            <a:r>
              <a:rPr kumimoji="0" sz="28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rPr>
              <a:t> </a:t>
            </a:r>
          </a:p>
        </p:txBody>
      </p:sp>
      <p:pic>
        <p:nvPicPr>
          <p:cNvPr id="5417" name="Picture 5" descr="Picture 5"/>
          <p:cNvPicPr>
            <a:picLocks noChangeAspect="1"/>
          </p:cNvPicPr>
          <p:nvPr/>
        </p:nvPicPr>
        <p:blipFill>
          <a:blip r:embed="rId2" cstate="print"/>
          <a:stretch>
            <a:fillRect/>
          </a:stretch>
        </p:blipFill>
        <p:spPr>
          <a:xfrm>
            <a:off x="3733800" y="4514850"/>
            <a:ext cx="5276850" cy="2190750"/>
          </a:xfrm>
          <a:prstGeom prst="rect">
            <a:avLst/>
          </a:prstGeom>
          <a:ln w="12700">
            <a:miter lim="400000"/>
          </a:ln>
        </p:spPr>
      </p:pic>
      <p:sp>
        <p:nvSpPr>
          <p:cNvPr id="5418" name="Text Box 6"/>
          <p:cNvSpPr txBox="1"/>
          <p:nvPr/>
        </p:nvSpPr>
        <p:spPr>
          <a:xfrm>
            <a:off x="1036229" y="5784887"/>
            <a:ext cx="2499542" cy="6461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000000"/>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القائد</a:t>
            </a:r>
            <a:endParaRPr kumimoji="0" sz="3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419" name="AutoShape 7"/>
          <p:cNvSpPr/>
          <p:nvPr/>
        </p:nvSpPr>
        <p:spPr>
          <a:xfrm flipV="1">
            <a:off x="914400" y="3727450"/>
            <a:ext cx="2819400" cy="2133600"/>
          </a:xfrm>
          <a:prstGeom prst="triangle">
            <a:avLst/>
          </a:prstGeom>
          <a:solidFill>
            <a:srgbClr val="000000"/>
          </a:solidFill>
          <a:ln>
            <a:solidFill>
              <a:srgbClr val="8383AD"/>
            </a:solidFill>
            <a:miter/>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sz="2800"/>
            </a:pPr>
            <a:endParaRPr kumimoji="0" sz="2800" b="0" i="0" u="none" strike="noStrike" kern="0" cap="none" spc="0" normalizeH="0" baseline="0" noProof="0">
              <a:ln>
                <a:noFill/>
              </a:ln>
              <a:solidFill>
                <a:srgbClr val="8383AD"/>
              </a:solidFill>
              <a:effectLst/>
              <a:uLnTx/>
              <a:uFillTx/>
              <a:latin typeface="Arial" panose="020B0604020202020204" pitchFamily="34" charset="0"/>
              <a:cs typeface="Arial" panose="020B0604020202020204" pitchFamily="34" charset="0"/>
              <a:sym typeface="Arial"/>
            </a:endParaRPr>
          </a:p>
        </p:txBody>
      </p:sp>
      <p:sp>
        <p:nvSpPr>
          <p:cNvPr id="5420" name="Text Box 8"/>
          <p:cNvSpPr txBox="1"/>
          <p:nvPr/>
        </p:nvSpPr>
        <p:spPr>
          <a:xfrm>
            <a:off x="1341029" y="3879887"/>
            <a:ext cx="1997892" cy="64614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sz="2800" b="1">
                <a:solidFill>
                  <a:srgbClr val="FEFED6"/>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b="1" i="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rPr>
              <a:t>التابعون</a:t>
            </a:r>
            <a:endParaRPr kumimoji="0" sz="3600" b="1" i="0" u="none" strike="noStrike" kern="0" cap="none" spc="0" normalizeH="0" baseline="0" noProof="0" dirty="0">
              <a:ln>
                <a:noFill/>
              </a:ln>
              <a:solidFill>
                <a:srgbClr val="FEFED6"/>
              </a:solidFill>
              <a:effectLst/>
              <a:uLnTx/>
              <a:uFillTx/>
              <a:latin typeface="Arial" panose="020B0604020202020204" pitchFamily="34" charset="0"/>
              <a:cs typeface="Arial" panose="020B0604020202020204" pitchFamily="34" charset="0"/>
              <a:sym typeface="Arial"/>
            </a:endParaRPr>
          </a:p>
        </p:txBody>
      </p:sp>
      <p:sp>
        <p:nvSpPr>
          <p:cNvPr id="5421" name="Title 1"/>
          <p:cNvSpPr txBox="1">
            <a:spLocks noGrp="1"/>
          </p:cNvSpPr>
          <p:nvPr>
            <p:ph type="title" idx="4294967295"/>
          </p:nvPr>
        </p:nvSpPr>
        <p:spPr>
          <a:xfrm>
            <a:off x="831850" y="1173162"/>
            <a:ext cx="7772400" cy="1143001"/>
          </a:xfrm>
          <a:prstGeom prst="rect">
            <a:avLst/>
          </a:prstGeom>
        </p:spPr>
        <p:txBody>
          <a:bodyPr/>
          <a:lstStyle>
            <a:lvl1pPr>
              <a:defRPr sz="3600"/>
            </a:lvl1pPr>
          </a:lstStyle>
          <a:p>
            <a:pPr rtl="0">
              <a:defRPr/>
            </a:pPr>
            <a:r>
              <a:rPr lang="ar-JO" dirty="0">
                <a:latin typeface="Arial" panose="020B0604020202020204" pitchFamily="34" charset="0"/>
                <a:cs typeface="Arial" panose="020B0604020202020204" pitchFamily="34" charset="0"/>
              </a:rPr>
              <a:t>القيادة الكتابية</a:t>
            </a:r>
            <a:endParaRPr dirty="0">
              <a:latin typeface="Arial" panose="020B0604020202020204" pitchFamily="34" charset="0"/>
              <a:cs typeface="Arial" panose="020B0604020202020204" pitchFamily="34" charset="0"/>
            </a:endParaRPr>
          </a:p>
        </p:txBody>
      </p:sp>
      <p:sp>
        <p:nvSpPr>
          <p:cNvPr id="5422" name="Text Box 3"/>
          <p:cNvSpPr txBox="1"/>
          <p:nvPr/>
        </p:nvSpPr>
        <p:spPr>
          <a:xfrm>
            <a:off x="8427649" y="374663"/>
            <a:ext cx="505726"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630" tIns="45630" rIns="45630" bIns="45630">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89أ</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5419"/>
                                        </p:tgtEl>
                                        <p:attrNameLst>
                                          <p:attrName>style.visibility</p:attrName>
                                        </p:attrNameLst>
                                      </p:cBhvr>
                                      <p:to>
                                        <p:strVal val="visible"/>
                                      </p:to>
                                    </p:set>
                                    <p:animEffect transition="in" filter="fade">
                                      <p:cBhvr>
                                        <p:cTn id="7" dur="500"/>
                                        <p:tgtEl>
                                          <p:spTgt spid="5419"/>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9" fill="hold" grpId="0" nodeType="clickEffect">
                                  <p:stCondLst>
                                    <p:cond delay="0"/>
                                  </p:stCondLst>
                                  <p:iterate>
                                    <p:tmAbs val="0"/>
                                  </p:iterate>
                                  <p:childTnLst>
                                    <p:set>
                                      <p:cBhvr>
                                        <p:cTn id="11" fill="hold"/>
                                        <p:tgtEl>
                                          <p:spTgt spid="5418"/>
                                        </p:tgtEl>
                                        <p:attrNameLst>
                                          <p:attrName>style.visibility</p:attrName>
                                        </p:attrNameLst>
                                      </p:cBhvr>
                                      <p:to>
                                        <p:strVal val="visible"/>
                                      </p:to>
                                    </p:set>
                                    <p:anim calcmode="lin" valueType="num">
                                      <p:cBhvr>
                                        <p:cTn id="12" dur="1000" fill="hold"/>
                                        <p:tgtEl>
                                          <p:spTgt spid="5418"/>
                                        </p:tgtEl>
                                        <p:attrNameLst>
                                          <p:attrName>ppt_w</p:attrName>
                                        </p:attrNameLst>
                                      </p:cBhvr>
                                      <p:tavLst>
                                        <p:tav tm="0">
                                          <p:val>
                                            <p:fltVal val="0"/>
                                          </p:val>
                                        </p:tav>
                                        <p:tav tm="100000">
                                          <p:val>
                                            <p:strVal val="#ppt_w"/>
                                          </p:val>
                                        </p:tav>
                                      </p:tavLst>
                                    </p:anim>
                                    <p:anim calcmode="lin" valueType="num">
                                      <p:cBhvr>
                                        <p:cTn id="13" dur="1000" fill="hold"/>
                                        <p:tgtEl>
                                          <p:spTgt spid="5418"/>
                                        </p:tgtEl>
                                        <p:attrNameLst>
                                          <p:attrName>ppt_h</p:attrName>
                                        </p:attrNameLst>
                                      </p:cBhvr>
                                      <p:tavLst>
                                        <p:tav tm="0">
                                          <p:val>
                                            <p:fltVal val="0"/>
                                          </p:val>
                                        </p:tav>
                                        <p:tav tm="100000">
                                          <p:val>
                                            <p:strVal val="#ppt_h"/>
                                          </p:val>
                                        </p:tav>
                                      </p:tavLst>
                                    </p:anim>
                                    <p:anim calcmode="lin" valueType="num">
                                      <p:cBhvr>
                                        <p:cTn id="14" dur="1000" fill="hold"/>
                                        <p:tgtEl>
                                          <p:spTgt spid="5418"/>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541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18" grpId="0" animBg="1" advAuto="0"/>
      <p:bldP spid="5419" grpId="0" animBg="1" advAuto="0"/>
    </p:bld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424" name="Rectangle 2"/>
          <p:cNvSpPr txBox="1">
            <a:spLocks noGrp="1"/>
          </p:cNvSpPr>
          <p:nvPr>
            <p:ph type="title"/>
          </p:nvPr>
        </p:nvSpPr>
        <p:spPr>
          <a:xfrm>
            <a:off x="0" y="4724437"/>
            <a:ext cx="9144000" cy="2016126"/>
          </a:xfrm>
          <a:prstGeom prst="rect">
            <a:avLst/>
          </a:prstGeom>
          <a:effectLst>
            <a:outerShdw blurRad="63500" dist="35921" dir="2700000" rotWithShape="0">
              <a:srgbClr val="000000">
                <a:alpha val="74998"/>
              </a:srgbClr>
            </a:outerShdw>
          </a:effectLst>
        </p:spPr>
        <p:txBody>
          <a:bodyPr/>
          <a:lstStyle>
            <a:lvl1pPr>
              <a:defRPr sz="5400" b="1"/>
            </a:lvl1pPr>
          </a:lstStyle>
          <a:p>
            <a:pPr rtl="0">
              <a:defRPr/>
            </a:pPr>
            <a:r>
              <a:rPr>
                <a:latin typeface="Arial" panose="020B0604020202020204" pitchFamily="34" charset="0"/>
                <a:cs typeface="Arial" panose="020B0604020202020204" pitchFamily="34" charset="0"/>
              </a:rPr>
              <a:t>Albert Einstein on Jesus</a:t>
            </a:r>
          </a:p>
        </p:txBody>
      </p:sp>
      <p:pic>
        <p:nvPicPr>
          <p:cNvPr id="5425" name="Picture 1" descr="Picture 1"/>
          <p:cNvPicPr>
            <a:picLocks noChangeAspect="1"/>
          </p:cNvPicPr>
          <p:nvPr/>
        </p:nvPicPr>
        <p:blipFill>
          <a:blip r:embed="rId4" cstate="print"/>
          <a:stretch>
            <a:fillRect/>
          </a:stretch>
        </p:blipFill>
        <p:spPr>
          <a:xfrm>
            <a:off x="-16325" y="237331"/>
            <a:ext cx="9196838" cy="6383338"/>
          </a:xfrm>
          <a:prstGeom prst="rect">
            <a:avLst/>
          </a:prstGeom>
          <a:ln w="12700">
            <a:miter lim="400000"/>
          </a:ln>
        </p:spPr>
      </p:pic>
      <p:sp>
        <p:nvSpPr>
          <p:cNvPr id="5426" name="TextBox 2"/>
          <p:cNvSpPr txBox="1"/>
          <p:nvPr/>
        </p:nvSpPr>
        <p:spPr>
          <a:xfrm>
            <a:off x="4572000" y="166688"/>
            <a:ext cx="4506792" cy="6432348"/>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r" defTabSz="4572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"عندما كنتُ طفلاً، تلقَّيْتُ تعليمي في كلٍّ من الكتاب المقدَّس والتلمود. أنا يهوديٌّ، ولكنِّي مفتونٌ بالشخصية المشرقة لذاك الناصريّ. لا يمكن لأحدٍ أن يقرأ الأناجيل دون أن يشعر بالحضور الحقيقيِّ ليسوع. إنَّ شخصيته تنبض في كلِّ كلمةٍ فيها. لا يمكن لأسطورةٍ أن تكون ممتلئةً بمثل هذه الحياة".</a:t>
            </a:r>
            <a:endParaRPr kumimoji="0" sz="3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endParaRPr kumimoji="0"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ألبرت آينشتين</a:t>
            </a:r>
            <a:br>
              <a:rPr kumimoji="0"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مقالة في ساترداي إيفنينغ بوست (</a:t>
            </a:r>
            <a:r>
              <a:rPr lang="ar-JO" sz="1800" b="1" i="1" dirty="0">
                <a:solidFill>
                  <a:srgbClr val="FFFFFF"/>
                </a:solidFill>
                <a:latin typeface="Arial" panose="020B0604020202020204" pitchFamily="34" charset="0"/>
                <a:cs typeface="Arial" panose="020B0604020202020204" pitchFamily="34" charset="0"/>
              </a:rPr>
              <a:t>مقالة مساء السبت</a:t>
            </a:r>
            <a:r>
              <a:rPr kumimoji="0" lang="ar-JO" sz="1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يوم 26 من تشرين الأوَّل، عام 1929م</a:t>
            </a:r>
            <a:endParaRPr kumimoji="0" sz="1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5" name="Title 1"/>
          <p:cNvSpPr txBox="1">
            <a:spLocks noGrp="1"/>
          </p:cNvSpPr>
          <p:nvPr>
            <p:ph type="title"/>
          </p:nvPr>
        </p:nvSpPr>
        <p:spPr>
          <a:xfrm>
            <a:off x="-18653" y="-7615"/>
            <a:ext cx="9162651" cy="1012618"/>
          </a:xfrm>
          <a:prstGeom prst="rect">
            <a:avLst/>
          </a:prstGeom>
        </p:spPr>
        <p:txBody>
          <a:bodyPr/>
          <a:lstStyle>
            <a:lvl1pPr>
              <a:defRPr sz="4800" b="1"/>
            </a:lvl1pPr>
          </a:lstStyle>
          <a:p>
            <a:pPr rtl="0">
              <a:defRPr/>
            </a:pPr>
            <a:r>
              <a:rPr>
                <a:latin typeface="Arial" panose="020B0604020202020204" pitchFamily="34" charset="0"/>
                <a:cs typeface="Arial" panose="020B0604020202020204" pitchFamily="34" charset="0"/>
              </a:rPr>
              <a:t>الموضوع </a:t>
            </a:r>
          </a:p>
        </p:txBody>
      </p:sp>
      <p:sp>
        <p:nvSpPr>
          <p:cNvPr id="4426" name="Rectangle 2"/>
          <p:cNvSpPr txBox="1"/>
          <p:nvPr/>
        </p:nvSpPr>
        <p:spPr>
          <a:xfrm>
            <a:off x="1066251" y="2420888"/>
            <a:ext cx="7011498" cy="2308324"/>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ctr" defTabSz="457200">
              <a:defRPr sz="4800" b="1">
                <a:solidFill>
                  <a:srgbClr val="FFFFFF"/>
                </a:solidFil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7200" b="1" i="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الإله</a:t>
            </a:r>
            <a:r>
              <a:rPr kumimoji="0" sz="72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b="1" i="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الذي</a:t>
            </a:r>
            <a:r>
              <a:rPr kumimoji="0" sz="72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72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يُقدِّم نموذجًا عن</a:t>
            </a:r>
            <a:r>
              <a:rPr kumimoji="0" sz="72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b="1" i="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المعاناة</a:t>
            </a:r>
            <a:r>
              <a:rPr kumimoji="0" lang="ar-JO" sz="72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ك</a:t>
            </a:r>
            <a:r>
              <a:rPr kumimoji="0" sz="7200" b="1" i="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خادم</a:t>
            </a:r>
            <a:endParaRPr kumimoji="0" sz="72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427"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rPr>
              <a:t>٢٣</a:t>
            </a:r>
          </a:p>
        </p:txBody>
      </p:sp>
      <p:sp>
        <p:nvSpPr>
          <p:cNvPr id="4428" name="Rectangle 2"/>
          <p:cNvSpPr txBox="1"/>
          <p:nvPr/>
        </p:nvSpPr>
        <p:spPr>
          <a:xfrm>
            <a:off x="1324919" y="5717289"/>
            <a:ext cx="7420583"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5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endParaRPr kumimoji="0" sz="5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spTree>
    <p:extLst>
      <p:ext uri="{BB962C8B-B14F-4D97-AF65-F5344CB8AC3E}">
        <p14:creationId xmlns:p14="http://schemas.microsoft.com/office/powerpoint/2010/main" val="3039285044"/>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28"/>
                                        </p:tgtEl>
                                        <p:attrNameLst>
                                          <p:attrName>style.visibility</p:attrName>
                                        </p:attrNameLst>
                                      </p:cBhvr>
                                      <p:to>
                                        <p:strVal val="visible"/>
                                      </p:to>
                                    </p:set>
                                    <p:anim calcmode="lin" valueType="num">
                                      <p:cBhvr>
                                        <p:cTn id="7" dur="500" fill="hold"/>
                                        <p:tgtEl>
                                          <p:spTgt spid="4428"/>
                                        </p:tgtEl>
                                        <p:attrNameLst>
                                          <p:attrName>ppt_x</p:attrName>
                                        </p:attrNameLst>
                                      </p:cBhvr>
                                      <p:tavLst>
                                        <p:tav tm="0">
                                          <p:val>
                                            <p:strVal val="#ppt_x"/>
                                          </p:val>
                                        </p:tav>
                                        <p:tav tm="100000">
                                          <p:val>
                                            <p:strVal val="#ppt_x"/>
                                          </p:val>
                                        </p:tav>
                                      </p:tavLst>
                                    </p:anim>
                                    <p:anim calcmode="lin" valueType="num">
                                      <p:cBhvr>
                                        <p:cTn id="8" dur="500" fill="hold"/>
                                        <p:tgtEl>
                                          <p:spTgt spid="44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8" grpId="0" animBg="1" advAuto="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372410832"/>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dirty="0" err="1">
                          <a:solidFill>
                            <a:srgbClr val="33334D"/>
                          </a:solidFill>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mj-lt"/>
                          <a:ea typeface="+mj-ea"/>
                          <a:cs typeface="+mj-cs"/>
                          <a:sym typeface="Arial"/>
                        </a:rPr>
                        <a:t>       الألم</a:t>
                      </a:r>
                      <a:endParaRPr sz="3200" b="1" i="0" u="none" strike="noStrike" cap="none" spc="0" baseline="0" dirty="0">
                        <a:solidFill>
                          <a:srgbClr val="33334D"/>
                        </a:solidFill>
                        <a:uFillTx/>
                        <a:latin typeface="+mj-lt"/>
                        <a:ea typeface="+mj-ea"/>
                        <a:cs typeface="+mj-cs"/>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dirty="0" err="1">
                          <a:solidFill>
                            <a:srgbClr val="33334D"/>
                          </a:solidFill>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dirty="0">
                          <a:solidFill>
                            <a:srgbClr val="33334D"/>
                          </a:solidFill>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dirty="0" err="1">
                          <a:solidFill>
                            <a:srgbClr val="33334D"/>
                          </a:solidFill>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dirty="0" err="1">
                          <a:solidFill>
                            <a:srgbClr val="33334D"/>
                          </a:solidFill>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dirty="0">
                          <a:solidFill>
                            <a:srgbClr val="33334D"/>
                          </a:solidFill>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dirty="0">
                          <a:solidFill>
                            <a:srgbClr val="33334D"/>
                          </a:solidFill>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dirty="0" err="1">
                          <a:solidFill>
                            <a:srgbClr val="33334D"/>
                          </a:solidFill>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mj-lt"/>
                          <a:ea typeface="+mj-ea"/>
                          <a:cs typeface="+mj-cs"/>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dirty="0">
                          <a:solidFill>
                            <a:srgbClr val="33334D"/>
                          </a:solidFill>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dirty="0">
                          <a:solidFill>
                            <a:srgbClr val="33334D"/>
                          </a:solidFill>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dirty="0">
                          <a:solidFill>
                            <a:srgbClr val="33334D"/>
                          </a:solidFill>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dirty="0">
                          <a:solidFill>
                            <a:srgbClr val="33334D"/>
                          </a:solidFill>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dirty="0"/>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dirty="0"/>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dirty="0" err="1"/>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dirty="0"/>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dirty="0"/>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dirty="0"/>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dirty="0"/>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dirty="0"/>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dirty="0" err="1"/>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dirty="0" err="1">
                          <a:solidFill>
                            <a:srgbClr val="33334D"/>
                          </a:solidFill>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dirty="0" err="1">
                          <a:solidFill>
                            <a:srgbClr val="33334D"/>
                          </a:solidFill>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dirty="0" err="1">
                          <a:solidFill>
                            <a:srgbClr val="33334D"/>
                          </a:solidFill>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dirty="0">
                          <a:solidFill>
                            <a:srgbClr val="33334D"/>
                          </a:solidFill>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dirty="0">
                          <a:solidFill>
                            <a:srgbClr val="33334D"/>
                          </a:solidFill>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dirty="0">
                          <a:solidFill>
                            <a:srgbClr val="33334D"/>
                          </a:solidFill>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dirty="0" err="1">
                          <a:solidFill>
                            <a:srgbClr val="33334D"/>
                          </a:solidFill>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dirty="0" err="1">
                          <a:solidFill>
                            <a:srgbClr val="33334D"/>
                          </a:solidFill>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5" name="Text Box 50">
            <a:extLst>
              <a:ext uri="{FF2B5EF4-FFF2-40B4-BE49-F238E27FC236}">
                <a16:creationId xmlns:a16="http://schemas.microsoft.com/office/drawing/2014/main" id="{28DFEC06-D065-9AFE-B827-8550506EA4AD}"/>
              </a:ext>
            </a:extLst>
          </p:cNvPr>
          <p:cNvSpPr txBox="1"/>
          <p:nvPr/>
        </p:nvSpPr>
        <p:spPr>
          <a:xfrm>
            <a:off x="163321" y="2743585"/>
            <a:ext cx="8356734" cy="2431253"/>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u="sng">
                <a:solidFill>
                  <a:srgbClr val="FFFFFF"/>
                </a:solidFill>
              </a:defRPr>
            </a:pPr>
            <a:r>
              <a:rPr kumimoji="0" lang="ar-SA" sz="2800" b="1" i="0"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الآية المفتاحية</a:t>
            </a:r>
            <a:r>
              <a:rPr kumimoji="0"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2800" b="1" i="0"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 ١٠ : ٤٥</a:t>
            </a: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لأَنَّ ابْنَ الإِنْسَانِ أَيْضاً لَمْ يَأْتِ لِيُخْدَمَ بَلْ </a:t>
            </a:r>
            <a:r>
              <a:rPr kumimoji="0" lang="ar-SA" sz="48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لِيَخْدِمَ</a:t>
            </a:r>
            <a:r>
              <a:rPr kumimoji="0" lang="ar-SA"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وَ</a:t>
            </a:r>
            <a:r>
              <a:rPr kumimoji="0" lang="ar-SA" sz="48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لِيَبْذِلَ نَفْسَهُ </a:t>
            </a:r>
            <a:r>
              <a:rPr kumimoji="0" lang="ar-SA"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فِدْيَةً عَنْ كَثِيرِينَ. </a:t>
            </a:r>
          </a:p>
        </p:txBody>
      </p:sp>
      <p:sp>
        <p:nvSpPr>
          <p:cNvPr id="6" name="AutoShape 53">
            <a:extLst>
              <a:ext uri="{FF2B5EF4-FFF2-40B4-BE49-F238E27FC236}">
                <a16:creationId xmlns:a16="http://schemas.microsoft.com/office/drawing/2014/main" id="{A7B8EA2B-1276-A7E1-E3C0-4685D502E837}"/>
              </a:ext>
            </a:extLst>
          </p:cNvPr>
          <p:cNvSpPr/>
          <p:nvPr/>
        </p:nvSpPr>
        <p:spPr>
          <a:xfrm rot="1865547">
            <a:off x="1100849" y="1677658"/>
            <a:ext cx="762000" cy="2058940"/>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0" i="0" u="none" strike="noStrike" kern="0" cap="none" spc="0" normalizeH="0" baseline="0" noProof="0">
              <a:ln>
                <a:noFill/>
              </a:ln>
              <a:solidFill>
                <a:srgbClr val="FF0000"/>
              </a:solidFill>
              <a:effectLst/>
              <a:uLnTx/>
              <a:uFillTx/>
              <a:latin typeface="Arial" panose="020B0604020202020204" pitchFamily="34" charset="0"/>
              <a:cs typeface="Arial" panose="020B0604020202020204" pitchFamily="34" charset="0"/>
              <a:sym typeface="Arial"/>
            </a:endParaRPr>
          </a:p>
        </p:txBody>
      </p:sp>
      <p:sp>
        <p:nvSpPr>
          <p:cNvPr id="7" name="AutoShape 54">
            <a:extLst>
              <a:ext uri="{FF2B5EF4-FFF2-40B4-BE49-F238E27FC236}">
                <a16:creationId xmlns:a16="http://schemas.microsoft.com/office/drawing/2014/main" id="{BB8C57E2-B971-198C-3457-CD55DAAB7EC9}"/>
              </a:ext>
            </a:extLst>
          </p:cNvPr>
          <p:cNvSpPr/>
          <p:nvPr/>
        </p:nvSpPr>
        <p:spPr>
          <a:xfrm rot="1218025" flipH="1">
            <a:off x="5453230" y="1628792"/>
            <a:ext cx="762000" cy="276453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0" i="0" u="none" strike="noStrike" kern="0" cap="none" spc="0" normalizeH="0" baseline="0" noProof="0">
              <a:ln>
                <a:noFill/>
              </a:ln>
              <a:solidFill>
                <a:srgbClr val="FF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546004169"/>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iterate>
                                    <p:tmAbs val="0"/>
                                  </p:iterate>
                                  <p:childTnLst>
                                    <p:set>
                                      <p:cBhvr>
                                        <p:cTn id="18" fill="hold"/>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iterate>
                                    <p:tmAbs val="0"/>
                                  </p:iterate>
                                  <p:childTnLst>
                                    <p:set>
                                      <p:cBhvr>
                                        <p:cTn id="23" fill="hold"/>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5" grpId="0" animBg="1" advAuto="0"/>
      <p:bldP spid="6" grpId="0" animBg="1" advAuto="0"/>
      <p:bldP spid="7" grpId="0" animBg="1" advAuto="0"/>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2"/>
            <a:ext cx="5575301" cy="4873559"/>
          </a:xfrm>
          <a:prstGeom prst="rect">
            <a:avLst/>
          </a:prstGeom>
          <a:ln w="12700">
            <a:miter lim="400000"/>
          </a:ln>
        </p:spPr>
      </p:pic>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
        <p:nvSpPr>
          <p:cNvPr id="4" name="Rectangle 2">
            <a:extLst>
              <a:ext uri="{FF2B5EF4-FFF2-40B4-BE49-F238E27FC236}">
                <a16:creationId xmlns:a16="http://schemas.microsoft.com/office/drawing/2014/main" id="{95EFAC64-B7FD-8812-84AF-DE9827645398}"/>
              </a:ext>
            </a:extLst>
          </p:cNvPr>
          <p:cNvSpPr txBox="1">
            <a:spLocks/>
          </p:cNvSpPr>
          <p:nvPr/>
        </p:nvSpPr>
        <p:spPr>
          <a:xfrm>
            <a:off x="683568" y="232008"/>
            <a:ext cx="6912768" cy="2033255"/>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t">
            <a:normAutofit/>
          </a:bodyPr>
          <a:lstStyle>
            <a:lvl1pPr marL="0" marR="0" indent="0" algn="ctr" defTabSz="914400" rtl="1" latinLnBrk="0">
              <a:lnSpc>
                <a:spcPct val="100000"/>
              </a:lnSpc>
              <a:spcBef>
                <a:spcPts val="0"/>
              </a:spcBef>
              <a:spcAft>
                <a:spcPts val="0"/>
              </a:spcAft>
              <a:buClrTx/>
              <a:buSzTx/>
              <a:buFontTx/>
              <a:buNone/>
              <a:tabLst/>
              <a:defRPr sz="4400" b="1" i="0"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914400" rtl="1" eaLnBrk="1" fontAlgn="auto" latinLnBrk="0" hangingPunct="1">
              <a:lnSpc>
                <a:spcPct val="100000"/>
              </a:lnSpc>
              <a:spcBef>
                <a:spcPts val="0"/>
              </a:spcBef>
              <a:spcAft>
                <a:spcPts val="0"/>
              </a:spcAft>
              <a:buClrTx/>
              <a:buSzTx/>
              <a:buFontTx/>
              <a:buNone/>
              <a:tabLst/>
              <a:defRPr sz="4800" b="1"/>
            </a:pPr>
            <a:r>
              <a:rPr kumimoji="0" lang="ar-JO" sz="48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Trebuchet MS"/>
              </a:rPr>
              <a:t>كيف يمكنك أن تكون </a:t>
            </a:r>
            <a:r>
              <a:rPr kumimoji="0" lang="ar-JO" sz="4800" b="1" i="0" u="none" strike="noStrike" kern="0" cap="none" spc="0" normalizeH="0" baseline="0" noProof="0">
                <a:ln>
                  <a:noFill/>
                </a:ln>
                <a:solidFill>
                  <a:srgbClr val="FFFF00"/>
                </a:solidFill>
                <a:effectLst/>
                <a:uLnTx/>
                <a:uFillTx/>
                <a:latin typeface="Arial" panose="020B0604020202020204" pitchFamily="34" charset="0"/>
                <a:cs typeface="Arial" panose="020B0604020202020204" pitchFamily="34" charset="0"/>
                <a:sym typeface="Trebuchet MS"/>
              </a:rPr>
              <a:t>تلميذاً</a:t>
            </a:r>
            <a:r>
              <a:rPr kumimoji="0" lang="ar-JO" sz="48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Trebuchet MS"/>
              </a:rPr>
              <a:t> حقيقيَّاً ليسوع في عالَم عِدائيّ؟</a:t>
            </a:r>
            <a:endParaRPr kumimoji="0" lang="ar-JO"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endParaRPr>
          </a:p>
        </p:txBody>
      </p:sp>
    </p:spTree>
    <p:extLst>
      <p:ext uri="{BB962C8B-B14F-4D97-AF65-F5344CB8AC3E}">
        <p14:creationId xmlns:p14="http://schemas.microsoft.com/office/powerpoint/2010/main" val="2838341701"/>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13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B2EFBE08-6F8B-E7B2-C00E-300F4923D559}"/>
              </a:ext>
            </a:extLst>
          </p:cNvPr>
          <p:cNvSpPr txBox="1">
            <a:spLocks/>
          </p:cNvSpPr>
          <p:nvPr/>
        </p:nvSpPr>
        <p:spPr>
          <a:xfrm>
            <a:off x="0" y="529705"/>
            <a:ext cx="9144000" cy="570550"/>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Autofit/>
          </a:bodyPr>
          <a:lstStyle>
            <a:lvl1pPr marL="0" marR="0" indent="0" algn="ctr" defTabSz="777240" rtl="1" latinLnBrk="0">
              <a:lnSpc>
                <a:spcPct val="100000"/>
              </a:lnSpc>
              <a:spcBef>
                <a:spcPts val="0"/>
              </a:spcBef>
              <a:spcAft>
                <a:spcPts val="0"/>
              </a:spcAft>
              <a:buClrTx/>
              <a:buSzTx/>
              <a:buFontTx/>
              <a:buNone/>
              <a:tabLst/>
              <a:defRPr sz="3060" b="1" i="1"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777240" rtl="0" eaLnBrk="1" fontAlgn="auto" latinLnBrk="0" hangingPunct="1">
              <a:lnSpc>
                <a:spcPct val="100000"/>
              </a:lnSpc>
              <a:spcBef>
                <a:spcPts val="0"/>
              </a:spcBef>
              <a:spcAft>
                <a:spcPts val="0"/>
              </a:spcAft>
              <a:buClrTx/>
              <a:buSzTx/>
              <a:buFontTx/>
              <a:buNone/>
              <a:tabLst/>
              <a:defRPr/>
            </a:pPr>
            <a:r>
              <a:rPr kumimoji="0" lang="ar-JO"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الكيفيَّة التي يمكنك بها أن تكون تلميذاً في عالم عِدائيّ</a:t>
            </a:r>
          </a:p>
        </p:txBody>
      </p:sp>
      <p:grpSp>
        <p:nvGrpSpPr>
          <p:cNvPr id="5" name="Rectangle 2">
            <a:extLst>
              <a:ext uri="{FF2B5EF4-FFF2-40B4-BE49-F238E27FC236}">
                <a16:creationId xmlns:a16="http://schemas.microsoft.com/office/drawing/2014/main" id="{89E54925-4DA1-7F5E-0542-18D40479CB9E}"/>
              </a:ext>
            </a:extLst>
          </p:cNvPr>
          <p:cNvGrpSpPr/>
          <p:nvPr/>
        </p:nvGrpSpPr>
        <p:grpSpPr>
          <a:xfrm>
            <a:off x="6851053" y="1638069"/>
            <a:ext cx="2101297" cy="3219145"/>
            <a:chOff x="6740761" y="-92088"/>
            <a:chExt cx="2101295" cy="3219144"/>
          </a:xfrm>
        </p:grpSpPr>
        <p:sp>
          <p:nvSpPr>
            <p:cNvPr id="6" name="Rectangle">
              <a:extLst>
                <a:ext uri="{FF2B5EF4-FFF2-40B4-BE49-F238E27FC236}">
                  <a16:creationId xmlns:a16="http://schemas.microsoft.com/office/drawing/2014/main" id="{8004752B-D9B1-998E-CB5B-CEB315E39B7E}"/>
                </a:ext>
              </a:extLst>
            </p:cNvPr>
            <p:cNvSpPr/>
            <p:nvPr/>
          </p:nvSpPr>
          <p:spPr>
            <a:xfrm>
              <a:off x="6740761" y="-92088"/>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7" name="لا تتشبث بالسلطة">
              <a:extLst>
                <a:ext uri="{FF2B5EF4-FFF2-40B4-BE49-F238E27FC236}">
                  <a16:creationId xmlns:a16="http://schemas.microsoft.com/office/drawing/2014/main" id="{8B8B9B8E-7D07-9926-495E-CD80F842636C}"/>
                </a:ext>
              </a:extLst>
            </p:cNvPr>
            <p:cNvSpPr txBox="1"/>
            <p:nvPr/>
          </p:nvSpPr>
          <p:spPr>
            <a:xfrm>
              <a:off x="6832200" y="806256"/>
              <a:ext cx="2009856" cy="13234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لا</a:t>
              </a:r>
              <a:r>
                <a:rPr kumimoji="0"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0" i="0"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تتشب</a:t>
              </a:r>
              <a:r>
                <a:rPr kumimoji="0" lang="ar-JO"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ث</a:t>
              </a:r>
              <a:r>
                <a:rPr kumimoji="0" lang="ar-JO"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0" i="0"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بس</a:t>
              </a:r>
              <a:r>
                <a:rPr kumimoji="0" lang="ar-JO"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ط</a:t>
              </a:r>
              <a:r>
                <a:rPr kumimoji="0" lang="ar-JO"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تك</a:t>
              </a:r>
              <a:endParaRPr kumimoji="0"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8" name="Rectangle 2">
            <a:extLst>
              <a:ext uri="{FF2B5EF4-FFF2-40B4-BE49-F238E27FC236}">
                <a16:creationId xmlns:a16="http://schemas.microsoft.com/office/drawing/2014/main" id="{2F67ACD5-26F4-7A6D-2030-D9407FB1F180}"/>
              </a:ext>
            </a:extLst>
          </p:cNvPr>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endParaRPr kumimoji="0" sz="48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aphicFrame>
        <p:nvGraphicFramePr>
          <p:cNvPr id="9" name="Table 2">
            <a:extLst>
              <a:ext uri="{FF2B5EF4-FFF2-40B4-BE49-F238E27FC236}">
                <a16:creationId xmlns:a16="http://schemas.microsoft.com/office/drawing/2014/main" id="{24916E3F-C8F9-E7B0-0814-8C3F3A989CFB}"/>
              </a:ext>
            </a:extLst>
          </p:cNvPr>
          <p:cNvGraphicFramePr/>
          <p:nvPr>
            <p:extLst>
              <p:ext uri="{D42A27DB-BD31-4B8C-83A1-F6EECF244321}">
                <p14:modId xmlns:p14="http://schemas.microsoft.com/office/powerpoint/2010/main" val="912390754"/>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grpSp>
        <p:nvGrpSpPr>
          <p:cNvPr id="11" name="Rectangle 2">
            <a:extLst>
              <a:ext uri="{FF2B5EF4-FFF2-40B4-BE49-F238E27FC236}">
                <a16:creationId xmlns:a16="http://schemas.microsoft.com/office/drawing/2014/main" id="{660A995C-9F25-3D95-E3A2-178DF70AEF86}"/>
              </a:ext>
            </a:extLst>
          </p:cNvPr>
          <p:cNvGrpSpPr/>
          <p:nvPr/>
        </p:nvGrpSpPr>
        <p:grpSpPr>
          <a:xfrm>
            <a:off x="4644008" y="1638069"/>
            <a:ext cx="2101297" cy="3219145"/>
            <a:chOff x="0" y="-1"/>
            <a:chExt cx="2101295" cy="3219144"/>
          </a:xfrm>
        </p:grpSpPr>
        <p:sp>
          <p:nvSpPr>
            <p:cNvPr id="12" name="Rectangle">
              <a:extLst>
                <a:ext uri="{FF2B5EF4-FFF2-40B4-BE49-F238E27FC236}">
                  <a16:creationId xmlns:a16="http://schemas.microsoft.com/office/drawing/2014/main" id="{E3286BD9-F8BE-D02D-7696-F414D645E903}"/>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3" name="أخدم…">
              <a:extLst>
                <a:ext uri="{FF2B5EF4-FFF2-40B4-BE49-F238E27FC236}">
                  <a16:creationId xmlns:a16="http://schemas.microsoft.com/office/drawing/2014/main" id="{8E7E1431-0C4D-51FD-3C82-052568EC239F}"/>
                </a:ext>
              </a:extLst>
            </p:cNvPr>
            <p:cNvSpPr txBox="1"/>
            <p:nvPr/>
          </p:nvSpPr>
          <p:spPr>
            <a:xfrm>
              <a:off x="45720" y="640076"/>
              <a:ext cx="2009856" cy="193898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lang="ar-JO"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ا</a:t>
              </a:r>
              <a:r>
                <a:rPr kumimoji="0" sz="4000" b="0" i="0"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خد</a:t>
              </a:r>
              <a:r>
                <a:rPr kumimoji="0" lang="ar-JO"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م</a:t>
              </a:r>
              <a:r>
                <a:rPr kumimoji="0" lang="ar-JO"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endParaRPr kumimoji="0" sz="4400" b="0" i="0" u="none" strike="noStrike" kern="0" cap="none" spc="-110" normalizeH="0" baseline="0" noProof="0" dirty="0">
                <a:ln>
                  <a:noFill/>
                </a:ln>
                <a:solidFill>
                  <a:srgbClr val="FFFFFF"/>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مث</a:t>
              </a:r>
              <a:r>
                <a:rPr kumimoji="0" lang="ar-JO"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يسوع</a:t>
              </a:r>
              <a:endParaRPr kumimoji="0"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14" name="Notched Right Arrow 1">
            <a:extLst>
              <a:ext uri="{FF2B5EF4-FFF2-40B4-BE49-F238E27FC236}">
                <a16:creationId xmlns:a16="http://schemas.microsoft.com/office/drawing/2014/main" id="{4A4FE429-C720-C46F-8E34-A12D801056D7}"/>
              </a:ext>
            </a:extLst>
          </p:cNvPr>
          <p:cNvSpPr/>
          <p:nvPr/>
        </p:nvSpPr>
        <p:spPr>
          <a:xfrm rot="10800000">
            <a:off x="6296890" y="2478501"/>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spTree>
    <p:extLst>
      <p:ext uri="{BB962C8B-B14F-4D97-AF65-F5344CB8AC3E}">
        <p14:creationId xmlns:p14="http://schemas.microsoft.com/office/powerpoint/2010/main" val="2810579489"/>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100000">
                                          <p:val>
                                            <p:strVal val="#ppt_x"/>
                                          </p:val>
                                        </p:tav>
                                      </p:tavLst>
                                    </p:anim>
                                    <p:anim calcmode="lin" valueType="num">
                                      <p:cBhvr>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2" fill="hold" grpId="0" nodeType="clickEffect">
                                  <p:stCondLst>
                                    <p:cond delay="0"/>
                                  </p:stCondLst>
                                  <p:iterate>
                                    <p:tmAbs val="0"/>
                                  </p:iterate>
                                  <p:childTnLst>
                                    <p:set>
                                      <p:cBhvr>
                                        <p:cTn id="12" dur="1" fill="hold">
                                          <p:stCondLst>
                                            <p:cond delay="0"/>
                                          </p:stCondLst>
                                        </p:cTn>
                                        <p:tgtEl>
                                          <p:spTgt spid="14"/>
                                        </p:tgtEl>
                                        <p:attrNameLst>
                                          <p:attrName>style.visibility</p:attrName>
                                        </p:attrNameLst>
                                      </p:cBhvr>
                                      <p:to>
                                        <p:strVal val="visible"/>
                                      </p:to>
                                    </p:set>
                                    <p:animEffect transition="in" filter="wipe(right)">
                                      <p:cBhvr>
                                        <p:cTn id="13" dur="500"/>
                                        <p:tgtEl>
                                          <p:spTgt spid="14"/>
                                        </p:tgtEl>
                                      </p:cBhvr>
                                    </p:animEffect>
                                  </p:childTnLst>
                                </p:cTn>
                              </p:par>
                            </p:childTnLst>
                          </p:cTn>
                        </p:par>
                        <p:par>
                          <p:cTn id="14" fill="hold">
                            <p:stCondLst>
                              <p:cond delay="500"/>
                            </p:stCondLst>
                            <p:childTnLst>
                              <p:par>
                                <p:cTn id="15" presetID="22" presetClass="entr" presetSubtype="8" fill="hold" grpId="0" nodeType="afterEffect">
                                  <p:stCondLst>
                                    <p:cond delay="0"/>
                                  </p:stCondLst>
                                  <p:iterate>
                                    <p:tmAbs val="0"/>
                                  </p:iterate>
                                  <p:childTnLst>
                                    <p:set>
                                      <p:cBhvr>
                                        <p:cTn id="16" fill="hold"/>
                                        <p:tgtEl>
                                          <p:spTgt spid="11"/>
                                        </p:tgtEl>
                                        <p:attrNameLst>
                                          <p:attrName>style.visibility</p:attrName>
                                        </p:attrNameLst>
                                      </p:cBhvr>
                                      <p:to>
                                        <p:strVal val="visible"/>
                                      </p:to>
                                    </p:set>
                                    <p:animEffect transition="in" filter="wipe(left)">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advAuto="0"/>
      <p:bldP spid="11" grpId="0" animBg="1" advAuto="0"/>
      <p:bldP spid="14" grpId="0" animBg="1" advAuto="0"/>
    </p:bld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5058377C-8095-CB48-ACB3-5F30E088970B}"/>
              </a:ext>
            </a:extLst>
          </p:cNvPr>
          <p:cNvSpPr txBox="1">
            <a:spLocks noChangeArrowheads="1"/>
          </p:cNvSpPr>
          <p:nvPr/>
        </p:nvSpPr>
        <p:spPr bwMode="auto">
          <a:xfrm>
            <a:off x="0" y="3933056"/>
            <a:ext cx="9144000" cy="292494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fontAlgn="base">
              <a:spcBef>
                <a:spcPct val="0"/>
              </a:spcBef>
              <a:spcAft>
                <a:spcPct val="0"/>
              </a:spcAft>
              <a:defRPr sz="44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defRPr>
            </a:lvl1pPr>
            <a:lvl2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a:spcBef>
                <a:spcPct val="0"/>
              </a:spcBef>
              <a:spcAft>
                <a:spcPct val="0"/>
              </a:spcAft>
              <a:defRPr sz="4400">
                <a:solidFill>
                  <a:schemeClr val="tx2"/>
                </a:solidFill>
                <a:latin typeface="Times New Roman" pitchFamily="-112" charset="0"/>
              </a:defRPr>
            </a:lvl6pPr>
            <a:lvl7pPr marL="914400" algn="ctr" eaLnBrk="0" fontAlgn="base">
              <a:spcBef>
                <a:spcPct val="0"/>
              </a:spcBef>
              <a:spcAft>
                <a:spcPct val="0"/>
              </a:spcAft>
              <a:defRPr sz="4400">
                <a:solidFill>
                  <a:schemeClr val="tx2"/>
                </a:solidFill>
                <a:latin typeface="Times New Roman" pitchFamily="-112" charset="0"/>
              </a:defRPr>
            </a:lvl7pPr>
            <a:lvl8pPr marL="1371600" algn="ctr" eaLnBrk="0" fontAlgn="base">
              <a:spcBef>
                <a:spcPct val="0"/>
              </a:spcBef>
              <a:spcAft>
                <a:spcPct val="0"/>
              </a:spcAft>
              <a:defRPr sz="4400">
                <a:solidFill>
                  <a:schemeClr val="tx2"/>
                </a:solidFill>
                <a:latin typeface="Times New Roman" pitchFamily="-112" charset="0"/>
              </a:defRPr>
            </a:lvl8pPr>
            <a:lvl9pPr marL="1828800" algn="ctr" eaLnBrk="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١٥</a:t>
            </a:r>
            <a:endParaRPr kumimoji="0" lang="en-US" sz="44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وَيَقُولُ: «قَدْ كَمَلَ الزَّمَانُ وَاقْتَرَبَ مَلَكُوتُ اللَّهِ فَتُوبُوا وَآمِنُوا بِالإِنْجِيلِ». </a:t>
            </a:r>
          </a:p>
        </p:txBody>
      </p:sp>
    </p:spTree>
    <p:extLst>
      <p:ext uri="{BB962C8B-B14F-4D97-AF65-F5344CB8AC3E}">
        <p14:creationId xmlns:p14="http://schemas.microsoft.com/office/powerpoint/2010/main" val="353484829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A3A7BF1B-CE50-6844-B34D-93065F934B6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900098" name="Rectangle 2"/>
          <p:cNvSpPr>
            <a:spLocks noGrp="1" noChangeArrowheads="1"/>
          </p:cNvSpPr>
          <p:nvPr>
            <p:ph type="ctrTitle"/>
          </p:nvPr>
        </p:nvSpPr>
        <p:spPr>
          <a:xfrm>
            <a:off x="107504" y="2060848"/>
            <a:ext cx="5637682" cy="4509120"/>
          </a:xfrm>
          <a:noFill/>
          <a:ln>
            <a:noFill/>
          </a:ln>
          <a:effectLst>
            <a:outerShdw blurRad="63500" dist="35921" dir="2700000" algn="ctr" rotWithShape="0">
              <a:srgbClr val="000000">
                <a:alpha val="74998"/>
              </a:srgbClr>
            </a:outerShdw>
          </a:effectLst>
        </p:spPr>
        <p:txBody>
          <a:bodyPr vert="horz" wrap="square" lIns="91440" tIns="45720" rIns="91440" bIns="45720" numCol="1" anchor="t" anchorCtr="0" compatLnSpc="1">
            <a:prstTxWarp prst="textNoShape">
              <a:avLst/>
            </a:prstTxWarp>
          </a:bodyPr>
          <a:lstStyle/>
          <a:p>
            <a:r>
              <a:rPr lang="ar-SA"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sym typeface="Arial"/>
              </a:rPr>
              <a:t>مرقس ١ : ١٧-١٨</a:t>
            </a:r>
            <a:br>
              <a:rPr lang="en-US"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sym typeface="Arial"/>
              </a:rPr>
            </a:br>
            <a:br>
              <a:rPr lang="ar-SA"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sym typeface="Arial"/>
              </a:rPr>
            </a:br>
            <a:r>
              <a:rPr lang="ar-SA"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sym typeface="Arial"/>
              </a:rPr>
              <a:t>١٧ فَقَالَ لَهُمَا يَسُوعُ: «هَلُمَّ وَرَائِي فَأَجْعَلُكُمَا تَصِيرَانِ صَيَّادَيِ النَّاسِ». ١٨ فَلِلْوَقْتِ تَرَكَا شِبَاكَهُمَا وَتَبِعَاهُ. </a:t>
            </a:r>
          </a:p>
        </p:txBody>
      </p:sp>
    </p:spTree>
    <p:extLst>
      <p:ext uri="{BB962C8B-B14F-4D97-AF65-F5344CB8AC3E}">
        <p14:creationId xmlns:p14="http://schemas.microsoft.com/office/powerpoint/2010/main" val="260094200"/>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89" name="Picture 2" descr="Picture 2"/>
          <p:cNvPicPr>
            <a:picLocks noChangeAspect="1"/>
          </p:cNvPicPr>
          <p:nvPr/>
        </p:nvPicPr>
        <p:blipFill>
          <a:blip r:embed="rId4" cstate="print"/>
          <a:stretch>
            <a:fillRect/>
          </a:stretch>
        </p:blipFill>
        <p:spPr>
          <a:xfrm>
            <a:off x="0" y="0"/>
            <a:ext cx="9144000" cy="6861909"/>
          </a:xfrm>
          <a:prstGeom prst="rect">
            <a:avLst/>
          </a:prstGeom>
          <a:ln w="12700">
            <a:miter lim="400000"/>
          </a:ln>
        </p:spPr>
      </p:pic>
      <p:sp>
        <p:nvSpPr>
          <p:cNvPr id="4490" name="Rectangle 2"/>
          <p:cNvSpPr txBox="1">
            <a:spLocks noGrp="1"/>
          </p:cNvSpPr>
          <p:nvPr>
            <p:ph type="title"/>
          </p:nvPr>
        </p:nvSpPr>
        <p:spPr>
          <a:xfrm>
            <a:off x="0" y="232008"/>
            <a:ext cx="9144000" cy="769350"/>
          </a:xfrm>
          <a:prstGeom prst="rect">
            <a:avLst/>
          </a:prstGeom>
          <a:noFill/>
          <a:ln>
            <a:noFill/>
          </a:ln>
          <a:effectLst>
            <a:glow rad="228600">
              <a:srgbClr val="000000">
                <a:alpha val="81000"/>
              </a:srgbClr>
            </a:glow>
          </a:effectLst>
        </p:spPr>
        <p:txBody>
          <a:bodyPr vert="horz" wrap="square" lIns="91440" tIns="45720" rIns="91440" bIns="45720" numCol="1" anchor="ctr" anchorCtr="0" compatLnSpc="1">
            <a:prstTxWarp prst="textNoShape">
              <a:avLst/>
            </a:prstTxWarp>
            <a:normAutofit fontScale="90000"/>
          </a:bodyPr>
          <a:lstStyle>
            <a:lvl1pPr defTabSz="804672">
              <a:defRPr sz="4752" b="1"/>
            </a:lvl1pPr>
          </a:lstStyle>
          <a:p>
            <a:pPr rtl="0" eaLnBrk="0" fontAlgn="base" hangingPunct="0">
              <a:spcBef>
                <a:spcPct val="0"/>
              </a:spcBef>
              <a:spcAft>
                <a:spcPct val="0"/>
              </a:spcAft>
            </a:pPr>
            <a:r>
              <a:rPr sz="5400" dirty="0">
                <a:solidFill>
                  <a:srgbClr val="FFFFFF"/>
                </a:solidFill>
                <a:effectLst>
                  <a:glow rad="127000">
                    <a:srgbClr val="000000"/>
                  </a:glow>
                </a:effectLst>
                <a:latin typeface="Arial" charset="0"/>
                <a:ea typeface="ＭＳ Ｐゴシック" charset="0"/>
              </a:rPr>
              <a:t>تلميذ</a:t>
            </a:r>
          </a:p>
        </p:txBody>
      </p:sp>
      <p:sp>
        <p:nvSpPr>
          <p:cNvPr id="4491"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i="0" u="none" strike="noStrike" kern="0" cap="none" spc="0" normalizeH="0" baseline="0" noProof="0" dirty="0">
                <a:ln>
                  <a:noFill/>
                </a:ln>
                <a:solidFill>
                  <a:srgbClr val="FFFFFF"/>
                </a:solidFill>
                <a:effectLst/>
                <a:uLnTx/>
                <a:uFillTx/>
                <a:latin typeface="Arial"/>
                <a:cs typeface="Arial"/>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1"/>
                                        </p:tgtEl>
                                        <p:attrNameLst>
                                          <p:attrName>style.visibility</p:attrName>
                                        </p:attrNameLst>
                                      </p:cBhvr>
                                      <p:to>
                                        <p:strVal val="visible"/>
                                      </p:to>
                                    </p:set>
                                    <p:anim calcmode="lin" valueType="num">
                                      <p:cBhvr>
                                        <p:cTn id="7" dur="500" fill="hold"/>
                                        <p:tgtEl>
                                          <p:spTgt spid="4491"/>
                                        </p:tgtEl>
                                        <p:attrNameLst>
                                          <p:attrName>ppt_x</p:attrName>
                                        </p:attrNameLst>
                                      </p:cBhvr>
                                      <p:tavLst>
                                        <p:tav tm="0">
                                          <p:val>
                                            <p:strVal val="#ppt_x"/>
                                          </p:val>
                                        </p:tav>
                                        <p:tav tm="100000">
                                          <p:val>
                                            <p:strVal val="#ppt_x"/>
                                          </p:val>
                                        </p:tav>
                                      </p:tavLst>
                                    </p:anim>
                                    <p:anim calcmode="lin" valueType="num">
                                      <p:cBhvr>
                                        <p:cTn id="8" dur="500" fill="hold"/>
                                        <p:tgtEl>
                                          <p:spTgt spid="44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1" grpId="0" animBg="1" advAuto="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0"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b="1">
                <a:solidFill>
                  <a:srgbClr val="000000"/>
                </a:solidFill>
              </a:defRPr>
            </a:pPr>
            <a:endParaRPr kumimoji="0" sz="2400" b="1" i="0" u="none" strike="noStrike" kern="0" cap="none" spc="0" normalizeH="0" baseline="0" noProof="0">
              <a:ln>
                <a:noFill/>
              </a:ln>
              <a:solidFill>
                <a:srgbClr val="000000"/>
              </a:solidFill>
              <a:effectLst/>
              <a:uLnTx/>
              <a:uFillTx/>
              <a:latin typeface="Arial"/>
              <a:cs typeface="Arial"/>
              <a:sym typeface="Arial"/>
            </a:endParaRPr>
          </a:p>
        </p:txBody>
      </p:sp>
      <p:sp>
        <p:nvSpPr>
          <p:cNvPr id="5471"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a:t>
            </a:r>
            <a:r>
              <a:rPr lang="ar-JO" dirty="0">
                <a:solidFill>
                  <a:srgbClr val="FFFFFF"/>
                </a:solidFill>
              </a:rPr>
              <a:t>س 2</a:t>
            </a:r>
            <a:endParaRPr dirty="0">
              <a:solidFill>
                <a:srgbClr val="FFFFFF"/>
              </a:solidFill>
            </a:endParaRPr>
          </a:p>
        </p:txBody>
      </p:sp>
    </p:spTree>
    <p:extLst>
      <p:ext uri="{BB962C8B-B14F-4D97-AF65-F5344CB8AC3E}">
        <p14:creationId xmlns:p14="http://schemas.microsoft.com/office/powerpoint/2010/main" val="2080615252"/>
      </p:ext>
    </p:extLst>
  </p:cSld>
  <p:clrMapOvr>
    <a:masterClrMapping/>
  </p:clrMapOvr>
  <p:transition spd="med"/>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5496" y="4509120"/>
            <a:ext cx="8928100" cy="1446451"/>
          </a:xfrm>
          <a:prstGeom prst="rect">
            <a:avLst/>
          </a:prstGeom>
          <a:noFill/>
        </p:spPr>
        <p:txBody>
          <a:bodyPr wrap="square" lIns="91341" tIns="45671" rIns="91341" bIns="45671">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يسوع يغفر خطايا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رجلٍ مفلوجٍ ويشفيه</a:t>
            </a:r>
            <a:endParaRPr kumimoji="0" lang="en-US" sz="4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4" name="TextBox 3"/>
          <p:cNvSpPr txBox="1"/>
          <p:nvPr/>
        </p:nvSpPr>
        <p:spPr>
          <a:xfrm>
            <a:off x="72132" y="4005064"/>
            <a:ext cx="8891464" cy="584677"/>
          </a:xfrm>
          <a:prstGeom prst="rect">
            <a:avLst/>
          </a:prstGeom>
          <a:noFill/>
        </p:spPr>
        <p:txBody>
          <a:bodyPr wrap="square" lIns="91341" tIns="45671" rIns="91341" bIns="45671">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مرقس 2: 2-12، لوقا 5: 17-26</a:t>
            </a:r>
            <a:endParaRPr kumimoji="0" lang="en-US" sz="32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7" name="Group 6"/>
          <p:cNvGrpSpPr/>
          <p:nvPr/>
        </p:nvGrpSpPr>
        <p:grpSpPr>
          <a:xfrm>
            <a:off x="107504" y="116633"/>
            <a:ext cx="2660102" cy="1592508"/>
            <a:chOff x="5508104" y="620689"/>
            <a:chExt cx="2660102" cy="159250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Arial" panose="020B0604020202020204" pitchFamily="34" charset="0"/>
                  <a:ea typeface="Osaka"/>
                  <a:cs typeface="Arial" panose="020B0604020202020204" pitchFamily="34" charset="0"/>
                  <a:sym typeface="Arial"/>
                </a:endParaRPr>
              </a:p>
            </p:txBody>
          </p:sp>
        </p:grpSp>
        <p:sp>
          <p:nvSpPr>
            <p:cNvPr id="10" name="TextBox 9"/>
            <p:cNvSpPr txBox="1"/>
            <p:nvPr/>
          </p:nvSpPr>
          <p:spPr>
            <a:xfrm>
              <a:off x="6804248" y="648153"/>
              <a:ext cx="1224136" cy="1565044"/>
            </a:xfrm>
            <a:prstGeom prst="rect">
              <a:avLst/>
            </a:prstGeom>
            <a:noFill/>
          </p:spPr>
          <p:txBody>
            <a:bodyPr wrap="square"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Tree>
    <p:extLst>
      <p:ext uri="{BB962C8B-B14F-4D97-AF65-F5344CB8AC3E}">
        <p14:creationId xmlns:p14="http://schemas.microsoft.com/office/powerpoint/2010/main" val="315971159"/>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3"/>
            <a:ext cx="5575301" cy="4709160"/>
          </a:xfrm>
          <a:prstGeom prst="rect">
            <a:avLst/>
          </a:prstGeom>
          <a:ln w="12700">
            <a:miter lim="400000"/>
          </a:ln>
        </p:spPr>
      </p:pic>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
        <p:nvSpPr>
          <p:cNvPr id="4" name="Rectangle 2">
            <a:extLst>
              <a:ext uri="{FF2B5EF4-FFF2-40B4-BE49-F238E27FC236}">
                <a16:creationId xmlns:a16="http://schemas.microsoft.com/office/drawing/2014/main" id="{D0348294-360B-0B21-262C-12690ABAACF9}"/>
              </a:ext>
            </a:extLst>
          </p:cNvPr>
          <p:cNvSpPr txBox="1">
            <a:spLocks/>
          </p:cNvSpPr>
          <p:nvPr/>
        </p:nvSpPr>
        <p:spPr>
          <a:xfrm>
            <a:off x="683568" y="232008"/>
            <a:ext cx="6912768" cy="2033255"/>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t">
            <a:normAutofit/>
          </a:bodyPr>
          <a:lstStyle>
            <a:lvl1pPr marL="0" marR="0" indent="0" algn="ctr" defTabSz="914400" rtl="1" latinLnBrk="0">
              <a:lnSpc>
                <a:spcPct val="100000"/>
              </a:lnSpc>
              <a:spcBef>
                <a:spcPts val="0"/>
              </a:spcBef>
              <a:spcAft>
                <a:spcPts val="0"/>
              </a:spcAft>
              <a:buClrTx/>
              <a:buSzTx/>
              <a:buFontTx/>
              <a:buNone/>
              <a:tabLst/>
              <a:defRPr sz="4400" b="1" i="0"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914400" rtl="1" eaLnBrk="1" fontAlgn="auto" latinLnBrk="0" hangingPunct="1">
              <a:lnSpc>
                <a:spcPct val="100000"/>
              </a:lnSpc>
              <a:spcBef>
                <a:spcPts val="0"/>
              </a:spcBef>
              <a:spcAft>
                <a:spcPts val="0"/>
              </a:spcAft>
              <a:buClrTx/>
              <a:buSzTx/>
              <a:buFontTx/>
              <a:buNone/>
              <a:tabLst/>
              <a:defRPr sz="4800" b="1"/>
            </a:pPr>
            <a:r>
              <a:rPr kumimoji="0" lang="ar-JO" sz="48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Trebuchet MS"/>
              </a:rPr>
              <a:t>كيف يمكنك أن تكون </a:t>
            </a:r>
            <a:r>
              <a:rPr kumimoji="0" lang="ar-JO" sz="4800" b="1" i="0" u="none" strike="noStrike" kern="0" cap="none" spc="0" normalizeH="0" baseline="0" noProof="0">
                <a:ln>
                  <a:noFill/>
                </a:ln>
                <a:solidFill>
                  <a:srgbClr val="FFFF00"/>
                </a:solidFill>
                <a:effectLst/>
                <a:uLnTx/>
                <a:uFillTx/>
                <a:latin typeface="Arial" panose="020B0604020202020204" pitchFamily="34" charset="0"/>
                <a:cs typeface="Arial" panose="020B0604020202020204" pitchFamily="34" charset="0"/>
                <a:sym typeface="Trebuchet MS"/>
              </a:rPr>
              <a:t>تلميذاً</a:t>
            </a:r>
            <a:r>
              <a:rPr kumimoji="0" lang="ar-JO" sz="48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Trebuchet MS"/>
              </a:rPr>
              <a:t> حقيقيَّاً ليسوع في عالَم عِدائيّ؟</a:t>
            </a:r>
            <a:endParaRPr kumimoji="0" lang="ar-JO"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endParaRP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DE81CF18-B1D3-C242-9B57-245547AFC2F4}"/>
              </a:ext>
            </a:extLst>
          </p:cNvPr>
          <p:cNvSpPr txBox="1">
            <a:spLocks noChangeArrowheads="1"/>
          </p:cNvSpPr>
          <p:nvPr/>
        </p:nvSpPr>
        <p:spPr bwMode="auto">
          <a:xfrm>
            <a:off x="0" y="29469"/>
            <a:ext cx="5796136" cy="52717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٢ : ١٠-١١</a:t>
            </a:r>
            <a:endParaRPr kumimoji="0" lang="en-US" sz="44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44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١٠ وَلَكِنْ لِكَيْ تَعْلَمُوا أَنَّ لاِبْنِ الإِنْسَانِ سُلْطَاناً عَلَى الأَرْضِ أَنْ يَغْفِرَ الْخَطَايَا» - قَالَ لِلْمَفْلُوجِ: ١١ «لَكَ أَقُولُ قُمْ وَاحْمِلْ سَرِيرَكَ وَاذْهَبْ إِلَى بَيْتِكَ». </a:t>
            </a:r>
          </a:p>
        </p:txBody>
      </p:sp>
    </p:spTree>
    <p:extLst>
      <p:ext uri="{BB962C8B-B14F-4D97-AF65-F5344CB8AC3E}">
        <p14:creationId xmlns:p14="http://schemas.microsoft.com/office/powerpoint/2010/main" val="34308380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08520" y="639436"/>
            <a:ext cx="4491139"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algn="r" defTabSz="456343"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بصفتك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قائد</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أعضاء الكنيسة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بعضهم</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 به</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ليكون طعامًا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منهم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ويعيشون حياةً سريَّةً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الجميع</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خائفين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6084168" y="3402332"/>
            <a:ext cx="2830226" cy="1754145"/>
          </a:xfrm>
          <a:prstGeom prst="rect">
            <a:avLst/>
          </a:prstGeom>
          <a:noFill/>
          <a:ln w="12700">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261" tIns="45631" rIns="91261" bIns="45631" numCol="1" anchor="ctr" anchorCtr="0" compatLnSpc="1">
            <a:prstTxWarp prst="textNoShape">
              <a:avLst/>
            </a:prstTxWarp>
            <a:normAutofit fontScale="77500" lnSpcReduction="20000"/>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1" eaLnBrk="0" fontAlgn="base" latinLnBrk="0" hangingPunct="0">
              <a:lnSpc>
                <a:spcPct val="100000"/>
              </a:lnSpc>
              <a:spcBef>
                <a:spcPct val="0"/>
              </a:spcBef>
              <a:spcAft>
                <a:spcPct val="0"/>
              </a:spcAft>
              <a:buClrTx/>
              <a:buSzTx/>
              <a:buFontTx/>
              <a:buNone/>
              <a:tabLst/>
              <a:defRPr/>
            </a:pPr>
            <a:r>
              <a:rPr kumimoji="1" sz="3600" b="1" i="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كتب</a:t>
            </a:r>
            <a:r>
              <a:rPr kumimoji="1"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مرقس</a:t>
            </a:r>
            <a:r>
              <a:rPr kumimoji="1"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b="1" i="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عن</a:t>
            </a:r>
            <a:r>
              <a:rPr kumimoji="1"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b="1" i="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معاناة</a:t>
            </a:r>
            <a:r>
              <a:rPr kumimoji="1"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يسوع والآلام التي تَحَمَّلها (يسوع) من أجل</a:t>
            </a:r>
            <a:r>
              <a:rPr kumimoji="1"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تشجيع</a:t>
            </a:r>
            <a:r>
              <a:rPr kumimoji="1"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b="1" i="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شعبه</a:t>
            </a:r>
            <a:r>
              <a:rPr kumimoji="1"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a:t>
            </a:r>
          </a:p>
        </p:txBody>
      </p:sp>
      <p:sp>
        <p:nvSpPr>
          <p:cNvPr id="2" name="Rectangle 2">
            <a:extLst>
              <a:ext uri="{FF2B5EF4-FFF2-40B4-BE49-F238E27FC236}">
                <a16:creationId xmlns:a16="http://schemas.microsoft.com/office/drawing/2014/main" id="{928EF100-3F01-E534-AEE6-C084567F64A5}"/>
              </a:ext>
            </a:extLst>
          </p:cNvPr>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extLst>
      <p:ext uri="{BB962C8B-B14F-4D97-AF65-F5344CB8AC3E}">
        <p14:creationId xmlns:p14="http://schemas.microsoft.com/office/powerpoint/2010/main" val="2430953099"/>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iterate>
                                    <p:tmAbs val="0"/>
                                  </p:iterate>
                                  <p:childTnLst>
                                    <p:set>
                                      <p:cBhvr>
                                        <p:cTn id="11" fill="hold"/>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P spid="2" grpId="0" animBg="1" advAuto="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8"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529"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a:latin typeface="Arial" panose="020B0604020202020204" pitchFamily="34" charset="0"/>
                <a:cs typeface="Arial" panose="020B0604020202020204" pitchFamily="34" charset="0"/>
              </a:rPr>
              <a:t>استخدمت بإذن رسمي</a:t>
            </a:r>
          </a:p>
        </p:txBody>
      </p:sp>
      <p:sp>
        <p:nvSpPr>
          <p:cNvPr id="5530"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نظرًا لإنتاج Lumo لمواد النشر الخاصة به ، نأسف لإبلاغك بأنه لا يمكننا ترخيص صورنا لعملاء آخرين خارج </a:t>
            </a:r>
          </a:p>
          <a:p>
            <a:pPr algn="ctr">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freebibleimages.org</a:t>
            </a:r>
          </a:p>
        </p:txBody>
      </p:sp>
      <p:sp>
        <p:nvSpPr>
          <p:cNvPr id="5531"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متى</a:t>
            </a:r>
          </a:p>
        </p:txBody>
      </p:sp>
      <p:sp>
        <p:nvSpPr>
          <p:cNvPr id="5532"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0">
                <a:latin typeface="Arial" panose="020B0604020202020204" pitchFamily="34" charset="0"/>
                <a:ea typeface="ＭＳ Ｐゴシック"/>
                <a:cs typeface="Arial" panose="020B0604020202020204" pitchFamily="34" charset="0"/>
                <a:sym typeface="ＭＳ Ｐゴシック"/>
              </a:rPr>
              <a:t>هذه الصور غير مرخصة لإعادة استخدامها في الفيديو أو النشر أو الوسائط الأخرى</a:t>
            </a:r>
            <a:r>
              <a:rPr>
                <a:latin typeface="Arial" panose="020B0604020202020204" pitchFamily="34" charset="0"/>
                <a:cs typeface="Arial" panose="020B0604020202020204" pitchFamily="34" charset="0"/>
              </a:rPr>
              <a:t>. </a:t>
            </a:r>
            <a:r>
              <a:rPr b="0">
                <a:latin typeface="Arial" panose="020B0604020202020204" pitchFamily="34" charset="0"/>
                <a:ea typeface="ＭＳ Ｐゴシック"/>
                <a:cs typeface="Arial" panose="020B0604020202020204" pitchFamily="34" charset="0"/>
                <a:sym typeface="ＭＳ Ｐゴシック"/>
              </a:rPr>
              <a:t>لا يمكن إعادة توزيع الصور والملفات التي تم تنزيلها من خلال أي موقع ويب آخر غير </a:t>
            </a:r>
            <a:r>
              <a:rPr>
                <a:latin typeface="Arial" panose="020B0604020202020204" pitchFamily="34" charset="0"/>
                <a:cs typeface="Arial" panose="020B0604020202020204" pitchFamily="34" charset="0"/>
              </a:rPr>
              <a:t>freebibleimages.org </a:t>
            </a:r>
            <a:r>
              <a:rPr b="0">
                <a:latin typeface="Arial" panose="020B0604020202020204" pitchFamily="34" charset="0"/>
                <a:ea typeface="ＭＳ Ｐゴシック"/>
                <a:cs typeface="Arial" panose="020B0604020202020204" pitchFamily="34" charset="0"/>
                <a:sym typeface="ＭＳ Ｐゴシック"/>
              </a:rPr>
              <a:t>أو استخدامها في أي سياق تؤدي فيه الرسالة المصاحبة إلى تقويض الإيمان المسيحي والإنجيل</a:t>
            </a:r>
            <a:r>
              <a:rPr>
                <a:latin typeface="Arial" panose="020B0604020202020204" pitchFamily="34" charset="0"/>
                <a:cs typeface="Arial" panose="020B0604020202020204" pitchFamily="34" charset="0"/>
              </a:rPr>
              <a:t>.</a:t>
            </a:r>
          </a:p>
        </p:txBody>
      </p:sp>
      <p:sp>
        <p:nvSpPr>
          <p:cNvPr id="5533"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لا يمكن استخدام الصور إلا في العروض التقديمية التعليمية والمدونات ووسائل التواصل الاجتماعي ، وكلها يجب أن تكون مصحوبة بالإشارة إلى </a:t>
            </a:r>
          </a:p>
          <a:p>
            <a:pPr algn="ctr">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www.LumoProject.com.</a:t>
            </a:r>
          </a:p>
        </p:txBody>
      </p:sp>
      <p:grpSp>
        <p:nvGrpSpPr>
          <p:cNvPr id="5536" name="Shape 229"/>
          <p:cNvGrpSpPr/>
          <p:nvPr/>
        </p:nvGrpSpPr>
        <p:grpSpPr>
          <a:xfrm>
            <a:off x="1763688" y="5037421"/>
            <a:ext cx="2212729" cy="623827"/>
            <a:chOff x="0" y="0"/>
            <a:chExt cx="2212727" cy="623826"/>
          </a:xfrm>
        </p:grpSpPr>
        <p:sp>
          <p:nvSpPr>
            <p:cNvPr id="5534"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5535"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a:latin typeface="Arial" panose="020B0604020202020204" pitchFamily="34" charset="0"/>
                  <a:cs typeface="Arial" panose="020B0604020202020204" pitchFamily="34" charset="0"/>
                </a:rPr>
                <a:t>Picture courtesy of BBM</a:t>
              </a:r>
              <a:br>
                <a:rPr>
                  <a:latin typeface="Arial" panose="020B0604020202020204" pitchFamily="34" charset="0"/>
                  <a:cs typeface="Arial" panose="020B0604020202020204" pitchFamily="34" charset="0"/>
                </a:rPr>
              </a:br>
              <a:r>
                <a:rPr>
                  <a:latin typeface="Arial" panose="020B0604020202020204" pitchFamily="34" charset="0"/>
                  <a:cs typeface="Arial" panose="020B0604020202020204" pitchFamily="34" charset="0"/>
                </a:rPr>
                <a:t>© All Rights Reserved.</a:t>
              </a:r>
              <a:endParaRPr spc="50">
                <a:latin typeface="Arial" panose="020B0604020202020204" pitchFamily="34" charset="0"/>
                <a:cs typeface="Arial" panose="020B0604020202020204" pitchFamily="34" charset="0"/>
              </a:endParaRPr>
            </a:p>
            <a:p>
              <a:pPr algn="ctr" defTabSz="314884">
                <a:defRPr sz="1000">
                  <a:solidFill>
                    <a:srgbClr val="000000"/>
                  </a:solidFill>
                </a:defRPr>
              </a:pPr>
              <a:r>
                <a:rPr>
                  <a:latin typeface="Arial" panose="020B0604020202020204" pitchFamily="34" charset="0"/>
                  <a:cs typeface="Arial" panose="020B0604020202020204" pitchFamily="34" charset="0"/>
                </a:rPr>
                <a:t>www.bigbookmedia.com</a:t>
              </a:r>
            </a:p>
          </p:txBody>
        </p:sp>
      </p:grpSp>
      <p:pic>
        <p:nvPicPr>
          <p:cNvPr id="5537"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538"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مرقس</a:t>
            </a:r>
          </a:p>
        </p:txBody>
      </p:sp>
      <p:sp>
        <p:nvSpPr>
          <p:cNvPr id="5539"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لوقا</a:t>
            </a:r>
          </a:p>
        </p:txBody>
      </p:sp>
      <p:sp>
        <p:nvSpPr>
          <p:cNvPr id="5540"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a:latin typeface="Arial" panose="020B0604020202020204" pitchFamily="34" charset="0"/>
                <a:cs typeface="Arial" panose="020B0604020202020204" pitchFamily="34" charset="0"/>
              </a:rPr>
              <a:t>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يوحنا</a:t>
            </a:r>
          </a:p>
        </p:txBody>
      </p:sp>
    </p:spTree>
  </p:cSld>
  <p:clrMapOvr>
    <a:masterClrMapping/>
  </p:clrMapOvr>
  <p:transition spd="med"/>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487084370"/>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Arial" panose="020B0604020202020204" pitchFamily="34" charset="0"/>
                          <a:ea typeface="+mj-ea"/>
                          <a:cs typeface="Arial" panose="020B0604020202020204" pitchFamily="34" charset="0"/>
                          <a:sym typeface="ＭＳ Ｐゴシック"/>
                        </a:rPr>
                        <a:t>الإله</a:t>
                      </a:r>
                      <a:r>
                        <a:rPr lang="ar-JO" sz="2800" dirty="0">
                          <a:latin typeface="Arial" panose="020B0604020202020204" pitchFamily="34" charset="0"/>
                          <a:cs typeface="Arial" panose="020B0604020202020204" pitchFamily="34" charset="0"/>
                        </a:rPr>
                        <a:t> </a:t>
                      </a:r>
                      <a:r>
                        <a:rPr lang="ar-JO" sz="3600" b="1" i="0" u="none" strike="noStrike" cap="none" spc="0" baseline="0" dirty="0">
                          <a:solidFill>
                            <a:srgbClr val="FFFFFF"/>
                          </a:solidFill>
                          <a:uFillTx/>
                          <a:latin typeface="Arial" panose="020B0604020202020204" pitchFamily="34" charset="0"/>
                          <a:ea typeface="+mj-ea"/>
                          <a:cs typeface="Arial" panose="020B0604020202020204" pitchFamily="34" charset="0"/>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dirty="0" err="1">
                          <a:solidFill>
                            <a:srgbClr val="33334D"/>
                          </a:solidFill>
                          <a:latin typeface="Arial" panose="020B0604020202020204" pitchFamily="34" charset="0"/>
                          <a:cs typeface="Arial" panose="020B0604020202020204" pitchFamily="34" charset="0"/>
                          <a:sym typeface="Arial"/>
                        </a:rPr>
                        <a:t>الخدمة</a:t>
                      </a:r>
                      <a:r>
                        <a:rPr sz="2000" b="1"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rPr>
                        <a:t>     الألم</a:t>
                      </a:r>
                      <a:endParaRPr sz="3200" b="1" i="0" u="none" strike="noStrike" cap="none" spc="0" baseline="0" dirty="0">
                        <a:solidFill>
                          <a:srgbClr val="33334D"/>
                        </a:solidFill>
                        <a:uFillTx/>
                        <a:latin typeface="Arial" panose="020B0604020202020204" pitchFamily="34" charset="0"/>
                        <a:ea typeface="+mj-ea"/>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dirty="0" err="1">
                          <a:solidFill>
                            <a:srgbClr val="33334D"/>
                          </a:solidFill>
                          <a:latin typeface="Arial" panose="020B0604020202020204" pitchFamily="34" charset="0"/>
                          <a:cs typeface="Arial" panose="020B0604020202020204" pitchFamily="34" charset="0"/>
                          <a:sym typeface="Arial"/>
                        </a:rPr>
                        <a:t>أقوال</a:t>
                      </a:r>
                      <a:r>
                        <a:rPr sz="2000" b="1" dirty="0">
                          <a:solidFill>
                            <a:srgbClr val="33334D"/>
                          </a:solidFill>
                          <a:latin typeface="Arial" panose="020B0604020202020204" pitchFamily="34" charset="0"/>
                          <a:cs typeface="Arial" panose="020B0604020202020204" pitchFamily="34" charset="0"/>
                          <a:sym typeface="Arial"/>
                        </a:rPr>
                        <a:t> </a:t>
                      </a:r>
                      <a:r>
                        <a:rPr lang="ar-JO" sz="2000" b="1" dirty="0">
                          <a:solidFill>
                            <a:srgbClr val="33334D"/>
                          </a:solidFill>
                          <a:latin typeface="Arial" panose="020B0604020202020204" pitchFamily="34" charset="0"/>
                          <a:cs typeface="Arial" panose="020B0604020202020204" pitchFamily="34" charset="0"/>
                          <a:sym typeface="Arial"/>
                        </a:rPr>
                        <a:t>وآيات</a:t>
                      </a:r>
                      <a:r>
                        <a:rPr sz="2000" b="1"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dirty="0">
                          <a:solidFill>
                            <a:srgbClr val="33334D"/>
                          </a:solidFill>
                          <a:latin typeface="Arial" panose="020B0604020202020204" pitchFamily="34" charset="0"/>
                          <a:cs typeface="Arial" panose="020B0604020202020204" pitchFamily="34" charset="0"/>
                          <a:sym typeface="Arial"/>
                        </a:rPr>
                        <a:t>الذبيحة (التضحية)</a:t>
                      </a:r>
                      <a:endParaRPr sz="2000" b="1"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dirty="0" err="1">
                          <a:solidFill>
                            <a:srgbClr val="33334D"/>
                          </a:solidFill>
                          <a:latin typeface="Arial" panose="020B0604020202020204" pitchFamily="34" charset="0"/>
                          <a:cs typeface="Arial" panose="020B0604020202020204" pitchFamily="34" charset="0"/>
                          <a:sym typeface="Arial"/>
                        </a:rPr>
                        <a:t>الجليل</a:t>
                      </a:r>
                      <a:r>
                        <a:rPr sz="2000" b="1"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latin typeface="Arial" panose="020B0604020202020204" pitchFamily="34" charset="0"/>
                          <a:cs typeface="Arial" panose="020B0604020202020204" pitchFamily="34" charset="0"/>
                          <a:sym typeface="Arial"/>
                        </a:rPr>
                        <a:t>وبيري</a:t>
                      </a:r>
                      <a:r>
                        <a:rPr lang="ar-JO" sz="2000" b="1" dirty="0">
                          <a:solidFill>
                            <a:srgbClr val="33334D"/>
                          </a:solidFill>
                          <a:latin typeface="Arial" panose="020B0604020202020204" pitchFamily="34" charset="0"/>
                          <a:cs typeface="Arial" panose="020B0604020202020204" pitchFamily="34" charset="0"/>
                          <a:sym typeface="Arial"/>
                        </a:rPr>
                        <a:t>ا (عبْر الأردن)</a:t>
                      </a:r>
                      <a:endParaRPr sz="2000" b="1"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dirty="0" err="1">
                          <a:solidFill>
                            <a:srgbClr val="33334D"/>
                          </a:solidFill>
                          <a:latin typeface="Arial" panose="020B0604020202020204" pitchFamily="34" charset="0"/>
                          <a:cs typeface="Arial" panose="020B0604020202020204" pitchFamily="34" charset="0"/>
                          <a:sym typeface="Arial"/>
                        </a:rPr>
                        <a:t>يهوذا</a:t>
                      </a:r>
                      <a:r>
                        <a:rPr sz="2000" b="1"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latin typeface="Arial" panose="020B0604020202020204" pitchFamily="34" charset="0"/>
                          <a:cs typeface="Arial" panose="020B0604020202020204" pitchFamily="34" charset="0"/>
                          <a:sym typeface="Arial"/>
                        </a:rPr>
                        <a:t>وأ</a:t>
                      </a:r>
                      <a:r>
                        <a:rPr lang="ar-JO" sz="2000" b="1" dirty="0">
                          <a:solidFill>
                            <a:srgbClr val="33334D"/>
                          </a:solidFill>
                          <a:latin typeface="Arial" panose="020B0604020202020204" pitchFamily="34" charset="0"/>
                          <a:cs typeface="Arial" panose="020B0604020202020204" pitchFamily="34" charset="0"/>
                          <a:sym typeface="Arial"/>
                        </a:rPr>
                        <a:t>و</a:t>
                      </a:r>
                      <a:r>
                        <a:rPr sz="2000" b="1" dirty="0" err="1">
                          <a:solidFill>
                            <a:srgbClr val="33334D"/>
                          </a:solidFill>
                          <a:latin typeface="Arial" panose="020B0604020202020204" pitchFamily="34" charset="0"/>
                          <a:cs typeface="Arial" panose="020B0604020202020204" pitchFamily="34" charset="0"/>
                          <a:sym typeface="Arial"/>
                        </a:rPr>
                        <a:t>رشليم</a:t>
                      </a:r>
                      <a:r>
                        <a:rPr sz="2000" b="1"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dirty="0">
                          <a:solidFill>
                            <a:srgbClr val="33334D"/>
                          </a:solidFill>
                          <a:latin typeface="Arial" panose="020B0604020202020204" pitchFamily="34" charset="0"/>
                          <a:cs typeface="Arial" panose="020B0604020202020204" pitchFamily="34" charset="0"/>
                          <a:sym typeface="Arial"/>
                        </a:rPr>
                        <a:t>آتٍ</a:t>
                      </a:r>
                      <a:endParaRPr sz="2000" b="1"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latin typeface="Arial" panose="020B0604020202020204" pitchFamily="34" charset="0"/>
                          <a:cs typeface="Arial" panose="020B0604020202020204" pitchFamily="34" charset="0"/>
                          <a:sym typeface="Arial"/>
                        </a:rPr>
                        <a:t>معارضة</a:t>
                      </a:r>
                      <a:r>
                        <a:rPr sz="2000" b="1"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latin typeface="Arial" panose="020B0604020202020204" pitchFamily="34" charset="0"/>
                          <a:cs typeface="Arial" panose="020B0604020202020204" pitchFamily="34" charset="0"/>
                          <a:sym typeface="Arial"/>
                        </a:rPr>
                        <a:t>الخدمة</a:t>
                      </a:r>
                      <a:endParaRPr sz="2000" b="1"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dirty="0" err="1">
                          <a:solidFill>
                            <a:srgbClr val="33334D"/>
                          </a:solidFill>
                          <a:latin typeface="Arial" panose="020B0604020202020204" pitchFamily="34" charset="0"/>
                          <a:cs typeface="Arial" panose="020B0604020202020204" pitchFamily="34" charset="0"/>
                          <a:sym typeface="Arial"/>
                        </a:rPr>
                        <a:t>ضح</a:t>
                      </a:r>
                      <a:r>
                        <a:rPr lang="ar-JO" sz="2000" b="1" dirty="0">
                          <a:solidFill>
                            <a:srgbClr val="33334D"/>
                          </a:solidFill>
                          <a:latin typeface="Arial" panose="020B0604020202020204" pitchFamily="34" charset="0"/>
                          <a:cs typeface="Arial" panose="020B0604020202020204" pitchFamily="34" charset="0"/>
                          <a:sym typeface="Arial"/>
                        </a:rPr>
                        <a:t>َّ</a:t>
                      </a:r>
                      <a:r>
                        <a:rPr sz="2000" b="1" dirty="0">
                          <a:solidFill>
                            <a:srgbClr val="33334D"/>
                          </a:solidFill>
                          <a:latin typeface="Arial" panose="020B0604020202020204" pitchFamily="34" charset="0"/>
                          <a:cs typeface="Arial" panose="020B0604020202020204" pitchFamily="34" charset="0"/>
                          <a:sym typeface="Arial"/>
                        </a:rPr>
                        <a:t>ى </a:t>
                      </a:r>
                      <a:r>
                        <a:rPr sz="2000" b="1" dirty="0" err="1">
                          <a:solidFill>
                            <a:srgbClr val="33334D"/>
                          </a:solidFill>
                          <a:latin typeface="Arial" panose="020B0604020202020204" pitchFamily="34" charset="0"/>
                          <a:cs typeface="Arial" panose="020B0604020202020204" pitchFamily="34" charset="0"/>
                          <a:sym typeface="Arial"/>
                        </a:rPr>
                        <a:t>بنفسه</a:t>
                      </a:r>
                      <a:r>
                        <a:rPr sz="2000" b="1"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Arial" panose="020B0604020202020204" pitchFamily="34" charset="0"/>
                          <a:ea typeface="+mj-ea"/>
                          <a:cs typeface="Arial" panose="020B0604020202020204" pitchFamily="34" charset="0"/>
                          <a:sym typeface="Arial"/>
                        </a:rPr>
                        <a:t>القيامة</a:t>
                      </a:r>
                      <a:r>
                        <a:rPr b="1"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dirty="0">
                          <a:solidFill>
                            <a:srgbClr val="33334D"/>
                          </a:solidFill>
                          <a:latin typeface="Arial" panose="020B0604020202020204" pitchFamily="34" charset="0"/>
                          <a:cs typeface="Arial" panose="020B0604020202020204" pitchFamily="34" charset="0"/>
                          <a:sym typeface="Arial"/>
                        </a:rPr>
                        <a:t>1: 1-13</a:t>
                      </a:r>
                      <a:endParaRPr sz="2000" b="1"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dirty="0">
                          <a:solidFill>
                            <a:srgbClr val="33334D"/>
                          </a:solidFill>
                          <a:latin typeface="Arial" panose="020B0604020202020204" pitchFamily="34" charset="0"/>
                          <a:cs typeface="Arial" panose="020B0604020202020204" pitchFamily="34" charset="0"/>
                          <a:sym typeface="Arial"/>
                        </a:rPr>
                        <a:t>1: 14- 10: 52</a:t>
                      </a:r>
                      <a:endParaRPr sz="2000" b="1"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dirty="0">
                          <a:solidFill>
                            <a:srgbClr val="33334D"/>
                          </a:solidFill>
                          <a:latin typeface="Arial" panose="020B0604020202020204" pitchFamily="34" charset="0"/>
                          <a:cs typeface="Arial" panose="020B0604020202020204" pitchFamily="34" charset="0"/>
                          <a:sym typeface="Arial"/>
                        </a:rPr>
                        <a:t>الأ</a:t>
                      </a:r>
                      <a:r>
                        <a:rPr sz="2000" b="1" dirty="0" err="1">
                          <a:solidFill>
                            <a:srgbClr val="33334D"/>
                          </a:solidFill>
                          <a:latin typeface="Arial" panose="020B0604020202020204" pitchFamily="34" charset="0"/>
                          <a:cs typeface="Arial" panose="020B0604020202020204" pitchFamily="34" charset="0"/>
                          <a:sym typeface="Arial"/>
                        </a:rPr>
                        <a:t>صحاحات</a:t>
                      </a:r>
                      <a:r>
                        <a:rPr sz="2000" b="1" dirty="0">
                          <a:solidFill>
                            <a:srgbClr val="33334D"/>
                          </a:solidFill>
                          <a:latin typeface="Arial" panose="020B0604020202020204" pitchFamily="34" charset="0"/>
                          <a:cs typeface="Arial" panose="020B0604020202020204" pitchFamily="34" charset="0"/>
                          <a:sym typeface="Arial"/>
                        </a:rPr>
                        <a:t> </a:t>
                      </a:r>
                      <a:r>
                        <a:rPr lang="ar-JO" sz="2000" b="1" dirty="0">
                          <a:solidFill>
                            <a:srgbClr val="33334D"/>
                          </a:solidFill>
                          <a:latin typeface="Arial" panose="020B0604020202020204" pitchFamily="34" charset="0"/>
                          <a:cs typeface="Arial" panose="020B0604020202020204" pitchFamily="34" charset="0"/>
                          <a:sym typeface="Arial"/>
                        </a:rPr>
                        <a:t>11-15</a:t>
                      </a:r>
                      <a:endParaRPr sz="2000" b="1"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dirty="0">
                          <a:solidFill>
                            <a:srgbClr val="33334D"/>
                          </a:solidFill>
                          <a:latin typeface="Arial" panose="020B0604020202020204" pitchFamily="34" charset="0"/>
                          <a:cs typeface="Arial" panose="020B0604020202020204" pitchFamily="34" charset="0"/>
                          <a:sym typeface="Arial"/>
                        </a:rPr>
                        <a:t>ال</a:t>
                      </a:r>
                      <a:r>
                        <a:rPr b="1" dirty="0" err="1">
                          <a:solidFill>
                            <a:srgbClr val="33334D"/>
                          </a:solidFill>
                          <a:latin typeface="Arial" panose="020B0604020202020204" pitchFamily="34" charset="0"/>
                          <a:cs typeface="Arial" panose="020B0604020202020204" pitchFamily="34" charset="0"/>
                          <a:sym typeface="Arial"/>
                        </a:rPr>
                        <a:t>أصحاح</a:t>
                      </a:r>
                      <a:r>
                        <a:rPr b="1" dirty="0">
                          <a:solidFill>
                            <a:srgbClr val="33334D"/>
                          </a:solidFill>
                          <a:latin typeface="Arial" panose="020B0604020202020204" pitchFamily="34" charset="0"/>
                          <a:cs typeface="Arial" panose="020B0604020202020204" pitchFamily="34" charset="0"/>
                          <a:sym typeface="Arial"/>
                        </a:rPr>
                        <a:t> </a:t>
                      </a:r>
                      <a:r>
                        <a:rPr lang="ar-JO" b="1" dirty="0">
                          <a:solidFill>
                            <a:srgbClr val="33334D"/>
                          </a:solidFill>
                          <a:latin typeface="Arial" panose="020B0604020202020204" pitchFamily="34" charset="0"/>
                          <a:cs typeface="Arial" panose="020B0604020202020204" pitchFamily="34" charset="0"/>
                          <a:sym typeface="Arial"/>
                        </a:rPr>
                        <a:t>16</a:t>
                      </a:r>
                      <a:endParaRPr b="1"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dirty="0">
                          <a:latin typeface="Arial" panose="020B0604020202020204" pitchFamily="34" charset="0"/>
                          <a:cs typeface="Arial" panose="020B0604020202020204" pitchFamily="34" charset="0"/>
                        </a:rPr>
                        <a:t>المعبود ويوحنا </a:t>
                      </a:r>
                    </a:p>
                    <a:p>
                      <a:pPr algn="ctr" defTabSz="457200" rtl="1">
                        <a:defRPr sz="1100" b="1">
                          <a:solidFill>
                            <a:srgbClr val="33334D"/>
                          </a:solidFill>
                          <a:sym typeface="Arial"/>
                        </a:defRPr>
                      </a:pPr>
                      <a:r>
                        <a:rPr lang="ar-JO" sz="1600" dirty="0">
                          <a:latin typeface="Arial" panose="020B0604020202020204" pitchFamily="34" charset="0"/>
                          <a:cs typeface="Arial" panose="020B0604020202020204" pitchFamily="34" charset="0"/>
                        </a:rPr>
                        <a:t>1: 1-8</a:t>
                      </a:r>
                      <a:endParaRPr sz="160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dirty="0">
                          <a:latin typeface="Arial" panose="020B0604020202020204" pitchFamily="34" charset="0"/>
                          <a:cs typeface="Arial" panose="020B0604020202020204" pitchFamily="34" charset="0"/>
                        </a:rPr>
                        <a:t> </a:t>
                      </a:r>
                      <a:r>
                        <a:rPr sz="1800" dirty="0" err="1">
                          <a:latin typeface="Arial" panose="020B0604020202020204" pitchFamily="34" charset="0"/>
                          <a:cs typeface="Arial" panose="020B0604020202020204" pitchFamily="34" charset="0"/>
                        </a:rPr>
                        <a:t>المعمودية</a:t>
                      </a:r>
                      <a:r>
                        <a:rPr sz="1800" dirty="0">
                          <a:latin typeface="Arial" panose="020B0604020202020204" pitchFamily="34" charset="0"/>
                          <a:cs typeface="Arial" panose="020B0604020202020204" pitchFamily="34" charset="0"/>
                        </a:rPr>
                        <a:t> </a:t>
                      </a:r>
                      <a:r>
                        <a:rPr sz="1800" dirty="0" err="1">
                          <a:latin typeface="Arial" panose="020B0604020202020204" pitchFamily="34" charset="0"/>
                          <a:cs typeface="Arial" panose="020B0604020202020204" pitchFamily="34" charset="0"/>
                        </a:rPr>
                        <a:t>والتجربة</a:t>
                      </a:r>
                      <a:r>
                        <a:rPr sz="1800" dirty="0">
                          <a:latin typeface="Arial" panose="020B0604020202020204" pitchFamily="34" charset="0"/>
                          <a:cs typeface="Arial" panose="020B0604020202020204" pitchFamily="34" charset="0"/>
                        </a:rPr>
                        <a:t> </a:t>
                      </a:r>
                      <a:endParaRPr sz="320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dirty="0">
                          <a:latin typeface="Arial" panose="020B0604020202020204" pitchFamily="34" charset="0"/>
                          <a:cs typeface="Arial" panose="020B0604020202020204" pitchFamily="34" charset="0"/>
                        </a:rPr>
                        <a:t>1: 9-13</a:t>
                      </a:r>
                      <a:endParaRPr sz="180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dirty="0" err="1">
                          <a:latin typeface="Arial" panose="020B0604020202020204" pitchFamily="34" charset="0"/>
                          <a:cs typeface="Arial" panose="020B0604020202020204" pitchFamily="34" charset="0"/>
                        </a:rPr>
                        <a:t>مأمورية</a:t>
                      </a:r>
                      <a:endParaRPr lang="ar-JO" sz="180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dirty="0">
                          <a:latin typeface="Arial" panose="020B0604020202020204" pitchFamily="34" charset="0"/>
                          <a:cs typeface="Arial" panose="020B0604020202020204" pitchFamily="34" charset="0"/>
                        </a:rPr>
                        <a:t>1: 14 –</a:t>
                      </a:r>
                    </a:p>
                    <a:p>
                      <a:pPr algn="ctr" defTabSz="457200" rtl="1">
                        <a:defRPr sz="1200" b="1">
                          <a:solidFill>
                            <a:srgbClr val="33334D"/>
                          </a:solidFill>
                          <a:sym typeface="Arial"/>
                        </a:defRPr>
                      </a:pPr>
                      <a:r>
                        <a:rPr lang="ar-JO" sz="1800" dirty="0">
                          <a:latin typeface="Arial" panose="020B0604020202020204" pitchFamily="34" charset="0"/>
                          <a:cs typeface="Arial" panose="020B0604020202020204" pitchFamily="34" charset="0"/>
                        </a:rPr>
                        <a:t>2: 12</a:t>
                      </a:r>
                      <a:endParaRPr sz="320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lang="ar-JO" sz="1800" dirty="0">
                          <a:latin typeface="Arial" panose="020B0604020202020204" pitchFamily="34" charset="0"/>
                          <a:cs typeface="Arial" panose="020B0604020202020204" pitchFamily="34" charset="0"/>
                        </a:rPr>
                        <a:t>معارضة</a:t>
                      </a:r>
                    </a:p>
                    <a:p>
                      <a:pPr algn="ctr" defTabSz="457200" rtl="1">
                        <a:defRPr sz="1200" b="1">
                          <a:solidFill>
                            <a:srgbClr val="33334D"/>
                          </a:solidFill>
                          <a:sym typeface="Arial"/>
                        </a:defRPr>
                      </a:pPr>
                      <a:r>
                        <a:rPr lang="ar-JO" sz="1800" dirty="0">
                          <a:latin typeface="Arial" panose="020B0604020202020204" pitchFamily="34" charset="0"/>
                          <a:cs typeface="Arial" panose="020B0604020202020204" pitchFamily="34" charset="0"/>
                        </a:rPr>
                        <a:t>2: 13 –</a:t>
                      </a:r>
                    </a:p>
                    <a:p>
                      <a:pPr algn="ctr" defTabSz="457200" rtl="1">
                        <a:defRPr sz="1200" b="1">
                          <a:solidFill>
                            <a:srgbClr val="33334D"/>
                          </a:solidFill>
                          <a:sym typeface="Arial"/>
                        </a:defRPr>
                      </a:pPr>
                      <a:r>
                        <a:rPr lang="ar-JO" sz="1800" dirty="0">
                          <a:latin typeface="Arial" panose="020B0604020202020204" pitchFamily="34" charset="0"/>
                          <a:cs typeface="Arial" panose="020B0604020202020204" pitchFamily="34" charset="0"/>
                        </a:rPr>
                        <a:t>8: 26</a:t>
                      </a:r>
                      <a:endParaRPr sz="320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dirty="0">
                          <a:latin typeface="Arial" panose="020B0604020202020204" pitchFamily="34" charset="0"/>
                          <a:cs typeface="Arial" panose="020B0604020202020204" pitchFamily="34" charset="0"/>
                        </a:rPr>
                        <a:t> </a:t>
                      </a:r>
                      <a:r>
                        <a:rPr sz="1800" dirty="0" err="1">
                          <a:latin typeface="Arial" panose="020B0604020202020204" pitchFamily="34" charset="0"/>
                          <a:cs typeface="Arial" panose="020B0604020202020204" pitchFamily="34" charset="0"/>
                        </a:rPr>
                        <a:t>توجيهات</a:t>
                      </a:r>
                      <a:endParaRPr lang="ar-JO" sz="180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dirty="0">
                          <a:latin typeface="Arial" panose="020B0604020202020204" pitchFamily="34" charset="0"/>
                          <a:cs typeface="Arial" panose="020B0604020202020204" pitchFamily="34" charset="0"/>
                        </a:rPr>
                        <a:t>8: 27 – </a:t>
                      </a:r>
                    </a:p>
                    <a:p>
                      <a:pPr algn="ctr" defTabSz="457200" rtl="1">
                        <a:defRPr sz="1200" b="1">
                          <a:solidFill>
                            <a:srgbClr val="33334D"/>
                          </a:solidFill>
                          <a:sym typeface="Arial"/>
                        </a:defRPr>
                      </a:pPr>
                      <a:r>
                        <a:rPr lang="ar-JO" sz="1800" dirty="0">
                          <a:latin typeface="Arial" panose="020B0604020202020204" pitchFamily="34" charset="0"/>
                          <a:cs typeface="Arial" panose="020B0604020202020204" pitchFamily="34" charset="0"/>
                        </a:rPr>
                        <a:t>10: 52</a:t>
                      </a:r>
                      <a:endParaRPr sz="320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dirty="0">
                          <a:latin typeface="Arial" panose="020B0604020202020204" pitchFamily="34" charset="0"/>
                          <a:cs typeface="Arial" panose="020B0604020202020204" pitchFamily="34" charset="0"/>
                        </a:rPr>
                        <a:t> </a:t>
                      </a:r>
                      <a:r>
                        <a:rPr sz="1800" dirty="0" err="1">
                          <a:latin typeface="Arial" panose="020B0604020202020204" pitchFamily="34" charset="0"/>
                          <a:cs typeface="Arial" panose="020B0604020202020204" pitchFamily="34" charset="0"/>
                        </a:rPr>
                        <a:t>رف</a:t>
                      </a:r>
                      <a:r>
                        <a:rPr lang="ar-JO" sz="1800" dirty="0">
                          <a:latin typeface="Arial" panose="020B0604020202020204" pitchFamily="34" charset="0"/>
                          <a:cs typeface="Arial" panose="020B0604020202020204" pitchFamily="34" charset="0"/>
                        </a:rPr>
                        <a:t>ْ</a:t>
                      </a:r>
                      <a:r>
                        <a:rPr sz="1800" dirty="0">
                          <a:latin typeface="Arial" panose="020B0604020202020204" pitchFamily="34" charset="0"/>
                          <a:cs typeface="Arial" panose="020B0604020202020204" pitchFamily="34" charset="0"/>
                        </a:rPr>
                        <a:t>ض</a:t>
                      </a:r>
                      <a:endParaRPr sz="320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dirty="0">
                          <a:latin typeface="Arial" panose="020B0604020202020204" pitchFamily="34" charset="0"/>
                          <a:cs typeface="Arial" panose="020B0604020202020204" pitchFamily="34" charset="0"/>
                        </a:rPr>
                        <a:t>11-13</a:t>
                      </a:r>
                      <a:endParaRPr sz="180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200" b="1">
                          <a:solidFill>
                            <a:srgbClr val="33334D"/>
                          </a:solidFill>
                          <a:sym typeface="Arial"/>
                        </a:defRPr>
                      </a:pPr>
                      <a:r>
                        <a:rPr sz="1800" dirty="0">
                          <a:latin typeface="Arial" panose="020B0604020202020204" pitchFamily="34" charset="0"/>
                          <a:cs typeface="Arial" panose="020B0604020202020204" pitchFamily="34" charset="0"/>
                        </a:rPr>
                        <a:t> </a:t>
                      </a:r>
                      <a:r>
                        <a:rPr lang="ar-JO" sz="1800" dirty="0">
                          <a:latin typeface="Arial" panose="020B0604020202020204" pitchFamily="34" charset="0"/>
                          <a:cs typeface="Arial" panose="020B0604020202020204" pitchFamily="34" charset="0"/>
                        </a:rPr>
                        <a:t>آلام المسيح</a:t>
                      </a:r>
                      <a:endParaRPr sz="3200" dirty="0">
                        <a:latin typeface="Arial" panose="020B0604020202020204" pitchFamily="34" charset="0"/>
                        <a:cs typeface="Arial" panose="020B0604020202020204" pitchFamily="34" charset="0"/>
                      </a:endParaRPr>
                    </a:p>
                    <a:p>
                      <a:pPr algn="ctr" defTabSz="457200" rtl="1">
                        <a:defRPr sz="1200" b="1">
                          <a:solidFill>
                            <a:srgbClr val="33334D"/>
                          </a:solidFill>
                          <a:sym typeface="Arial"/>
                        </a:defRPr>
                      </a:pPr>
                      <a:r>
                        <a:rPr lang="ar-JO" sz="1800" dirty="0">
                          <a:latin typeface="Arial" panose="020B0604020202020204" pitchFamily="34" charset="0"/>
                          <a:cs typeface="Arial" panose="020B0604020202020204" pitchFamily="34" charset="0"/>
                        </a:rPr>
                        <a:t>14-15</a:t>
                      </a:r>
                      <a:endParaRPr sz="180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100" b="1">
                          <a:solidFill>
                            <a:srgbClr val="33334D"/>
                          </a:solidFill>
                          <a:sym typeface="Arial"/>
                        </a:defRPr>
                      </a:pPr>
                      <a:r>
                        <a:rPr sz="1600" dirty="0">
                          <a:latin typeface="Arial" panose="020B0604020202020204" pitchFamily="34" charset="0"/>
                          <a:cs typeface="Arial" panose="020B0604020202020204" pitchFamily="34" charset="0"/>
                        </a:rPr>
                        <a:t> </a:t>
                      </a:r>
                      <a:r>
                        <a:rPr sz="1600" dirty="0" err="1">
                          <a:latin typeface="Arial" panose="020B0604020202020204" pitchFamily="34" charset="0"/>
                          <a:cs typeface="Arial" panose="020B0604020202020204" pitchFamily="34" charset="0"/>
                        </a:rPr>
                        <a:t>برهان</a:t>
                      </a:r>
                      <a:r>
                        <a:rPr sz="1600" dirty="0">
                          <a:latin typeface="Arial" panose="020B0604020202020204" pitchFamily="34" charset="0"/>
                          <a:cs typeface="Arial" panose="020B0604020202020204" pitchFamily="34" charset="0"/>
                        </a:rPr>
                        <a:t> </a:t>
                      </a:r>
                    </a:p>
                    <a:p>
                      <a:pPr algn="ctr" defTabSz="457200" rtl="1">
                        <a:defRPr sz="1100" b="1">
                          <a:solidFill>
                            <a:srgbClr val="33334D"/>
                          </a:solidFill>
                          <a:sym typeface="Arial"/>
                        </a:defRPr>
                      </a:pPr>
                      <a:r>
                        <a:rPr lang="ar-JO" sz="1600" dirty="0">
                          <a:latin typeface="Arial" panose="020B0604020202020204" pitchFamily="34" charset="0"/>
                          <a:cs typeface="Arial" panose="020B0604020202020204" pitchFamily="34" charset="0"/>
                        </a:rPr>
                        <a:t>16: 1-8</a:t>
                      </a:r>
                      <a:endParaRPr sz="1600" dirty="0">
                        <a:latin typeface="Arial" panose="020B0604020202020204" pitchFamily="34" charset="0"/>
                        <a:cs typeface="Arial" panose="020B0604020202020204" pitchFamily="34" charset="0"/>
                      </a:endParaRPr>
                    </a:p>
                  </a:txBody>
                  <a:tcPr marL="0" marR="0" marT="0" marB="0" anchor="ctr" horzOverflow="overflow">
                    <a:noFill/>
                  </a:tcPr>
                </a:tc>
                <a:tc>
                  <a:txBody>
                    <a:bodyPr/>
                    <a:lstStyle/>
                    <a:p>
                      <a:pPr algn="ctr" defTabSz="457200" rtl="1">
                        <a:defRPr sz="1100" b="1">
                          <a:solidFill>
                            <a:srgbClr val="33334D"/>
                          </a:solidFill>
                          <a:sym typeface="Arial"/>
                        </a:defRPr>
                      </a:pPr>
                      <a:r>
                        <a:rPr sz="1600" dirty="0" err="1">
                          <a:latin typeface="Arial" panose="020B0604020202020204" pitchFamily="34" charset="0"/>
                          <a:cs typeface="Arial" panose="020B0604020202020204" pitchFamily="34" charset="0"/>
                        </a:rPr>
                        <a:t>الخاتمة</a:t>
                      </a:r>
                      <a:r>
                        <a:rPr sz="1600" dirty="0">
                          <a:latin typeface="Arial" panose="020B0604020202020204" pitchFamily="34" charset="0"/>
                          <a:cs typeface="Arial" panose="020B0604020202020204" pitchFamily="34" charset="0"/>
                        </a:rPr>
                        <a:t> </a:t>
                      </a:r>
                    </a:p>
                    <a:p>
                      <a:pPr algn="ctr" defTabSz="457200" rtl="1">
                        <a:defRPr sz="1100" b="1">
                          <a:solidFill>
                            <a:srgbClr val="33334D"/>
                          </a:solidFill>
                          <a:sym typeface="Arial"/>
                        </a:defRPr>
                      </a:pPr>
                      <a:r>
                        <a:rPr lang="ar-JO" sz="1600" dirty="0">
                          <a:latin typeface="Arial" panose="020B0604020202020204" pitchFamily="34" charset="0"/>
                          <a:cs typeface="Arial" panose="020B0604020202020204" pitchFamily="34" charset="0"/>
                        </a:rPr>
                        <a:t>16: 9-20</a:t>
                      </a:r>
                      <a:endParaRPr sz="1600" dirty="0">
                        <a:latin typeface="Arial" panose="020B0604020202020204" pitchFamily="34" charset="0"/>
                        <a:cs typeface="Arial" panose="020B0604020202020204" pitchFamily="34" charset="0"/>
                      </a:endParaRPr>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latin typeface="Arial" panose="020B0604020202020204" pitchFamily="34" charset="0"/>
                          <a:cs typeface="Arial" panose="020B0604020202020204" pitchFamily="34" charset="0"/>
                          <a:sym typeface="Arial"/>
                        </a:rPr>
                        <a:t>على</a:t>
                      </a:r>
                      <a:r>
                        <a:rPr sz="2000" b="1"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latin typeface="Arial" panose="020B0604020202020204" pitchFamily="34" charset="0"/>
                          <a:cs typeface="Arial" panose="020B0604020202020204" pitchFamily="34" charset="0"/>
                          <a:sym typeface="Arial"/>
                        </a:rPr>
                        <a:t>سلطان</a:t>
                      </a:r>
                      <a:r>
                        <a:rPr sz="2000" b="1"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latin typeface="Arial" panose="020B0604020202020204" pitchFamily="34" charset="0"/>
                          <a:cs typeface="Arial" panose="020B0604020202020204" pitchFamily="34" charset="0"/>
                          <a:sym typeface="Arial"/>
                        </a:rPr>
                        <a:t>المسيح</a:t>
                      </a:r>
                      <a:endParaRPr sz="2000" b="1"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dirty="0" err="1">
                          <a:solidFill>
                            <a:srgbClr val="33334D"/>
                          </a:solidFill>
                          <a:latin typeface="Arial" panose="020B0604020202020204" pitchFamily="34" charset="0"/>
                          <a:cs typeface="Arial" panose="020B0604020202020204" pitchFamily="34" charset="0"/>
                          <a:sym typeface="Arial"/>
                        </a:rPr>
                        <a:t>التوتر</a:t>
                      </a:r>
                      <a:r>
                        <a:rPr sz="2000" b="1"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latin typeface="Arial" panose="020B0604020202020204" pitchFamily="34" charset="0"/>
                          <a:cs typeface="Arial" panose="020B0604020202020204" pitchFamily="34" charset="0"/>
                          <a:sym typeface="Arial"/>
                        </a:rPr>
                        <a:t>بين</a:t>
                      </a:r>
                      <a:r>
                        <a:rPr sz="2000" b="1"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latin typeface="Arial" panose="020B0604020202020204" pitchFamily="34" charset="0"/>
                          <a:cs typeface="Arial" panose="020B0604020202020204" pitchFamily="34" charset="0"/>
                          <a:sym typeface="Arial"/>
                        </a:rPr>
                        <a:t>الس</a:t>
                      </a:r>
                      <a:r>
                        <a:rPr lang="ar-JO" sz="2000" b="1" dirty="0">
                          <a:solidFill>
                            <a:srgbClr val="33334D"/>
                          </a:solidFill>
                          <a:latin typeface="Arial" panose="020B0604020202020204" pitchFamily="34" charset="0"/>
                          <a:cs typeface="Arial" panose="020B0604020202020204" pitchFamily="34" charset="0"/>
                          <a:sym typeface="Arial"/>
                        </a:rPr>
                        <a:t>ُ</a:t>
                      </a:r>
                      <a:r>
                        <a:rPr sz="2000" b="1" dirty="0">
                          <a:solidFill>
                            <a:srgbClr val="33334D"/>
                          </a:solidFill>
                          <a:latin typeface="Arial" panose="020B0604020202020204" pitchFamily="34" charset="0"/>
                          <a:cs typeface="Arial" panose="020B0604020202020204" pitchFamily="34" charset="0"/>
                          <a:sym typeface="Arial"/>
                        </a:rPr>
                        <a:t>ل</a:t>
                      </a:r>
                      <a:r>
                        <a:rPr lang="ar-JO" sz="2000" b="1" dirty="0">
                          <a:solidFill>
                            <a:srgbClr val="33334D"/>
                          </a:solidFill>
                          <a:latin typeface="Arial" panose="020B0604020202020204" pitchFamily="34" charset="0"/>
                          <a:cs typeface="Arial" panose="020B0604020202020204" pitchFamily="34" charset="0"/>
                          <a:sym typeface="Arial"/>
                        </a:rPr>
                        <a:t>ْ</a:t>
                      </a:r>
                      <a:r>
                        <a:rPr sz="2000" b="1" dirty="0" err="1">
                          <a:solidFill>
                            <a:srgbClr val="33334D"/>
                          </a:solidFill>
                          <a:latin typeface="Arial" panose="020B0604020202020204" pitchFamily="34" charset="0"/>
                          <a:cs typeface="Arial" panose="020B0604020202020204" pitchFamily="34" charset="0"/>
                          <a:sym typeface="Arial"/>
                        </a:rPr>
                        <a:t>طة</a:t>
                      </a:r>
                      <a:r>
                        <a:rPr sz="2000" b="1"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latin typeface="Arial" panose="020B0604020202020204" pitchFamily="34" charset="0"/>
                          <a:cs typeface="Arial" panose="020B0604020202020204" pitchFamily="34" charset="0"/>
                          <a:sym typeface="Arial"/>
                        </a:rPr>
                        <a:t>والخدمة</a:t>
                      </a:r>
                      <a:r>
                        <a:rPr sz="2000" b="1"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tc>
                <a:tc gridSpan="4">
                  <a:txBody>
                    <a:bodyPr/>
                    <a:lstStyle/>
                    <a:p>
                      <a:pPr algn="ctr" defTabSz="457200">
                        <a:defRPr sz="1800">
                          <a:solidFill>
                            <a:srgbClr val="000000"/>
                          </a:solidFill>
                        </a:defRPr>
                      </a:pPr>
                      <a:r>
                        <a:rPr sz="2000" b="1" dirty="0" err="1">
                          <a:solidFill>
                            <a:srgbClr val="33334D"/>
                          </a:solidFill>
                          <a:latin typeface="Arial" panose="020B0604020202020204" pitchFamily="34" charset="0"/>
                          <a:cs typeface="Arial" panose="020B0604020202020204" pitchFamily="34" charset="0"/>
                          <a:sym typeface="Arial"/>
                        </a:rPr>
                        <a:t>التأكيد</a:t>
                      </a:r>
                      <a:r>
                        <a:rPr sz="2000" b="1"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latin typeface="Arial" panose="020B0604020202020204" pitchFamily="34" charset="0"/>
                          <a:cs typeface="Arial" panose="020B0604020202020204" pitchFamily="34" charset="0"/>
                          <a:sym typeface="Arial"/>
                        </a:rPr>
                        <a:t>على</a:t>
                      </a:r>
                      <a:r>
                        <a:rPr sz="2000" b="1"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latin typeface="Arial" panose="020B0604020202020204" pitchFamily="34" charset="0"/>
                          <a:cs typeface="Arial" panose="020B0604020202020204" pitchFamily="34" charset="0"/>
                          <a:sym typeface="Arial"/>
                        </a:rPr>
                        <a:t>المسيح</a:t>
                      </a:r>
                      <a:r>
                        <a:rPr sz="2000" b="1"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latin typeface="Arial" panose="020B0604020202020204" pitchFamily="34" charset="0"/>
                          <a:cs typeface="Arial" panose="020B0604020202020204" pitchFamily="34" charset="0"/>
                          <a:sym typeface="Arial"/>
                        </a:rPr>
                        <a:t>العبد</a:t>
                      </a:r>
                      <a:endParaRPr sz="2000" b="1"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dirty="0">
                          <a:solidFill>
                            <a:srgbClr val="33334D"/>
                          </a:solidFill>
                          <a:latin typeface="Arial" panose="020B0604020202020204" pitchFamily="34" charset="0"/>
                          <a:cs typeface="Arial" panose="020B0604020202020204" pitchFamily="34" charset="0"/>
                          <a:sym typeface="Arial"/>
                        </a:rPr>
                        <a:t>٣ </a:t>
                      </a:r>
                      <a:r>
                        <a:rPr lang="ar-JO" sz="2000" b="1"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latin typeface="Arial" panose="020B0604020202020204" pitchFamily="34" charset="0"/>
                          <a:cs typeface="Arial" panose="020B0604020202020204" pitchFamily="34" charset="0"/>
                          <a:sym typeface="Arial"/>
                        </a:rPr>
                        <a:t>سنوات</a:t>
                      </a:r>
                      <a:r>
                        <a:rPr sz="2000" b="1"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dirty="0">
                          <a:solidFill>
                            <a:srgbClr val="33334D"/>
                          </a:solidFill>
                          <a:latin typeface="Arial" panose="020B0604020202020204" pitchFamily="34" charset="0"/>
                          <a:cs typeface="Arial" panose="020B0604020202020204" pitchFamily="34" charset="0"/>
                          <a:sym typeface="Arial"/>
                        </a:rPr>
                        <a:t>٦ </a:t>
                      </a:r>
                      <a:r>
                        <a:rPr lang="ar-JO" sz="2000" b="1"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latin typeface="Arial" panose="020B0604020202020204" pitchFamily="34" charset="0"/>
                          <a:cs typeface="Arial" panose="020B0604020202020204" pitchFamily="34" charset="0"/>
                          <a:sym typeface="Arial"/>
                        </a:rPr>
                        <a:t>أشهر</a:t>
                      </a:r>
                      <a:r>
                        <a:rPr sz="2000" b="1" dirty="0">
                          <a:solidFill>
                            <a:srgbClr val="33334D"/>
                          </a:solidFill>
                          <a:latin typeface="Arial" panose="020B0604020202020204" pitchFamily="34" charset="0"/>
                          <a:cs typeface="Arial" panose="020B0604020202020204" pitchFamily="34" charset="0"/>
                          <a:sym typeface="Arial"/>
                        </a:rPr>
                        <a:t> </a:t>
                      </a:r>
                    </a:p>
                  </a:txBody>
                  <a:tcPr marL="45720" marR="45720" anchor="ctr" horzOverflow="overflow">
                    <a:noFill/>
                  </a:tcPr>
                </a:tc>
                <a:tc gridSpan="4">
                  <a:txBody>
                    <a:bodyPr/>
                    <a:lstStyle/>
                    <a:p>
                      <a:pPr algn="ctr" defTabSz="457200">
                        <a:defRPr sz="1800">
                          <a:solidFill>
                            <a:srgbClr val="000000"/>
                          </a:solidFill>
                        </a:defRPr>
                      </a:pPr>
                      <a:r>
                        <a:rPr sz="2000" b="1" dirty="0">
                          <a:solidFill>
                            <a:srgbClr val="33334D"/>
                          </a:solidFill>
                          <a:latin typeface="Arial" panose="020B0604020202020204" pitchFamily="34" charset="0"/>
                          <a:cs typeface="Arial" panose="020B0604020202020204" pitchFamily="34" charset="0"/>
                          <a:sym typeface="Arial"/>
                        </a:rPr>
                        <a:t>٨</a:t>
                      </a:r>
                      <a:r>
                        <a:rPr lang="ar-JO" sz="2000" b="1" dirty="0">
                          <a:solidFill>
                            <a:srgbClr val="33334D"/>
                          </a:solidFill>
                          <a:latin typeface="Arial" panose="020B0604020202020204" pitchFamily="34" charset="0"/>
                          <a:cs typeface="Arial" panose="020B0604020202020204" pitchFamily="34" charset="0"/>
                          <a:sym typeface="Arial"/>
                        </a:rPr>
                        <a:t> </a:t>
                      </a:r>
                      <a:r>
                        <a:rPr sz="2000" b="1" dirty="0" err="1">
                          <a:solidFill>
                            <a:srgbClr val="33334D"/>
                          </a:solidFill>
                          <a:latin typeface="Arial" panose="020B0604020202020204" pitchFamily="34" charset="0"/>
                          <a:cs typeface="Arial" panose="020B0604020202020204" pitchFamily="34" charset="0"/>
                          <a:sym typeface="Arial"/>
                        </a:rPr>
                        <a:t>أيام</a:t>
                      </a:r>
                      <a:endParaRPr sz="2000" b="1"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dirty="0" err="1">
                          <a:solidFill>
                            <a:srgbClr val="33334D"/>
                          </a:solidFill>
                          <a:latin typeface="Arial" panose="020B0604020202020204" pitchFamily="34" charset="0"/>
                          <a:cs typeface="Arial" panose="020B0604020202020204" pitchFamily="34" charset="0"/>
                          <a:sym typeface="Arial"/>
                        </a:rPr>
                        <a:t>روما</a:t>
                      </a:r>
                      <a:endParaRPr sz="2000" b="1" dirty="0">
                        <a:solidFill>
                          <a:srgbClr val="33334D"/>
                        </a:solidFill>
                        <a:latin typeface="Arial" panose="020B0604020202020204" pitchFamily="34" charset="0"/>
                        <a:cs typeface="Arial" panose="020B0604020202020204" pitchFamily="34" charset="0"/>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dirty="0" err="1">
                          <a:solidFill>
                            <a:srgbClr val="33334D"/>
                          </a:solidFill>
                          <a:latin typeface="Arial" panose="020B0604020202020204" pitchFamily="34" charset="0"/>
                          <a:cs typeface="Arial" panose="020B0604020202020204" pitchFamily="34" charset="0"/>
                          <a:sym typeface="Arial"/>
                        </a:rPr>
                        <a:t>كُت</a:t>
                      </a:r>
                      <a:r>
                        <a:rPr lang="ar-JO" sz="2000" b="1" dirty="0">
                          <a:solidFill>
                            <a:srgbClr val="33334D"/>
                          </a:solidFill>
                          <a:latin typeface="Arial" panose="020B0604020202020204" pitchFamily="34" charset="0"/>
                          <a:cs typeface="Arial" panose="020B0604020202020204" pitchFamily="34" charset="0"/>
                          <a:sym typeface="Arial"/>
                        </a:rPr>
                        <a:t>ِ</a:t>
                      </a:r>
                      <a:r>
                        <a:rPr sz="2000" b="1" dirty="0">
                          <a:solidFill>
                            <a:srgbClr val="33334D"/>
                          </a:solidFill>
                          <a:latin typeface="Arial" panose="020B0604020202020204" pitchFamily="34" charset="0"/>
                          <a:cs typeface="Arial" panose="020B0604020202020204" pitchFamily="34" charset="0"/>
                          <a:sym typeface="Arial"/>
                        </a:rPr>
                        <a:t>ب</a:t>
                      </a:r>
                      <a:r>
                        <a:rPr lang="ar-JO" sz="2000" b="1" dirty="0">
                          <a:solidFill>
                            <a:srgbClr val="33334D"/>
                          </a:solidFill>
                          <a:latin typeface="Arial" panose="020B0604020202020204" pitchFamily="34" charset="0"/>
                          <a:cs typeface="Arial" panose="020B0604020202020204" pitchFamily="34" charset="0"/>
                          <a:sym typeface="Arial"/>
                        </a:rPr>
                        <a:t> في أثناء الفترة الزمنية ما بين</a:t>
                      </a:r>
                      <a:r>
                        <a:rPr sz="2000" b="1" dirty="0">
                          <a:solidFill>
                            <a:srgbClr val="33334D"/>
                          </a:solidFill>
                          <a:latin typeface="Arial" panose="020B0604020202020204" pitchFamily="34" charset="0"/>
                          <a:cs typeface="Arial" panose="020B0604020202020204" pitchFamily="34" charset="0"/>
                          <a:sym typeface="Arial"/>
                        </a:rPr>
                        <a:t> ٦٤ - ٦٨ م 
</a:t>
                      </a:r>
                      <a:r>
                        <a:rPr sz="2000" b="1" dirty="0" err="1">
                          <a:solidFill>
                            <a:srgbClr val="33334D"/>
                          </a:solidFill>
                          <a:latin typeface="Arial" panose="020B0604020202020204" pitchFamily="34" charset="0"/>
                          <a:cs typeface="Arial" panose="020B0604020202020204" pitchFamily="34" charset="0"/>
                          <a:sym typeface="Arial"/>
                        </a:rPr>
                        <a:t>يُغط</a:t>
                      </a:r>
                      <a:r>
                        <a:rPr lang="ar-JO" sz="2000" b="1" dirty="0">
                          <a:solidFill>
                            <a:srgbClr val="33334D"/>
                          </a:solidFill>
                          <a:latin typeface="Arial" panose="020B0604020202020204" pitchFamily="34" charset="0"/>
                          <a:cs typeface="Arial" panose="020B0604020202020204" pitchFamily="34" charset="0"/>
                          <a:sym typeface="Arial"/>
                        </a:rPr>
                        <a:t>ِّ</a:t>
                      </a:r>
                      <a:r>
                        <a:rPr sz="2000" b="1" dirty="0">
                          <a:solidFill>
                            <a:srgbClr val="33334D"/>
                          </a:solidFill>
                          <a:latin typeface="Arial" panose="020B0604020202020204" pitchFamily="34" charset="0"/>
                          <a:cs typeface="Arial" panose="020B0604020202020204" pitchFamily="34" charset="0"/>
                          <a:sym typeface="Arial"/>
                        </a:rPr>
                        <a:t>ي</a:t>
                      </a:r>
                      <a:r>
                        <a:rPr lang="ar-JO" sz="2000" b="1" dirty="0">
                          <a:solidFill>
                            <a:srgbClr val="33334D"/>
                          </a:solidFill>
                          <a:latin typeface="Arial" panose="020B0604020202020204" pitchFamily="34" charset="0"/>
                          <a:cs typeface="Arial" panose="020B0604020202020204" pitchFamily="34" charset="0"/>
                          <a:sym typeface="Arial"/>
                        </a:rPr>
                        <a:t> الفترة الزمنية ما بين</a:t>
                      </a:r>
                      <a:r>
                        <a:rPr sz="2000" b="1" dirty="0">
                          <a:solidFill>
                            <a:srgbClr val="33334D"/>
                          </a:solidFill>
                          <a:latin typeface="Arial" panose="020B0604020202020204" pitchFamily="34" charset="0"/>
                          <a:cs typeface="Arial" panose="020B0604020202020204" pitchFamily="34" charset="0"/>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188640"/>
            <a:ext cx="3816426" cy="484188"/>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2" name="Text Box 50">
            <a:extLst>
              <a:ext uri="{FF2B5EF4-FFF2-40B4-BE49-F238E27FC236}">
                <a16:creationId xmlns:a16="http://schemas.microsoft.com/office/drawing/2014/main" id="{B1BE8A0E-352D-4BB2-2E3E-5F8893B8206F}"/>
              </a:ext>
            </a:extLst>
          </p:cNvPr>
          <p:cNvSpPr txBox="1"/>
          <p:nvPr/>
        </p:nvSpPr>
        <p:spPr>
          <a:xfrm rot="20172581">
            <a:off x="3908455" y="2103692"/>
            <a:ext cx="4927492" cy="1754145"/>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lvl1pPr algn="ctr">
              <a:defRPr sz="3600" b="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عارَضَ الكثيرون يسوع- ولذلك نحن أيضًا سنواجه المعارضة (2: 13- 8: 26)</a:t>
            </a:r>
            <a:endParaRPr kumimoji="0" sz="36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3740248114"/>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2"/>
                                        </p:tgtEl>
                                        <p:attrNameLst>
                                          <p:attrName>style.visibility</p:attrName>
                                        </p:attrNameLst>
                                      </p:cBhvr>
                                      <p:to>
                                        <p:strVal val="visible"/>
                                      </p:to>
                                    </p:set>
                                    <p:anim calcmode="lin" valueType="num">
                                      <p:cBhvr>
                                        <p:cTn id="13" dur="500" fill="hold"/>
                                        <p:tgtEl>
                                          <p:spTgt spid="2"/>
                                        </p:tgtEl>
                                        <p:attrNameLst>
                                          <p:attrName>ppt_x</p:attrName>
                                        </p:attrNameLst>
                                      </p:cBhvr>
                                      <p:tavLst>
                                        <p:tav tm="0">
                                          <p:val>
                                            <p:strVal val="#ppt_x"/>
                                          </p:val>
                                        </p:tav>
                                        <p:tav tm="100000">
                                          <p:val>
                                            <p:strVal val="#ppt_x"/>
                                          </p:val>
                                        </p:tav>
                                      </p:tavLst>
                                    </p:anim>
                                    <p:anim calcmode="lin" valueType="num">
                                      <p:cBhvr>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2" grpId="0" animBg="1" advAuto="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47"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a:p>
        </p:txBody>
      </p:sp>
      <p:sp>
        <p:nvSpPr>
          <p:cNvPr id="5548"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3</a:t>
            </a:r>
            <a:endParaRPr dirty="0">
              <a:solidFill>
                <a:srgbClr val="FFFFFF"/>
              </a:solidFill>
            </a:endParaRPr>
          </a:p>
        </p:txBody>
      </p:sp>
    </p:spTree>
  </p:cSld>
  <p:clrMapOvr>
    <a:masterClrMapping/>
  </p:clrMapOvr>
  <p:transition spd="med"/>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5942765E-E271-BA45-93A2-CE666A8B1471}"/>
              </a:ext>
            </a:extLst>
          </p:cNvPr>
          <p:cNvSpPr txBox="1">
            <a:spLocks noChangeArrowheads="1"/>
          </p:cNvSpPr>
          <p:nvPr/>
        </p:nvSpPr>
        <p:spPr bwMode="auto">
          <a:xfrm>
            <a:off x="35496" y="4005064"/>
            <a:ext cx="9144000" cy="285293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٢ فَصَارُوا يُرَاقِبُونَهُ: هَلْ يَشْفِيهِ فِي السَّبْتِ؟ لِكَيْ يَشْتَكُوا عَلَيْهِ.</a:t>
            </a:r>
            <a:endParaRPr kumimoji="0" lang="en-US"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٣ : ١-٢ </a:t>
            </a:r>
          </a:p>
        </p:txBody>
      </p:sp>
      <p:sp>
        <p:nvSpPr>
          <p:cNvPr id="5" name="Rectangle 2">
            <a:extLst>
              <a:ext uri="{FF2B5EF4-FFF2-40B4-BE49-F238E27FC236}">
                <a16:creationId xmlns:a16="http://schemas.microsoft.com/office/drawing/2014/main" id="{3EAE1923-5258-1142-9489-091E1BEFC6B0}"/>
              </a:ext>
            </a:extLst>
          </p:cNvPr>
          <p:cNvSpPr txBox="1">
            <a:spLocks noChangeArrowheads="1"/>
          </p:cNvSpPr>
          <p:nvPr/>
        </p:nvSpPr>
        <p:spPr bwMode="auto">
          <a:xfrm>
            <a:off x="-10224" y="25152"/>
            <a:ext cx="9144000" cy="18196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ثُمَّ دَخَلَ أَيْضاً إِلَى الْمَجْمَعِ وَكَانَ هُنَاكَ رَجُلٌ يَدُهُ يَابِسَةٌ.</a:t>
            </a:r>
            <a:endParaRPr kumimoji="0" lang="en-US"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3862720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a:extLst>
              <a:ext uri="{FF2B5EF4-FFF2-40B4-BE49-F238E27FC236}">
                <a16:creationId xmlns:a16="http://schemas.microsoft.com/office/drawing/2014/main" id="{BB7C780B-B0F2-4345-AD5F-DEC9A0EEC77D}"/>
              </a:ext>
            </a:extLst>
          </p:cNvPr>
          <p:cNvSpPr>
            <a:spLocks noGrp="1"/>
          </p:cNvSpPr>
          <p:nvPr>
            <p:ph type="title" idx="4294967295"/>
          </p:nvPr>
        </p:nvSpPr>
        <p:spPr>
          <a:xfrm>
            <a:off x="-8370" y="-1107504"/>
            <a:ext cx="5786028" cy="802686"/>
          </a:xfrm>
          <a:noFill/>
        </p:spPr>
        <p:txBody>
          <a:bodyPr wrap="square" lIns="91389" tIns="45695" rIns="91389" bIns="45695">
            <a:spAutoFit/>
          </a:bodyPr>
          <a:lstStyle/>
          <a:p>
            <a:pPr eaLnBrk="0" hangingPunct="0"/>
            <a:r>
              <a:rPr lang="en-US" sz="3200" b="1" kern="1200" dirty="0">
                <a:solidFill>
                  <a:srgbClr val="FFFFFF"/>
                </a:solidFill>
                <a:effectLst>
                  <a:glow rad="228600">
                    <a:srgbClr val="000000">
                      <a:alpha val="75000"/>
                    </a:srgbClr>
                  </a:glow>
                  <a:outerShdw blurRad="50800" dist="88900" dir="2700000" algn="tl" rotWithShape="0">
                    <a:srgbClr val="000000"/>
                  </a:outerShdw>
                </a:effectLst>
                <a:latin typeface="Arial" charset="0"/>
                <a:ea typeface="ＭＳ Ｐゴシック" charset="0"/>
              </a:rPr>
              <a:t>Mark 3:20-21 NLT</a:t>
            </a:r>
          </a:p>
        </p:txBody>
      </p:sp>
      <p:sp>
        <p:nvSpPr>
          <p:cNvPr id="4" name="TextBox 3">
            <a:extLst>
              <a:ext uri="{FF2B5EF4-FFF2-40B4-BE49-F238E27FC236}">
                <a16:creationId xmlns:a16="http://schemas.microsoft.com/office/drawing/2014/main" id="{8FA8E0BF-D9E5-C242-949C-6DE91DD144E5}"/>
              </a:ext>
            </a:extLst>
          </p:cNvPr>
          <p:cNvSpPr txBox="1"/>
          <p:nvPr/>
        </p:nvSpPr>
        <p:spPr>
          <a:xfrm>
            <a:off x="32544" y="3717032"/>
            <a:ext cx="9144000" cy="2062052"/>
          </a:xfrm>
          <a:prstGeom prst="rect">
            <a:avLst/>
          </a:prstGeom>
          <a:noFill/>
        </p:spPr>
        <p:txBody>
          <a:bodyPr wrap="square" lIns="91389" tIns="45695" rIns="91389" bIns="45695">
            <a:spAutoFit/>
          </a:body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SA" sz="3200" b="1" i="0"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cs typeface="Arial"/>
                <a:sym typeface="Arial"/>
              </a:rPr>
              <a:t>مرقس ٣ : ٢٠-٢١</a:t>
            </a:r>
            <a:endParaRPr kumimoji="0" lang="en-US" sz="3200" b="1" i="0"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cs typeface="Arial"/>
              <a:sym typeface="Arial"/>
            </a:endParaRPr>
          </a:p>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ar-SA" sz="3200" b="1" i="0"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cs typeface="Arial"/>
              <a:sym typeface="Arial"/>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SA" sz="3200" b="1" i="0"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cs typeface="Arial"/>
                <a:sym typeface="Arial"/>
              </a:rPr>
              <a:t>٢٠ فَاجْتَمَعَ أَيْضاً جَمْعٌ حَتَّى لَمْ يَقْدِرُوا وَلاَ عَلَى أَكْلِ خُبْزٍ.</a:t>
            </a:r>
            <a:br>
              <a:rPr kumimoji="0" lang="en-US" sz="3200" b="1" i="0"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cs typeface="Arial"/>
                <a:sym typeface="Arial"/>
              </a:rPr>
            </a:br>
            <a:r>
              <a:rPr kumimoji="0" lang="ar-SA" sz="3200" b="1" i="0" u="none" strike="noStrike" kern="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charset="0"/>
                <a:cs typeface="Arial"/>
                <a:sym typeface="Arial"/>
              </a:rPr>
              <a:t> ٢١ وَلَمَّا سَمِعَ أَقْرِبَاؤُهُ خَرَجُوا لِيُمْسِكُوهُ لأَنَّهُمْ قَالُوا: «إِنَّهُ مُخْتَلٌّ!». </a:t>
            </a:r>
          </a:p>
        </p:txBody>
      </p:sp>
    </p:spTree>
    <p:extLst>
      <p:ext uri="{BB962C8B-B14F-4D97-AF65-F5344CB8AC3E}">
        <p14:creationId xmlns:p14="http://schemas.microsoft.com/office/powerpoint/2010/main" val="29691357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3" y="-26988"/>
            <a:ext cx="9215438" cy="6884988"/>
          </a:xfrm>
          <a:prstGeom prst="rect">
            <a:avLst/>
          </a:prstGeom>
          <a:gradFill flip="none" rotWithShape="1">
            <a:gsLst>
              <a:gs pos="0">
                <a:srgbClr val="000090"/>
              </a:gs>
              <a:gs pos="100000">
                <a:srgbClr val="010101"/>
              </a:gs>
            </a:gsLst>
            <a:path path="circle">
              <a:fillToRect l="50000" t="50000" r="50000" b="50000"/>
            </a:path>
            <a:tileRect/>
          </a:gradFill>
          <a:ln w="9525" cap="flat" cmpd="sng" algn="ctr">
            <a:noFill/>
            <a:prstDash val="solid"/>
            <a:round/>
            <a:headEnd type="none" w="med" len="med"/>
            <a:tailEnd type="none" w="med" len="med"/>
          </a:ln>
          <a:effectLst/>
        </p:spPr>
        <p:txBody>
          <a:bodyPr lIns="91261" tIns="45631" rIns="91261" bIns="4563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06" name="Rectangle 2"/>
          <p:cNvSpPr>
            <a:spLocks noGrp="1" noChangeArrowheads="1"/>
          </p:cNvSpPr>
          <p:nvPr>
            <p:ph type="ctrTitle"/>
          </p:nvPr>
        </p:nvSpPr>
        <p:spPr>
          <a:xfrm>
            <a:off x="-144016" y="-27384"/>
            <a:ext cx="9396536"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latin typeface="Arial" panose="020B0604020202020204" pitchFamily="34" charset="0"/>
                <a:cs typeface="Arial" panose="020B0604020202020204" pitchFamily="34" charset="0"/>
              </a:rPr>
              <a:t>اضطهاد مدينة المسيح له</a:t>
            </a:r>
            <a:endParaRPr kumimoji="1" lang="en-US" sz="3600" dirty="0">
              <a:solidFill>
                <a:schemeClr val="tx1"/>
              </a:solidFill>
              <a:latin typeface="Arial" panose="020B0604020202020204" pitchFamily="34" charset="0"/>
              <a:cs typeface="Arial" panose="020B0604020202020204" pitchFamily="34" charset="0"/>
            </a:endParaRPr>
          </a:p>
        </p:txBody>
      </p:sp>
      <p:sp>
        <p:nvSpPr>
          <p:cNvPr id="507922" name="Text Box 18"/>
          <p:cNvSpPr txBox="1">
            <a:spLocks noChangeArrowheads="1"/>
          </p:cNvSpPr>
          <p:nvPr/>
        </p:nvSpPr>
        <p:spPr bwMode="auto">
          <a:xfrm>
            <a:off x="71439" y="4941905"/>
            <a:ext cx="9037637" cy="830817"/>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أليس هذا هو النجار ابن مريم وأخو يعقوب ويوسي ويهوذا وسمعان أو ليست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أخواته</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ههنا عندنا فكانوا يعثرون به (مرقس 6: 3)</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31" name="Text Box 27"/>
          <p:cNvSpPr txBox="1">
            <a:spLocks noChangeArrowheads="1"/>
          </p:cNvSpPr>
          <p:nvPr/>
        </p:nvSpPr>
        <p:spPr bwMode="auto">
          <a:xfrm>
            <a:off x="5508625" y="1125576"/>
            <a:ext cx="267537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الرجال باللون الأبيض</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32" name="Text Box 28"/>
          <p:cNvSpPr txBox="1">
            <a:spLocks noChangeArrowheads="1"/>
          </p:cNvSpPr>
          <p:nvPr/>
        </p:nvSpPr>
        <p:spPr bwMode="auto">
          <a:xfrm>
            <a:off x="5508663" y="1557376"/>
            <a:ext cx="262728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النساء باللون الأصفر</a:t>
            </a:r>
            <a:endParaRPr kumimoji="0" lang="en-US" sz="20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grpSp>
        <p:nvGrpSpPr>
          <p:cNvPr id="10" name="Group 9"/>
          <p:cNvGrpSpPr>
            <a:grpSpLocks/>
          </p:cNvGrpSpPr>
          <p:nvPr/>
        </p:nvGrpSpPr>
        <p:grpSpPr bwMode="auto">
          <a:xfrm>
            <a:off x="1054138" y="2565465"/>
            <a:ext cx="8270875" cy="1655110"/>
            <a:chOff x="909936" y="2564904"/>
            <a:chExt cx="8270576" cy="1655528"/>
          </a:xfrm>
        </p:grpSpPr>
        <p:sp>
          <p:nvSpPr>
            <p:cNvPr id="507912" name="Text Box 8"/>
            <p:cNvSpPr txBox="1">
              <a:spLocks noChangeArrowheads="1"/>
            </p:cNvSpPr>
            <p:nvPr/>
          </p:nvSpPr>
          <p:spPr bwMode="auto">
            <a:xfrm>
              <a:off x="2195765" y="3284225"/>
              <a:ext cx="1944618"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يوسف</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7914" name="Text Box 10"/>
            <p:cNvSpPr txBox="1">
              <a:spLocks noChangeArrowheads="1"/>
            </p:cNvSpPr>
            <p:nvPr/>
          </p:nvSpPr>
          <p:spPr bwMode="auto">
            <a:xfrm>
              <a:off x="3419683" y="3697080"/>
              <a:ext cx="1873182"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يهوذا</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7924" name="Text Box 20"/>
            <p:cNvSpPr txBox="1">
              <a:spLocks noChangeArrowheads="1"/>
            </p:cNvSpPr>
            <p:nvPr/>
          </p:nvSpPr>
          <p:spPr bwMode="auto">
            <a:xfrm>
              <a:off x="909936" y="3697080"/>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يعقوب</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7908" name="Line 4"/>
            <p:cNvSpPr>
              <a:spLocks noChangeShapeType="1"/>
            </p:cNvSpPr>
            <p:nvPr/>
          </p:nvSpPr>
          <p:spPr bwMode="auto">
            <a:xfrm>
              <a:off x="1956061" y="2980935"/>
              <a:ext cx="6216425" cy="1587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1" name="Line 7"/>
            <p:cNvSpPr>
              <a:spLocks noChangeShapeType="1"/>
            </p:cNvSpPr>
            <p:nvPr/>
          </p:nvSpPr>
          <p:spPr bwMode="auto">
            <a:xfrm>
              <a:off x="5597655"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3" name="Line 9"/>
            <p:cNvSpPr>
              <a:spLocks noChangeShapeType="1"/>
            </p:cNvSpPr>
            <p:nvPr/>
          </p:nvSpPr>
          <p:spPr bwMode="auto">
            <a:xfrm>
              <a:off x="8172486"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1" name="Line 17"/>
            <p:cNvSpPr>
              <a:spLocks noChangeShapeType="1"/>
            </p:cNvSpPr>
            <p:nvPr/>
          </p:nvSpPr>
          <p:spPr bwMode="auto">
            <a:xfrm>
              <a:off x="3129181" y="2564904"/>
              <a:ext cx="3175" cy="817771"/>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8"/>
            <p:cNvSpPr txBox="1">
              <a:spLocks noChangeArrowheads="1"/>
            </p:cNvSpPr>
            <p:nvPr/>
          </p:nvSpPr>
          <p:spPr bwMode="auto">
            <a:xfrm>
              <a:off x="5796084" y="3697080"/>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أخت 1</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0"/>
            <p:cNvSpPr txBox="1">
              <a:spLocks noChangeArrowheads="1"/>
            </p:cNvSpPr>
            <p:nvPr/>
          </p:nvSpPr>
          <p:spPr bwMode="auto">
            <a:xfrm>
              <a:off x="7164460" y="3284225"/>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أخت 2</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20"/>
            <p:cNvSpPr txBox="1">
              <a:spLocks noChangeArrowheads="1"/>
            </p:cNvSpPr>
            <p:nvPr/>
          </p:nvSpPr>
          <p:spPr bwMode="auto">
            <a:xfrm>
              <a:off x="4581691" y="3284225"/>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سمعان</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1" name="Line 7"/>
            <p:cNvSpPr>
              <a:spLocks noChangeShapeType="1"/>
            </p:cNvSpPr>
            <p:nvPr/>
          </p:nvSpPr>
          <p:spPr bwMode="auto">
            <a:xfrm>
              <a:off x="4427709" y="2980935"/>
              <a:ext cx="0" cy="72090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 name="Line 9"/>
            <p:cNvSpPr>
              <a:spLocks noChangeShapeType="1"/>
            </p:cNvSpPr>
            <p:nvPr/>
          </p:nvSpPr>
          <p:spPr bwMode="auto">
            <a:xfrm>
              <a:off x="6875545" y="2980935"/>
              <a:ext cx="0" cy="792364"/>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3" name="Line 19"/>
            <p:cNvSpPr>
              <a:spLocks noChangeShapeType="1"/>
            </p:cNvSpPr>
            <p:nvPr/>
          </p:nvSpPr>
          <p:spPr bwMode="auto">
            <a:xfrm>
              <a:off x="1956061" y="2980935"/>
              <a:ext cx="23811" cy="87969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44" name="Text Box 8"/>
          <p:cNvSpPr txBox="1">
            <a:spLocks noChangeArrowheads="1"/>
          </p:cNvSpPr>
          <p:nvPr/>
        </p:nvSpPr>
        <p:spPr bwMode="auto">
          <a:xfrm>
            <a:off x="1817689" y="1557376"/>
            <a:ext cx="719707" cy="5230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مريم</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5" name="Text Box 20"/>
          <p:cNvSpPr txBox="1">
            <a:spLocks noChangeArrowheads="1"/>
          </p:cNvSpPr>
          <p:nvPr/>
        </p:nvSpPr>
        <p:spPr bwMode="auto">
          <a:xfrm>
            <a:off x="3203576" y="1557376"/>
            <a:ext cx="2057400" cy="523875"/>
          </a:xfrm>
          <a:prstGeom prst="rect">
            <a:avLst/>
          </a:prstGeom>
          <a:noFill/>
          <a:ln w="9525">
            <a:noFill/>
            <a:miter lim="800000"/>
            <a:headEnd/>
            <a:tailEnd/>
          </a:ln>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يوسف</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300043" name="Group 12"/>
          <p:cNvGrpSpPr>
            <a:grpSpLocks/>
          </p:cNvGrpSpPr>
          <p:nvPr/>
        </p:nvGrpSpPr>
        <p:grpSpPr bwMode="auto">
          <a:xfrm>
            <a:off x="34925" y="981075"/>
            <a:ext cx="1657350" cy="1223963"/>
            <a:chOff x="-318282" y="980728"/>
            <a:chExt cx="1800200" cy="1224136"/>
          </a:xfrm>
        </p:grpSpPr>
        <p:sp>
          <p:nvSpPr>
            <p:cNvPr id="12" name="Cloud 11"/>
            <p:cNvSpPr/>
            <p:nvPr/>
          </p:nvSpPr>
          <p:spPr bwMode="auto">
            <a:xfrm>
              <a:off x="-318282" y="980728"/>
              <a:ext cx="1800200" cy="1224136"/>
            </a:xfrm>
            <a:prstGeom prst="cloud">
              <a:avLst/>
            </a:prstGeom>
            <a:solidFill>
              <a:srgbClr val="FFFFFF"/>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0056" name="Text Box 8"/>
            <p:cNvSpPr txBox="1">
              <a:spLocks noChangeArrowheads="1"/>
            </p:cNvSpPr>
            <p:nvPr/>
          </p:nvSpPr>
          <p:spPr bwMode="auto">
            <a:xfrm>
              <a:off x="-36512" y="1106741"/>
              <a:ext cx="1181353" cy="9542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1822CD"/>
                  </a:solidFill>
                  <a:effectLst/>
                  <a:uLnTx/>
                  <a:uFillTx/>
                  <a:latin typeface="Arial" panose="020B0604020202020204" pitchFamily="34" charset="0"/>
                  <a:cs typeface="Arial" panose="020B0604020202020204" pitchFamily="34" charset="0"/>
                </a:rPr>
                <a:t>الروح القدس</a:t>
              </a:r>
              <a:endParaRPr kumimoji="0" lang="en-US" sz="2000" b="1" i="1" u="none" strike="noStrike" kern="1200" cap="none" spc="0" normalizeH="0" baseline="0" noProof="0" dirty="0">
                <a:ln>
                  <a:noFill/>
                </a:ln>
                <a:solidFill>
                  <a:srgbClr val="1822CD"/>
                </a:solidFill>
                <a:effectLst/>
                <a:uLnTx/>
                <a:uFillTx/>
                <a:latin typeface="Arial" panose="020B0604020202020204" pitchFamily="34" charset="0"/>
                <a:cs typeface="Arial" panose="020B0604020202020204" pitchFamily="34" charset="0"/>
              </a:endParaRPr>
            </a:p>
          </p:txBody>
        </p:sp>
      </p:grpSp>
      <p:grpSp>
        <p:nvGrpSpPr>
          <p:cNvPr id="9" name="Group 8"/>
          <p:cNvGrpSpPr>
            <a:grpSpLocks/>
          </p:cNvGrpSpPr>
          <p:nvPr/>
        </p:nvGrpSpPr>
        <p:grpSpPr bwMode="auto">
          <a:xfrm>
            <a:off x="2411451" y="2108200"/>
            <a:ext cx="1728787" cy="457200"/>
            <a:chOff x="2267744" y="2107704"/>
            <a:chExt cx="1728192" cy="457200"/>
          </a:xfrm>
        </p:grpSpPr>
        <p:sp>
          <p:nvSpPr>
            <p:cNvPr id="46" name="Line 4"/>
            <p:cNvSpPr>
              <a:spLocks noChangeShapeType="1"/>
            </p:cNvSpPr>
            <p:nvPr/>
          </p:nvSpPr>
          <p:spPr bwMode="auto">
            <a:xfrm>
              <a:off x="2267744" y="2564904"/>
              <a:ext cx="172819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 name="Line 17"/>
            <p:cNvSpPr>
              <a:spLocks noChangeShapeType="1"/>
            </p:cNvSpPr>
            <p:nvPr/>
          </p:nvSpPr>
          <p:spPr bwMode="auto">
            <a:xfrm>
              <a:off x="2267744"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 name="Line 17"/>
            <p:cNvSpPr>
              <a:spLocks noChangeShapeType="1"/>
            </p:cNvSpPr>
            <p:nvPr/>
          </p:nvSpPr>
          <p:spPr bwMode="auto">
            <a:xfrm>
              <a:off x="3995936"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1" name="Group 10"/>
          <p:cNvGrpSpPr>
            <a:grpSpLocks/>
          </p:cNvGrpSpPr>
          <p:nvPr/>
        </p:nvGrpSpPr>
        <p:grpSpPr bwMode="auto">
          <a:xfrm>
            <a:off x="144463" y="2108201"/>
            <a:ext cx="2124075" cy="1699558"/>
            <a:chOff x="0" y="2107704"/>
            <a:chExt cx="2123728" cy="1699845"/>
          </a:xfrm>
        </p:grpSpPr>
        <p:sp>
          <p:nvSpPr>
            <p:cNvPr id="507925" name="Text Box 21"/>
            <p:cNvSpPr txBox="1">
              <a:spLocks noChangeArrowheads="1"/>
            </p:cNvSpPr>
            <p:nvPr/>
          </p:nvSpPr>
          <p:spPr bwMode="auto">
            <a:xfrm>
              <a:off x="0" y="3284241"/>
              <a:ext cx="1476134" cy="523308"/>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يسوع</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300047" name="Group 7"/>
            <p:cNvGrpSpPr>
              <a:grpSpLocks/>
            </p:cNvGrpSpPr>
            <p:nvPr/>
          </p:nvGrpSpPr>
          <p:grpSpPr bwMode="auto">
            <a:xfrm>
              <a:off x="395536" y="2107704"/>
              <a:ext cx="1728192" cy="1321296"/>
              <a:chOff x="467544" y="2107704"/>
              <a:chExt cx="1728192" cy="1321296"/>
            </a:xfrm>
          </p:grpSpPr>
          <p:sp>
            <p:nvSpPr>
              <p:cNvPr id="507926" name="Line 22"/>
              <p:cNvSpPr>
                <a:spLocks noChangeShapeType="1"/>
              </p:cNvSpPr>
              <p:nvPr/>
            </p:nvSpPr>
            <p:spPr bwMode="auto">
              <a:xfrm>
                <a:off x="827534" y="2564981"/>
                <a:ext cx="4761" cy="86374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 name="Line 4"/>
              <p:cNvSpPr>
                <a:spLocks noChangeShapeType="1"/>
              </p:cNvSpPr>
              <p:nvPr/>
            </p:nvSpPr>
            <p:spPr bwMode="auto">
              <a:xfrm>
                <a:off x="467230" y="2564981"/>
                <a:ext cx="172850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 name="Line 17"/>
              <p:cNvSpPr>
                <a:spLocks noChangeShapeType="1"/>
              </p:cNvSpPr>
              <p:nvPr/>
            </p:nvSpPr>
            <p:spPr bwMode="auto">
              <a:xfrm>
                <a:off x="467230" y="2107704"/>
                <a:ext cx="0" cy="45727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 name="Line 17"/>
              <p:cNvSpPr>
                <a:spLocks noChangeShapeType="1"/>
              </p:cNvSpPr>
              <p:nvPr/>
            </p:nvSpPr>
            <p:spPr bwMode="auto">
              <a:xfrm>
                <a:off x="2195736" y="2107704"/>
                <a:ext cx="0" cy="45727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spTree>
    <p:extLst>
      <p:ext uri="{BB962C8B-B14F-4D97-AF65-F5344CB8AC3E}">
        <p14:creationId xmlns:p14="http://schemas.microsoft.com/office/powerpoint/2010/main" val="23025217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50793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childTnLst>
                                </p:cTn>
                              </p:par>
                              <p:par>
                                <p:cTn id="20" presetID="9" presetClass="entr" presetSubtype="0" fill="hold" grpId="0" nodeType="withEffect">
                                  <p:stCondLst>
                                    <p:cond delay="0"/>
                                  </p:stCondLst>
                                  <p:childTnLst>
                                    <p:set>
                                      <p:cBhvr>
                                        <p:cTn id="21" dur="1" fill="hold">
                                          <p:stCondLst>
                                            <p:cond delay="0"/>
                                          </p:stCondLst>
                                        </p:cTn>
                                        <p:tgtEl>
                                          <p:spTgt spid="45">
                                            <p:txEl>
                                              <p:pRg st="0" end="0"/>
                                            </p:txEl>
                                          </p:spTgt>
                                        </p:tgtEl>
                                        <p:attrNameLst>
                                          <p:attrName>style.visibility</p:attrName>
                                        </p:attrNameLst>
                                      </p:cBhvr>
                                      <p:to>
                                        <p:strVal val="visible"/>
                                      </p:to>
                                    </p:set>
                                    <p:animEffect transition="in" filter="dissolve">
                                      <p:cBhvr>
                                        <p:cTn id="22" dur="500"/>
                                        <p:tgtEl>
                                          <p:spTgt spid="45">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079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22" grpId="0"/>
      <p:bldP spid="507931" grpId="0"/>
      <p:bldP spid="44" grpId="0" build="p" autoUpdateAnimBg="0"/>
      <p:bldP spid="45" grpId="0" build="p" autoUpdateAnimBg="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a:p>
        </p:txBody>
      </p:sp>
      <p:sp>
        <p:nvSpPr>
          <p:cNvPr id="5561"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4</a:t>
            </a:r>
            <a:endParaRPr dirty="0">
              <a:solidFill>
                <a:srgbClr val="FFFFFF"/>
              </a:solidFill>
            </a:endParaRPr>
          </a:p>
        </p:txBody>
      </p:sp>
    </p:spTree>
  </p:cSld>
  <p:clrMapOvr>
    <a:masterClrMapping/>
  </p:clrMapOvr>
  <p:transition spd="med"/>
</p:sld>
</file>

<file path=ppt/slides/slide1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188FEEF8-3EBD-74D2-E664-E9898329660E}"/>
              </a:ext>
            </a:extLst>
          </p:cNvPr>
          <p:cNvSpPr txBox="1">
            <a:spLocks/>
          </p:cNvSpPr>
          <p:nvPr/>
        </p:nvSpPr>
        <p:spPr>
          <a:xfrm>
            <a:off x="0" y="529705"/>
            <a:ext cx="9144000" cy="570550"/>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ctr">
            <a:noAutofit/>
          </a:bodyPr>
          <a:lstStyle>
            <a:lvl1pPr marL="0" marR="0" indent="0" algn="ctr" defTabSz="777240" rtl="1" latinLnBrk="0">
              <a:lnSpc>
                <a:spcPct val="100000"/>
              </a:lnSpc>
              <a:spcBef>
                <a:spcPts val="0"/>
              </a:spcBef>
              <a:spcAft>
                <a:spcPts val="0"/>
              </a:spcAft>
              <a:buClrTx/>
              <a:buSzTx/>
              <a:buFontTx/>
              <a:buNone/>
              <a:tabLst/>
              <a:defRPr sz="3060" b="1" i="1"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777240" rtl="0" eaLnBrk="1" fontAlgn="auto" latinLnBrk="0" hangingPunct="1">
              <a:lnSpc>
                <a:spcPct val="100000"/>
              </a:lnSpc>
              <a:spcBef>
                <a:spcPts val="0"/>
              </a:spcBef>
              <a:spcAft>
                <a:spcPts val="0"/>
              </a:spcAft>
              <a:buClrTx/>
              <a:buSzTx/>
              <a:buFontTx/>
              <a:buNone/>
              <a:tabLst/>
              <a:defRPr/>
            </a:pPr>
            <a:r>
              <a:rPr kumimoji="0" lang="ar-JO"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rPr>
              <a:t>الكيفيَّة التي يمكنك بها أن تكون تلميذاً في عالم عِدائيّ</a:t>
            </a:r>
          </a:p>
        </p:txBody>
      </p:sp>
      <p:grpSp>
        <p:nvGrpSpPr>
          <p:cNvPr id="5" name="Rectangle 2">
            <a:extLst>
              <a:ext uri="{FF2B5EF4-FFF2-40B4-BE49-F238E27FC236}">
                <a16:creationId xmlns:a16="http://schemas.microsoft.com/office/drawing/2014/main" id="{C5DCF17A-67FF-39B8-FDD1-DDBCF7E22B28}"/>
              </a:ext>
            </a:extLst>
          </p:cNvPr>
          <p:cNvGrpSpPr/>
          <p:nvPr/>
        </p:nvGrpSpPr>
        <p:grpSpPr>
          <a:xfrm>
            <a:off x="6851053" y="1638069"/>
            <a:ext cx="2101297" cy="3219145"/>
            <a:chOff x="6740761" y="-92088"/>
            <a:chExt cx="2101295" cy="3219144"/>
          </a:xfrm>
        </p:grpSpPr>
        <p:sp>
          <p:nvSpPr>
            <p:cNvPr id="6" name="Rectangle">
              <a:extLst>
                <a:ext uri="{FF2B5EF4-FFF2-40B4-BE49-F238E27FC236}">
                  <a16:creationId xmlns:a16="http://schemas.microsoft.com/office/drawing/2014/main" id="{E5A1AE7F-9074-7A37-4B71-8D1E05EDCA09}"/>
                </a:ext>
              </a:extLst>
            </p:cNvPr>
            <p:cNvSpPr/>
            <p:nvPr/>
          </p:nvSpPr>
          <p:spPr>
            <a:xfrm>
              <a:off x="6740761" y="-92088"/>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7" name="لا تتشبث بالسلطة">
              <a:extLst>
                <a:ext uri="{FF2B5EF4-FFF2-40B4-BE49-F238E27FC236}">
                  <a16:creationId xmlns:a16="http://schemas.microsoft.com/office/drawing/2014/main" id="{9C3E4CF0-9E25-0786-5C54-B4FF7043B349}"/>
                </a:ext>
              </a:extLst>
            </p:cNvPr>
            <p:cNvSpPr txBox="1"/>
            <p:nvPr/>
          </p:nvSpPr>
          <p:spPr>
            <a:xfrm>
              <a:off x="6832200" y="806256"/>
              <a:ext cx="2009856" cy="13234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لا</a:t>
              </a:r>
              <a:r>
                <a:rPr kumimoji="0"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0" i="0"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تتشب</a:t>
              </a:r>
              <a:r>
                <a:rPr kumimoji="0" lang="ar-JO"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ث</a:t>
              </a:r>
              <a:r>
                <a:rPr kumimoji="0" lang="ar-JO"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0" i="0"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بس</a:t>
              </a:r>
              <a:r>
                <a:rPr kumimoji="0" lang="ar-JO"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ط</a:t>
              </a:r>
              <a:r>
                <a:rPr kumimoji="0" lang="ar-JO"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تك</a:t>
              </a:r>
              <a:endParaRPr kumimoji="0"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8" name="Rectangle 2">
            <a:extLst>
              <a:ext uri="{FF2B5EF4-FFF2-40B4-BE49-F238E27FC236}">
                <a16:creationId xmlns:a16="http://schemas.microsoft.com/office/drawing/2014/main" id="{7F499396-61E4-0383-9768-D80B16205D4D}"/>
              </a:ext>
            </a:extLst>
          </p:cNvPr>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endParaRPr kumimoji="0" sz="48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aphicFrame>
        <p:nvGraphicFramePr>
          <p:cNvPr id="9" name="Table 2">
            <a:extLst>
              <a:ext uri="{FF2B5EF4-FFF2-40B4-BE49-F238E27FC236}">
                <a16:creationId xmlns:a16="http://schemas.microsoft.com/office/drawing/2014/main" id="{A629B7F7-7957-14B8-11CA-72D78646BEA3}"/>
              </a:ext>
            </a:extLst>
          </p:cNvPr>
          <p:cNvGraphicFramePr/>
          <p:nvPr>
            <p:extLst>
              <p:ext uri="{D42A27DB-BD31-4B8C-83A1-F6EECF244321}">
                <p14:modId xmlns:p14="http://schemas.microsoft.com/office/powerpoint/2010/main" val="3166325545"/>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grpSp>
        <p:nvGrpSpPr>
          <p:cNvPr id="10" name="Rectangle 2">
            <a:extLst>
              <a:ext uri="{FF2B5EF4-FFF2-40B4-BE49-F238E27FC236}">
                <a16:creationId xmlns:a16="http://schemas.microsoft.com/office/drawing/2014/main" id="{53F8BFDA-95E8-0730-AAE7-3DCE787FA28A}"/>
              </a:ext>
            </a:extLst>
          </p:cNvPr>
          <p:cNvGrpSpPr/>
          <p:nvPr/>
        </p:nvGrpSpPr>
        <p:grpSpPr>
          <a:xfrm>
            <a:off x="4644008" y="1638069"/>
            <a:ext cx="2101297" cy="3219145"/>
            <a:chOff x="0" y="-1"/>
            <a:chExt cx="2101295" cy="3219144"/>
          </a:xfrm>
        </p:grpSpPr>
        <p:sp>
          <p:nvSpPr>
            <p:cNvPr id="11" name="Rectangle">
              <a:extLst>
                <a:ext uri="{FF2B5EF4-FFF2-40B4-BE49-F238E27FC236}">
                  <a16:creationId xmlns:a16="http://schemas.microsoft.com/office/drawing/2014/main" id="{5BFEB811-5D61-1548-2838-6F2FA82D33AC}"/>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2" name="أخدم…">
              <a:extLst>
                <a:ext uri="{FF2B5EF4-FFF2-40B4-BE49-F238E27FC236}">
                  <a16:creationId xmlns:a16="http://schemas.microsoft.com/office/drawing/2014/main" id="{8861E8D5-D3AB-F5E0-A122-4228063DF293}"/>
                </a:ext>
              </a:extLst>
            </p:cNvPr>
            <p:cNvSpPr txBox="1"/>
            <p:nvPr/>
          </p:nvSpPr>
          <p:spPr>
            <a:xfrm>
              <a:off x="45720" y="640076"/>
              <a:ext cx="2009856" cy="193898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lang="ar-JO"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ا</a:t>
              </a:r>
              <a:r>
                <a:rPr kumimoji="0" sz="4000" b="0" i="0" u="none" strike="noStrike" kern="0" cap="none" spc="-100" normalizeH="0" baseline="0" noProof="0" dirty="0" err="1">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خد</a:t>
              </a:r>
              <a:r>
                <a:rPr kumimoji="0" lang="ar-JO"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م</a:t>
              </a:r>
              <a:r>
                <a:rPr kumimoji="0" lang="ar-JO"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endParaRPr kumimoji="0" sz="4400" b="0" i="0" u="none" strike="noStrike" kern="0" cap="none" spc="-110" normalizeH="0" baseline="0" noProof="0" dirty="0">
                <a:ln>
                  <a:noFill/>
                </a:ln>
                <a:solidFill>
                  <a:srgbClr val="FFFFFF"/>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مث</a:t>
              </a:r>
              <a:r>
                <a:rPr kumimoji="0" lang="ar-JO"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يسوع</a:t>
              </a:r>
              <a:endParaRPr kumimoji="0"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13" name="Notched Right Arrow 1">
            <a:extLst>
              <a:ext uri="{FF2B5EF4-FFF2-40B4-BE49-F238E27FC236}">
                <a16:creationId xmlns:a16="http://schemas.microsoft.com/office/drawing/2014/main" id="{9EFAD08E-8ACC-0551-52FE-49A1CA2598B0}"/>
              </a:ext>
            </a:extLst>
          </p:cNvPr>
          <p:cNvSpPr/>
          <p:nvPr/>
        </p:nvSpPr>
        <p:spPr>
          <a:xfrm rot="10800000">
            <a:off x="6296890" y="2478501"/>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grpSp>
        <p:nvGrpSpPr>
          <p:cNvPr id="14" name="Rectangle 2">
            <a:extLst>
              <a:ext uri="{FF2B5EF4-FFF2-40B4-BE49-F238E27FC236}">
                <a16:creationId xmlns:a16="http://schemas.microsoft.com/office/drawing/2014/main" id="{AFE3BDAF-F6F6-25F2-B624-1D4B956547B6}"/>
              </a:ext>
            </a:extLst>
          </p:cNvPr>
          <p:cNvGrpSpPr/>
          <p:nvPr/>
        </p:nvGrpSpPr>
        <p:grpSpPr>
          <a:xfrm>
            <a:off x="2411760" y="1628800"/>
            <a:ext cx="2101297" cy="3219145"/>
            <a:chOff x="0" y="-1"/>
            <a:chExt cx="2101295" cy="3219144"/>
          </a:xfrm>
        </p:grpSpPr>
        <p:sp>
          <p:nvSpPr>
            <p:cNvPr id="15" name="Rectangle">
              <a:extLst>
                <a:ext uri="{FF2B5EF4-FFF2-40B4-BE49-F238E27FC236}">
                  <a16:creationId xmlns:a16="http://schemas.microsoft.com/office/drawing/2014/main" id="{9ED213F1-284F-DE21-2AC0-230F3E05FDEB}"/>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16" name="تآلم…">
              <a:extLst>
                <a:ext uri="{FF2B5EF4-FFF2-40B4-BE49-F238E27FC236}">
                  <a16:creationId xmlns:a16="http://schemas.microsoft.com/office/drawing/2014/main" id="{2A9E42E5-F028-E4D6-BCCD-79DEE760C636}"/>
                </a:ext>
              </a:extLst>
            </p:cNvPr>
            <p:cNvSpPr txBox="1"/>
            <p:nvPr/>
          </p:nvSpPr>
          <p:spPr>
            <a:xfrm>
              <a:off x="45720" y="947853"/>
              <a:ext cx="2009856" cy="132343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a:t>
              </a:r>
              <a:r>
                <a:rPr kumimoji="0" lang="ar-JO"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أ</a:t>
              </a:r>
              <a:r>
                <a:rPr kumimoji="0"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َّـ</a:t>
              </a:r>
              <a:r>
                <a:rPr kumimoji="0"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م</a:t>
              </a:r>
              <a:r>
                <a:rPr kumimoji="0" lang="ar-JO"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endParaRPr kumimoji="0" sz="4000" b="0" i="0" u="none" strike="noStrike" kern="0" cap="none" spc="-110" normalizeH="0" baseline="0" noProof="0" dirty="0">
                <a:ln>
                  <a:noFill/>
                </a:ln>
                <a:solidFill>
                  <a:srgbClr val="FFFFFF"/>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مث</a:t>
              </a:r>
              <a:r>
                <a:rPr kumimoji="0" lang="ar-JO"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a:t>
              </a:r>
              <a:r>
                <a:rPr kumimoji="0" lang="ar-JO"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a:t>
              </a:r>
              <a:r>
                <a:rPr kumimoji="0"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r>
                <a:rPr kumimoji="0" sz="4000" b="0" i="0"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يسوع</a:t>
              </a:r>
              <a:endParaRPr kumimoji="0"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17" name="Notched Right Arrow 1">
            <a:extLst>
              <a:ext uri="{FF2B5EF4-FFF2-40B4-BE49-F238E27FC236}">
                <a16:creationId xmlns:a16="http://schemas.microsoft.com/office/drawing/2014/main" id="{DC3C7C0A-A2E6-D0C1-19C6-579709D4D130}"/>
              </a:ext>
            </a:extLst>
          </p:cNvPr>
          <p:cNvSpPr/>
          <p:nvPr/>
        </p:nvSpPr>
        <p:spPr>
          <a:xfrm rot="10800000">
            <a:off x="4067945" y="2492896"/>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grpSp>
        <p:nvGrpSpPr>
          <p:cNvPr id="18" name="Rectangle 2">
            <a:extLst>
              <a:ext uri="{FF2B5EF4-FFF2-40B4-BE49-F238E27FC236}">
                <a16:creationId xmlns:a16="http://schemas.microsoft.com/office/drawing/2014/main" id="{67C9164E-18B5-90D7-0744-A862DD1A292F}"/>
              </a:ext>
            </a:extLst>
          </p:cNvPr>
          <p:cNvGrpSpPr/>
          <p:nvPr/>
        </p:nvGrpSpPr>
        <p:grpSpPr>
          <a:xfrm>
            <a:off x="10397" y="1628799"/>
            <a:ext cx="2282552" cy="3219145"/>
            <a:chOff x="-181255" y="-1"/>
            <a:chExt cx="2282550" cy="3219144"/>
          </a:xfrm>
        </p:grpSpPr>
        <p:sp>
          <p:nvSpPr>
            <p:cNvPr id="19" name="Rectangle">
              <a:extLst>
                <a:ext uri="{FF2B5EF4-FFF2-40B4-BE49-F238E27FC236}">
                  <a16:creationId xmlns:a16="http://schemas.microsoft.com/office/drawing/2014/main" id="{FB5C19E3-D6E9-90C6-1D5E-32F0E48C878A}"/>
                </a:ext>
              </a:extLst>
            </p:cNvPr>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0" name="سوف…">
              <a:extLst>
                <a:ext uri="{FF2B5EF4-FFF2-40B4-BE49-F238E27FC236}">
                  <a16:creationId xmlns:a16="http://schemas.microsoft.com/office/drawing/2014/main" id="{D86E4276-5041-7E61-D409-391712C617CD}"/>
                </a:ext>
              </a:extLst>
            </p:cNvPr>
            <p:cNvSpPr txBox="1"/>
            <p:nvPr/>
          </p:nvSpPr>
          <p:spPr>
            <a:xfrm>
              <a:off x="-181255" y="649346"/>
              <a:ext cx="2009856" cy="193898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dirty="0" err="1">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سوف</a:t>
              </a:r>
              <a:r>
                <a:rPr kumimoji="0"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 </a:t>
              </a:r>
            </a:p>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FF2600"/>
                  </a:solidFill>
                  <a:latin typeface="Helvetica Neue Black Condensed"/>
                  <a:ea typeface="Helvetica Neue Black Condensed"/>
                  <a:cs typeface="Helvetica Neue Black Condensed"/>
                  <a:sym typeface="Helvetica Neue Black Condensed"/>
                </a:defRPr>
              </a:pPr>
              <a:r>
                <a:rPr kumimoji="0" lang="ar-JO"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تقوم (من الموت)</a:t>
              </a:r>
              <a:endParaRPr kumimoji="0"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endParaRPr>
            </a:p>
          </p:txBody>
        </p:sp>
      </p:grpSp>
      <p:sp>
        <p:nvSpPr>
          <p:cNvPr id="21" name="Notched Right Arrow 1">
            <a:extLst>
              <a:ext uri="{FF2B5EF4-FFF2-40B4-BE49-F238E27FC236}">
                <a16:creationId xmlns:a16="http://schemas.microsoft.com/office/drawing/2014/main" id="{4724636B-E804-8980-6547-8CA3A1908287}"/>
              </a:ext>
            </a:extLst>
          </p:cNvPr>
          <p:cNvSpPr/>
          <p:nvPr/>
        </p:nvSpPr>
        <p:spPr>
          <a:xfrm rot="10800000">
            <a:off x="1839000" y="2492896"/>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Comic Sans MS"/>
            </a:endParaRPr>
          </a:p>
        </p:txBody>
      </p:sp>
    </p:spTree>
    <p:extLst>
      <p:ext uri="{BB962C8B-B14F-4D97-AF65-F5344CB8AC3E}">
        <p14:creationId xmlns:p14="http://schemas.microsoft.com/office/powerpoint/2010/main" val="1789460398"/>
      </p:ext>
    </p:extLst>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100000">
                                          <p:val>
                                            <p:strVal val="#ppt_x"/>
                                          </p:val>
                                        </p:tav>
                                      </p:tavLst>
                                    </p:anim>
                                    <p:anim calcmode="lin" valueType="num">
                                      <p:cBhvr>
                                        <p:cTn id="8" dur="500" fill="hold"/>
                                        <p:tgtEl>
                                          <p:spTgt spid="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iterate>
                                    <p:tmAbs val="0"/>
                                  </p:iterate>
                                  <p:childTnLst>
                                    <p:set>
                                      <p:cBhvr>
                                        <p:cTn id="11" fill="hold"/>
                                        <p:tgtEl>
                                          <p:spTgt spid="10"/>
                                        </p:tgtEl>
                                        <p:attrNameLst>
                                          <p:attrName>style.visibility</p:attrName>
                                        </p:attrNameLst>
                                      </p:cBhvr>
                                      <p:to>
                                        <p:strVal val="visible"/>
                                      </p:to>
                                    </p:set>
                                    <p:animEffect transition="in" filter="wipe(left)">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p:tmAbs val="0"/>
                                  </p:iterate>
                                  <p:childTnLst>
                                    <p:set>
                                      <p:cBhvr>
                                        <p:cTn id="16" fill="hold"/>
                                        <p:tgtEl>
                                          <p:spTgt spid="13"/>
                                        </p:tgtEl>
                                        <p:attrNameLst>
                                          <p:attrName>style.visibility</p:attrName>
                                        </p:attrNameLst>
                                      </p:cBhvr>
                                      <p:to>
                                        <p:strVal val="visible"/>
                                      </p:to>
                                    </p:set>
                                    <p:animEffect transition="in" filter="wipe(left)">
                                      <p:cBhvr>
                                        <p:cTn id="17" dur="500"/>
                                        <p:tgtEl>
                                          <p:spTgt spid="13"/>
                                        </p:tgtEl>
                                      </p:cBhvr>
                                    </p:animEffect>
                                  </p:childTnLst>
                                </p:cTn>
                              </p:par>
                            </p:childTnLst>
                          </p:cTn>
                        </p:par>
                        <p:par>
                          <p:cTn id="18" fill="hold">
                            <p:stCondLst>
                              <p:cond delay="500"/>
                            </p:stCondLst>
                            <p:childTnLst>
                              <p:par>
                                <p:cTn id="19" presetID="22" presetClass="entr" presetSubtype="8" fill="hold" grpId="0" nodeType="afterEffect">
                                  <p:stCondLst>
                                    <p:cond delay="0"/>
                                  </p:stCondLst>
                                  <p:iterate>
                                    <p:tmAbs val="0"/>
                                  </p:iterate>
                                  <p:childTnLst>
                                    <p:set>
                                      <p:cBhvr>
                                        <p:cTn id="20" fill="hold"/>
                                        <p:tgtEl>
                                          <p:spTgt spid="14"/>
                                        </p:tgtEl>
                                        <p:attrNameLst>
                                          <p:attrName>style.visibility</p:attrName>
                                        </p:attrNameLst>
                                      </p:cBhvr>
                                      <p:to>
                                        <p:strVal val="visible"/>
                                      </p:to>
                                    </p:set>
                                    <p:animEffect transition="in" filter="wipe(left)">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iterate>
                                    <p:tmAbs val="0"/>
                                  </p:iterate>
                                  <p:childTnLst>
                                    <p:set>
                                      <p:cBhvr>
                                        <p:cTn id="25" fill="hold"/>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500"/>
                            </p:stCondLst>
                            <p:childTnLst>
                              <p:par>
                                <p:cTn id="28" presetID="22" presetClass="entr" presetSubtype="8" fill="hold" grpId="0" nodeType="afterEffect">
                                  <p:stCondLst>
                                    <p:cond delay="0"/>
                                  </p:stCondLst>
                                  <p:iterate>
                                    <p:tmAbs val="0"/>
                                  </p:iterate>
                                  <p:childTnLst>
                                    <p:set>
                                      <p:cBhvr>
                                        <p:cTn id="29" fill="hold"/>
                                        <p:tgtEl>
                                          <p:spTgt spid="18"/>
                                        </p:tgtEl>
                                        <p:attrNameLst>
                                          <p:attrName>style.visibility</p:attrName>
                                        </p:attrNameLst>
                                      </p:cBhvr>
                                      <p:to>
                                        <p:strVal val="visible"/>
                                      </p:to>
                                    </p:set>
                                    <p:animEffect transition="in" filter="wipe(left)">
                                      <p:cBhvr>
                                        <p:cTn id="30" dur="500"/>
                                        <p:tgtEl>
                                          <p:spTgt spid="18"/>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iterate>
                                    <p:tmAbs val="0"/>
                                  </p:iterate>
                                  <p:childTnLst>
                                    <p:set>
                                      <p:cBhvr>
                                        <p:cTn id="34" fill="hold"/>
                                        <p:tgtEl>
                                          <p:spTgt spid="21"/>
                                        </p:tgtEl>
                                        <p:attrNameLst>
                                          <p:attrName>style.visibility</p:attrName>
                                        </p:attrNameLst>
                                      </p:cBhvr>
                                      <p:to>
                                        <p:strVal val="visible"/>
                                      </p:to>
                                    </p:set>
                                    <p:animEffect transition="in" filter="wipe(left)">
                                      <p:cBhvr>
                                        <p:cTn id="3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advAuto="0"/>
      <p:bldP spid="10" grpId="0" animBg="1" advAuto="0"/>
      <p:bldP spid="13" grpId="0" animBg="1" advAuto="0"/>
      <p:bldP spid="14" grpId="0" animBg="1" advAuto="0"/>
      <p:bldP spid="17" grpId="0" animBg="1" advAuto="0"/>
      <p:bldP spid="18" grpId="0" animBg="1" advAuto="0"/>
      <p:bldP spid="21" grpId="0" animBg="1" advAuto="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869160"/>
            <a:ext cx="8928100" cy="1200278"/>
          </a:xfrm>
          <a:prstGeom prst="rect">
            <a:avLst/>
          </a:prstGeom>
          <a:noFill/>
        </p:spPr>
        <p:txBody>
          <a:bodyPr wrap="square" lIns="91389" tIns="45695" rIns="91389" bIns="45695">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مَثَل الزارع</a:t>
            </a:r>
            <a:endParaRPr kumimoji="0" lang="en-US" sz="72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23365" y="4365107"/>
            <a:ext cx="9144000" cy="584739"/>
          </a:xfrm>
          <a:prstGeom prst="rect">
            <a:avLst/>
          </a:prstGeom>
          <a:noFill/>
        </p:spPr>
        <p:txBody>
          <a:bodyPr wrap="square" lIns="91389" tIns="45695" rIns="91389" bIns="45695">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13: 1-23؛ مرقس 4: 1-20؛ لوقا 8: 1-15</a:t>
            </a:r>
            <a:endParaRPr kumimoji="0" lang="en-US"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8" name="Group 17">
            <a:extLst>
              <a:ext uri="{FF2B5EF4-FFF2-40B4-BE49-F238E27FC236}">
                <a16:creationId xmlns:a16="http://schemas.microsoft.com/office/drawing/2014/main" id="{502F000D-7D9E-2B4D-8105-72B747488B1C}"/>
              </a:ext>
            </a:extLst>
          </p:cNvPr>
          <p:cNvGrpSpPr/>
          <p:nvPr/>
        </p:nvGrpSpPr>
        <p:grpSpPr>
          <a:xfrm>
            <a:off x="6422964" y="188640"/>
            <a:ext cx="2707986" cy="1431062"/>
            <a:chOff x="238313" y="1456911"/>
            <a:chExt cx="2707986" cy="1431062"/>
          </a:xfrm>
        </p:grpSpPr>
        <p:grpSp>
          <p:nvGrpSpPr>
            <p:cNvPr id="19" name="Group 18">
              <a:extLst>
                <a:ext uri="{FF2B5EF4-FFF2-40B4-BE49-F238E27FC236}">
                  <a16:creationId xmlns:a16="http://schemas.microsoft.com/office/drawing/2014/main" id="{6EC7C2D1-A3AB-1440-9E8A-BEB55D509805}"/>
                </a:ext>
              </a:extLst>
            </p:cNvPr>
            <p:cNvGrpSpPr/>
            <p:nvPr/>
          </p:nvGrpSpPr>
          <p:grpSpPr>
            <a:xfrm>
              <a:off x="238313" y="1506508"/>
              <a:ext cx="2376264" cy="1252451"/>
              <a:chOff x="6444208" y="182050"/>
              <a:chExt cx="2376264" cy="1252451"/>
            </a:xfrm>
          </p:grpSpPr>
          <p:pic>
            <p:nvPicPr>
              <p:cNvPr id="21" name="Picture 1" descr="22_John_Baptist_Prison_JPEG_1024.jpg">
                <a:extLst>
                  <a:ext uri="{FF2B5EF4-FFF2-40B4-BE49-F238E27FC236}">
                    <a16:creationId xmlns:a16="http://schemas.microsoft.com/office/drawing/2014/main" id="{65DF1661-00B7-8A43-B898-87BD6C4286F9}"/>
                  </a:ext>
                </a:extLst>
              </p:cNvPr>
              <p:cNvPicPr>
                <a:picLocks noChangeAspect="1"/>
              </p:cNvPicPr>
              <p:nvPr/>
            </p:nvPicPr>
            <p:blipFill rotWithShape="1">
              <a:blip r:embed="rId4"/>
              <a:srcRect l="11929" t="7918" r="10554" b="37606"/>
              <a:stretch/>
            </p:blipFill>
            <p:spPr bwMode="auto">
              <a:xfrm>
                <a:off x="6444208" y="182050"/>
                <a:ext cx="2376264" cy="1252451"/>
              </a:xfrm>
              <a:prstGeom prst="rect">
                <a:avLst/>
              </a:prstGeom>
              <a:noFill/>
              <a:ln w="9525">
                <a:noFill/>
                <a:miter lim="800000"/>
                <a:headEnd/>
                <a:tailEnd/>
              </a:ln>
            </p:spPr>
          </p:pic>
          <p:sp>
            <p:nvSpPr>
              <p:cNvPr id="22" name="Rectangle 21">
                <a:extLst>
                  <a:ext uri="{FF2B5EF4-FFF2-40B4-BE49-F238E27FC236}">
                    <a16:creationId xmlns:a16="http://schemas.microsoft.com/office/drawing/2014/main" id="{174970A9-C842-CF4C-8F21-F129BED27C1A}"/>
                  </a:ext>
                </a:extLst>
              </p:cNvPr>
              <p:cNvSpPr/>
              <p:nvPr/>
            </p:nvSpPr>
            <p:spPr bwMode="auto">
              <a:xfrm>
                <a:off x="7668344" y="188639"/>
                <a:ext cx="1080120" cy="523220"/>
              </a:xfrm>
              <a:prstGeom prst="rect">
                <a:avLst/>
              </a:prstGeom>
              <a:solidFill>
                <a:srgbClr val="FFFFFF"/>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r" defTabSz="914400" rtl="1" eaLnBrk="1" fontAlgn="auto" latinLnBrk="0" hangingPunct="1">
                  <a:lnSpc>
                    <a:spcPct val="100000"/>
                  </a:lnSpc>
                  <a:spcBef>
                    <a:spcPct val="50000"/>
                  </a:spcBef>
                  <a:spcAft>
                    <a:spcPts val="0"/>
                  </a:spcAft>
                  <a:buClrTx/>
                  <a:buSzTx/>
                  <a:buFontTx/>
                  <a:buNone/>
                  <a:tabLst/>
                  <a:defRPr/>
                </a:pPr>
                <a:endParaRPr kumimoji="0" lang="en-US" sz="2800" b="0" i="0"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20" name="TextBox 19">
              <a:extLst>
                <a:ext uri="{FF2B5EF4-FFF2-40B4-BE49-F238E27FC236}">
                  <a16:creationId xmlns:a16="http://schemas.microsoft.com/office/drawing/2014/main" id="{C76F3745-391A-A043-865B-95335825561D}"/>
                </a:ext>
              </a:extLst>
            </p:cNvPr>
            <p:cNvSpPr txBox="1"/>
            <p:nvPr/>
          </p:nvSpPr>
          <p:spPr>
            <a:xfrm>
              <a:off x="1403648" y="1456911"/>
              <a:ext cx="1542651" cy="1431062"/>
            </a:xfrm>
            <a:prstGeom prst="rect">
              <a:avLst/>
            </a:prstGeom>
            <a:noFill/>
            <a:effectLst/>
          </p:spPr>
          <p:txBody>
            <a:bodyPr wrap="square" lIns="91341" tIns="45671" rIns="91341" bIns="45671"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000" b="0" i="0"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t>صور</a:t>
              </a:r>
              <a:br>
                <a:rPr kumimoji="0" lang="en-US" altLang="zh-CN" sz="4000" b="0" i="0"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br>
              <a:r>
                <a:rPr kumimoji="0" lang="ar-JO" altLang="zh-CN" sz="4000" b="0" i="0"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t>  </a:t>
              </a:r>
              <a:r>
                <a:rPr kumimoji="0" lang="ar-JO" altLang="zh-CN" sz="4000" b="0" i="0" u="none" strike="noStrike" kern="0" cap="none" spc="-250" normalizeH="0" baseline="0" noProof="0" dirty="0">
                  <a:ln>
                    <a:noFill/>
                  </a:ln>
                  <a:solidFill>
                    <a:srgbClr val="02B7DF"/>
                  </a:solidFill>
                  <a:effectLst/>
                  <a:uLnTx/>
                  <a:uFillTx/>
                  <a:latin typeface="Arial" panose="020B0604020202020204" pitchFamily="34" charset="0"/>
                  <a:ea typeface="ＭＳ Ｐゴシック" charset="0"/>
                  <a:cs typeface="Arial" panose="020B0604020202020204" pitchFamily="34" charset="0"/>
                </a:rPr>
                <a:t>كتابية</a:t>
              </a:r>
              <a:br>
                <a:rPr kumimoji="0" lang="en-US" altLang="zh-CN" sz="4000" b="0" i="0"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br>
              <a:r>
                <a:rPr kumimoji="0" lang="ar-JO" altLang="zh-CN" sz="4000" b="0" i="0"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rPr>
                <a:t>    مجانية</a:t>
              </a:r>
              <a:endParaRPr kumimoji="0" lang="en-GB" sz="7200" b="0" i="0"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63219533"/>
      </p:ext>
    </p:extLst>
  </p:cSld>
  <p:clrMapOvr>
    <a:masterClrMapping/>
  </p:clrMapOvr>
  <p:transition/>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8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4" name="Picture 2" descr="Picture 2"/>
          <p:cNvPicPr>
            <a:picLocks noChangeAspect="1"/>
          </p:cNvPicPr>
          <p:nvPr/>
        </p:nvPicPr>
        <p:blipFill>
          <a:blip r:embed="rId2" cstate="print"/>
          <a:stretch>
            <a:fillRect/>
          </a:stretch>
        </p:blipFill>
        <p:spPr>
          <a:xfrm>
            <a:off x="0" y="1143000"/>
            <a:ext cx="9144000" cy="4572000"/>
          </a:xfrm>
          <a:prstGeom prst="rect">
            <a:avLst/>
          </a:prstGeom>
          <a:ln w="12700">
            <a:miter lim="400000"/>
          </a:ln>
        </p:spPr>
      </p:pic>
      <p:sp>
        <p:nvSpPr>
          <p:cNvPr id="4525" name="Rectangle 2"/>
          <p:cNvSpPr txBox="1">
            <a:spLocks noGrp="1"/>
          </p:cNvSpPr>
          <p:nvPr>
            <p:ph type="title"/>
          </p:nvPr>
        </p:nvSpPr>
        <p:spPr>
          <a:xfrm>
            <a:off x="0" y="232008"/>
            <a:ext cx="9144000" cy="769350"/>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rtl="1">
              <a:defRPr/>
            </a:pPr>
            <a:r>
              <a:rPr>
                <a:latin typeface="Arial" panose="020B0604020202020204" pitchFamily="34" charset="0"/>
                <a:cs typeface="Arial" panose="020B0604020202020204" pitchFamily="34" charset="0"/>
              </a:rPr>
              <a:t>الفكرة الرئيسية </a:t>
            </a:r>
          </a:p>
        </p:txBody>
      </p:sp>
      <p:sp>
        <p:nvSpPr>
          <p:cNvPr id="4526" name="Rectangle 2"/>
          <p:cNvSpPr txBox="1"/>
          <p:nvPr/>
        </p:nvSpPr>
        <p:spPr>
          <a:xfrm>
            <a:off x="26284" y="1831490"/>
            <a:ext cx="9052560"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marL="0" marR="0" lvl="0" indent="0" algn="ctr" defTabSz="457200" rtl="1" eaLnBrk="1" fontAlgn="base" latinLnBrk="0" hangingPunct="1">
              <a:lnSpc>
                <a:spcPct val="100000"/>
              </a:lnSpc>
              <a:spcBef>
                <a:spcPct val="0"/>
              </a:spcBef>
              <a:spcAft>
                <a:spcPct val="0"/>
              </a:spcAft>
              <a:buClrTx/>
              <a:buSzTx/>
              <a:buFontTx/>
              <a:buNone/>
              <a:tabLst/>
              <a:defRPr sz="5400" b="1">
                <a:solidFill>
                  <a:srgbClr val="000000"/>
                </a:solidFill>
              </a:defRPr>
            </a:pPr>
            <a:r>
              <a:rPr kumimoji="0" lang="ar-JO"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ا</a:t>
            </a:r>
            <a:r>
              <a:rPr kumimoji="0" sz="5400" b="1"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خدم</a:t>
            </a:r>
            <a:r>
              <a:rPr kumimoji="0" lang="ar-JO"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r>
              <a:rPr kumimoji="0" sz="5400" b="1"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وت</a:t>
            </a:r>
            <a:r>
              <a:rPr kumimoji="0" lang="ar-JO"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أ</a:t>
            </a:r>
            <a:r>
              <a:rPr kumimoji="0"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ل</a:t>
            </a:r>
            <a:r>
              <a:rPr kumimoji="0" lang="ar-JO"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َّـ</a:t>
            </a:r>
            <a:r>
              <a:rPr kumimoji="0"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م</a:t>
            </a:r>
            <a:r>
              <a:rPr kumimoji="0" lang="ar-JO"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r>
              <a:rPr kumimoji="0" sz="5400" b="1"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مث</a:t>
            </a:r>
            <a:r>
              <a:rPr kumimoji="0" lang="ar-JO"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ل</a:t>
            </a:r>
            <a:r>
              <a:rPr kumimoji="0" lang="ar-JO"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a:t>
            </a:r>
            <a:r>
              <a:rPr kumimoji="0"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r>
              <a:rPr kumimoji="0" sz="5400" b="1" i="0" u="none" strike="noStrike" kern="1200" cap="none" spc="0" normalizeH="0" baseline="0" noProof="0" dirty="0" err="1">
                <a:ln>
                  <a:noFill/>
                </a:ln>
                <a:solidFill>
                  <a:srgbClr val="FF2600"/>
                </a:solidFill>
                <a:effectLst/>
                <a:uLnTx/>
                <a:uFillTx/>
                <a:latin typeface="Arial" panose="020B0604020202020204" pitchFamily="34" charset="0"/>
                <a:ea typeface="ＭＳ Ｐゴシック" charset="0"/>
                <a:cs typeface="Arial" panose="020B0604020202020204" pitchFamily="34" charset="0"/>
                <a:sym typeface="Arial"/>
              </a:rPr>
              <a:t>يسوع</a:t>
            </a:r>
            <a:r>
              <a:rPr kumimoji="0"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rPr>
              <a:t> </a:t>
            </a:r>
          </a:p>
        </p:txBody>
      </p:sp>
      <p:sp>
        <p:nvSpPr>
          <p:cNvPr id="452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base" latinLnBrk="0" hangingPunct="1">
              <a:lnSpc>
                <a:spcPct val="100000"/>
              </a:lnSpc>
              <a:spcBef>
                <a:spcPct val="0"/>
              </a:spcBef>
              <a:spcAft>
                <a:spcPct val="0"/>
              </a:spcAft>
              <a:buClrTx/>
              <a:buSzTx/>
              <a:buFontTx/>
              <a:buNone/>
              <a:tabLst/>
              <a:defRPr b="1">
                <a:latin typeface="+mj-lt"/>
                <a:ea typeface="+mj-ea"/>
                <a:cs typeface="+mj-cs"/>
                <a:sym typeface="Arial"/>
              </a:defRPr>
            </a:pPr>
            <a:r>
              <a:rPr kumimoji="0" sz="4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p>
        </p:txBody>
      </p:sp>
    </p:spTree>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7"/>
                                        </p:tgtEl>
                                        <p:attrNameLst>
                                          <p:attrName>style.visibility</p:attrName>
                                        </p:attrNameLst>
                                      </p:cBhvr>
                                      <p:to>
                                        <p:strVal val="visible"/>
                                      </p:to>
                                    </p:set>
                                    <p:anim calcmode="lin" valueType="num">
                                      <p:cBhvr>
                                        <p:cTn id="7" dur="500" fill="hold"/>
                                        <p:tgtEl>
                                          <p:spTgt spid="4527"/>
                                        </p:tgtEl>
                                        <p:attrNameLst>
                                          <p:attrName>ppt_x</p:attrName>
                                        </p:attrNameLst>
                                      </p:cBhvr>
                                      <p:tavLst>
                                        <p:tav tm="0">
                                          <p:val>
                                            <p:strVal val="#ppt_x"/>
                                          </p:val>
                                        </p:tav>
                                        <p:tav tm="100000">
                                          <p:val>
                                            <p:strVal val="#ppt_x"/>
                                          </p:val>
                                        </p:tav>
                                      </p:tavLst>
                                    </p:anim>
                                    <p:anim calcmode="lin" valueType="num">
                                      <p:cBhvr>
                                        <p:cTn id="8" dur="500" fill="hold"/>
                                        <p:tgtEl>
                                          <p:spTgt spid="45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7" grpId="0" animBg="1" advAuto="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5"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606" name="TextBox 3"/>
          <p:cNvSpPr txBox="1"/>
          <p:nvPr/>
        </p:nvSpPr>
        <p:spPr>
          <a:xfrm>
            <a:off x="4607495" y="500042"/>
            <a:ext cx="4501009" cy="507487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r>
              <a:t>صور كتابية مجانية</a:t>
            </a:r>
          </a:p>
        </p:txBody>
      </p:sp>
      <p:sp>
        <p:nvSpPr>
          <p:cNvPr id="5607" name="Title 1"/>
          <p:cNvSpPr txBox="1">
            <a:spLocks noGrp="1"/>
          </p:cNvSpPr>
          <p:nvPr>
            <p:ph type="title"/>
          </p:nvPr>
        </p:nvSpPr>
        <p:spPr>
          <a:xfrm>
            <a:off x="-6657" y="4393931"/>
            <a:ext cx="9144001" cy="829776"/>
          </a:xfrm>
          <a:prstGeom prst="rect">
            <a:avLst/>
          </a:prstGeom>
          <a:solidFill>
            <a:srgbClr val="FFFFFF"/>
          </a:solidFill>
        </p:spPr>
        <p:txBody>
          <a:bodyPr lIns="32888" tIns="32888" rIns="32888" bIns="32888">
            <a:normAutofit fontScale="90000"/>
          </a:bodyPr>
          <a:lstStyle>
            <a:lvl1pPr defTabSz="240983">
              <a:defRPr sz="5400" spc="-150">
                <a:solidFill>
                  <a:srgbClr val="808080"/>
                </a:solidFill>
              </a:defRPr>
            </a:lvl1pPr>
          </a:lstStyle>
          <a:p>
            <a:r>
              <a:t>الكلمة في صور</a:t>
            </a:r>
          </a:p>
        </p:txBody>
      </p:sp>
    </p:spTree>
  </p:cSld>
  <p:clrMapOvr>
    <a:masterClrMapping/>
  </p:clrMapOvr>
  <p:transition spd="med"/>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09"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610"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a:latin typeface="Arial" panose="020B0604020202020204" pitchFamily="34" charset="0"/>
                <a:cs typeface="Arial" panose="020B0604020202020204" pitchFamily="34" charset="0"/>
              </a:rPr>
              <a:t>استخدمت بإذن رسمي</a:t>
            </a:r>
          </a:p>
        </p:txBody>
      </p:sp>
      <p:sp>
        <p:nvSpPr>
          <p:cNvPr id="5611"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نظرًا لإنتاج Lumo لمواد النشر الخاصة به ، نأسف لإبلاغك بأنه لا يمكننا ترخيص صورنا لعملاء آخرين خارج </a:t>
            </a:r>
          </a:p>
          <a:p>
            <a:pPr algn="ctr">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freebibleimages.org</a:t>
            </a:r>
          </a:p>
        </p:txBody>
      </p:sp>
      <p:sp>
        <p:nvSpPr>
          <p:cNvPr id="5612"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متى</a:t>
            </a:r>
          </a:p>
        </p:txBody>
      </p:sp>
      <p:sp>
        <p:nvSpPr>
          <p:cNvPr id="5613"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0">
                <a:latin typeface="Arial" panose="020B0604020202020204" pitchFamily="34" charset="0"/>
                <a:ea typeface="ＭＳ Ｐゴシック"/>
                <a:cs typeface="Arial" panose="020B0604020202020204" pitchFamily="34" charset="0"/>
                <a:sym typeface="ＭＳ Ｐゴシック"/>
              </a:rPr>
              <a:t>هذه الصور غير مرخصة لإعادة استخدامها في الفيديو أو النشر أو الوسائط الأخرى</a:t>
            </a:r>
            <a:r>
              <a:rPr>
                <a:latin typeface="Arial" panose="020B0604020202020204" pitchFamily="34" charset="0"/>
                <a:cs typeface="Arial" panose="020B0604020202020204" pitchFamily="34" charset="0"/>
              </a:rPr>
              <a:t>. </a:t>
            </a:r>
            <a:r>
              <a:rPr b="0">
                <a:latin typeface="Arial" panose="020B0604020202020204" pitchFamily="34" charset="0"/>
                <a:ea typeface="ＭＳ Ｐゴシック"/>
                <a:cs typeface="Arial" panose="020B0604020202020204" pitchFamily="34" charset="0"/>
                <a:sym typeface="ＭＳ Ｐゴシック"/>
              </a:rPr>
              <a:t>لا يمكن إعادة توزيع الصور والملفات التي تم تنزيلها من خلال أي موقع ويب آخر غير </a:t>
            </a:r>
            <a:r>
              <a:rPr>
                <a:latin typeface="Arial" panose="020B0604020202020204" pitchFamily="34" charset="0"/>
                <a:cs typeface="Arial" panose="020B0604020202020204" pitchFamily="34" charset="0"/>
              </a:rPr>
              <a:t>freebibleimages.org </a:t>
            </a:r>
            <a:r>
              <a:rPr b="0">
                <a:latin typeface="Arial" panose="020B0604020202020204" pitchFamily="34" charset="0"/>
                <a:ea typeface="ＭＳ Ｐゴシック"/>
                <a:cs typeface="Arial" panose="020B0604020202020204" pitchFamily="34" charset="0"/>
                <a:sym typeface="ＭＳ Ｐゴシック"/>
              </a:rPr>
              <a:t>أو استخدامها في أي سياق تؤدي فيه الرسالة المصاحبة إلى تقويض الإيمان المسيحي والإنجيل</a:t>
            </a:r>
            <a:r>
              <a:rPr>
                <a:latin typeface="Arial" panose="020B0604020202020204" pitchFamily="34" charset="0"/>
                <a:cs typeface="Arial" panose="020B0604020202020204" pitchFamily="34" charset="0"/>
              </a:rPr>
              <a:t>.</a:t>
            </a:r>
          </a:p>
        </p:txBody>
      </p:sp>
      <p:sp>
        <p:nvSpPr>
          <p:cNvPr id="5614"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لا يمكن استخدام الصور إلا في العروض التقديمية التعليمية والمدونات ووسائل التواصل الاجتماعي ، وكلها يجب أن تكون مصحوبة بالإشارة إلى </a:t>
            </a:r>
          </a:p>
          <a:p>
            <a:pPr algn="ctr">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www.LumoProject.com.</a:t>
            </a:r>
          </a:p>
        </p:txBody>
      </p:sp>
      <p:grpSp>
        <p:nvGrpSpPr>
          <p:cNvPr id="5617" name="Shape 229"/>
          <p:cNvGrpSpPr/>
          <p:nvPr/>
        </p:nvGrpSpPr>
        <p:grpSpPr>
          <a:xfrm>
            <a:off x="1763688" y="5037421"/>
            <a:ext cx="2212729" cy="623827"/>
            <a:chOff x="0" y="0"/>
            <a:chExt cx="2212727" cy="623826"/>
          </a:xfrm>
        </p:grpSpPr>
        <p:sp>
          <p:nvSpPr>
            <p:cNvPr id="5615"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5616"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a:latin typeface="Arial" panose="020B0604020202020204" pitchFamily="34" charset="0"/>
                  <a:cs typeface="Arial" panose="020B0604020202020204" pitchFamily="34" charset="0"/>
                </a:rPr>
                <a:t>Picture courtesy of BBM</a:t>
              </a:r>
              <a:br>
                <a:rPr>
                  <a:latin typeface="Arial" panose="020B0604020202020204" pitchFamily="34" charset="0"/>
                  <a:cs typeface="Arial" panose="020B0604020202020204" pitchFamily="34" charset="0"/>
                </a:rPr>
              </a:br>
              <a:r>
                <a:rPr>
                  <a:latin typeface="Arial" panose="020B0604020202020204" pitchFamily="34" charset="0"/>
                  <a:cs typeface="Arial" panose="020B0604020202020204" pitchFamily="34" charset="0"/>
                </a:rPr>
                <a:t>© All Rights Reserved.</a:t>
              </a:r>
              <a:endParaRPr spc="50">
                <a:latin typeface="Arial" panose="020B0604020202020204" pitchFamily="34" charset="0"/>
                <a:cs typeface="Arial" panose="020B0604020202020204" pitchFamily="34" charset="0"/>
              </a:endParaRPr>
            </a:p>
            <a:p>
              <a:pPr algn="ctr" defTabSz="314884">
                <a:defRPr sz="1000">
                  <a:solidFill>
                    <a:srgbClr val="000000"/>
                  </a:solidFill>
                </a:defRPr>
              </a:pPr>
              <a:r>
                <a:rPr>
                  <a:latin typeface="Arial" panose="020B0604020202020204" pitchFamily="34" charset="0"/>
                  <a:cs typeface="Arial" panose="020B0604020202020204" pitchFamily="34" charset="0"/>
                </a:rPr>
                <a:t>www.bigbookmedia.com</a:t>
              </a:r>
            </a:p>
          </p:txBody>
        </p:sp>
      </p:grpSp>
      <p:pic>
        <p:nvPicPr>
          <p:cNvPr id="5618"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619"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مرقس</a:t>
            </a:r>
          </a:p>
        </p:txBody>
      </p:sp>
      <p:sp>
        <p:nvSpPr>
          <p:cNvPr id="5620"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لوقا</a:t>
            </a:r>
          </a:p>
        </p:txBody>
      </p:sp>
      <p:sp>
        <p:nvSpPr>
          <p:cNvPr id="5621"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a:latin typeface="Arial" panose="020B0604020202020204" pitchFamily="34" charset="0"/>
                <a:cs typeface="Arial" panose="020B0604020202020204" pitchFamily="34" charset="0"/>
              </a:rPr>
              <a:t>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يوحنا</a:t>
            </a:r>
          </a:p>
        </p:txBody>
      </p:sp>
    </p:spTree>
  </p:cSld>
  <p:clrMapOvr>
    <a:masterClrMapping/>
  </p:clrMapOvr>
  <p:transition spd="med"/>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3" name="Rectangle 2"/>
          <p:cNvSpPr txBox="1">
            <a:spLocks noGrp="1"/>
          </p:cNvSpPr>
          <p:nvPr>
            <p:ph type="title"/>
          </p:nvPr>
        </p:nvSpPr>
        <p:spPr>
          <a:prstGeom prst="rect">
            <a:avLst/>
          </a:prstGeom>
        </p:spPr>
        <p:txBody>
          <a:bodyPr>
            <a:normAutofit/>
          </a:bodyPr>
          <a:lstStyle>
            <a:lvl1pPr defTabSz="804672" rtl="0">
              <a:defRPr sz="3872"/>
            </a:lvl1pPr>
          </a:lstStyle>
          <a:p>
            <a:r>
              <a:rPr>
                <a:latin typeface="Arial" panose="020B0604020202020204" pitchFamily="34" charset="0"/>
                <a:cs typeface="Arial" panose="020B0604020202020204" pitchFamily="34" charset="0"/>
              </a:rPr>
              <a:t>Know Your Soil 00899</a:t>
            </a:r>
          </a:p>
        </p:txBody>
      </p:sp>
      <p:pic>
        <p:nvPicPr>
          <p:cNvPr id="5624" name="Picture 3" descr="Picture 3"/>
          <p:cNvPicPr>
            <a:picLocks noChangeAspect="1"/>
          </p:cNvPicPr>
          <p:nvPr/>
        </p:nvPicPr>
        <p:blipFill>
          <a:blip r:embed="rId3" cstate="print"/>
          <a:stretch>
            <a:fillRect/>
          </a:stretch>
        </p:blipFill>
        <p:spPr>
          <a:xfrm>
            <a:off x="-19050" y="-14288"/>
            <a:ext cx="9182100" cy="6886576"/>
          </a:xfrm>
          <a:prstGeom prst="rect">
            <a:avLst/>
          </a:prstGeom>
          <a:ln w="12700">
            <a:miter lim="400000"/>
          </a:ln>
        </p:spPr>
      </p:pic>
      <p:sp>
        <p:nvSpPr>
          <p:cNvPr id="5625" name="Oval 1"/>
          <p:cNvSpPr/>
          <p:nvPr/>
        </p:nvSpPr>
        <p:spPr>
          <a:xfrm>
            <a:off x="0" y="914400"/>
            <a:ext cx="2286000" cy="1600200"/>
          </a:xfrm>
          <a:prstGeom prst="ellipse">
            <a:avLst/>
          </a:prstGeom>
          <a:solidFill>
            <a:srgbClr val="FFFFFF"/>
          </a:solidFill>
          <a:ln>
            <a:solidFill>
              <a:srgbClr val="00C795"/>
            </a:solidFill>
          </a:ln>
          <a:effectLst>
            <a:outerShdw blurRad="38100" dist="23000" dir="5400000" rotWithShape="0">
              <a:srgbClr val="000000">
                <a:alpha val="35000"/>
              </a:srgbClr>
            </a:outerShdw>
          </a:effectLst>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sz="1800">
                <a:solidFill>
                  <a:srgbClr val="FFFFFF"/>
                </a:solidFill>
                <a:latin typeface="Times New Roman"/>
                <a:ea typeface="Times New Roman"/>
                <a:cs typeface="Times New Roman"/>
                <a:sym typeface="Times New Roman"/>
              </a:defRPr>
            </a:pPr>
            <a:endParaRPr kumimoji="0" sz="18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Times New Roman"/>
            </a:endParaRPr>
          </a:p>
        </p:txBody>
      </p:sp>
      <p:sp>
        <p:nvSpPr>
          <p:cNvPr id="5626" name="TextBox 3"/>
          <p:cNvSpPr txBox="1"/>
          <p:nvPr/>
        </p:nvSpPr>
        <p:spPr>
          <a:xfrm>
            <a:off x="35496" y="1124744"/>
            <a:ext cx="2042161" cy="110799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defRPr b="1">
                <a:solidFill>
                  <a:srgbClr val="000000"/>
                </a:solidFill>
                <a:latin typeface="acme secret agent"/>
                <a:ea typeface="acme secret agent"/>
                <a:cs typeface="acme secret agent"/>
                <a:sym typeface="acme secret agent"/>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2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cme secret agent"/>
              </a:rPr>
              <a:t>أنا أعلم الأماكن التي لن تستطيع هذه البذار أن تنمو فيها</a:t>
            </a:r>
            <a:endParaRPr kumimoji="0" sz="2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cme secret agent"/>
            </a:endParaRPr>
          </a:p>
        </p:txBody>
      </p:sp>
      <p:sp>
        <p:nvSpPr>
          <p:cNvPr id="5627" name="TextBox 2"/>
          <p:cNvSpPr txBox="1"/>
          <p:nvPr/>
        </p:nvSpPr>
        <p:spPr>
          <a:xfrm>
            <a:off x="2520527" y="2895600"/>
            <a:ext cx="1013108" cy="95410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الأرض الجيدة</a:t>
            </a:r>
            <a:endParaRPr kumimoji="0"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28" name="TextBox 7"/>
          <p:cNvSpPr txBox="1"/>
          <p:nvPr/>
        </p:nvSpPr>
        <p:spPr>
          <a:xfrm>
            <a:off x="-30481" y="152399"/>
            <a:ext cx="9128761" cy="7694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defRPr sz="4400" b="1">
                <a:solidFill>
                  <a:srgbClr val="000000"/>
                </a:solidFil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4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أيُّها المزارعون، اعرِفوا أنواع التربة في حقلكم</a:t>
            </a:r>
            <a:endParaRPr kumimoji="0" sz="4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29" name="TextBox 8"/>
          <p:cNvSpPr txBox="1"/>
          <p:nvPr/>
        </p:nvSpPr>
        <p:spPr>
          <a:xfrm>
            <a:off x="4021788" y="2895600"/>
            <a:ext cx="916274" cy="52322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الطريق</a:t>
            </a:r>
            <a:endParaRPr kumimoji="0"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30" name="TextBox 9"/>
          <p:cNvSpPr txBox="1"/>
          <p:nvPr/>
        </p:nvSpPr>
        <p:spPr>
          <a:xfrm>
            <a:off x="6222969" y="2895600"/>
            <a:ext cx="709488" cy="13849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مكانٌ مُحجِر</a:t>
            </a:r>
            <a:endParaRPr kumimoji="0"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5631" name="TextBox 10"/>
          <p:cNvSpPr txBox="1"/>
          <p:nvPr/>
        </p:nvSpPr>
        <p:spPr>
          <a:xfrm>
            <a:off x="8176451" y="2805113"/>
            <a:ext cx="950362" cy="138499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000000"/>
                </a:solidFill>
              </a:defRPr>
            </a:pPr>
            <a:r>
              <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تربةٌ فيها شوك</a:t>
            </a:r>
            <a:endParaRPr kumimoji="0"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9" name="Picture 1" descr="Picture 1"/>
          <p:cNvPicPr>
            <a:picLocks noChangeAspect="1"/>
          </p:cNvPicPr>
          <p:nvPr/>
        </p:nvPicPr>
        <p:blipFill>
          <a:blip r:embed="rId2" cstate="print"/>
          <a:stretch>
            <a:fillRect/>
          </a:stretch>
        </p:blipFill>
        <p:spPr>
          <a:xfrm>
            <a:off x="-13387" y="1454898"/>
            <a:ext cx="9144001" cy="6097906"/>
          </a:xfrm>
          <a:prstGeom prst="rect">
            <a:avLst/>
          </a:prstGeom>
          <a:ln w="12700">
            <a:miter lim="400000"/>
          </a:ln>
        </p:spPr>
      </p:pic>
      <p:sp>
        <p:nvSpPr>
          <p:cNvPr id="4530" name="Rectangle 2"/>
          <p:cNvSpPr txBox="1">
            <a:spLocks noGrp="1"/>
          </p:cNvSpPr>
          <p:nvPr>
            <p:ph type="title"/>
          </p:nvPr>
        </p:nvSpPr>
        <p:spPr>
          <a:xfrm>
            <a:off x="0" y="49784"/>
            <a:ext cx="9144000" cy="1086599"/>
          </a:xfrm>
          <a:prstGeom prst="rect">
            <a:avLst/>
          </a:prstGeom>
          <a:effectLst>
            <a:outerShdw blurRad="63500" dist="35921" dir="2700000" rotWithShape="0">
              <a:srgbClr val="000000">
                <a:alpha val="74998"/>
              </a:srgbClr>
            </a:outerShdw>
          </a:effectLst>
        </p:spPr>
        <p:txBody>
          <a:bodyPr anchor="t"/>
          <a:lstStyle>
            <a:lvl1pPr>
              <a:defRPr sz="4000" b="1"/>
            </a:lvl1pPr>
          </a:lstStyle>
          <a:p>
            <a:pPr rtl="1">
              <a:defRPr/>
            </a:pPr>
            <a:r>
              <a:rPr dirty="0" err="1">
                <a:latin typeface="Arial" panose="020B0604020202020204" pitchFamily="34" charset="0"/>
                <a:cs typeface="Arial" panose="020B0604020202020204" pitchFamily="34" charset="0"/>
              </a:rPr>
              <a:t>كيف</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يمكنك</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تكون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تلميذاً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يتأل</a:t>
            </a:r>
            <a:r>
              <a:rPr lang="ar-JO" dirty="0">
                <a:latin typeface="Arial" panose="020B0604020202020204" pitchFamily="34" charset="0"/>
                <a:cs typeface="Arial" panose="020B0604020202020204" pitchFamily="34" charset="0"/>
              </a:rPr>
              <a:t>َّـ</a:t>
            </a:r>
            <a:r>
              <a:rPr dirty="0">
                <a:latin typeface="Arial" panose="020B0604020202020204" pitchFamily="34" charset="0"/>
                <a:cs typeface="Arial" panose="020B0604020202020204" pitchFamily="34" charset="0"/>
              </a:rPr>
              <a:t>م </a:t>
            </a:r>
            <a:r>
              <a:rPr dirty="0" err="1">
                <a:latin typeface="Arial" panose="020B0604020202020204" pitchFamily="34" charset="0"/>
                <a:cs typeface="Arial" panose="020B0604020202020204" pitchFamily="34" charset="0"/>
              </a:rPr>
              <a:t>على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غرار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يسوع</a:t>
            </a:r>
            <a:r>
              <a:rPr dirty="0">
                <a:latin typeface="Arial" panose="020B0604020202020204" pitchFamily="34" charset="0"/>
                <a:cs typeface="Arial" panose="020B0604020202020204" pitchFamily="34" charset="0"/>
              </a:rPr>
              <a:t>؟</a:t>
            </a:r>
          </a:p>
        </p:txBody>
      </p:sp>
      <p:sp>
        <p:nvSpPr>
          <p:cNvPr id="4531"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base" latinLnBrk="0" hangingPunct="1">
              <a:lnSpc>
                <a:spcPct val="100000"/>
              </a:lnSpc>
              <a:spcBef>
                <a:spcPct val="0"/>
              </a:spcBef>
              <a:spcAft>
                <a:spcPct val="0"/>
              </a:spcAft>
              <a:buClrTx/>
              <a:buSzTx/>
              <a:buFontTx/>
              <a:buNone/>
              <a:tabLst/>
              <a:defRPr b="1">
                <a:latin typeface="+mj-lt"/>
                <a:ea typeface="+mj-ea"/>
                <a:cs typeface="+mj-cs"/>
                <a:sym typeface="Arial"/>
              </a:defRPr>
            </a:pPr>
            <a:r>
              <a:rPr kumimoji="0" sz="4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p>
        </p:txBody>
      </p:sp>
    </p:spTree>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31"/>
                                        </p:tgtEl>
                                        <p:attrNameLst>
                                          <p:attrName>style.visibility</p:attrName>
                                        </p:attrNameLst>
                                      </p:cBhvr>
                                      <p:to>
                                        <p:strVal val="visible"/>
                                      </p:to>
                                    </p:set>
                                    <p:anim calcmode="lin" valueType="num">
                                      <p:cBhvr>
                                        <p:cTn id="7" dur="500" fill="hold"/>
                                        <p:tgtEl>
                                          <p:spTgt spid="4531"/>
                                        </p:tgtEl>
                                        <p:attrNameLst>
                                          <p:attrName>ppt_x</p:attrName>
                                        </p:attrNameLst>
                                      </p:cBhvr>
                                      <p:tavLst>
                                        <p:tav tm="0">
                                          <p:val>
                                            <p:strVal val="#ppt_x"/>
                                          </p:val>
                                        </p:tav>
                                        <p:tav tm="100000">
                                          <p:val>
                                            <p:strVal val="#ppt_x"/>
                                          </p:val>
                                        </p:tav>
                                      </p:tavLst>
                                    </p:anim>
                                    <p:anim calcmode="lin" valueType="num">
                                      <p:cBhvr>
                                        <p:cTn id="8" dur="500" fill="hold"/>
                                        <p:tgtEl>
                                          <p:spTgt spid="45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1" grpId="0" animBg="1" advAuto="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5" name="Picture 3" descr="Picture 3"/>
          <p:cNvPicPr>
            <a:picLocks noChangeAspect="1"/>
          </p:cNvPicPr>
          <p:nvPr/>
        </p:nvPicPr>
        <p:blipFill>
          <a:blip r:embed="rId2" cstate="print"/>
          <a:stretch>
            <a:fillRect/>
          </a:stretch>
        </p:blipFill>
        <p:spPr>
          <a:xfrm>
            <a:off x="0" y="0"/>
            <a:ext cx="9144000" cy="6851650"/>
          </a:xfrm>
          <a:prstGeom prst="rect">
            <a:avLst/>
          </a:prstGeom>
          <a:ln w="12700">
            <a:miter lim="400000"/>
          </a:ln>
        </p:spPr>
      </p:pic>
      <p:sp>
        <p:nvSpPr>
          <p:cNvPr id="5636" name="Text Box 4"/>
          <p:cNvSpPr txBox="1"/>
          <p:nvPr/>
        </p:nvSpPr>
        <p:spPr>
          <a:xfrm rot="21325563">
            <a:off x="192056" y="3193628"/>
            <a:ext cx="1965961" cy="40011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900"/>
              </a:spcBef>
              <a:defRPr sz="1600" b="1">
                <a:solidFill>
                  <a:srgbClr val="006600"/>
                </a:solidFill>
                <a:latin typeface="Comic Sans MS"/>
                <a:ea typeface="Comic Sans MS"/>
                <a:cs typeface="Comic Sans MS"/>
                <a:sym typeface="Comic Sans MS"/>
              </a:defRPr>
            </a:lvl1pPr>
          </a:lstStyle>
          <a:p>
            <a:r>
              <a:rPr lang="ar-JO" sz="2000" dirty="0">
                <a:latin typeface="Arial" panose="020B0604020202020204" pitchFamily="34" charset="0"/>
                <a:cs typeface="Arial" panose="020B0604020202020204" pitchFamily="34" charset="0"/>
              </a:rPr>
              <a:t>البيت</a:t>
            </a:r>
            <a:endParaRPr sz="2000" dirty="0">
              <a:latin typeface="Arial" panose="020B0604020202020204" pitchFamily="34" charset="0"/>
              <a:cs typeface="Arial" panose="020B0604020202020204" pitchFamily="34" charset="0"/>
            </a:endParaRPr>
          </a:p>
        </p:txBody>
      </p:sp>
      <p:sp>
        <p:nvSpPr>
          <p:cNvPr id="5637" name="Text Box 5"/>
          <p:cNvSpPr txBox="1"/>
          <p:nvPr/>
        </p:nvSpPr>
        <p:spPr>
          <a:xfrm>
            <a:off x="1330007" y="5681662"/>
            <a:ext cx="5253673" cy="634020"/>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nSpc>
                <a:spcPct val="80000"/>
              </a:lnSpc>
              <a:spcBef>
                <a:spcPts val="2600"/>
              </a:spcBef>
              <a:defRPr sz="4400">
                <a:solidFill>
                  <a:srgbClr val="000000"/>
                </a:solidFill>
                <a:latin typeface="Futura Md BT"/>
                <a:ea typeface="Futura Md BT"/>
                <a:cs typeface="Futura Md BT"/>
                <a:sym typeface="Futura Md BT"/>
              </a:defRPr>
            </a:lvl1pPr>
          </a:lstStyle>
          <a:p>
            <a:pPr algn="ctr"/>
            <a:r>
              <a:rPr lang="ar-JO" dirty="0"/>
              <a:t>أرض محروثة</a:t>
            </a:r>
            <a:endParaRPr dirty="0"/>
          </a:p>
        </p:txBody>
      </p:sp>
      <p:sp>
        <p:nvSpPr>
          <p:cNvPr id="5638" name="Text Box 6"/>
          <p:cNvSpPr txBox="1"/>
          <p:nvPr/>
        </p:nvSpPr>
        <p:spPr>
          <a:xfrm rot="21325563">
            <a:off x="2292318" y="3160290"/>
            <a:ext cx="1965961" cy="40011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900"/>
              </a:spcBef>
              <a:defRPr sz="1600" b="1">
                <a:solidFill>
                  <a:srgbClr val="004C72"/>
                </a:solidFill>
                <a:latin typeface="Comic Sans MS"/>
                <a:ea typeface="Comic Sans MS"/>
                <a:cs typeface="Comic Sans MS"/>
                <a:sym typeface="Comic Sans MS"/>
              </a:defRPr>
            </a:lvl1pPr>
          </a:lstStyle>
          <a:p>
            <a:r>
              <a:rPr lang="ar-JO" sz="2000" dirty="0">
                <a:latin typeface="Arial" panose="020B0604020202020204" pitchFamily="34" charset="0"/>
                <a:cs typeface="Arial" panose="020B0604020202020204" pitchFamily="34" charset="0"/>
              </a:rPr>
              <a:t>المدرسة</a:t>
            </a:r>
            <a:endParaRPr sz="2000" dirty="0">
              <a:latin typeface="Arial" panose="020B0604020202020204" pitchFamily="34" charset="0"/>
              <a:cs typeface="Arial" panose="020B0604020202020204" pitchFamily="34" charset="0"/>
            </a:endParaRPr>
          </a:p>
        </p:txBody>
      </p:sp>
      <p:sp>
        <p:nvSpPr>
          <p:cNvPr id="5639" name="Text Box 7"/>
          <p:cNvSpPr txBox="1"/>
          <p:nvPr/>
        </p:nvSpPr>
        <p:spPr>
          <a:xfrm rot="21325563">
            <a:off x="4916456" y="3169815"/>
            <a:ext cx="1965961" cy="40011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900"/>
              </a:spcBef>
              <a:defRPr sz="1600" b="1">
                <a:solidFill>
                  <a:srgbClr val="CC0000"/>
                </a:solidFill>
                <a:latin typeface="Comic Sans MS"/>
                <a:ea typeface="Comic Sans MS"/>
                <a:cs typeface="Comic Sans MS"/>
                <a:sym typeface="Comic Sans MS"/>
              </a:defRPr>
            </a:lvl1pPr>
          </a:lstStyle>
          <a:p>
            <a:r>
              <a:rPr lang="ar-JO" sz="2000" dirty="0">
                <a:latin typeface="Arial" panose="020B0604020202020204" pitchFamily="34" charset="0"/>
                <a:cs typeface="Arial" panose="020B0604020202020204" pitchFamily="34" charset="0"/>
              </a:rPr>
              <a:t>الكنيسة</a:t>
            </a:r>
            <a:endParaRPr sz="2000" dirty="0">
              <a:latin typeface="Arial" panose="020B0604020202020204" pitchFamily="34" charset="0"/>
              <a:cs typeface="Arial" panose="020B0604020202020204" pitchFamily="34" charset="0"/>
            </a:endParaRPr>
          </a:p>
        </p:txBody>
      </p:sp>
      <p:sp>
        <p:nvSpPr>
          <p:cNvPr id="5640" name="Text Box 8"/>
          <p:cNvSpPr txBox="1"/>
          <p:nvPr/>
        </p:nvSpPr>
        <p:spPr>
          <a:xfrm>
            <a:off x="6881494" y="5638800"/>
            <a:ext cx="2108836" cy="781752"/>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lnSpc>
                <a:spcPct val="80000"/>
              </a:lnSpc>
              <a:spcBef>
                <a:spcPts val="1600"/>
              </a:spcBef>
              <a:defRPr sz="2800">
                <a:solidFill>
                  <a:srgbClr val="000000"/>
                </a:solidFill>
                <a:latin typeface="Futura Md BT"/>
                <a:ea typeface="Futura Md BT"/>
                <a:cs typeface="Futura Md BT"/>
                <a:sym typeface="Futura Md BT"/>
              </a:defRPr>
            </a:lvl1pPr>
          </a:lstStyle>
          <a:p>
            <a:pPr algn="ctr"/>
            <a:r>
              <a:rPr lang="ar-JO" dirty="0"/>
              <a:t>أرض غير محروثة</a:t>
            </a:r>
            <a:endParaRPr dirty="0"/>
          </a:p>
        </p:txBody>
      </p:sp>
      <p:sp>
        <p:nvSpPr>
          <p:cNvPr id="5641" name="Text Box 9"/>
          <p:cNvSpPr txBox="1"/>
          <p:nvPr/>
        </p:nvSpPr>
        <p:spPr>
          <a:xfrm>
            <a:off x="1874520" y="457200"/>
            <a:ext cx="5394960" cy="9233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spcBef>
                <a:spcPts val="3200"/>
              </a:spcBef>
              <a:defRPr sz="5400" b="1">
                <a:solidFill>
                  <a:srgbClr val="000000"/>
                </a:solidFill>
              </a:defRPr>
            </a:pPr>
            <a:r>
              <a:rPr dirty="0"/>
              <a:t>“</a:t>
            </a:r>
            <a:r>
              <a:rPr lang="ar-JO" dirty="0">
                <a:latin typeface="Arial Black"/>
                <a:sym typeface="Arial Black"/>
              </a:rPr>
              <a:t>اليهود</a:t>
            </a:r>
            <a:r>
              <a:rPr dirty="0"/>
              <a:t>”</a:t>
            </a:r>
          </a:p>
        </p:txBody>
      </p:sp>
    </p:spTree>
  </p:cSld>
  <p:clrMapOvr>
    <a:masterClrMapping/>
  </p:clrMapOvr>
  <p:transition spd="med"/>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3" name="Rectangle 2"/>
          <p:cNvSpPr txBox="1">
            <a:spLocks noGrp="1"/>
          </p:cNvSpPr>
          <p:nvPr>
            <p:ph type="title" idx="4294967295"/>
          </p:nvPr>
        </p:nvSpPr>
        <p:spPr>
          <a:xfrm>
            <a:off x="2147888" y="2805113"/>
            <a:ext cx="4640263" cy="1143001"/>
          </a:xfrm>
          <a:prstGeom prst="rect">
            <a:avLst/>
          </a:prstGeom>
          <a:noFill/>
        </p:spPr>
        <p:txBody>
          <a:bodyPr lIns="45715" tIns="45715" rIns="45715" bIns="45715">
            <a:normAutofit fontScale="90000"/>
          </a:bodyPr>
          <a:lstStyle>
            <a:lvl1pPr defTabSz="749808">
              <a:defRPr sz="3607" b="0">
                <a:latin typeface="Times New Roman"/>
                <a:ea typeface="Times New Roman"/>
                <a:cs typeface="Times New Roman"/>
                <a:sym typeface="Times New Roman"/>
              </a:defRPr>
            </a:lvl1pPr>
          </a:lstStyle>
          <a:p>
            <a:pPr rtl="0">
              <a:defRPr/>
            </a:pPr>
            <a:r>
              <a:rPr>
                <a:latin typeface="Arial" panose="020B0604020202020204" pitchFamily="34" charset="0"/>
                <a:cs typeface="Arial" panose="020B0604020202020204" pitchFamily="34" charset="0"/>
              </a:rPr>
              <a:t>Church Today sowing 00895</a:t>
            </a:r>
          </a:p>
        </p:txBody>
      </p:sp>
      <p:pic>
        <p:nvPicPr>
          <p:cNvPr id="5644" name="Picture 3" descr="Picture 3"/>
          <p:cNvPicPr>
            <a:picLocks noChangeAspect="1"/>
          </p:cNvPicPr>
          <p:nvPr/>
        </p:nvPicPr>
        <p:blipFill>
          <a:blip r:embed="rId2" cstate="print"/>
          <a:stretch>
            <a:fillRect/>
          </a:stretch>
        </p:blipFill>
        <p:spPr>
          <a:xfrm>
            <a:off x="-19050" y="-14288"/>
            <a:ext cx="9182100" cy="6886576"/>
          </a:xfrm>
          <a:prstGeom prst="rect">
            <a:avLst/>
          </a:prstGeom>
          <a:ln w="12700">
            <a:miter lim="400000"/>
          </a:ln>
        </p:spPr>
      </p:pic>
      <p:sp>
        <p:nvSpPr>
          <p:cNvPr id="5645" name="Text Box 7"/>
          <p:cNvSpPr txBox="1"/>
          <p:nvPr/>
        </p:nvSpPr>
        <p:spPr>
          <a:xfrm>
            <a:off x="502919" y="1181100"/>
            <a:ext cx="4328161" cy="837152"/>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lnSpc>
                <a:spcPct val="80000"/>
              </a:lnSpc>
              <a:spcBef>
                <a:spcPts val="1200"/>
              </a:spcBef>
              <a:defRPr sz="2000">
                <a:solidFill>
                  <a:srgbClr val="000000"/>
                </a:solidFill>
                <a:latin typeface="acme secret agent"/>
                <a:ea typeface="acme secret agent"/>
                <a:cs typeface="acme secret agent"/>
                <a:sym typeface="acme secret agent"/>
              </a:defRPr>
            </a:lvl1pPr>
          </a:lstStyle>
          <a:p>
            <a:r>
              <a:rPr lang="ar-JO" dirty="0">
                <a:latin typeface="Arial" panose="020B0604020202020204" pitchFamily="34" charset="0"/>
                <a:cs typeface="Arial" panose="020B0604020202020204" pitchFamily="34" charset="0"/>
              </a:rPr>
              <a:t>هذه هي الطريقة التي ننشر بها الإنجيل دائمًا في الماضي. رائع! هذه الأعشاب تزداد سوءًا كل يوم! اوه حسناً!</a:t>
            </a:r>
            <a:endParaRPr dirty="0">
              <a:latin typeface="Arial" panose="020B0604020202020204" pitchFamily="34" charset="0"/>
              <a:cs typeface="Arial" panose="020B0604020202020204" pitchFamily="34" charset="0"/>
            </a:endParaRPr>
          </a:p>
        </p:txBody>
      </p:sp>
      <p:sp>
        <p:nvSpPr>
          <p:cNvPr id="5646" name="Text Box 7"/>
          <p:cNvSpPr txBox="1"/>
          <p:nvPr/>
        </p:nvSpPr>
        <p:spPr>
          <a:xfrm>
            <a:off x="45719" y="130175"/>
            <a:ext cx="7299961" cy="698012"/>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lnSpc>
                <a:spcPct val="80000"/>
              </a:lnSpc>
              <a:spcBef>
                <a:spcPts val="2800"/>
              </a:spcBef>
              <a:defRPr sz="4800">
                <a:solidFill>
                  <a:srgbClr val="000000"/>
                </a:solidFill>
                <a:latin typeface="acme secret agent"/>
                <a:ea typeface="acme secret agent"/>
                <a:cs typeface="acme secret agent"/>
                <a:sym typeface="acme secret agent"/>
              </a:defRPr>
            </a:lvl1pPr>
          </a:lstStyle>
          <a:p>
            <a:r>
              <a:rPr lang="ar-JO" dirty="0">
                <a:latin typeface="Arial" panose="020B0604020202020204" pitchFamily="34" charset="0"/>
                <a:cs typeface="Arial" panose="020B0604020202020204" pitchFamily="34" charset="0"/>
              </a:rPr>
              <a:t>الكنيسة اليوم</a:t>
            </a:r>
            <a:endParaRPr dirty="0">
              <a:latin typeface="Arial" panose="020B0604020202020204" pitchFamily="34" charset="0"/>
              <a:cs typeface="Arial" panose="020B0604020202020204" pitchFamily="34" charset="0"/>
            </a:endParaRPr>
          </a:p>
        </p:txBody>
      </p:sp>
      <p:sp>
        <p:nvSpPr>
          <p:cNvPr id="5647" name="Text Box 7"/>
          <p:cNvSpPr txBox="1"/>
          <p:nvPr/>
        </p:nvSpPr>
        <p:spPr>
          <a:xfrm rot="21095292">
            <a:off x="4286795" y="4367668"/>
            <a:ext cx="1432561" cy="683264"/>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lnSpc>
                <a:spcPct val="80000"/>
              </a:lnSpc>
              <a:spcBef>
                <a:spcPts val="1400"/>
              </a:spcBef>
              <a:defRPr>
                <a:solidFill>
                  <a:srgbClr val="000000"/>
                </a:solidFill>
                <a:latin typeface="Futura Bold"/>
                <a:ea typeface="Futura Bold"/>
                <a:cs typeface="Futura Bold"/>
                <a:sym typeface="Futura Bold"/>
              </a:defRPr>
            </a:lvl1pPr>
          </a:lstStyle>
          <a:p>
            <a:r>
              <a:rPr lang="ar-JO" dirty="0">
                <a:latin typeface="Arial" panose="020B0604020202020204" pitchFamily="34" charset="0"/>
                <a:cs typeface="Arial" panose="020B0604020202020204" pitchFamily="34" charset="0"/>
              </a:rPr>
              <a:t>بذار     الإنجيل</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9" name="Rectangle 2"/>
          <p:cNvSpPr txBox="1">
            <a:spLocks noGrp="1"/>
          </p:cNvSpPr>
          <p:nvPr>
            <p:ph type="title"/>
          </p:nvPr>
        </p:nvSpPr>
        <p:spPr>
          <a:prstGeom prst="rect">
            <a:avLst/>
          </a:prstGeom>
        </p:spPr>
        <p:txBody>
          <a:bodyPr>
            <a:normAutofit fontScale="90000"/>
          </a:bodyPr>
          <a:lstStyle>
            <a:lvl1pPr defTabSz="749808" rtl="0">
              <a:defRPr sz="3607"/>
            </a:lvl1pPr>
          </a:lstStyle>
          <a:p>
            <a:r>
              <a:t>Greeks – Unplowed Ground</a:t>
            </a:r>
          </a:p>
        </p:txBody>
      </p:sp>
      <p:pic>
        <p:nvPicPr>
          <p:cNvPr id="5650" name="Picture 3" descr="Picture 3"/>
          <p:cNvPicPr>
            <a:picLocks noChangeAspect="1"/>
          </p:cNvPicPr>
          <p:nvPr/>
        </p:nvPicPr>
        <p:blipFill>
          <a:blip r:embed="rId2" cstate="print"/>
          <a:stretch>
            <a:fillRect/>
          </a:stretch>
        </p:blipFill>
        <p:spPr>
          <a:xfrm>
            <a:off x="57150" y="1423987"/>
            <a:ext cx="8991600" cy="4697414"/>
          </a:xfrm>
          <a:prstGeom prst="rect">
            <a:avLst/>
          </a:prstGeom>
          <a:ln w="12700">
            <a:miter lim="400000"/>
          </a:ln>
        </p:spPr>
      </p:pic>
      <p:sp>
        <p:nvSpPr>
          <p:cNvPr id="5651" name="Text Box 4"/>
          <p:cNvSpPr txBox="1"/>
          <p:nvPr/>
        </p:nvSpPr>
        <p:spPr>
          <a:xfrm>
            <a:off x="2255520" y="6180137"/>
            <a:ext cx="5852160" cy="634020"/>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lnSpc>
                <a:spcPct val="80000"/>
              </a:lnSpc>
              <a:spcBef>
                <a:spcPts val="2600"/>
              </a:spcBef>
              <a:defRPr sz="4400">
                <a:solidFill>
                  <a:srgbClr val="000000"/>
                </a:solidFill>
                <a:latin typeface="Futura Md BT"/>
                <a:ea typeface="Futura Md BT"/>
                <a:cs typeface="Futura Md BT"/>
                <a:sym typeface="Futura Md BT"/>
              </a:defRPr>
            </a:lvl1pPr>
          </a:lstStyle>
          <a:p>
            <a:r>
              <a:rPr lang="ar-JO" dirty="0"/>
              <a:t>أرض غير محروثة</a:t>
            </a:r>
            <a:endParaRPr dirty="0"/>
          </a:p>
        </p:txBody>
      </p:sp>
      <p:sp>
        <p:nvSpPr>
          <p:cNvPr id="5652" name="Text Box 5"/>
          <p:cNvSpPr txBox="1"/>
          <p:nvPr/>
        </p:nvSpPr>
        <p:spPr>
          <a:xfrm>
            <a:off x="121920" y="6083300"/>
            <a:ext cx="2108836" cy="437043"/>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lnSpc>
                <a:spcPct val="80000"/>
              </a:lnSpc>
              <a:spcBef>
                <a:spcPts val="1600"/>
              </a:spcBef>
              <a:defRPr sz="2800">
                <a:solidFill>
                  <a:srgbClr val="000000"/>
                </a:solidFill>
                <a:latin typeface="Futura Md BT"/>
                <a:ea typeface="Futura Md BT"/>
                <a:cs typeface="Futura Md BT"/>
                <a:sym typeface="Futura Md BT"/>
              </a:defRPr>
            </a:pPr>
            <a:r>
              <a:rPr lang="ar-JO" dirty="0"/>
              <a:t>أرض محروثة</a:t>
            </a:r>
            <a:endParaRPr dirty="0"/>
          </a:p>
        </p:txBody>
      </p:sp>
      <p:sp>
        <p:nvSpPr>
          <p:cNvPr id="5653" name="Text Box 6"/>
          <p:cNvSpPr txBox="1"/>
          <p:nvPr/>
        </p:nvSpPr>
        <p:spPr>
          <a:xfrm>
            <a:off x="4003357" y="1676400"/>
            <a:ext cx="3459798" cy="387798"/>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nSpc>
                <a:spcPct val="80000"/>
              </a:lnSpc>
              <a:spcBef>
                <a:spcPts val="1400"/>
              </a:spcBef>
              <a:defRPr>
                <a:solidFill>
                  <a:srgbClr val="000000"/>
                </a:solidFill>
                <a:latin typeface="Futura Md BT"/>
                <a:ea typeface="Futura Md BT"/>
                <a:cs typeface="Futura Md BT"/>
                <a:sym typeface="Futura Md BT"/>
              </a:defRPr>
            </a:lvl1pPr>
          </a:lstStyle>
          <a:p>
            <a:pPr algn="ctr"/>
            <a:r>
              <a:rPr lang="ar-JO" dirty="0"/>
              <a:t>البذور الملوثة</a:t>
            </a:r>
            <a:endParaRPr dirty="0"/>
          </a:p>
        </p:txBody>
      </p:sp>
      <p:sp>
        <p:nvSpPr>
          <p:cNvPr id="5654" name="Text Box 7"/>
          <p:cNvSpPr txBox="1"/>
          <p:nvPr/>
        </p:nvSpPr>
        <p:spPr>
          <a:xfrm>
            <a:off x="539553" y="807095"/>
            <a:ext cx="8025328" cy="461665"/>
          </a:xfrm>
          <a:prstGeom prst="rect">
            <a:avLst/>
          </a:prstGeom>
          <a:ln w="12700">
            <a:miter lim="400000"/>
          </a:ln>
          <a:effectLst>
            <a:outerShdw blurRad="254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lvl1pPr algn="ctr">
              <a:lnSpc>
                <a:spcPct val="80000"/>
              </a:lnSpc>
              <a:spcBef>
                <a:spcPts val="1800"/>
              </a:spcBef>
              <a:defRPr sz="3000">
                <a:solidFill>
                  <a:srgbClr val="000000"/>
                </a:solidFill>
                <a:latin typeface="Futura Md BT"/>
                <a:ea typeface="Futura Md BT"/>
                <a:cs typeface="Futura Md BT"/>
                <a:sym typeface="Futura Md BT"/>
              </a:defRPr>
            </a:lvl1pPr>
          </a:lstStyle>
          <a:p>
            <a:r>
              <a:rPr lang="ar-JO" dirty="0"/>
              <a:t>الكنائس، المدارس، وسائل الإعلام والبيوت تبذر بذار الدمار</a:t>
            </a:r>
            <a:endParaRPr dirty="0"/>
          </a:p>
        </p:txBody>
      </p:sp>
      <p:sp>
        <p:nvSpPr>
          <p:cNvPr id="5655" name="Text Box 8"/>
          <p:cNvSpPr txBox="1"/>
          <p:nvPr/>
        </p:nvSpPr>
        <p:spPr>
          <a:xfrm>
            <a:off x="1874520" y="-76200"/>
            <a:ext cx="5394960" cy="9233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spcBef>
                <a:spcPts val="3200"/>
              </a:spcBef>
              <a:defRPr sz="5400" b="1">
                <a:solidFill>
                  <a:srgbClr val="000000"/>
                </a:solidFill>
              </a:defRPr>
            </a:pPr>
            <a:r>
              <a:rPr dirty="0"/>
              <a:t>“</a:t>
            </a:r>
            <a:r>
              <a:rPr lang="ar-JO" dirty="0">
                <a:latin typeface="Arial Black"/>
                <a:sym typeface="Arial Black"/>
              </a:rPr>
              <a:t>اليونانيون</a:t>
            </a:r>
            <a:r>
              <a:rPr dirty="0"/>
              <a:t>”</a:t>
            </a:r>
          </a:p>
        </p:txBody>
      </p:sp>
    </p:spTree>
  </p:cSld>
  <p:clrMapOvr>
    <a:masterClrMapping/>
  </p:clrMapOvr>
  <p:transition spd="med"/>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7" name="Rectangle 2"/>
          <p:cNvSpPr txBox="1">
            <a:spLocks noGrp="1"/>
          </p:cNvSpPr>
          <p:nvPr>
            <p:ph type="title"/>
          </p:nvPr>
        </p:nvSpPr>
        <p:spPr>
          <a:xfrm>
            <a:off x="457200" y="381000"/>
            <a:ext cx="8229600" cy="1143000"/>
          </a:xfrm>
          <a:prstGeom prst="rect">
            <a:avLst/>
          </a:prstGeom>
        </p:spPr>
        <p:txBody>
          <a:bodyPr/>
          <a:lstStyle>
            <a:lvl1pPr>
              <a:defRPr sz="6000" b="1"/>
            </a:lvl1pPr>
          </a:lstStyle>
          <a:p>
            <a:pPr rtl="0">
              <a:defRPr/>
            </a:pPr>
            <a:r>
              <a:rPr>
                <a:latin typeface="Arial" panose="020B0604020202020204" pitchFamily="34" charset="0"/>
                <a:cs typeface="Arial" panose="020B0604020202020204" pitchFamily="34" charset="0"/>
              </a:rPr>
              <a:t>Blank NAS</a:t>
            </a:r>
          </a:p>
        </p:txBody>
      </p:sp>
      <p:pic>
        <p:nvPicPr>
          <p:cNvPr id="5658" name="Picture 3" descr="Picture 3"/>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5659" name="Text Box 4"/>
          <p:cNvSpPr txBox="1"/>
          <p:nvPr/>
        </p:nvSpPr>
        <p:spPr>
          <a:xfrm>
            <a:off x="960119" y="2206371"/>
            <a:ext cx="7299961" cy="2086725"/>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lnSpc>
                <a:spcPct val="90000"/>
              </a:lnSpc>
              <a:defRPr sz="3600" b="1">
                <a:solidFill>
                  <a:srgbClr val="FFFFFF"/>
                </a:solidFill>
              </a:defRPr>
            </a:pPr>
            <a:r>
              <a:rPr lang="ar-SA" sz="4800" dirty="0">
                <a:latin typeface="Arial" panose="020B0604020202020204" pitchFamily="34" charset="0"/>
                <a:cs typeface="Arial" panose="020B0604020202020204" pitchFamily="34" charset="0"/>
              </a:rPr>
              <a:t>لأَنَّهُ هَكَذَا قَالَ الرَّبُّ لِرِجَالِ يَهُوذَا وَلأُورُشَلِيمَ: احْرُثُوا لأَنْفُسِكُمْ حَرْثاً وَلاَ تَزْرَعُوا فِي الأَشْوَاكِ. </a:t>
            </a:r>
          </a:p>
        </p:txBody>
      </p:sp>
      <p:sp>
        <p:nvSpPr>
          <p:cNvPr id="5660" name="Text Box 5"/>
          <p:cNvSpPr txBox="1"/>
          <p:nvPr/>
        </p:nvSpPr>
        <p:spPr>
          <a:xfrm>
            <a:off x="960119" y="457200"/>
            <a:ext cx="7147561" cy="923330"/>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spcBef>
                <a:spcPts val="3200"/>
              </a:spcBef>
              <a:defRPr sz="5400" b="1">
                <a:solidFill>
                  <a:srgbClr val="00FF00"/>
                </a:solidFill>
              </a:defRPr>
            </a:lvl1pPr>
          </a:lstStyle>
          <a:p>
            <a:r>
              <a:rPr lang="ar-JO" dirty="0">
                <a:latin typeface="Arial" panose="020B0604020202020204" pitchFamily="34" charset="0"/>
                <a:cs typeface="Arial" panose="020B0604020202020204" pitchFamily="34" charset="0"/>
              </a:rPr>
              <a:t>إ</a:t>
            </a:r>
            <a:r>
              <a:rPr lang="ar-SA" dirty="0">
                <a:latin typeface="Arial" panose="020B0604020202020204" pitchFamily="34" charset="0"/>
                <a:cs typeface="Arial" panose="020B0604020202020204" pitchFamily="34" charset="0"/>
              </a:rPr>
              <a:t>رميا ٤ : ٣</a:t>
            </a:r>
          </a:p>
        </p:txBody>
      </p:sp>
    </p:spTree>
  </p:cSld>
  <p:clrMapOvr>
    <a:masterClrMapping/>
  </p:clrMapOvr>
  <p:transition spd="med"/>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4" y="4869160"/>
            <a:ext cx="8928100" cy="1200292"/>
          </a:xfrm>
          <a:prstGeom prst="rect">
            <a:avLst/>
          </a:prstGeom>
          <a:noFill/>
        </p:spPr>
        <p:txBody>
          <a:bodyPr wrap="square" lIns="91403" tIns="45702" rIns="91403" bIns="45702">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rPr>
              <a:t>يسوع يُهدِّئ العاصفة</a:t>
            </a:r>
            <a:endParaRPr kumimoji="0" lang="en-US" sz="72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5651484" y="1846844"/>
            <a:ext cx="3308844" cy="1938956"/>
          </a:xfrm>
          <a:prstGeom prst="rect">
            <a:avLst/>
          </a:prstGeom>
          <a:noFill/>
        </p:spPr>
        <p:txBody>
          <a:bodyPr wrap="none" lIns="91403" tIns="45702" rIns="91403" bIns="45702">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متَّى 8: 23-27</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مرقس 4: 35-41</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لوقا 8: 22-25</a:t>
            </a:r>
            <a:endParaRPr kumimoji="0" lang="en-US" sz="4000" b="1" i="0"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179512" y="188640"/>
            <a:ext cx="2660102" cy="1592508"/>
            <a:chOff x="5508104" y="620689"/>
            <a:chExt cx="2660102" cy="159250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10" name="TextBox 9"/>
            <p:cNvSpPr txBox="1"/>
            <p:nvPr/>
          </p:nvSpPr>
          <p:spPr>
            <a:xfrm>
              <a:off x="6804248" y="648153"/>
              <a:ext cx="1224136" cy="1565044"/>
            </a:xfrm>
            <a:prstGeom prst="rect">
              <a:avLst/>
            </a:prstGeom>
            <a:noFill/>
          </p:spPr>
          <p:txBody>
            <a:bodyPr wrap="square" rtlCol="0">
              <a:spAutoFit/>
            </a:bodyPr>
            <a:lstStyle/>
            <a:p>
              <a:pPr marL="0" marR="0" lvl="0" indent="0" algn="r" defTabSz="914400" rtl="1"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0" i="0"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552449081"/>
      </p:ext>
    </p:extLst>
  </p:cSld>
  <p:clrMapOvr>
    <a:masterClrMapping/>
  </p:clrMapOvr>
  <p:transition spd="med"/>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7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7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7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الكلمة المفتاحية</a:t>
            </a:r>
            <a:endParaRPr lang="en-US" sz="48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endParaRPr>
          </a:p>
        </p:txBody>
      </p:sp>
      <p:sp>
        <p:nvSpPr>
          <p:cNvPr id="5" name="Rectangle 2"/>
          <p:cNvSpPr txBox="1">
            <a:spLocks noChangeArrowheads="1"/>
          </p:cNvSpPr>
          <p:nvPr/>
        </p:nvSpPr>
        <p:spPr bwMode="auto">
          <a:xfrm>
            <a:off x="0" y="256490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السيادة</a:t>
            </a:r>
            <a:endParaRPr kumimoji="0" lang="en-US" sz="7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مرقس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448758" y="65344"/>
            <a:ext cx="508446"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400" b="0" i="0"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873462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3" name="Rectangle 2"/>
          <p:cNvSpPr txBox="1">
            <a:spLocks noGrp="1"/>
          </p:cNvSpPr>
          <p:nvPr>
            <p:ph type="title" idx="4294967295"/>
          </p:nvPr>
        </p:nvSpPr>
        <p:spPr>
          <a:xfrm>
            <a:off x="0" y="609600"/>
            <a:ext cx="9144000" cy="1143000"/>
          </a:xfrm>
          <a:prstGeom prst="rect">
            <a:avLst/>
          </a:prstGeom>
          <a:noFill/>
        </p:spPr>
        <p:txBody>
          <a:bodyPr/>
          <a:lstStyle>
            <a:lvl1pPr>
              <a:defRPr sz="4400" b="0">
                <a:solidFill>
                  <a:srgbClr val="220011"/>
                </a:solidFill>
                <a:latin typeface="Times New Roman"/>
                <a:ea typeface="Times New Roman"/>
                <a:cs typeface="Times New Roman"/>
                <a:sym typeface="Times New Roman"/>
              </a:defRPr>
            </a:lvl1pPr>
          </a:lstStyle>
          <a:p>
            <a:pPr rtl="0">
              <a:defRPr/>
            </a:pPr>
            <a:r>
              <a:rPr dirty="0">
                <a:solidFill>
                  <a:srgbClr val="000000"/>
                </a:solidFill>
              </a:rPr>
              <a:t>Black</a:t>
            </a:r>
          </a:p>
        </p:txBody>
      </p:sp>
    </p:spTree>
  </p:cSld>
  <p:clrMapOvr>
    <a:masterClrMapping/>
  </p:clrMapOvr>
  <p:transition spd="med"/>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7384"/>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EDC81A25-2411-1345-9F02-7AC8F22CC79D}"/>
              </a:ext>
            </a:extLst>
          </p:cNvPr>
          <p:cNvSpPr txBox="1">
            <a:spLocks noChangeArrowheads="1"/>
          </p:cNvSpPr>
          <p:nvPr/>
        </p:nvSpPr>
        <p:spPr bwMode="auto">
          <a:xfrm>
            <a:off x="1528" y="3789040"/>
            <a:ext cx="9144000" cy="246342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٤ : ٣٩</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فَقَامَ وَانْتَهَرَ الرِّيحَ وَقَالَ لِلْبَحْرِ: «اسْكُتْ. ابْكَمْ». فَسَكَنَتِ الرِّيحُ وَصَارَ هُدُوءٌ عَظِيمٌ. </a:t>
            </a:r>
          </a:p>
        </p:txBody>
      </p:sp>
    </p:spTree>
    <p:extLst>
      <p:ext uri="{BB962C8B-B14F-4D97-AF65-F5344CB8AC3E}">
        <p14:creationId xmlns:p14="http://schemas.microsoft.com/office/powerpoint/2010/main" val="6374001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2" name="Picture 1" descr="Picture 1"/>
          <p:cNvPicPr>
            <a:picLocks noChangeAspect="1"/>
          </p:cNvPicPr>
          <p:nvPr/>
        </p:nvPicPr>
        <p:blipFill>
          <a:blip r:embed="rId3"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8"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699"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a:latin typeface="Arial" panose="020B0604020202020204" pitchFamily="34" charset="0"/>
                <a:cs typeface="Arial" panose="020B0604020202020204" pitchFamily="34" charset="0"/>
              </a:rPr>
              <a:t>استخدمت بإذن رسمي</a:t>
            </a:r>
          </a:p>
        </p:txBody>
      </p:sp>
      <p:sp>
        <p:nvSpPr>
          <p:cNvPr id="5700"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نظرًا لإنتاج Lumo لمواد النشر الخاصة به ، نأسف لإبلاغك بأنه لا يمكننا ترخيص صورنا لعملاء آخرين خارج </a:t>
            </a:r>
          </a:p>
          <a:p>
            <a:pPr algn="ctr">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freebibleimages.org</a:t>
            </a:r>
          </a:p>
        </p:txBody>
      </p:sp>
      <p:sp>
        <p:nvSpPr>
          <p:cNvPr id="5701"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متى</a:t>
            </a:r>
          </a:p>
        </p:txBody>
      </p:sp>
      <p:sp>
        <p:nvSpPr>
          <p:cNvPr id="5702"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0">
                <a:latin typeface="Arial" panose="020B0604020202020204" pitchFamily="34" charset="0"/>
                <a:ea typeface="ＭＳ Ｐゴシック"/>
                <a:cs typeface="Arial" panose="020B0604020202020204" pitchFamily="34" charset="0"/>
                <a:sym typeface="ＭＳ Ｐゴシック"/>
              </a:rPr>
              <a:t>هذه الصور غير مرخصة لإعادة استخدامها في الفيديو أو النشر أو الوسائط الأخرى</a:t>
            </a:r>
            <a:r>
              <a:rPr>
                <a:latin typeface="Arial" panose="020B0604020202020204" pitchFamily="34" charset="0"/>
                <a:cs typeface="Arial" panose="020B0604020202020204" pitchFamily="34" charset="0"/>
              </a:rPr>
              <a:t>. </a:t>
            </a:r>
            <a:r>
              <a:rPr b="0">
                <a:latin typeface="Arial" panose="020B0604020202020204" pitchFamily="34" charset="0"/>
                <a:ea typeface="ＭＳ Ｐゴシック"/>
                <a:cs typeface="Arial" panose="020B0604020202020204" pitchFamily="34" charset="0"/>
                <a:sym typeface="ＭＳ Ｐゴシック"/>
              </a:rPr>
              <a:t>لا يمكن إعادة توزيع الصور والملفات التي تم تنزيلها من خلال أي موقع ويب آخر غير </a:t>
            </a:r>
            <a:r>
              <a:rPr>
                <a:latin typeface="Arial" panose="020B0604020202020204" pitchFamily="34" charset="0"/>
                <a:cs typeface="Arial" panose="020B0604020202020204" pitchFamily="34" charset="0"/>
              </a:rPr>
              <a:t>freebibleimages.org </a:t>
            </a:r>
            <a:r>
              <a:rPr b="0">
                <a:latin typeface="Arial" panose="020B0604020202020204" pitchFamily="34" charset="0"/>
                <a:ea typeface="ＭＳ Ｐゴシック"/>
                <a:cs typeface="Arial" panose="020B0604020202020204" pitchFamily="34" charset="0"/>
                <a:sym typeface="ＭＳ Ｐゴシック"/>
              </a:rPr>
              <a:t>أو استخدامها في أي سياق تؤدي فيه الرسالة المصاحبة إلى تقويض الإيمان المسيحي والإنجيل</a:t>
            </a:r>
            <a:r>
              <a:rPr>
                <a:latin typeface="Arial" panose="020B0604020202020204" pitchFamily="34" charset="0"/>
                <a:cs typeface="Arial" panose="020B0604020202020204" pitchFamily="34" charset="0"/>
              </a:rPr>
              <a:t>.</a:t>
            </a:r>
          </a:p>
        </p:txBody>
      </p:sp>
      <p:sp>
        <p:nvSpPr>
          <p:cNvPr id="5703"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لا يمكن استخدام الصور إلا في العروض التقديمية التعليمية والمدونات ووسائل التواصل الاجتماعي ، وكلها يجب أن تكون مصحوبة بالإشارة إلى </a:t>
            </a:r>
          </a:p>
          <a:p>
            <a:pPr algn="ctr">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www.LumoProject.com.</a:t>
            </a:r>
          </a:p>
        </p:txBody>
      </p:sp>
      <p:grpSp>
        <p:nvGrpSpPr>
          <p:cNvPr id="5706" name="Shape 229"/>
          <p:cNvGrpSpPr/>
          <p:nvPr/>
        </p:nvGrpSpPr>
        <p:grpSpPr>
          <a:xfrm>
            <a:off x="1763688" y="5037421"/>
            <a:ext cx="2212729" cy="623827"/>
            <a:chOff x="0" y="0"/>
            <a:chExt cx="2212727" cy="623826"/>
          </a:xfrm>
        </p:grpSpPr>
        <p:sp>
          <p:nvSpPr>
            <p:cNvPr id="5704"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5705"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a:latin typeface="Arial" panose="020B0604020202020204" pitchFamily="34" charset="0"/>
                  <a:cs typeface="Arial" panose="020B0604020202020204" pitchFamily="34" charset="0"/>
                </a:rPr>
                <a:t>Picture courtesy of BBM</a:t>
              </a:r>
              <a:br>
                <a:rPr>
                  <a:latin typeface="Arial" panose="020B0604020202020204" pitchFamily="34" charset="0"/>
                  <a:cs typeface="Arial" panose="020B0604020202020204" pitchFamily="34" charset="0"/>
                </a:rPr>
              </a:br>
              <a:r>
                <a:rPr>
                  <a:latin typeface="Arial" panose="020B0604020202020204" pitchFamily="34" charset="0"/>
                  <a:cs typeface="Arial" panose="020B0604020202020204" pitchFamily="34" charset="0"/>
                </a:rPr>
                <a:t>© All Rights Reserved.</a:t>
              </a:r>
              <a:endParaRPr spc="50">
                <a:latin typeface="Arial" panose="020B0604020202020204" pitchFamily="34" charset="0"/>
                <a:cs typeface="Arial" panose="020B0604020202020204" pitchFamily="34" charset="0"/>
              </a:endParaRPr>
            </a:p>
            <a:p>
              <a:pPr algn="ctr" defTabSz="314884">
                <a:defRPr sz="1000">
                  <a:solidFill>
                    <a:srgbClr val="000000"/>
                  </a:solidFill>
                </a:defRPr>
              </a:pPr>
              <a:r>
                <a:rPr>
                  <a:latin typeface="Arial" panose="020B0604020202020204" pitchFamily="34" charset="0"/>
                  <a:cs typeface="Arial" panose="020B0604020202020204" pitchFamily="34" charset="0"/>
                </a:rPr>
                <a:t>www.bigbookmedia.com</a:t>
              </a:r>
            </a:p>
          </p:txBody>
        </p:sp>
      </p:grpSp>
      <p:pic>
        <p:nvPicPr>
          <p:cNvPr id="5707"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708"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مرقس</a:t>
            </a:r>
          </a:p>
        </p:txBody>
      </p:sp>
      <p:sp>
        <p:nvSpPr>
          <p:cNvPr id="5709"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لوقا</a:t>
            </a:r>
          </a:p>
        </p:txBody>
      </p:sp>
      <p:sp>
        <p:nvSpPr>
          <p:cNvPr id="5710"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a:latin typeface="Arial" panose="020B0604020202020204" pitchFamily="34" charset="0"/>
                <a:cs typeface="Arial" panose="020B0604020202020204" pitchFamily="34" charset="0"/>
              </a:rPr>
              <a:t>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يوحنا</a:t>
            </a:r>
          </a:p>
        </p:txBody>
      </p:sp>
    </p:spTree>
  </p:cSld>
  <p:clrMapOvr>
    <a:masterClrMapping/>
  </p:clrMapOvr>
  <p:transition spd="med"/>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2"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a:p>
        </p:txBody>
      </p:sp>
      <p:sp>
        <p:nvSpPr>
          <p:cNvPr id="5713"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5</a:t>
            </a:r>
            <a:endParaRPr dirty="0">
              <a:solidFill>
                <a:srgbClr val="FFFFFF"/>
              </a:solidFill>
            </a:endParaRPr>
          </a:p>
        </p:txBody>
      </p:sp>
    </p:spTree>
  </p:cSld>
  <p:clrMapOvr>
    <a:masterClrMapping/>
  </p:clrMapOvr>
  <p:transition spd="med"/>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
            <a:extLst>
              <a:ext uri="{FF2B5EF4-FFF2-40B4-BE49-F238E27FC236}">
                <a16:creationId xmlns:a16="http://schemas.microsoft.com/office/drawing/2014/main" id="{9C679E96-C84D-EF4D-BF9C-C24F469659F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107504" y="5107867"/>
            <a:ext cx="8928100" cy="769405"/>
          </a:xfrm>
          <a:prstGeom prst="rect">
            <a:avLst/>
          </a:prstGeom>
          <a:noFill/>
        </p:spPr>
        <p:txBody>
          <a:bodyPr wrap="squar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6BCBF4"/>
                </a:solidFill>
                <a:effectLst>
                  <a:glow rad="228600">
                    <a:schemeClr val="accent4">
                      <a:satMod val="175000"/>
                      <a:alpha val="36819"/>
                    </a:scheme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يسوع يسلم رجل البراري</a:t>
            </a:r>
            <a:endParaRPr kumimoji="0" lang="en-US" sz="4400" b="1" i="0" u="none" strike="noStrike" kern="1200" cap="none" spc="0" normalizeH="0" baseline="0" noProof="0" dirty="0">
              <a:ln>
                <a:noFill/>
              </a:ln>
              <a:solidFill>
                <a:srgbClr val="6BCBF4"/>
              </a:solidFill>
              <a:effectLst>
                <a:glow rad="228600">
                  <a:schemeClr val="accent4">
                    <a:satMod val="175000"/>
                    <a:alpha val="36819"/>
                  </a:scheme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179512" y="4531803"/>
            <a:ext cx="6025934" cy="707850"/>
          </a:xfrm>
          <a:prstGeom prst="rect">
            <a:avLst/>
          </a:prstGeom>
          <a:noFill/>
        </p:spPr>
        <p:txBody>
          <a:bodyPr wrap="non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sz="4000" b="1" kern="1200" dirty="0">
                <a:solidFill>
                  <a:srgbClr val="FFFFFF"/>
                </a:solidFill>
                <a:effectLst>
                  <a:glow rad="228600">
                    <a:schemeClr val="accent4">
                      <a:satMod val="175000"/>
                      <a:alpha val="36819"/>
                    </a:schemeClr>
                  </a:glow>
                  <a:outerShdw blurRad="50800" dist="88900" dir="2700000" algn="tl" rotWithShape="0">
                    <a:srgbClr val="000000"/>
                  </a:outerShdw>
                </a:effectLst>
                <a:latin typeface="Arial" panose="020B0604020202020204" pitchFamily="34" charset="0"/>
                <a:ea typeface="ＭＳ Ｐゴシック" charset="0"/>
                <a:cs typeface="Arial" panose="020B0604020202020204" pitchFamily="34" charset="0"/>
              </a:rPr>
              <a:t>مرقس 5: 1-20، لوقا 8: 26-29</a:t>
            </a:r>
            <a:endParaRPr kumimoji="0" lang="en-US" sz="4000" b="1" i="0" u="none" strike="noStrike" kern="1200" cap="none" spc="0" normalizeH="0" baseline="0" noProof="0" dirty="0">
              <a:ln>
                <a:noFill/>
              </a:ln>
              <a:solidFill>
                <a:srgbClr val="FFFFFF"/>
              </a:solidFill>
              <a:effectLst>
                <a:glow rad="228600">
                  <a:schemeClr val="accent4">
                    <a:satMod val="175000"/>
                    <a:alpha val="36819"/>
                  </a:scheme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A9136E9D-52A4-B99D-B056-D00E1FDDACA6}"/>
              </a:ext>
            </a:extLst>
          </p:cNvPr>
          <p:cNvGrpSpPr/>
          <p:nvPr/>
        </p:nvGrpSpPr>
        <p:grpSpPr>
          <a:xfrm>
            <a:off x="6156176" y="226508"/>
            <a:ext cx="3456896" cy="1551664"/>
            <a:chOff x="5508104" y="620689"/>
            <a:chExt cx="3456896" cy="1551664"/>
          </a:xfrm>
        </p:grpSpPr>
        <p:grpSp>
          <p:nvGrpSpPr>
            <p:cNvPr id="5" name="Group 4">
              <a:extLst>
                <a:ext uri="{FF2B5EF4-FFF2-40B4-BE49-F238E27FC236}">
                  <a16:creationId xmlns:a16="http://schemas.microsoft.com/office/drawing/2014/main" id="{BBFCCA3A-51F8-5572-E5BE-E3EB644BA9C5}"/>
                </a:ext>
              </a:extLst>
            </p:cNvPr>
            <p:cNvGrpSpPr/>
            <p:nvPr/>
          </p:nvGrpSpPr>
          <p:grpSpPr>
            <a:xfrm>
              <a:off x="5508104" y="620689"/>
              <a:ext cx="2660102" cy="1394677"/>
              <a:chOff x="5508104" y="620689"/>
              <a:chExt cx="2660102" cy="1394677"/>
            </a:xfrm>
          </p:grpSpPr>
          <p:pic>
            <p:nvPicPr>
              <p:cNvPr id="8" name="Picture 1" descr="22_John_Baptist_Prison_JPEG_1024.jpg">
                <a:extLst>
                  <a:ext uri="{FF2B5EF4-FFF2-40B4-BE49-F238E27FC236}">
                    <a16:creationId xmlns:a16="http://schemas.microsoft.com/office/drawing/2014/main" id="{5A5623F7-FA53-7776-6EBB-9C2094EF1E37}"/>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C6454875-5B45-CB85-5BA4-4BA3C2EFBDBF}"/>
                  </a:ext>
                </a:extLst>
              </p:cNvPr>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grpSp>
        <p:sp>
          <p:nvSpPr>
            <p:cNvPr id="6" name="TextBox 5">
              <a:extLst>
                <a:ext uri="{FF2B5EF4-FFF2-40B4-BE49-F238E27FC236}">
                  <a16:creationId xmlns:a16="http://schemas.microsoft.com/office/drawing/2014/main" id="{0B006829-365C-DD6C-BBAB-72EFD7DCCDFD}"/>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95989279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08520" y="639436"/>
            <a:ext cx="4491139"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algn="r" defTabSz="456343"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بصفتك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قائد</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أعضاء الكنيسة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بعضهم</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 به</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ليكون طعامًا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منهم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ويعيشون حياةً سريَّةً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الجميع</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خائفين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6084168" y="3402332"/>
            <a:ext cx="2830226" cy="1754145"/>
          </a:xfrm>
          <a:prstGeom prst="rect">
            <a:avLst/>
          </a:prstGeom>
          <a:noFill/>
          <a:ln w="12700">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261" tIns="45631" rIns="91261" bIns="45631" numCol="1" anchor="ctr" anchorCtr="0" compatLnSpc="1">
            <a:prstTxWarp prst="textNoShape">
              <a:avLst/>
            </a:prstTxWarp>
            <a:normAutofit fontScale="77500" lnSpcReduction="20000"/>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1" eaLnBrk="0" fontAlgn="base" latinLnBrk="0" hangingPunct="0">
              <a:lnSpc>
                <a:spcPct val="100000"/>
              </a:lnSpc>
              <a:spcBef>
                <a:spcPct val="0"/>
              </a:spcBef>
              <a:spcAft>
                <a:spcPct val="0"/>
              </a:spcAft>
              <a:buClrTx/>
              <a:buSzTx/>
              <a:buFontTx/>
              <a:buNone/>
              <a:tabLst/>
              <a:defRPr/>
            </a:pPr>
            <a:r>
              <a:rPr kumimoji="1" sz="3600" b="1" i="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كتب</a:t>
            </a:r>
            <a:r>
              <a:rPr kumimoji="1"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مرقس</a:t>
            </a:r>
            <a:r>
              <a:rPr kumimoji="1"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b="1" i="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عن</a:t>
            </a:r>
            <a:r>
              <a:rPr kumimoji="1"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b="1" i="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معاناة</a:t>
            </a:r>
            <a:r>
              <a:rPr kumimoji="1"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يسوع والآلام التي تَحَمَّلها (يسوع) من أجل</a:t>
            </a:r>
            <a:r>
              <a:rPr kumimoji="1"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تشجيع</a:t>
            </a:r>
            <a:r>
              <a:rPr kumimoji="1"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b="1" i="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شعبه</a:t>
            </a:r>
            <a:r>
              <a:rPr kumimoji="1"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a:t>
            </a:r>
          </a:p>
        </p:txBody>
      </p:sp>
      <p:sp>
        <p:nvSpPr>
          <p:cNvPr id="2" name="Rectangle 2">
            <a:extLst>
              <a:ext uri="{FF2B5EF4-FFF2-40B4-BE49-F238E27FC236}">
                <a16:creationId xmlns:a16="http://schemas.microsoft.com/office/drawing/2014/main" id="{928EF100-3F01-E534-AEE6-C084567F64A5}"/>
              </a:ext>
            </a:extLst>
          </p:cNvPr>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iterate>
                                    <p:tmAbs val="0"/>
                                  </p:iterate>
                                  <p:childTnLst>
                                    <p:set>
                                      <p:cBhvr>
                                        <p:cTn id="11" fill="hold"/>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P spid="2" grpId="0" animBg="1" advAuto="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424" name="Rectangle 2"/>
          <p:cNvSpPr txBox="1">
            <a:spLocks noGrp="1"/>
          </p:cNvSpPr>
          <p:nvPr>
            <p:ph type="title"/>
          </p:nvPr>
        </p:nvSpPr>
        <p:spPr>
          <a:xfrm>
            <a:off x="0" y="4724437"/>
            <a:ext cx="9144000" cy="2016126"/>
          </a:xfrm>
          <a:prstGeom prst="rect">
            <a:avLst/>
          </a:prstGeom>
          <a:effectLst>
            <a:outerShdw blurRad="63500" dist="35921" dir="2700000" rotWithShape="0">
              <a:srgbClr val="000000">
                <a:alpha val="74998"/>
              </a:srgbClr>
            </a:outerShdw>
          </a:effectLst>
        </p:spPr>
        <p:txBody>
          <a:bodyPr/>
          <a:lstStyle>
            <a:lvl1pPr>
              <a:defRPr sz="5400" b="1"/>
            </a:lvl1pPr>
          </a:lstStyle>
          <a:p>
            <a:pPr rtl="0">
              <a:defRPr/>
            </a:pPr>
            <a:r>
              <a:rPr>
                <a:latin typeface="Arial" panose="020B0604020202020204" pitchFamily="34" charset="0"/>
                <a:cs typeface="Arial" panose="020B0604020202020204" pitchFamily="34" charset="0"/>
              </a:rPr>
              <a:t>Albert Einstein on Jesus</a:t>
            </a:r>
          </a:p>
        </p:txBody>
      </p:sp>
      <p:pic>
        <p:nvPicPr>
          <p:cNvPr id="5425" name="Picture 1" descr="Picture 1"/>
          <p:cNvPicPr>
            <a:picLocks noChangeAspect="1"/>
          </p:cNvPicPr>
          <p:nvPr/>
        </p:nvPicPr>
        <p:blipFill>
          <a:blip r:embed="rId4" cstate="print"/>
          <a:stretch>
            <a:fillRect/>
          </a:stretch>
        </p:blipFill>
        <p:spPr>
          <a:xfrm>
            <a:off x="-16325" y="237331"/>
            <a:ext cx="9196838" cy="6383338"/>
          </a:xfrm>
          <a:prstGeom prst="rect">
            <a:avLst/>
          </a:prstGeom>
          <a:ln w="12700">
            <a:miter lim="400000"/>
          </a:ln>
        </p:spPr>
      </p:pic>
      <p:sp>
        <p:nvSpPr>
          <p:cNvPr id="5426" name="TextBox 2"/>
          <p:cNvSpPr txBox="1"/>
          <p:nvPr/>
        </p:nvSpPr>
        <p:spPr>
          <a:xfrm>
            <a:off x="4572000" y="166688"/>
            <a:ext cx="4506792" cy="6432348"/>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r" defTabSz="4572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"عندما كنتُ طفلاً، تلقَّيْتُ تعليمي في كلٍّ من الكتاب المقدَّس والتلمود. أنا يهوديٌّ، ولكنِّي مفتونٌ بالشخصية المشرقة لذاك الناصريّ. لا يمكن لأحدٍ أن يقرأ الأناجيل دون أن يشعر بالحضور الحقيقيِّ ليسوع. إنَّ شخصيته تنبض في كلِّ كلمةٍ فيها. لا يمكن لأسطورةٍ أن تكون ممتلئةً بمثل هذه الحياة".</a:t>
            </a:r>
            <a:endParaRPr kumimoji="0" sz="3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endParaRPr kumimoji="0"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r" defTabSz="457200" rtl="1" eaLnBrk="1" fontAlgn="auto" latinLnBrk="0" hangingPunct="0">
              <a:lnSpc>
                <a:spcPct val="100000"/>
              </a:lnSpc>
              <a:spcBef>
                <a:spcPts val="0"/>
              </a:spcBef>
              <a:spcAft>
                <a:spcPts val="0"/>
              </a:spcAft>
              <a:buClrTx/>
              <a:buSzTx/>
              <a:buFontTx/>
              <a:buNone/>
              <a:tabLst/>
              <a:defRPr b="1">
                <a:solidFill>
                  <a:srgbClr val="FFFFFF"/>
                </a:solidFill>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ألبرت آينشتين</a:t>
            </a:r>
            <a:br>
              <a:rPr kumimoji="0"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مقالة في ساترداي إيفنينغ بوست (</a:t>
            </a:r>
            <a:r>
              <a:rPr kumimoji="0" lang="ar-JO" sz="1800" b="1" i="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مقالة السبت مساء</a:t>
            </a:r>
            <a:r>
              <a:rPr kumimoji="0" lang="ar-JO" sz="1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يوم 26 من تشرين الأوَّل، عام 1929م</a:t>
            </a:r>
            <a:endParaRPr kumimoji="0" sz="1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5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3"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764"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a:latin typeface="Arial" panose="020B0604020202020204" pitchFamily="34" charset="0"/>
                <a:cs typeface="Arial" panose="020B0604020202020204" pitchFamily="34" charset="0"/>
              </a:rPr>
              <a:t>استخدمت بإذن رسمي</a:t>
            </a:r>
          </a:p>
        </p:txBody>
      </p:sp>
      <p:sp>
        <p:nvSpPr>
          <p:cNvPr id="5765"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نظرًا لإنتاج Lumo لمواد النشر الخاصة به ، نأسف لإبلاغك بأنه لا يمكننا ترخيص صورنا لعملاء آخرين خارج </a:t>
            </a:r>
          </a:p>
          <a:p>
            <a:pPr algn="ctr">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freebibleimages.org</a:t>
            </a:r>
          </a:p>
        </p:txBody>
      </p:sp>
      <p:sp>
        <p:nvSpPr>
          <p:cNvPr id="5766"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متى</a:t>
            </a:r>
          </a:p>
        </p:txBody>
      </p:sp>
      <p:sp>
        <p:nvSpPr>
          <p:cNvPr id="5767"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0">
                <a:latin typeface="Arial" panose="020B0604020202020204" pitchFamily="34" charset="0"/>
                <a:ea typeface="ＭＳ Ｐゴシック"/>
                <a:cs typeface="Arial" panose="020B0604020202020204" pitchFamily="34" charset="0"/>
                <a:sym typeface="ＭＳ Ｐゴシック"/>
              </a:rPr>
              <a:t>هذه الصور غير مرخصة لإعادة استخدامها في الفيديو أو النشر أو الوسائط الأخرى</a:t>
            </a:r>
            <a:r>
              <a:rPr>
                <a:latin typeface="Arial" panose="020B0604020202020204" pitchFamily="34" charset="0"/>
                <a:cs typeface="Arial" panose="020B0604020202020204" pitchFamily="34" charset="0"/>
              </a:rPr>
              <a:t>. </a:t>
            </a:r>
            <a:r>
              <a:rPr b="0">
                <a:latin typeface="Arial" panose="020B0604020202020204" pitchFamily="34" charset="0"/>
                <a:ea typeface="ＭＳ Ｐゴシック"/>
                <a:cs typeface="Arial" panose="020B0604020202020204" pitchFamily="34" charset="0"/>
                <a:sym typeface="ＭＳ Ｐゴシック"/>
              </a:rPr>
              <a:t>لا يمكن إعادة توزيع الصور والملفات التي تم تنزيلها من خلال أي موقع ويب آخر غير </a:t>
            </a:r>
            <a:r>
              <a:rPr>
                <a:latin typeface="Arial" panose="020B0604020202020204" pitchFamily="34" charset="0"/>
                <a:cs typeface="Arial" panose="020B0604020202020204" pitchFamily="34" charset="0"/>
              </a:rPr>
              <a:t>freebibleimages.org </a:t>
            </a:r>
            <a:r>
              <a:rPr b="0">
                <a:latin typeface="Arial" panose="020B0604020202020204" pitchFamily="34" charset="0"/>
                <a:ea typeface="ＭＳ Ｐゴシック"/>
                <a:cs typeface="Arial" panose="020B0604020202020204" pitchFamily="34" charset="0"/>
                <a:sym typeface="ＭＳ Ｐゴシック"/>
              </a:rPr>
              <a:t>أو استخدامها في أي سياق تؤدي فيه الرسالة المصاحبة إلى تقويض الإيمان المسيحي والإنجيل</a:t>
            </a:r>
            <a:r>
              <a:rPr>
                <a:latin typeface="Arial" panose="020B0604020202020204" pitchFamily="34" charset="0"/>
                <a:cs typeface="Arial" panose="020B0604020202020204" pitchFamily="34" charset="0"/>
              </a:rPr>
              <a:t>.</a:t>
            </a:r>
          </a:p>
        </p:txBody>
      </p:sp>
      <p:sp>
        <p:nvSpPr>
          <p:cNvPr id="5768"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لا يمكن استخدام الصور إلا في العروض التقديمية التعليمية والمدونات ووسائل التواصل الاجتماعي ، وكلها يجب أن تكون مصحوبة بالإشارة إلى </a:t>
            </a:r>
          </a:p>
          <a:p>
            <a:pPr algn="ctr">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www.LumoProject.com.</a:t>
            </a:r>
          </a:p>
        </p:txBody>
      </p:sp>
      <p:grpSp>
        <p:nvGrpSpPr>
          <p:cNvPr id="5771" name="Shape 229"/>
          <p:cNvGrpSpPr/>
          <p:nvPr/>
        </p:nvGrpSpPr>
        <p:grpSpPr>
          <a:xfrm>
            <a:off x="1763688" y="5037421"/>
            <a:ext cx="2212729" cy="623827"/>
            <a:chOff x="0" y="0"/>
            <a:chExt cx="2212727" cy="623826"/>
          </a:xfrm>
        </p:grpSpPr>
        <p:sp>
          <p:nvSpPr>
            <p:cNvPr id="5769"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5770"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a:latin typeface="Arial" panose="020B0604020202020204" pitchFamily="34" charset="0"/>
                  <a:cs typeface="Arial" panose="020B0604020202020204" pitchFamily="34" charset="0"/>
                </a:rPr>
                <a:t>Picture courtesy of BBM</a:t>
              </a:r>
              <a:br>
                <a:rPr>
                  <a:latin typeface="Arial" panose="020B0604020202020204" pitchFamily="34" charset="0"/>
                  <a:cs typeface="Arial" panose="020B0604020202020204" pitchFamily="34" charset="0"/>
                </a:rPr>
              </a:br>
              <a:r>
                <a:rPr>
                  <a:latin typeface="Arial" panose="020B0604020202020204" pitchFamily="34" charset="0"/>
                  <a:cs typeface="Arial" panose="020B0604020202020204" pitchFamily="34" charset="0"/>
                </a:rPr>
                <a:t>© All Rights Reserved.</a:t>
              </a:r>
              <a:endParaRPr spc="50">
                <a:latin typeface="Arial" panose="020B0604020202020204" pitchFamily="34" charset="0"/>
                <a:cs typeface="Arial" panose="020B0604020202020204" pitchFamily="34" charset="0"/>
              </a:endParaRPr>
            </a:p>
            <a:p>
              <a:pPr algn="ctr" defTabSz="314884">
                <a:defRPr sz="1000">
                  <a:solidFill>
                    <a:srgbClr val="000000"/>
                  </a:solidFill>
                </a:defRPr>
              </a:pPr>
              <a:r>
                <a:rPr>
                  <a:latin typeface="Arial" panose="020B0604020202020204" pitchFamily="34" charset="0"/>
                  <a:cs typeface="Arial" panose="020B0604020202020204" pitchFamily="34" charset="0"/>
                </a:rPr>
                <a:t>www.bigbookmedia.com</a:t>
              </a:r>
            </a:p>
          </p:txBody>
        </p:sp>
      </p:grpSp>
      <p:pic>
        <p:nvPicPr>
          <p:cNvPr id="5772"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773"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مرقس</a:t>
            </a:r>
          </a:p>
        </p:txBody>
      </p:sp>
      <p:sp>
        <p:nvSpPr>
          <p:cNvPr id="5774"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لوقا</a:t>
            </a:r>
          </a:p>
        </p:txBody>
      </p:sp>
      <p:sp>
        <p:nvSpPr>
          <p:cNvPr id="5775"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a:latin typeface="Arial" panose="020B0604020202020204" pitchFamily="34" charset="0"/>
                <a:cs typeface="Arial" panose="020B0604020202020204" pitchFamily="34" charset="0"/>
              </a:rPr>
              <a:t>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يوحنا</a:t>
            </a:r>
          </a:p>
        </p:txBody>
      </p:sp>
    </p:spTree>
  </p:cSld>
  <p:clrMapOvr>
    <a:masterClrMapping/>
  </p:clrMapOvr>
  <p:transition spd="med"/>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45" name="Picture 5"/>
          <p:cNvGrpSpPr/>
          <p:nvPr/>
        </p:nvGrpSpPr>
        <p:grpSpPr>
          <a:xfrm>
            <a:off x="381000" y="-63500"/>
            <a:ext cx="8534400" cy="6921500"/>
            <a:chOff x="0" y="0"/>
            <a:chExt cx="8534400" cy="6921500"/>
          </a:xfrm>
        </p:grpSpPr>
        <p:sp>
          <p:nvSpPr>
            <p:cNvPr id="4543" name="Rectangle"/>
            <p:cNvSpPr/>
            <p:nvPr/>
          </p:nvSpPr>
          <p:spPr>
            <a:xfrm>
              <a:off x="0" y="0"/>
              <a:ext cx="8534400" cy="6921500"/>
            </a:xfrm>
            <a:prstGeom prst="rect">
              <a:avLst/>
            </a:prstGeom>
            <a:solidFill>
              <a:srgbClr val="FFFFFF"/>
            </a:solid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pic>
          <p:nvPicPr>
            <p:cNvPr id="4544" name="image20.tif" descr="image20.tif"/>
            <p:cNvPicPr>
              <a:picLocks noChangeAspect="1"/>
            </p:cNvPicPr>
            <p:nvPr/>
          </p:nvPicPr>
          <p:blipFill>
            <a:blip r:embed="rId2" cstate="print"/>
            <a:stretch>
              <a:fillRect/>
            </a:stretch>
          </p:blipFill>
          <p:spPr>
            <a:xfrm>
              <a:off x="0" y="0"/>
              <a:ext cx="8534400" cy="6921500"/>
            </a:xfrm>
            <a:prstGeom prst="rect">
              <a:avLst/>
            </a:prstGeom>
            <a:ln w="12700" cap="flat">
              <a:noFill/>
              <a:miter lim="400000"/>
            </a:ln>
            <a:effectLst/>
          </p:spPr>
        </p:pic>
      </p:grpSp>
      <p:sp>
        <p:nvSpPr>
          <p:cNvPr id="4546" name="Rectangle 7"/>
          <p:cNvSpPr txBox="1">
            <a:spLocks noGrp="1"/>
          </p:cNvSpPr>
          <p:nvPr>
            <p:ph type="title" idx="4294967295"/>
          </p:nvPr>
        </p:nvSpPr>
        <p:spPr>
          <a:xfrm>
            <a:off x="2700340" y="38105"/>
            <a:ext cx="4464051" cy="1446487"/>
          </a:xfrm>
          <a:prstGeom prst="rect">
            <a:avLst/>
          </a:prstGeom>
          <a:solidFill>
            <a:srgbClr val="FFFFFF"/>
          </a:solidFill>
        </p:spPr>
        <p:txBody>
          <a:bodyPr lIns="45687" tIns="45687" rIns="45687" bIns="45687" anchor="t"/>
          <a:lstStyle>
            <a:lvl1pPr>
              <a:defRPr sz="4400">
                <a:solidFill>
                  <a:srgbClr val="000000"/>
                </a:solidFill>
              </a:defRPr>
            </a:lvl1pPr>
          </a:lstStyle>
          <a:p>
            <a:r>
              <a:rPr>
                <a:latin typeface="Arial" panose="020B0604020202020204" pitchFamily="34" charset="0"/>
                <a:cs typeface="Arial" panose="020B0604020202020204" pitchFamily="34" charset="0"/>
              </a:rPr>
              <a:t>التسلسل الزمني     للعهد الجديد</a:t>
            </a:r>
          </a:p>
        </p:txBody>
      </p:sp>
    </p:spTree>
  </p:cSld>
  <p:clrMapOvr>
    <a:masterClrMapping/>
  </p:clrMapOvr>
  <p:transition spd="med"/>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7" name="Text Box 2"/>
          <p:cNvSpPr txBox="1"/>
          <p:nvPr/>
        </p:nvSpPr>
        <p:spPr>
          <a:xfrm>
            <a:off x="8580041" y="381016"/>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86</a:t>
            </a:r>
            <a:endParaRPr dirty="0">
              <a:latin typeface="Arial" panose="020B0604020202020204" pitchFamily="34" charset="0"/>
              <a:cs typeface="Arial" panose="020B0604020202020204" pitchFamily="34" charset="0"/>
            </a:endParaRPr>
          </a:p>
        </p:txBody>
      </p:sp>
      <p:sp>
        <p:nvSpPr>
          <p:cNvPr id="5778" name="Text Box 5"/>
          <p:cNvSpPr txBox="1"/>
          <p:nvPr/>
        </p:nvSpPr>
        <p:spPr>
          <a:xfrm>
            <a:off x="579030" y="1124744"/>
            <a:ext cx="8062140" cy="12001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r">
              <a:buSzPct val="100000"/>
              <a:defRPr b="1">
                <a:solidFill>
                  <a:srgbClr val="000000"/>
                </a:solidFill>
              </a:defRPr>
            </a:pPr>
            <a:r>
              <a:rPr lang="ar-JO" dirty="0">
                <a:latin typeface="Arial" panose="020B0604020202020204" pitchFamily="34" charset="0"/>
                <a:cs typeface="Arial" panose="020B0604020202020204" pitchFamily="34" charset="0"/>
              </a:rPr>
              <a:t>1. إن مجيء المسيح كخادم يعرّفه على أنه المسيح والإله ولكنه يتلقى ملخصًا موجزًا ​​للغاية من مرقس للوصول بسرعة إلى المحتوى الرئيسي لروايته: خدمته وتضحيته كخادم (1: 1-13).</a:t>
            </a:r>
            <a:endParaRPr dirty="0">
              <a:latin typeface="Arial" panose="020B0604020202020204" pitchFamily="34" charset="0"/>
              <a:cs typeface="Arial" panose="020B0604020202020204" pitchFamily="34" charset="0"/>
            </a:endParaRPr>
          </a:p>
        </p:txBody>
      </p:sp>
      <p:sp>
        <p:nvSpPr>
          <p:cNvPr id="5779" name="Text Box 6"/>
          <p:cNvSpPr txBox="1"/>
          <p:nvPr/>
        </p:nvSpPr>
        <p:spPr>
          <a:xfrm>
            <a:off x="395536" y="3190892"/>
            <a:ext cx="4994435" cy="156947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marL="500062" indent="-500062" algn="r">
              <a:defRPr b="1">
                <a:solidFill>
                  <a:srgbClr val="000000"/>
                </a:solidFill>
              </a:defRPr>
            </a:pPr>
            <a:r>
              <a:rPr lang="ar-JO" dirty="0">
                <a:latin typeface="Arial" panose="020B0604020202020204" pitchFamily="34" charset="0"/>
                <a:cs typeface="Arial" panose="020B0604020202020204" pitchFamily="34" charset="0"/>
              </a:rPr>
              <a:t>2. تتلقى خدمة المسيح كخادم معارضة، وهو ما يسجله مرقس مع استجابة المسيح لتعليم التلمذة من أجل تشجيع قراءه على توقع الإضطهاد من أجل البر (1: 14-10: 52).</a:t>
            </a:r>
            <a:endParaRPr dirty="0">
              <a:latin typeface="Arial" panose="020B0604020202020204" pitchFamily="34" charset="0"/>
              <a:cs typeface="Arial" panose="020B0604020202020204" pitchFamily="34" charset="0"/>
            </a:endParaRPr>
          </a:p>
        </p:txBody>
      </p:sp>
      <p:pic>
        <p:nvPicPr>
          <p:cNvPr id="5780" name="Picture 1" descr="Picture 1"/>
          <p:cNvPicPr>
            <a:picLocks noChangeAspect="1"/>
          </p:cNvPicPr>
          <p:nvPr/>
        </p:nvPicPr>
        <p:blipFill>
          <a:blip r:embed="rId2" cstate="print"/>
          <a:stretch>
            <a:fillRect/>
          </a:stretch>
        </p:blipFill>
        <p:spPr>
          <a:xfrm>
            <a:off x="5795962" y="3141664"/>
            <a:ext cx="2520951" cy="3311526"/>
          </a:xfrm>
          <a:prstGeom prst="rect">
            <a:avLst/>
          </a:prstGeom>
          <a:ln w="12700">
            <a:miter lim="400000"/>
          </a:ln>
        </p:spPr>
      </p:pic>
      <p:sp>
        <p:nvSpPr>
          <p:cNvPr id="5781" name="Title 2"/>
          <p:cNvSpPr txBox="1">
            <a:spLocks noGrp="1"/>
          </p:cNvSpPr>
          <p:nvPr>
            <p:ph type="title" idx="4294967295"/>
          </p:nvPr>
        </p:nvSpPr>
        <p:spPr>
          <a:xfrm>
            <a:off x="3563937" y="549275"/>
            <a:ext cx="1941512" cy="522288"/>
          </a:xfrm>
          <a:prstGeom prst="rect">
            <a:avLst/>
          </a:prstGeom>
        </p:spPr>
        <p:txBody>
          <a:bodyPr/>
          <a:lstStyle>
            <a:lvl1pPr rtl="0">
              <a:defRPr/>
            </a:lvl1pPr>
          </a:lstStyle>
          <a:p>
            <a:r>
              <a:rPr lang="ar-JO" dirty="0">
                <a:latin typeface="Arial" panose="020B0604020202020204" pitchFamily="34" charset="0"/>
                <a:cs typeface="Arial" panose="020B0604020202020204" pitchFamily="34" charset="0"/>
              </a:rPr>
              <a:t>الموجز</a:t>
            </a:r>
            <a:endParaRPr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iterate>
                                    <p:tmAbs val="0"/>
                                  </p:iterate>
                                  <p:childTnLst>
                                    <p:set>
                                      <p:cBhvr>
                                        <p:cTn id="6" fill="hold"/>
                                        <p:tgtEl>
                                          <p:spTgt spid="5778"/>
                                        </p:tgtEl>
                                        <p:attrNameLst>
                                          <p:attrName>style.visibility</p:attrName>
                                        </p:attrNameLst>
                                      </p:cBhvr>
                                      <p:to>
                                        <p:strVal val="visible"/>
                                      </p:to>
                                    </p:set>
                                    <p:anim calcmode="lin" valueType="num">
                                      <p:cBhvr>
                                        <p:cTn id="7" dur="500" fill="hold"/>
                                        <p:tgtEl>
                                          <p:spTgt spid="5778"/>
                                        </p:tgtEl>
                                        <p:attrNameLst>
                                          <p:attrName>ppt_x</p:attrName>
                                        </p:attrNameLst>
                                      </p:cBhvr>
                                      <p:tavLst>
                                        <p:tav tm="0">
                                          <p:val>
                                            <p:strVal val="#ppt_x"/>
                                          </p:val>
                                        </p:tav>
                                        <p:tav tm="100000">
                                          <p:val>
                                            <p:strVal val="#ppt_x"/>
                                          </p:val>
                                        </p:tav>
                                      </p:tavLst>
                                    </p:anim>
                                    <p:anim calcmode="lin" valueType="num">
                                      <p:cBhvr>
                                        <p:cTn id="8" dur="500" fill="hold"/>
                                        <p:tgtEl>
                                          <p:spTgt spid="577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2" nodeType="clickEffect">
                                  <p:stCondLst>
                                    <p:cond delay="0"/>
                                  </p:stCondLst>
                                  <p:iterate>
                                    <p:tmAbs val="0"/>
                                  </p:iterate>
                                  <p:childTnLst>
                                    <p:set>
                                      <p:cBhvr>
                                        <p:cTn id="12" fill="hold"/>
                                        <p:tgtEl>
                                          <p:spTgt spid="5779"/>
                                        </p:tgtEl>
                                        <p:attrNameLst>
                                          <p:attrName>style.visibility</p:attrName>
                                        </p:attrNameLst>
                                      </p:cBhvr>
                                      <p:to>
                                        <p:strVal val="visible"/>
                                      </p:to>
                                    </p:set>
                                    <p:anim calcmode="lin" valueType="num">
                                      <p:cBhvr>
                                        <p:cTn id="13" dur="500" fill="hold"/>
                                        <p:tgtEl>
                                          <p:spTgt spid="5779"/>
                                        </p:tgtEl>
                                        <p:attrNameLst>
                                          <p:attrName>ppt_x</p:attrName>
                                        </p:attrNameLst>
                                      </p:cBhvr>
                                      <p:tavLst>
                                        <p:tav tm="0">
                                          <p:val>
                                            <p:strVal val="#ppt_x"/>
                                          </p:val>
                                        </p:tav>
                                        <p:tav tm="100000">
                                          <p:val>
                                            <p:strVal val="#ppt_x"/>
                                          </p:val>
                                        </p:tav>
                                      </p:tavLst>
                                    </p:anim>
                                    <p:anim calcmode="lin" valueType="num">
                                      <p:cBhvr>
                                        <p:cTn id="14" dur="500" fill="hold"/>
                                        <p:tgtEl>
                                          <p:spTgt spid="577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78" grpId="1" animBg="1" advAuto="0"/>
      <p:bldP spid="5779" grpId="2" animBg="1" advAuto="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83" name="Picture 2" descr="Picture 2"/>
          <p:cNvPicPr>
            <a:picLocks noChangeAspect="1"/>
          </p:cNvPicPr>
          <p:nvPr/>
        </p:nvPicPr>
        <p:blipFill>
          <a:blip r:embed="rId2" cstate="print"/>
          <a:stretch>
            <a:fillRect/>
          </a:stretch>
        </p:blipFill>
        <p:spPr>
          <a:xfrm>
            <a:off x="-36513" y="44450"/>
            <a:ext cx="9217026" cy="6884989"/>
          </a:xfrm>
          <a:prstGeom prst="rect">
            <a:avLst/>
          </a:prstGeom>
          <a:ln w="12700">
            <a:miter lim="400000"/>
          </a:ln>
        </p:spPr>
      </p:pic>
      <p:sp>
        <p:nvSpPr>
          <p:cNvPr id="5784" name="Text Box 4"/>
          <p:cNvSpPr txBox="1"/>
          <p:nvPr/>
        </p:nvSpPr>
        <p:spPr>
          <a:xfrm>
            <a:off x="8649890" y="14"/>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89</a:t>
            </a:r>
            <a:endParaRPr dirty="0">
              <a:latin typeface="Arial" panose="020B0604020202020204" pitchFamily="34" charset="0"/>
              <a:cs typeface="Arial" panose="020B0604020202020204" pitchFamily="34" charset="0"/>
            </a:endParaRPr>
          </a:p>
        </p:txBody>
      </p:sp>
      <p:sp>
        <p:nvSpPr>
          <p:cNvPr id="5785" name="Rectangle 2"/>
          <p:cNvSpPr/>
          <p:nvPr/>
        </p:nvSpPr>
        <p:spPr>
          <a:xfrm>
            <a:off x="-36514" y="0"/>
            <a:ext cx="6227765" cy="404815"/>
          </a:xfrm>
          <a:prstGeom prst="rect">
            <a:avLst/>
          </a:prstGeom>
          <a:solidFill>
            <a:srgbClr val="FFFFFF"/>
          </a:solidFill>
          <a:ln w="12700">
            <a:miter lim="400000"/>
          </a:ln>
        </p:spPr>
        <p:txBody>
          <a:bodyPr lIns="45719" rIns="45719"/>
          <a:lstStyle/>
          <a:p>
            <a:pPr>
              <a:defRPr>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5786" name="Title 1"/>
          <p:cNvSpPr txBox="1">
            <a:spLocks noGrp="1"/>
          </p:cNvSpPr>
          <p:nvPr>
            <p:ph type="title" idx="4294967295"/>
          </p:nvPr>
        </p:nvSpPr>
        <p:spPr>
          <a:xfrm>
            <a:off x="250826" y="1"/>
            <a:ext cx="5113338" cy="765176"/>
          </a:xfrm>
          <a:prstGeom prst="rect">
            <a:avLst/>
          </a:prstGeom>
        </p:spPr>
        <p:txBody>
          <a:bodyPr>
            <a:normAutofit/>
          </a:bodyPr>
          <a:lstStyle>
            <a:lvl1pPr defTabSz="768095" rtl="0">
              <a:defRPr sz="2351"/>
            </a:lvl1pPr>
          </a:lstStyle>
          <a:p>
            <a:r>
              <a:rPr lang="ar-JO" dirty="0">
                <a:latin typeface="Arial" panose="020B0604020202020204" pitchFamily="34" charset="0"/>
                <a:cs typeface="Arial" panose="020B0604020202020204" pitchFamily="34" charset="0"/>
              </a:rPr>
              <a:t>المدن العشر وأرض عبر الأردن</a:t>
            </a:r>
            <a:endParaRPr dirty="0">
              <a:latin typeface="Arial" panose="020B0604020202020204" pitchFamily="34" charset="0"/>
              <a:cs typeface="Arial" panose="020B0604020202020204" pitchFamily="34" charset="0"/>
            </a:endParaRPr>
          </a:p>
        </p:txBody>
      </p:sp>
      <p:pic>
        <p:nvPicPr>
          <p:cNvPr id="5787" name="Picture 2" descr="Picture 2"/>
          <p:cNvPicPr>
            <a:picLocks noChangeAspect="1"/>
          </p:cNvPicPr>
          <p:nvPr/>
        </p:nvPicPr>
        <p:blipFill>
          <a:blip r:embed="rId2" cstate="print"/>
          <a:stretch>
            <a:fillRect/>
          </a:stretch>
        </p:blipFill>
        <p:spPr>
          <a:xfrm>
            <a:off x="-42524" y="7145856"/>
            <a:ext cx="9217027" cy="6884990"/>
          </a:xfrm>
          <a:prstGeom prst="rect">
            <a:avLst/>
          </a:prstGeom>
          <a:ln w="12700">
            <a:miter lim="400000"/>
          </a:ln>
        </p:spPr>
      </p:pic>
      <p:sp>
        <p:nvSpPr>
          <p:cNvPr id="5788" name="Text Box 4"/>
          <p:cNvSpPr txBox="1"/>
          <p:nvPr/>
        </p:nvSpPr>
        <p:spPr>
          <a:xfrm>
            <a:off x="8643880" y="7101422"/>
            <a:ext cx="435194"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a:latin typeface="Arial" panose="020B0604020202020204" pitchFamily="34" charset="0"/>
                <a:cs typeface="Arial" panose="020B0604020202020204" pitchFamily="34" charset="0"/>
              </a:rPr>
              <a:t>89</a:t>
            </a:r>
          </a:p>
        </p:txBody>
      </p:sp>
      <p:sp>
        <p:nvSpPr>
          <p:cNvPr id="5789" name="Rectangle 2"/>
          <p:cNvSpPr/>
          <p:nvPr/>
        </p:nvSpPr>
        <p:spPr>
          <a:xfrm>
            <a:off x="-42524" y="7101407"/>
            <a:ext cx="6227765" cy="404814"/>
          </a:xfrm>
          <a:prstGeom prst="rect">
            <a:avLst/>
          </a:prstGeom>
          <a:solidFill>
            <a:srgbClr val="FFFFFF"/>
          </a:solidFill>
          <a:ln w="12700">
            <a:miter lim="400000"/>
          </a:ln>
        </p:spPr>
        <p:txBody>
          <a:bodyPr lIns="45719" rIns="45719"/>
          <a:lstStyle/>
          <a:p>
            <a:pPr>
              <a:defRPr>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grpSp>
        <p:nvGrpSpPr>
          <p:cNvPr id="5792" name="Title 1"/>
          <p:cNvGrpSpPr/>
          <p:nvPr/>
        </p:nvGrpSpPr>
        <p:grpSpPr>
          <a:xfrm>
            <a:off x="244816" y="7101407"/>
            <a:ext cx="5113339" cy="765176"/>
            <a:chOff x="0" y="0"/>
            <a:chExt cx="5113338" cy="765175"/>
          </a:xfrm>
        </p:grpSpPr>
        <p:sp>
          <p:nvSpPr>
            <p:cNvPr id="5790" name="Rectangle"/>
            <p:cNvSpPr/>
            <p:nvPr/>
          </p:nvSpPr>
          <p:spPr>
            <a:xfrm>
              <a:off x="0" y="0"/>
              <a:ext cx="5113338" cy="765175"/>
            </a:xfrm>
            <a:prstGeom prst="rect">
              <a:avLst/>
            </a:prstGeom>
            <a:solidFill>
              <a:srgbClr val="000000"/>
            </a:solidFill>
            <a:ln w="12700" cap="flat">
              <a:noFill/>
              <a:miter lim="400000"/>
            </a:ln>
            <a:effectLst/>
          </p:spPr>
          <p:txBody>
            <a:bodyPr wrap="square" lIns="45719" tIns="45719" rIns="45719" bIns="45719" numCol="1" anchor="ctr">
              <a:noAutofit/>
            </a:bodyPr>
            <a:lstStyle/>
            <a:p>
              <a:pPr algn="ctr">
                <a:defRPr sz="2800" b="1">
                  <a:solidFill>
                    <a:srgbClr val="FFFFFF"/>
                  </a:solidFill>
                </a:defRPr>
              </a:pPr>
              <a:endParaRPr>
                <a:latin typeface="Arial" panose="020B0604020202020204" pitchFamily="34" charset="0"/>
                <a:cs typeface="Arial" panose="020B0604020202020204" pitchFamily="34" charset="0"/>
              </a:endParaRPr>
            </a:p>
          </p:txBody>
        </p:sp>
        <p:sp>
          <p:nvSpPr>
            <p:cNvPr id="5791" name="低加坡里和约旦之外的土地"/>
            <p:cNvSpPr txBox="1"/>
            <p:nvPr/>
          </p:nvSpPr>
          <p:spPr>
            <a:xfrm>
              <a:off x="45630" y="121069"/>
              <a:ext cx="5022079" cy="52303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numCol="1" anchor="ctr">
              <a:spAutoFit/>
            </a:bodyPr>
            <a:lstStyle>
              <a:lvl1pPr algn="ctr">
                <a:defRPr sz="2800">
                  <a:solidFill>
                    <a:srgbClr val="FFFFFF"/>
                  </a:solidFill>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a:latin typeface="Arial" panose="020B0604020202020204" pitchFamily="34" charset="0"/>
                  <a:cs typeface="Arial" panose="020B0604020202020204" pitchFamily="34" charset="0"/>
                  <a:sym typeface="ＭＳ Ｐゴシック"/>
                </a:rPr>
                <a:t>低加坡里和约旦之外的土地</a:t>
              </a:r>
            </a:p>
          </p:txBody>
        </p:sp>
      </p:grpSp>
      <p:sp>
        <p:nvSpPr>
          <p:cNvPr id="5793" name="Rectangle 9"/>
          <p:cNvSpPr/>
          <p:nvPr/>
        </p:nvSpPr>
        <p:spPr>
          <a:xfrm>
            <a:off x="29485" y="8010127"/>
            <a:ext cx="2304258" cy="95410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defRPr sz="1400">
                <a:solidFill>
                  <a:srgbClr val="000000"/>
                </a:solidFill>
                <a:latin typeface="KaiTi"/>
                <a:ea typeface="KaiTi"/>
                <a:cs typeface="KaiTi"/>
                <a:sym typeface="KaiTi"/>
              </a:defRPr>
            </a:pPr>
            <a:r>
              <a:rPr>
                <a:latin typeface="Arial" panose="020B0604020202020204" pitchFamily="34" charset="0"/>
                <a:cs typeface="Arial" panose="020B0604020202020204" pitchFamily="34" charset="0"/>
              </a:rPr>
              <a:t>耶稣和他的门徒撤出了这里(马太16:13;马可8:27)在这里他问彼得他认为耶稣是谁(马太16:15-16</a:t>
            </a:r>
            <a:endParaRPr>
              <a:latin typeface="Arial" panose="020B0604020202020204" pitchFamily="34" charset="0"/>
              <a:ea typeface="Times New Roman"/>
              <a:cs typeface="Arial" panose="020B0604020202020204" pitchFamily="34" charset="0"/>
              <a:sym typeface="Times New Roman"/>
            </a:endParaRPr>
          </a:p>
        </p:txBody>
      </p:sp>
      <p:sp>
        <p:nvSpPr>
          <p:cNvPr id="5794" name="Rectangle 1"/>
          <p:cNvSpPr/>
          <p:nvPr/>
        </p:nvSpPr>
        <p:spPr>
          <a:xfrm>
            <a:off x="29485" y="9254294"/>
            <a:ext cx="1944218" cy="1600438"/>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a:defRPr sz="1400">
                <a:solidFill>
                  <a:srgbClr val="000000"/>
                </a:solidFill>
                <a:latin typeface="KaiTi"/>
                <a:ea typeface="KaiTi"/>
                <a:cs typeface="KaiTi"/>
                <a:sym typeface="KaiTi"/>
              </a:defRPr>
            </a:pPr>
            <a:r>
              <a:rPr>
                <a:latin typeface="Arial" panose="020B0604020202020204" pitchFamily="34" charset="0"/>
                <a:cs typeface="Arial" panose="020B0604020202020204" pitchFamily="34" charset="0"/>
              </a:rPr>
              <a:t>使徒菲利普，安德鲁和彼得的家(约翰1:44;12:21).耶稣在这里治好了一个盲人(马可8:22).在这附近进行了在这附近进行了喂养5000人事件(路加9:10)</a:t>
            </a:r>
          </a:p>
        </p:txBody>
      </p:sp>
      <p:sp>
        <p:nvSpPr>
          <p:cNvPr id="5795" name="Rectangle 11"/>
          <p:cNvSpPr/>
          <p:nvPr/>
        </p:nvSpPr>
        <p:spPr>
          <a:xfrm>
            <a:off x="-6011" y="11007708"/>
            <a:ext cx="1475658" cy="707886"/>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defRPr sz="2000">
                <a:solidFill>
                  <a:srgbClr val="000000"/>
                </a:solidFill>
                <a:latin typeface="KaiTi"/>
                <a:ea typeface="KaiTi"/>
                <a:cs typeface="KaiTi"/>
                <a:sym typeface="KaiTi"/>
              </a:defRPr>
            </a:pPr>
            <a:endParaRPr>
              <a:latin typeface="Arial" panose="020B0604020202020204" pitchFamily="34" charset="0"/>
              <a:cs typeface="Arial" panose="020B0604020202020204" pitchFamily="34" charset="0"/>
            </a:endParaRPr>
          </a:p>
          <a:p>
            <a:pPr algn="ctr">
              <a:defRPr sz="2000">
                <a:solidFill>
                  <a:srgbClr val="000000"/>
                </a:solidFill>
                <a:latin typeface="KaiTi"/>
                <a:ea typeface="KaiTi"/>
                <a:cs typeface="KaiTi"/>
                <a:sym typeface="KaiTi"/>
              </a:defRPr>
            </a:pPr>
            <a:r>
              <a:rPr>
                <a:latin typeface="Arial" panose="020B0604020202020204" pitchFamily="34" charset="0"/>
                <a:cs typeface="Arial" panose="020B0604020202020204" pitchFamily="34" charset="0"/>
              </a:rPr>
              <a:t>地中海</a:t>
            </a:r>
          </a:p>
        </p:txBody>
      </p:sp>
      <p:sp>
        <p:nvSpPr>
          <p:cNvPr id="5796" name="Rectangle 12"/>
          <p:cNvSpPr/>
          <p:nvPr/>
        </p:nvSpPr>
        <p:spPr>
          <a:xfrm>
            <a:off x="6582213" y="7146031"/>
            <a:ext cx="1152129"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大马士革</a:t>
            </a:r>
          </a:p>
        </p:txBody>
      </p:sp>
      <p:sp>
        <p:nvSpPr>
          <p:cNvPr id="5797" name="Rectangle 13"/>
          <p:cNvSpPr/>
          <p:nvPr/>
        </p:nvSpPr>
        <p:spPr>
          <a:xfrm>
            <a:off x="6942253" y="7506071"/>
            <a:ext cx="2110636" cy="73866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defRPr sz="1400">
                <a:solidFill>
                  <a:srgbClr val="000000"/>
                </a:solidFill>
                <a:latin typeface="KaiTi"/>
                <a:ea typeface="KaiTi"/>
                <a:cs typeface="KaiTi"/>
                <a:sym typeface="KaiTi"/>
              </a:defRPr>
            </a:pPr>
            <a:r>
              <a:rPr>
                <a:latin typeface="Arial" panose="020B0604020202020204" pitchFamily="34" charset="0"/>
                <a:cs typeface="Arial" panose="020B0604020202020204" pitchFamily="34" charset="0"/>
              </a:rPr>
              <a:t>保罗在这附近转身，被蒙蔽到城里(使徒9:3,8;22:6,11)</a:t>
            </a:r>
            <a:endParaRPr>
              <a:latin typeface="Arial" panose="020B0604020202020204" pitchFamily="34" charset="0"/>
              <a:ea typeface="Times New Roman"/>
              <a:cs typeface="Arial" panose="020B0604020202020204" pitchFamily="34" charset="0"/>
              <a:sym typeface="Times New Roman"/>
            </a:endParaRPr>
          </a:p>
        </p:txBody>
      </p:sp>
      <p:sp>
        <p:nvSpPr>
          <p:cNvPr id="5798" name="Rectangle 14"/>
          <p:cNvSpPr/>
          <p:nvPr/>
        </p:nvSpPr>
        <p:spPr>
          <a:xfrm>
            <a:off x="2477758" y="11322494"/>
            <a:ext cx="1475657" cy="95410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a:defRPr sz="1400">
                <a:solidFill>
                  <a:srgbClr val="000000"/>
                </a:solidFill>
                <a:latin typeface="KaiTi"/>
                <a:ea typeface="KaiTi"/>
                <a:cs typeface="KaiTi"/>
                <a:sym typeface="KaiTi"/>
              </a:defRPr>
            </a:pPr>
            <a:r>
              <a:rPr>
                <a:latin typeface="Arial" panose="020B0604020202020204" pitchFamily="34" charset="0"/>
                <a:cs typeface="Arial" panose="020B0604020202020204" pitchFamily="34" charset="0"/>
              </a:rPr>
              <a:t>在杰拉萨耶稣地区治愈了恶魔附身的人(马可5:1;路加8:26)</a:t>
            </a:r>
            <a:endParaRPr>
              <a:latin typeface="Arial" panose="020B0604020202020204" pitchFamily="34" charset="0"/>
              <a:ea typeface="Times New Roman"/>
              <a:cs typeface="Arial" panose="020B0604020202020204" pitchFamily="34" charset="0"/>
              <a:sym typeface="Times New Roman"/>
            </a:endParaRPr>
          </a:p>
        </p:txBody>
      </p:sp>
      <p:sp>
        <p:nvSpPr>
          <p:cNvPr id="5799" name="Rectangle 15"/>
          <p:cNvSpPr/>
          <p:nvPr/>
        </p:nvSpPr>
        <p:spPr>
          <a:xfrm>
            <a:off x="3341854" y="10001081"/>
            <a:ext cx="918356"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加利利</a:t>
            </a:r>
          </a:p>
        </p:txBody>
      </p:sp>
      <p:sp>
        <p:nvSpPr>
          <p:cNvPr id="5800" name="Rectangle 16"/>
          <p:cNvSpPr/>
          <p:nvPr/>
        </p:nvSpPr>
        <p:spPr>
          <a:xfrm>
            <a:off x="3198853" y="10654678"/>
            <a:ext cx="1007097"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锡索波利斯</a:t>
            </a:r>
          </a:p>
        </p:txBody>
      </p:sp>
      <p:sp>
        <p:nvSpPr>
          <p:cNvPr id="5801" name="Rectangle 17"/>
          <p:cNvSpPr/>
          <p:nvPr/>
        </p:nvSpPr>
        <p:spPr>
          <a:xfrm>
            <a:off x="8166389" y="10242374"/>
            <a:ext cx="864097"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菲利普的分层结构</a:t>
            </a:r>
          </a:p>
        </p:txBody>
      </p:sp>
      <p:sp>
        <p:nvSpPr>
          <p:cNvPr id="5802" name="Rectangle 18"/>
          <p:cNvSpPr/>
          <p:nvPr/>
        </p:nvSpPr>
        <p:spPr>
          <a:xfrm>
            <a:off x="8166389" y="10746430"/>
            <a:ext cx="1008113"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希律安提帕的分层结构</a:t>
            </a:r>
          </a:p>
        </p:txBody>
      </p:sp>
      <p:sp>
        <p:nvSpPr>
          <p:cNvPr id="5803" name="Rectangle 19"/>
          <p:cNvSpPr/>
          <p:nvPr/>
        </p:nvSpPr>
        <p:spPr>
          <a:xfrm>
            <a:off x="8166389" y="11251648"/>
            <a:ext cx="1008113"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自由的低加坡里城市</a:t>
            </a:r>
          </a:p>
        </p:txBody>
      </p:sp>
      <p:sp>
        <p:nvSpPr>
          <p:cNvPr id="5804" name="Rectangle 20"/>
          <p:cNvSpPr/>
          <p:nvPr/>
        </p:nvSpPr>
        <p:spPr>
          <a:xfrm>
            <a:off x="8166389" y="11682534"/>
            <a:ext cx="800300"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边界</a:t>
            </a:r>
          </a:p>
        </p:txBody>
      </p:sp>
      <p:sp>
        <p:nvSpPr>
          <p:cNvPr id="5805" name="Rectangle 21"/>
          <p:cNvSpPr/>
          <p:nvPr/>
        </p:nvSpPr>
        <p:spPr>
          <a:xfrm>
            <a:off x="8166389" y="11970567"/>
            <a:ext cx="800300"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河流边界</a:t>
            </a:r>
          </a:p>
        </p:txBody>
      </p:sp>
      <p:sp>
        <p:nvSpPr>
          <p:cNvPr id="5806" name="Rectangle 22"/>
          <p:cNvSpPr/>
          <p:nvPr/>
        </p:nvSpPr>
        <p:spPr>
          <a:xfrm>
            <a:off x="8094381" y="12474623"/>
            <a:ext cx="1008113"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无限边界（沙漠）</a:t>
            </a:r>
          </a:p>
        </p:txBody>
      </p:sp>
      <p:sp>
        <p:nvSpPr>
          <p:cNvPr id="5807" name="Rectangle 23"/>
          <p:cNvSpPr/>
          <p:nvPr/>
        </p:nvSpPr>
        <p:spPr>
          <a:xfrm rot="2769468">
            <a:off x="5190186" y="10982673"/>
            <a:ext cx="296842"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低</a:t>
            </a:r>
          </a:p>
        </p:txBody>
      </p:sp>
      <p:sp>
        <p:nvSpPr>
          <p:cNvPr id="5808" name="Rectangle 24"/>
          <p:cNvSpPr/>
          <p:nvPr/>
        </p:nvSpPr>
        <p:spPr>
          <a:xfrm rot="3915602">
            <a:off x="5307213" y="11214831"/>
            <a:ext cx="399810"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加</a:t>
            </a:r>
          </a:p>
        </p:txBody>
      </p:sp>
      <p:sp>
        <p:nvSpPr>
          <p:cNvPr id="5809" name="Rectangle 25"/>
          <p:cNvSpPr/>
          <p:nvPr/>
        </p:nvSpPr>
        <p:spPr>
          <a:xfrm rot="4612267">
            <a:off x="5384357" y="11554285"/>
            <a:ext cx="452983"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坡</a:t>
            </a:r>
          </a:p>
        </p:txBody>
      </p:sp>
      <p:sp>
        <p:nvSpPr>
          <p:cNvPr id="5810" name="Rectangle 26"/>
          <p:cNvSpPr/>
          <p:nvPr/>
        </p:nvSpPr>
        <p:spPr>
          <a:xfrm rot="5056719">
            <a:off x="5431140" y="11911741"/>
            <a:ext cx="444923"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里</a:t>
            </a:r>
          </a:p>
        </p:txBody>
      </p:sp>
      <p:sp>
        <p:nvSpPr>
          <p:cNvPr id="5811" name="Rectangle 27"/>
          <p:cNvSpPr/>
          <p:nvPr/>
        </p:nvSpPr>
        <p:spPr>
          <a:xfrm>
            <a:off x="4424710" y="12907250"/>
            <a:ext cx="1760530"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在约旦以外的伯大尼</a:t>
            </a:r>
          </a:p>
        </p:txBody>
      </p:sp>
      <p:sp>
        <p:nvSpPr>
          <p:cNvPr id="5812" name="Rectangle 28"/>
          <p:cNvSpPr/>
          <p:nvPr/>
        </p:nvSpPr>
        <p:spPr>
          <a:xfrm>
            <a:off x="5502094" y="12474623"/>
            <a:ext cx="910040"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非拉铁非</a:t>
            </a:r>
          </a:p>
        </p:txBody>
      </p:sp>
      <p:sp>
        <p:nvSpPr>
          <p:cNvPr id="5813" name="Rectangle 29"/>
          <p:cNvSpPr/>
          <p:nvPr/>
        </p:nvSpPr>
        <p:spPr>
          <a:xfrm>
            <a:off x="2431812" y="13120954"/>
            <a:ext cx="91004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耶路撒冷</a:t>
            </a:r>
          </a:p>
        </p:txBody>
      </p:sp>
      <p:sp>
        <p:nvSpPr>
          <p:cNvPr id="5814" name="Rectangle 30"/>
          <p:cNvSpPr/>
          <p:nvPr/>
        </p:nvSpPr>
        <p:spPr>
          <a:xfrm>
            <a:off x="4998037" y="7866691"/>
            <a:ext cx="90232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黑门山</a:t>
            </a:r>
          </a:p>
        </p:txBody>
      </p:sp>
      <p:sp>
        <p:nvSpPr>
          <p:cNvPr id="5815" name="Rectangle 31"/>
          <p:cNvSpPr/>
          <p:nvPr/>
        </p:nvSpPr>
        <p:spPr>
          <a:xfrm>
            <a:off x="4599773" y="9306851"/>
            <a:ext cx="90232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毕士大</a:t>
            </a:r>
          </a:p>
        </p:txBody>
      </p:sp>
      <p:sp>
        <p:nvSpPr>
          <p:cNvPr id="5816" name="Rectangle 32"/>
          <p:cNvSpPr/>
          <p:nvPr/>
        </p:nvSpPr>
        <p:spPr>
          <a:xfrm rot="3216616">
            <a:off x="5230219" y="8630646"/>
            <a:ext cx="265668" cy="276999"/>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8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毕</a:t>
            </a:r>
          </a:p>
        </p:txBody>
      </p:sp>
      <p:sp>
        <p:nvSpPr>
          <p:cNvPr id="5817" name="Rectangle 33"/>
          <p:cNvSpPr/>
          <p:nvPr/>
        </p:nvSpPr>
        <p:spPr>
          <a:xfrm rot="3486281">
            <a:off x="5363230" y="8837464"/>
            <a:ext cx="332705" cy="276999"/>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8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士</a:t>
            </a:r>
          </a:p>
        </p:txBody>
      </p:sp>
      <p:sp>
        <p:nvSpPr>
          <p:cNvPr id="5818" name="Rectangle 34"/>
          <p:cNvSpPr/>
          <p:nvPr/>
        </p:nvSpPr>
        <p:spPr>
          <a:xfrm rot="4141961">
            <a:off x="5504557" y="9093528"/>
            <a:ext cx="336228" cy="276999"/>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8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大</a:t>
            </a:r>
          </a:p>
        </p:txBody>
      </p:sp>
      <p:sp>
        <p:nvSpPr>
          <p:cNvPr id="5819" name="Rectangle 35"/>
          <p:cNvSpPr/>
          <p:nvPr/>
        </p:nvSpPr>
        <p:spPr>
          <a:xfrm>
            <a:off x="4565989" y="9594302"/>
            <a:ext cx="936105"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加利利海</a:t>
            </a:r>
          </a:p>
        </p:txBody>
      </p:sp>
      <p:sp>
        <p:nvSpPr>
          <p:cNvPr id="5820" name="Rectangle 36"/>
          <p:cNvSpPr/>
          <p:nvPr/>
        </p:nvSpPr>
        <p:spPr>
          <a:xfrm>
            <a:off x="4565989" y="10305092"/>
            <a:ext cx="576066" cy="153888"/>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0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乌姆盖斯</a:t>
            </a:r>
          </a:p>
        </p:txBody>
      </p:sp>
      <p:sp>
        <p:nvSpPr>
          <p:cNvPr id="5821" name="Rectangle 37"/>
          <p:cNvSpPr/>
          <p:nvPr/>
        </p:nvSpPr>
        <p:spPr>
          <a:xfrm>
            <a:off x="4764778" y="10458398"/>
            <a:ext cx="2537517" cy="43088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defRPr sz="1400">
                <a:solidFill>
                  <a:srgbClr val="000000"/>
                </a:solidFill>
                <a:latin typeface="KaiTi"/>
                <a:ea typeface="KaiTi"/>
                <a:cs typeface="KaiTi"/>
                <a:sym typeface="KaiTi"/>
              </a:defRPr>
            </a:pPr>
            <a:r>
              <a:rPr>
                <a:latin typeface="Arial" panose="020B0604020202020204" pitchFamily="34" charset="0"/>
                <a:cs typeface="Arial" panose="020B0604020202020204" pitchFamily="34" charset="0"/>
              </a:rPr>
              <a:t>在乌姆盖斯地区，耶稣医治了两名被恶魔附身的男子(马太8:28)</a:t>
            </a:r>
          </a:p>
        </p:txBody>
      </p:sp>
      <p:sp>
        <p:nvSpPr>
          <p:cNvPr id="5822" name="Rectangle 38"/>
          <p:cNvSpPr/>
          <p:nvPr/>
        </p:nvSpPr>
        <p:spPr>
          <a:xfrm>
            <a:off x="5774359" y="10891026"/>
            <a:ext cx="1527936" cy="215445"/>
          </a:xfrm>
          <a:prstGeom prst="rect">
            <a:avLst/>
          </a:prstGeom>
          <a:solidFill>
            <a:srgbClr val="FFFFFF"/>
          </a:solidFill>
          <a:ln w="12700">
            <a:miter lim="400000"/>
          </a:ln>
        </p:spPr>
        <p:txBody>
          <a:bodyPr lIns="45719" rIns="45719"/>
          <a:lstStyle/>
          <a:p>
            <a:pPr>
              <a:defRPr sz="1400">
                <a:solidFill>
                  <a:srgbClr val="000000"/>
                </a:solidFill>
                <a:latin typeface="KaiTi"/>
                <a:ea typeface="KaiTi"/>
                <a:cs typeface="KaiTi"/>
                <a:sym typeface="KaiTi"/>
              </a:defRPr>
            </a:pPr>
            <a:endParaRPr>
              <a:latin typeface="Arial" panose="020B0604020202020204" pitchFamily="34" charset="0"/>
              <a:cs typeface="Arial" panose="020B0604020202020204" pitchFamily="34" charset="0"/>
            </a:endParaRPr>
          </a:p>
        </p:txBody>
      </p:sp>
      <p:sp>
        <p:nvSpPr>
          <p:cNvPr id="5823" name="Rectangle 39"/>
          <p:cNvSpPr/>
          <p:nvPr/>
        </p:nvSpPr>
        <p:spPr>
          <a:xfrm>
            <a:off x="4575890" y="10852597"/>
            <a:ext cx="494156"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派拉</a:t>
            </a:r>
          </a:p>
        </p:txBody>
      </p:sp>
      <p:sp>
        <p:nvSpPr>
          <p:cNvPr id="5824" name="Rectangle 40"/>
          <p:cNvSpPr/>
          <p:nvPr/>
        </p:nvSpPr>
        <p:spPr>
          <a:xfrm rot="5400000">
            <a:off x="3661175" y="12162579"/>
            <a:ext cx="954165" cy="246221"/>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6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约旦河</a:t>
            </a:r>
          </a:p>
        </p:txBody>
      </p:sp>
      <p:sp>
        <p:nvSpPr>
          <p:cNvPr id="5825" name="Rectangle 41"/>
          <p:cNvSpPr/>
          <p:nvPr/>
        </p:nvSpPr>
        <p:spPr>
          <a:xfrm rot="4744801">
            <a:off x="4248833" y="12184205"/>
            <a:ext cx="966211"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20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希腊  </a:t>
            </a:r>
          </a:p>
        </p:txBody>
      </p:sp>
      <p:sp>
        <p:nvSpPr>
          <p:cNvPr id="5826" name="Rectangle 42"/>
          <p:cNvSpPr/>
          <p:nvPr/>
        </p:nvSpPr>
        <p:spPr>
          <a:xfrm>
            <a:off x="4822968" y="11251648"/>
            <a:ext cx="602835"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杰拉什</a:t>
            </a:r>
          </a:p>
        </p:txBody>
      </p:sp>
      <p:sp>
        <p:nvSpPr>
          <p:cNvPr id="5827" name="Rectangle 43"/>
          <p:cNvSpPr/>
          <p:nvPr/>
        </p:nvSpPr>
        <p:spPr>
          <a:xfrm rot="1474818">
            <a:off x="5735316" y="10107179"/>
            <a:ext cx="432415"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雅莫</a:t>
            </a:r>
          </a:p>
        </p:txBody>
      </p:sp>
      <p:sp>
        <p:nvSpPr>
          <p:cNvPr id="5828" name="Rectangle 44"/>
          <p:cNvSpPr/>
          <p:nvPr/>
        </p:nvSpPr>
        <p:spPr>
          <a:xfrm rot="633195">
            <a:off x="6091070" y="10221923"/>
            <a:ext cx="51063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科河</a:t>
            </a:r>
          </a:p>
        </p:txBody>
      </p:sp>
      <p:sp>
        <p:nvSpPr>
          <p:cNvPr id="5829" name="Rectangle 45"/>
          <p:cNvSpPr/>
          <p:nvPr/>
        </p:nvSpPr>
        <p:spPr>
          <a:xfrm>
            <a:off x="5286069" y="13120954"/>
            <a:ext cx="3149450" cy="646331"/>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defRPr sz="1400">
                <a:solidFill>
                  <a:srgbClr val="000000"/>
                </a:solidFill>
                <a:latin typeface="KaiTi"/>
                <a:ea typeface="KaiTi"/>
                <a:cs typeface="KaiTi"/>
                <a:sym typeface="KaiTi"/>
              </a:defRPr>
            </a:pPr>
            <a:r>
              <a:rPr>
                <a:latin typeface="Arial" panose="020B0604020202020204" pitchFamily="34" charset="0"/>
                <a:cs typeface="Arial" panose="020B0604020202020204" pitchFamily="34" charset="0"/>
              </a:rPr>
              <a:t>在约旦河东岸，施洗约翰施洗。(约翰1:28)约翰在这里看到耶稣，称他为“上帝的羔羊”(约翰1:29,35)</a:t>
            </a:r>
            <a:endParaRPr>
              <a:latin typeface="Arial" panose="020B0604020202020204" pitchFamily="34" charset="0"/>
              <a:ea typeface="Times New Roman"/>
              <a:cs typeface="Arial" panose="020B0604020202020204" pitchFamily="34" charset="0"/>
              <a:sym typeface="Times New Roman"/>
            </a:endParaRPr>
          </a:p>
        </p:txBody>
      </p:sp>
      <p:sp>
        <p:nvSpPr>
          <p:cNvPr id="5830" name="Rectangle 46"/>
          <p:cNvSpPr/>
          <p:nvPr/>
        </p:nvSpPr>
        <p:spPr>
          <a:xfrm rot="2612659">
            <a:off x="4375071" y="8738152"/>
            <a:ext cx="918356"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戈兰高地</a:t>
            </a:r>
          </a:p>
        </p:txBody>
      </p:sp>
      <p:sp>
        <p:nvSpPr>
          <p:cNvPr id="5831" name="Rectangle 47"/>
          <p:cNvSpPr/>
          <p:nvPr/>
        </p:nvSpPr>
        <p:spPr>
          <a:xfrm>
            <a:off x="3053821" y="13482735"/>
            <a:ext cx="918356" cy="307777"/>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    死海</a:t>
            </a:r>
          </a:p>
        </p:txBody>
      </p:sp>
      <p:sp>
        <p:nvSpPr>
          <p:cNvPr id="5832" name="Rectangle 48"/>
          <p:cNvSpPr/>
          <p:nvPr/>
        </p:nvSpPr>
        <p:spPr>
          <a:xfrm>
            <a:off x="4565989" y="8226731"/>
            <a:ext cx="1315078"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凯撒利亚腓立比</a:t>
            </a:r>
          </a:p>
        </p:txBody>
      </p:sp>
      <p:sp>
        <p:nvSpPr>
          <p:cNvPr id="5833" name="Rectangle 49"/>
          <p:cNvSpPr/>
          <p:nvPr/>
        </p:nvSpPr>
        <p:spPr>
          <a:xfrm>
            <a:off x="5646110" y="9785638"/>
            <a:ext cx="405071" cy="21544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4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迪翁</a:t>
            </a:r>
          </a:p>
        </p:txBody>
      </p:sp>
      <p:sp>
        <p:nvSpPr>
          <p:cNvPr id="5834" name="Rectangle 50"/>
          <p:cNvSpPr/>
          <p:nvPr/>
        </p:nvSpPr>
        <p:spPr>
          <a:xfrm>
            <a:off x="4736053" y="10057709"/>
            <a:ext cx="595978" cy="184666"/>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defRPr sz="1200">
                <a:solidFill>
                  <a:srgbClr val="000000"/>
                </a:solidFill>
                <a:latin typeface="KaiTi"/>
                <a:ea typeface="KaiTi"/>
                <a:cs typeface="KaiTi"/>
                <a:sym typeface="KaiTi"/>
              </a:defRPr>
            </a:lvl1pPr>
          </a:lstStyle>
          <a:p>
            <a:r>
              <a:rPr>
                <a:latin typeface="Arial" panose="020B0604020202020204" pitchFamily="34" charset="0"/>
                <a:cs typeface="Arial" panose="020B0604020202020204" pitchFamily="34" charset="0"/>
              </a:rPr>
              <a:t>阿比拉</a:t>
            </a:r>
          </a:p>
        </p:txBody>
      </p:sp>
    </p:spTree>
  </p:cSld>
  <p:clrMapOvr>
    <a:masterClrMapping/>
  </p:clrMapOvr>
  <p:transition spd="med"/>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6" name="Picture 3" descr="Picture 3"/>
          <p:cNvPicPr>
            <a:picLocks noChangeAspect="1"/>
          </p:cNvPicPr>
          <p:nvPr/>
        </p:nvPicPr>
        <p:blipFill>
          <a:blip r:embed="rId2" cstate="print"/>
          <a:stretch>
            <a:fillRect/>
          </a:stretch>
        </p:blipFill>
        <p:spPr>
          <a:xfrm>
            <a:off x="0" y="838200"/>
            <a:ext cx="9144000" cy="5200650"/>
          </a:xfrm>
          <a:prstGeom prst="rect">
            <a:avLst/>
          </a:prstGeom>
          <a:ln w="12700">
            <a:miter lim="400000"/>
          </a:ln>
        </p:spPr>
      </p:pic>
      <p:sp>
        <p:nvSpPr>
          <p:cNvPr id="5837" name="Text Box 4"/>
          <p:cNvSpPr txBox="1"/>
          <p:nvPr/>
        </p:nvSpPr>
        <p:spPr>
          <a:xfrm>
            <a:off x="8578455" y="374663"/>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89</a:t>
            </a:r>
            <a:endParaRPr dirty="0">
              <a:latin typeface="Arial" panose="020B0604020202020204" pitchFamily="34" charset="0"/>
              <a:cs typeface="Arial" panose="020B0604020202020204" pitchFamily="34" charset="0"/>
            </a:endParaRPr>
          </a:p>
        </p:txBody>
      </p:sp>
      <p:sp>
        <p:nvSpPr>
          <p:cNvPr id="5838" name="Title 1"/>
          <p:cNvSpPr txBox="1">
            <a:spLocks noGrp="1"/>
          </p:cNvSpPr>
          <p:nvPr>
            <p:ph type="title" idx="4294967295"/>
          </p:nvPr>
        </p:nvSpPr>
        <p:spPr>
          <a:xfrm>
            <a:off x="14287" y="404814"/>
            <a:ext cx="5278439" cy="863601"/>
          </a:xfrm>
          <a:prstGeom prst="rect">
            <a:avLst/>
          </a:prstGeom>
        </p:spPr>
        <p:txBody>
          <a:bodyPr/>
          <a:lstStyle>
            <a:lvl1pPr>
              <a:defRPr sz="2400"/>
            </a:lvl1pPr>
          </a:lstStyle>
          <a:p>
            <a:pPr rtl="0">
              <a:defRPr/>
            </a:pPr>
            <a:r>
              <a:rPr lang="ar-JO" dirty="0">
                <a:latin typeface="Arial" panose="020B0604020202020204" pitchFamily="34" charset="0"/>
                <a:cs typeface="Arial" panose="020B0604020202020204" pitchFamily="34" charset="0"/>
              </a:rPr>
              <a:t>مقاطعات صور وصيدون</a:t>
            </a:r>
            <a:endParaRPr dirty="0">
              <a:latin typeface="Arial" panose="020B0604020202020204" pitchFamily="34" charset="0"/>
              <a:cs typeface="Arial" panose="020B0604020202020204" pitchFamily="34" charset="0"/>
            </a:endParaRPr>
          </a:p>
        </p:txBody>
      </p:sp>
      <p:sp>
        <p:nvSpPr>
          <p:cNvPr id="5839" name="Text Box 4"/>
          <p:cNvSpPr txBox="1"/>
          <p:nvPr/>
        </p:nvSpPr>
        <p:spPr>
          <a:xfrm>
            <a:off x="0" y="1341438"/>
            <a:ext cx="4140200" cy="2308142"/>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r">
              <a:defRPr sz="1400" b="1">
                <a:solidFill>
                  <a:srgbClr val="FFFFFF"/>
                </a:solidFill>
              </a:defRPr>
            </a:pPr>
            <a:r>
              <a:rPr lang="ar-JO" sz="1800" dirty="0">
                <a:latin typeface="Arial" panose="020B0604020202020204" pitchFamily="34" charset="0"/>
                <a:cs typeface="Arial" panose="020B0604020202020204" pitchFamily="34" charset="0"/>
              </a:rPr>
              <a:t>في رحلة فريدة من نوعها إلى المناطق الوثنية وشبه الوثنية، زار يسوع مناطق صور وصيدون واتحاد المدن الحرة المسمى ديكابوليس. لقد تم استدعاؤه لخدمة "خراف إسرائيل الضالة"، لكن الاهتمام العام الهائل في الجليل كان شديدًا. وحتى هنا انتشرت شهرته، ولم يتمكن من إخفاء وجوده. كانت مدينتا صور وصيدون الرائعتان تجاريًا مصدرًا للإغراء الثقافي والبدعة الدينية منذ زمن إيزابل.</a:t>
            </a:r>
            <a:endParaRPr sz="1800" dirty="0">
              <a:latin typeface="Arial" panose="020B0604020202020204" pitchFamily="34" charset="0"/>
              <a:cs typeface="Arial" panose="020B0604020202020204" pitchFamily="34" charset="0"/>
            </a:endParaRPr>
          </a:p>
        </p:txBody>
      </p:sp>
      <p:sp>
        <p:nvSpPr>
          <p:cNvPr id="5840" name="Text Box 4"/>
          <p:cNvSpPr txBox="1"/>
          <p:nvPr/>
        </p:nvSpPr>
        <p:spPr>
          <a:xfrm>
            <a:off x="0" y="3789362"/>
            <a:ext cx="3340100" cy="20311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1400" b="1">
                <a:solidFill>
                  <a:srgbClr val="FFFFFF"/>
                </a:solidFill>
              </a:defRPr>
            </a:lvl1pPr>
          </a:lstStyle>
          <a:p>
            <a:pPr algn="r"/>
            <a:r>
              <a:rPr lang="ar-JO" sz="1800" dirty="0">
                <a:latin typeface="Arial" panose="020B0604020202020204" pitchFamily="34" charset="0"/>
                <a:cs typeface="Arial" panose="020B0604020202020204" pitchFamily="34" charset="0"/>
              </a:rPr>
              <a:t>بعد أن تأثرت المدن بالهيلينية، كان تطور الثقافة اليونانية واضحًا في عملاتها وهندستها المعمارية. وكانت كل واحدة منها أيضًا مركزًا تاريخيًا فخورًا للوثنية الكنعانية، حيث تضم مقابر الملوك القدماء ومعابد ميلقرت/هرقل. عشتروت والعديد من الآلهة الأخرى.</a:t>
            </a:r>
            <a:endParaRPr sz="1800" dirty="0">
              <a:latin typeface="Arial" panose="020B0604020202020204" pitchFamily="34" charset="0"/>
              <a:cs typeface="Arial" panose="020B0604020202020204" pitchFamily="34" charset="0"/>
            </a:endParaRPr>
          </a:p>
        </p:txBody>
      </p:sp>
      <p:sp>
        <p:nvSpPr>
          <p:cNvPr id="5841" name="Rectangle 7"/>
          <p:cNvSpPr/>
          <p:nvPr/>
        </p:nvSpPr>
        <p:spPr>
          <a:xfrm>
            <a:off x="4643475" y="6361114"/>
            <a:ext cx="4213226" cy="307595"/>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1400">
                <a:solidFill>
                  <a:srgbClr val="FFFFFF"/>
                </a:solidFill>
              </a:defRPr>
            </a:lvl1pPr>
          </a:lstStyle>
          <a:p>
            <a:r>
              <a:rPr lang="ar-JO" dirty="0">
                <a:latin typeface="Arial" panose="020B0604020202020204" pitchFamily="34" charset="0"/>
                <a:cs typeface="Arial" panose="020B0604020202020204" pitchFamily="34" charset="0"/>
              </a:rPr>
              <a:t>كتاب الموارد المرئية للكتاب المقدس، ١٨٩</a:t>
            </a:r>
            <a:endParaRPr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iterate>
                                    <p:tmAbs val="0"/>
                                  </p:iterate>
                                  <p:childTnLst>
                                    <p:set>
                                      <p:cBhvr>
                                        <p:cTn id="6" fill="hold"/>
                                        <p:tgtEl>
                                          <p:spTgt spid="5839"/>
                                        </p:tgtEl>
                                        <p:attrNameLst>
                                          <p:attrName>style.visibility</p:attrName>
                                        </p:attrNameLst>
                                      </p:cBhvr>
                                      <p:to>
                                        <p:strVal val="visible"/>
                                      </p:to>
                                    </p:set>
                                    <p:anim calcmode="lin" valueType="num">
                                      <p:cBhvr>
                                        <p:cTn id="7" dur="500" fill="hold"/>
                                        <p:tgtEl>
                                          <p:spTgt spid="5839"/>
                                        </p:tgtEl>
                                        <p:attrNameLst>
                                          <p:attrName>ppt_x</p:attrName>
                                        </p:attrNameLst>
                                      </p:cBhvr>
                                      <p:tavLst>
                                        <p:tav tm="0">
                                          <p:val>
                                            <p:strVal val="#ppt_x"/>
                                          </p:val>
                                        </p:tav>
                                        <p:tav tm="100000">
                                          <p:val>
                                            <p:strVal val="#ppt_x"/>
                                          </p:val>
                                        </p:tav>
                                      </p:tavLst>
                                    </p:anim>
                                    <p:anim calcmode="lin" valueType="num">
                                      <p:cBhvr>
                                        <p:cTn id="8" dur="500" fill="hold"/>
                                        <p:tgtEl>
                                          <p:spTgt spid="583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2" nodeType="clickEffect">
                                  <p:stCondLst>
                                    <p:cond delay="0"/>
                                  </p:stCondLst>
                                  <p:iterate>
                                    <p:tmAbs val="0"/>
                                  </p:iterate>
                                  <p:childTnLst>
                                    <p:set>
                                      <p:cBhvr>
                                        <p:cTn id="12" fill="hold"/>
                                        <p:tgtEl>
                                          <p:spTgt spid="5840"/>
                                        </p:tgtEl>
                                        <p:attrNameLst>
                                          <p:attrName>style.visibility</p:attrName>
                                        </p:attrNameLst>
                                      </p:cBhvr>
                                      <p:to>
                                        <p:strVal val="visible"/>
                                      </p:to>
                                    </p:set>
                                    <p:anim calcmode="lin" valueType="num">
                                      <p:cBhvr>
                                        <p:cTn id="13" dur="500" fill="hold"/>
                                        <p:tgtEl>
                                          <p:spTgt spid="5840"/>
                                        </p:tgtEl>
                                        <p:attrNameLst>
                                          <p:attrName>ppt_x</p:attrName>
                                        </p:attrNameLst>
                                      </p:cBhvr>
                                      <p:tavLst>
                                        <p:tav tm="0">
                                          <p:val>
                                            <p:strVal val="#ppt_x"/>
                                          </p:val>
                                        </p:tav>
                                        <p:tav tm="100000">
                                          <p:val>
                                            <p:strVal val="#ppt_x"/>
                                          </p:val>
                                        </p:tav>
                                      </p:tavLst>
                                    </p:anim>
                                    <p:anim calcmode="lin" valueType="num">
                                      <p:cBhvr>
                                        <p:cTn id="14" dur="500" fill="hold"/>
                                        <p:tgtEl>
                                          <p:spTgt spid="584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9" grpId="1" animBg="1" advAuto="0"/>
      <p:bldP spid="5840" grpId="2" animBg="1" advAuto="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3"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a:p>
        </p:txBody>
      </p:sp>
      <p:sp>
        <p:nvSpPr>
          <p:cNvPr id="5844"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6</a:t>
            </a:r>
            <a:endParaRPr dirty="0">
              <a:solidFill>
                <a:srgbClr val="FFFFFF"/>
              </a:solidFill>
            </a:endParaRPr>
          </a:p>
        </p:txBody>
      </p:sp>
    </p:spTree>
  </p:cSld>
  <p:clrMapOvr>
    <a:masterClrMapping/>
  </p:clrMapOvr>
  <p:transition spd="med"/>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3" y="-26988"/>
            <a:ext cx="9215438" cy="6884988"/>
          </a:xfrm>
          <a:prstGeom prst="rect">
            <a:avLst/>
          </a:prstGeom>
          <a:gradFill flip="none" rotWithShape="1">
            <a:gsLst>
              <a:gs pos="0">
                <a:srgbClr val="000090"/>
              </a:gs>
              <a:gs pos="100000">
                <a:srgbClr val="010101"/>
              </a:gs>
            </a:gsLst>
            <a:path path="circle">
              <a:fillToRect l="50000" t="50000" r="50000" b="50000"/>
            </a:path>
            <a:tileRect/>
          </a:gradFill>
          <a:ln w="9525" cap="flat" cmpd="sng" algn="ctr">
            <a:noFill/>
            <a:prstDash val="solid"/>
            <a:round/>
            <a:headEnd type="none" w="med" len="med"/>
            <a:tailEnd type="none" w="med" len="med"/>
          </a:ln>
          <a:effectLst/>
        </p:spPr>
        <p:txBody>
          <a:bodyPr lIns="91261" tIns="45631" rIns="91261" bIns="4563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06" name="Rectangle 2"/>
          <p:cNvSpPr>
            <a:spLocks noGrp="1" noChangeArrowheads="1"/>
          </p:cNvSpPr>
          <p:nvPr>
            <p:ph type="ctrTitle"/>
          </p:nvPr>
        </p:nvSpPr>
        <p:spPr>
          <a:xfrm>
            <a:off x="-144016" y="-27384"/>
            <a:ext cx="9396536"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latin typeface="Arial" panose="020B0604020202020204" pitchFamily="34" charset="0"/>
                <a:cs typeface="Arial" panose="020B0604020202020204" pitchFamily="34" charset="0"/>
              </a:rPr>
              <a:t>اضطهاد مدينة المسيح له</a:t>
            </a:r>
            <a:endParaRPr kumimoji="1" lang="en-US" sz="3600" dirty="0">
              <a:solidFill>
                <a:schemeClr val="tx1"/>
              </a:solidFill>
              <a:latin typeface="Arial" panose="020B0604020202020204" pitchFamily="34" charset="0"/>
              <a:cs typeface="Arial" panose="020B0604020202020204" pitchFamily="34" charset="0"/>
            </a:endParaRPr>
          </a:p>
        </p:txBody>
      </p:sp>
      <p:sp>
        <p:nvSpPr>
          <p:cNvPr id="507922" name="Text Box 18"/>
          <p:cNvSpPr txBox="1">
            <a:spLocks noChangeArrowheads="1"/>
          </p:cNvSpPr>
          <p:nvPr/>
        </p:nvSpPr>
        <p:spPr bwMode="auto">
          <a:xfrm>
            <a:off x="71439" y="4941905"/>
            <a:ext cx="9037637" cy="830817"/>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أليس هذا هو النجار ابن مريم وأخو يعقوب ويوسي ويهوذا وسمعان أو ليست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أخواته</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ههنا عندنا فكانوا يعثرون به (مرقس 6: 3)</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31" name="Text Box 27"/>
          <p:cNvSpPr txBox="1">
            <a:spLocks noChangeArrowheads="1"/>
          </p:cNvSpPr>
          <p:nvPr/>
        </p:nvSpPr>
        <p:spPr bwMode="auto">
          <a:xfrm>
            <a:off x="5508625" y="1125576"/>
            <a:ext cx="267537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الرجال باللون الأبيض</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32" name="Text Box 28"/>
          <p:cNvSpPr txBox="1">
            <a:spLocks noChangeArrowheads="1"/>
          </p:cNvSpPr>
          <p:nvPr/>
        </p:nvSpPr>
        <p:spPr bwMode="auto">
          <a:xfrm>
            <a:off x="5508663" y="1557376"/>
            <a:ext cx="2627281" cy="52304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النساء باللون الأصفر</a:t>
            </a:r>
            <a:endParaRPr kumimoji="0" lang="en-US" sz="20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grpSp>
        <p:nvGrpSpPr>
          <p:cNvPr id="10" name="Group 9"/>
          <p:cNvGrpSpPr>
            <a:grpSpLocks/>
          </p:cNvGrpSpPr>
          <p:nvPr/>
        </p:nvGrpSpPr>
        <p:grpSpPr bwMode="auto">
          <a:xfrm>
            <a:off x="1054138" y="2565465"/>
            <a:ext cx="8270875" cy="1655110"/>
            <a:chOff x="909936" y="2564904"/>
            <a:chExt cx="8270576" cy="1655528"/>
          </a:xfrm>
        </p:grpSpPr>
        <p:sp>
          <p:nvSpPr>
            <p:cNvPr id="507912" name="Text Box 8"/>
            <p:cNvSpPr txBox="1">
              <a:spLocks noChangeArrowheads="1"/>
            </p:cNvSpPr>
            <p:nvPr/>
          </p:nvSpPr>
          <p:spPr bwMode="auto">
            <a:xfrm>
              <a:off x="2195765" y="3284225"/>
              <a:ext cx="1944618"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يوسف</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7914" name="Text Box 10"/>
            <p:cNvSpPr txBox="1">
              <a:spLocks noChangeArrowheads="1"/>
            </p:cNvSpPr>
            <p:nvPr/>
          </p:nvSpPr>
          <p:spPr bwMode="auto">
            <a:xfrm>
              <a:off x="3419683" y="3697080"/>
              <a:ext cx="1873182"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يهوذا</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7924" name="Text Box 20"/>
            <p:cNvSpPr txBox="1">
              <a:spLocks noChangeArrowheads="1"/>
            </p:cNvSpPr>
            <p:nvPr/>
          </p:nvSpPr>
          <p:spPr bwMode="auto">
            <a:xfrm>
              <a:off x="909936" y="3697080"/>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يعقوب</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7908" name="Line 4"/>
            <p:cNvSpPr>
              <a:spLocks noChangeShapeType="1"/>
            </p:cNvSpPr>
            <p:nvPr/>
          </p:nvSpPr>
          <p:spPr bwMode="auto">
            <a:xfrm>
              <a:off x="1956061" y="2980935"/>
              <a:ext cx="6216425" cy="1587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1" name="Line 7"/>
            <p:cNvSpPr>
              <a:spLocks noChangeShapeType="1"/>
            </p:cNvSpPr>
            <p:nvPr/>
          </p:nvSpPr>
          <p:spPr bwMode="auto">
            <a:xfrm>
              <a:off x="5597655"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3" name="Line 9"/>
            <p:cNvSpPr>
              <a:spLocks noChangeShapeType="1"/>
            </p:cNvSpPr>
            <p:nvPr/>
          </p:nvSpPr>
          <p:spPr bwMode="auto">
            <a:xfrm>
              <a:off x="8172486" y="2980935"/>
              <a:ext cx="0" cy="45731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1" name="Line 17"/>
            <p:cNvSpPr>
              <a:spLocks noChangeShapeType="1"/>
            </p:cNvSpPr>
            <p:nvPr/>
          </p:nvSpPr>
          <p:spPr bwMode="auto">
            <a:xfrm>
              <a:off x="3129181" y="2564904"/>
              <a:ext cx="3175" cy="817771"/>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8"/>
            <p:cNvSpPr txBox="1">
              <a:spLocks noChangeArrowheads="1"/>
            </p:cNvSpPr>
            <p:nvPr/>
          </p:nvSpPr>
          <p:spPr bwMode="auto">
            <a:xfrm>
              <a:off x="5796084" y="3697080"/>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أخت 1</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0"/>
            <p:cNvSpPr txBox="1">
              <a:spLocks noChangeArrowheads="1"/>
            </p:cNvSpPr>
            <p:nvPr/>
          </p:nvSpPr>
          <p:spPr bwMode="auto">
            <a:xfrm>
              <a:off x="7164460" y="3284225"/>
              <a:ext cx="2016052" cy="5233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defPPr>
                <a:defRPr lang="en-US"/>
              </a:defPPr>
              <a:lvl1pPr eaLnBrk="0" hangingPunct="0">
                <a:defRPr sz="2000" b="1">
                  <a:solidFill>
                    <a:srgbClr val="F3B600"/>
                  </a:solidFill>
                  <a:latin typeface="Arial" charset="0"/>
                  <a:cs typeface="Arial" charset="0"/>
                </a:defRPr>
              </a:lvl1pPr>
              <a:lvl2pPr marL="37931725" indent="-37474525">
                <a:defRPr>
                  <a:latin typeface="Times" charset="0"/>
                </a:defRPr>
              </a:lvl2pPr>
              <a:lvl3pPr>
                <a:defRPr>
                  <a:latin typeface="Times" charset="0"/>
                </a:defRPr>
              </a:lvl3pPr>
              <a:lvl4pPr>
                <a:defRPr>
                  <a:latin typeface="Times" charset="0"/>
                </a:defRPr>
              </a:lvl4pPr>
              <a:lvl5pPr>
                <a:defRPr>
                  <a:latin typeface="Times" charset="0"/>
                </a:defRPr>
              </a:lvl5pPr>
              <a:lvl6pPr marL="457200" eaLnBrk="0" fontAlgn="base" hangingPunct="0">
                <a:spcBef>
                  <a:spcPct val="0"/>
                </a:spcBef>
                <a:spcAft>
                  <a:spcPct val="0"/>
                </a:spcAft>
                <a:defRPr>
                  <a:latin typeface="Times" charset="0"/>
                </a:defRPr>
              </a:lvl6pPr>
              <a:lvl7pPr marL="914400" eaLnBrk="0" fontAlgn="base" hangingPunct="0">
                <a:spcBef>
                  <a:spcPct val="0"/>
                </a:spcBef>
                <a:spcAft>
                  <a:spcPct val="0"/>
                </a:spcAft>
                <a:defRPr>
                  <a:latin typeface="Times" charset="0"/>
                </a:defRPr>
              </a:lvl7pPr>
              <a:lvl8pPr marL="1371600" eaLnBrk="0" fontAlgn="base" hangingPunct="0">
                <a:spcBef>
                  <a:spcPct val="0"/>
                </a:spcBef>
                <a:spcAft>
                  <a:spcPct val="0"/>
                </a:spcAft>
                <a:defRPr>
                  <a:latin typeface="Times" charset="0"/>
                </a:defRPr>
              </a:lvl8pPr>
              <a:lvl9pPr marL="1828800" eaLnBrk="0" fontAlgn="base" hangingPunct="0">
                <a:spcBef>
                  <a:spcPct val="0"/>
                </a:spcBef>
                <a:spcAft>
                  <a:spcPct val="0"/>
                </a:spcAft>
                <a:defRPr>
                  <a:latin typeface="Times"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أخت 2</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20"/>
            <p:cNvSpPr txBox="1">
              <a:spLocks noChangeArrowheads="1"/>
            </p:cNvSpPr>
            <p:nvPr/>
          </p:nvSpPr>
          <p:spPr bwMode="auto">
            <a:xfrm>
              <a:off x="4581691" y="3284225"/>
              <a:ext cx="2057326" cy="52335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سمعان</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1" name="Line 7"/>
            <p:cNvSpPr>
              <a:spLocks noChangeShapeType="1"/>
            </p:cNvSpPr>
            <p:nvPr/>
          </p:nvSpPr>
          <p:spPr bwMode="auto">
            <a:xfrm>
              <a:off x="4427709" y="2980935"/>
              <a:ext cx="0" cy="72090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2" name="Line 9"/>
            <p:cNvSpPr>
              <a:spLocks noChangeShapeType="1"/>
            </p:cNvSpPr>
            <p:nvPr/>
          </p:nvSpPr>
          <p:spPr bwMode="auto">
            <a:xfrm>
              <a:off x="6875545" y="2980935"/>
              <a:ext cx="0" cy="792364"/>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3" name="Line 19"/>
            <p:cNvSpPr>
              <a:spLocks noChangeShapeType="1"/>
            </p:cNvSpPr>
            <p:nvPr/>
          </p:nvSpPr>
          <p:spPr bwMode="auto">
            <a:xfrm>
              <a:off x="1956061" y="2980935"/>
              <a:ext cx="23811" cy="879699"/>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44" name="Text Box 8"/>
          <p:cNvSpPr txBox="1">
            <a:spLocks noChangeArrowheads="1"/>
          </p:cNvSpPr>
          <p:nvPr/>
        </p:nvSpPr>
        <p:spPr bwMode="auto">
          <a:xfrm>
            <a:off x="1817689" y="1557376"/>
            <a:ext cx="719707" cy="5230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مريم</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5" name="Text Box 20"/>
          <p:cNvSpPr txBox="1">
            <a:spLocks noChangeArrowheads="1"/>
          </p:cNvSpPr>
          <p:nvPr/>
        </p:nvSpPr>
        <p:spPr bwMode="auto">
          <a:xfrm>
            <a:off x="3203576" y="1557376"/>
            <a:ext cx="2057400" cy="523875"/>
          </a:xfrm>
          <a:prstGeom prst="rect">
            <a:avLst/>
          </a:prstGeom>
          <a:noFill/>
          <a:ln w="9525">
            <a:noFill/>
            <a:miter lim="800000"/>
            <a:headEnd/>
            <a:tailEnd/>
          </a:ln>
          <a:effectLst/>
        </p:spPr>
        <p:txBody>
          <a:bodyPr lIns="91261" tIns="45631" rIns="91261" bIns="45631">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يوسف</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300043" name="Group 12"/>
          <p:cNvGrpSpPr>
            <a:grpSpLocks/>
          </p:cNvGrpSpPr>
          <p:nvPr/>
        </p:nvGrpSpPr>
        <p:grpSpPr bwMode="auto">
          <a:xfrm>
            <a:off x="34925" y="981075"/>
            <a:ext cx="1657350" cy="1223963"/>
            <a:chOff x="-318282" y="980728"/>
            <a:chExt cx="1800200" cy="1224136"/>
          </a:xfrm>
        </p:grpSpPr>
        <p:sp>
          <p:nvSpPr>
            <p:cNvPr id="12" name="Cloud 11"/>
            <p:cNvSpPr/>
            <p:nvPr/>
          </p:nvSpPr>
          <p:spPr bwMode="auto">
            <a:xfrm>
              <a:off x="-318282" y="980728"/>
              <a:ext cx="1800200" cy="1224136"/>
            </a:xfrm>
            <a:prstGeom prst="cloud">
              <a:avLst/>
            </a:prstGeom>
            <a:solidFill>
              <a:srgbClr val="FFFFFF"/>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0056" name="Text Box 8"/>
            <p:cNvSpPr txBox="1">
              <a:spLocks noChangeArrowheads="1"/>
            </p:cNvSpPr>
            <p:nvPr/>
          </p:nvSpPr>
          <p:spPr bwMode="auto">
            <a:xfrm>
              <a:off x="-36512" y="1106741"/>
              <a:ext cx="1181353" cy="9542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1822CD"/>
                  </a:solidFill>
                  <a:effectLst/>
                  <a:uLnTx/>
                  <a:uFillTx/>
                  <a:latin typeface="Arial" panose="020B0604020202020204" pitchFamily="34" charset="0"/>
                  <a:cs typeface="Arial" panose="020B0604020202020204" pitchFamily="34" charset="0"/>
                </a:rPr>
                <a:t>الروح القدس</a:t>
              </a:r>
              <a:endParaRPr kumimoji="0" lang="en-US" sz="2000" b="1" i="1" u="none" strike="noStrike" kern="1200" cap="none" spc="0" normalizeH="0" baseline="0" noProof="0" dirty="0">
                <a:ln>
                  <a:noFill/>
                </a:ln>
                <a:solidFill>
                  <a:srgbClr val="1822CD"/>
                </a:solidFill>
                <a:effectLst/>
                <a:uLnTx/>
                <a:uFillTx/>
                <a:latin typeface="Arial" panose="020B0604020202020204" pitchFamily="34" charset="0"/>
                <a:cs typeface="Arial" panose="020B0604020202020204" pitchFamily="34" charset="0"/>
              </a:endParaRPr>
            </a:p>
          </p:txBody>
        </p:sp>
      </p:grpSp>
      <p:grpSp>
        <p:nvGrpSpPr>
          <p:cNvPr id="9" name="Group 8"/>
          <p:cNvGrpSpPr>
            <a:grpSpLocks/>
          </p:cNvGrpSpPr>
          <p:nvPr/>
        </p:nvGrpSpPr>
        <p:grpSpPr bwMode="auto">
          <a:xfrm>
            <a:off x="2411451" y="2108200"/>
            <a:ext cx="1728787" cy="457200"/>
            <a:chOff x="2267744" y="2107704"/>
            <a:chExt cx="1728192" cy="457200"/>
          </a:xfrm>
        </p:grpSpPr>
        <p:sp>
          <p:nvSpPr>
            <p:cNvPr id="46" name="Line 4"/>
            <p:cNvSpPr>
              <a:spLocks noChangeShapeType="1"/>
            </p:cNvSpPr>
            <p:nvPr/>
          </p:nvSpPr>
          <p:spPr bwMode="auto">
            <a:xfrm>
              <a:off x="2267744" y="2564904"/>
              <a:ext cx="172819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 name="Line 17"/>
            <p:cNvSpPr>
              <a:spLocks noChangeShapeType="1"/>
            </p:cNvSpPr>
            <p:nvPr/>
          </p:nvSpPr>
          <p:spPr bwMode="auto">
            <a:xfrm>
              <a:off x="2267744"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 name="Line 17"/>
            <p:cNvSpPr>
              <a:spLocks noChangeShapeType="1"/>
            </p:cNvSpPr>
            <p:nvPr/>
          </p:nvSpPr>
          <p:spPr bwMode="auto">
            <a:xfrm>
              <a:off x="3995936" y="2107704"/>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1" name="Group 10"/>
          <p:cNvGrpSpPr>
            <a:grpSpLocks/>
          </p:cNvGrpSpPr>
          <p:nvPr/>
        </p:nvGrpSpPr>
        <p:grpSpPr bwMode="auto">
          <a:xfrm>
            <a:off x="144463" y="2108201"/>
            <a:ext cx="2124075" cy="1699558"/>
            <a:chOff x="0" y="2107704"/>
            <a:chExt cx="2123728" cy="1699845"/>
          </a:xfrm>
        </p:grpSpPr>
        <p:sp>
          <p:nvSpPr>
            <p:cNvPr id="507925" name="Text Box 21"/>
            <p:cNvSpPr txBox="1">
              <a:spLocks noChangeArrowheads="1"/>
            </p:cNvSpPr>
            <p:nvPr/>
          </p:nvSpPr>
          <p:spPr bwMode="auto">
            <a:xfrm>
              <a:off x="0" y="3284241"/>
              <a:ext cx="1476134" cy="523308"/>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يسوع</a:t>
              </a:r>
              <a:endParaRPr kumimoji="0" 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300047" name="Group 7"/>
            <p:cNvGrpSpPr>
              <a:grpSpLocks/>
            </p:cNvGrpSpPr>
            <p:nvPr/>
          </p:nvGrpSpPr>
          <p:grpSpPr bwMode="auto">
            <a:xfrm>
              <a:off x="395536" y="2107704"/>
              <a:ext cx="1728192" cy="1321296"/>
              <a:chOff x="467544" y="2107704"/>
              <a:chExt cx="1728192" cy="1321296"/>
            </a:xfrm>
          </p:grpSpPr>
          <p:sp>
            <p:nvSpPr>
              <p:cNvPr id="507926" name="Line 22"/>
              <p:cNvSpPr>
                <a:spLocks noChangeShapeType="1"/>
              </p:cNvSpPr>
              <p:nvPr/>
            </p:nvSpPr>
            <p:spPr bwMode="auto">
              <a:xfrm>
                <a:off x="827534" y="2564981"/>
                <a:ext cx="4761" cy="863746"/>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 name="Line 4"/>
              <p:cNvSpPr>
                <a:spLocks noChangeShapeType="1"/>
              </p:cNvSpPr>
              <p:nvPr/>
            </p:nvSpPr>
            <p:spPr bwMode="auto">
              <a:xfrm>
                <a:off x="467230" y="2564981"/>
                <a:ext cx="172850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 name="Line 17"/>
              <p:cNvSpPr>
                <a:spLocks noChangeShapeType="1"/>
              </p:cNvSpPr>
              <p:nvPr/>
            </p:nvSpPr>
            <p:spPr bwMode="auto">
              <a:xfrm>
                <a:off x="467230" y="2107704"/>
                <a:ext cx="0" cy="45727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 name="Line 17"/>
              <p:cNvSpPr>
                <a:spLocks noChangeShapeType="1"/>
              </p:cNvSpPr>
              <p:nvPr/>
            </p:nvSpPr>
            <p:spPr bwMode="auto">
              <a:xfrm>
                <a:off x="2195736" y="2107704"/>
                <a:ext cx="0" cy="457277"/>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spTree>
    <p:extLst>
      <p:ext uri="{BB962C8B-B14F-4D97-AF65-F5344CB8AC3E}">
        <p14:creationId xmlns:p14="http://schemas.microsoft.com/office/powerpoint/2010/main" val="36865526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50793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childTnLst>
                                </p:cTn>
                              </p:par>
                              <p:par>
                                <p:cTn id="20" presetID="9" presetClass="entr" presetSubtype="0" fill="hold" grpId="0" nodeType="withEffect">
                                  <p:stCondLst>
                                    <p:cond delay="0"/>
                                  </p:stCondLst>
                                  <p:childTnLst>
                                    <p:set>
                                      <p:cBhvr>
                                        <p:cTn id="21" dur="1" fill="hold">
                                          <p:stCondLst>
                                            <p:cond delay="0"/>
                                          </p:stCondLst>
                                        </p:cTn>
                                        <p:tgtEl>
                                          <p:spTgt spid="45">
                                            <p:txEl>
                                              <p:pRg st="0" end="0"/>
                                            </p:txEl>
                                          </p:spTgt>
                                        </p:tgtEl>
                                        <p:attrNameLst>
                                          <p:attrName>style.visibility</p:attrName>
                                        </p:attrNameLst>
                                      </p:cBhvr>
                                      <p:to>
                                        <p:strVal val="visible"/>
                                      </p:to>
                                    </p:set>
                                    <p:animEffect transition="in" filter="dissolve">
                                      <p:cBhvr>
                                        <p:cTn id="22" dur="500"/>
                                        <p:tgtEl>
                                          <p:spTgt spid="45">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0792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22" grpId="0"/>
      <p:bldP spid="507931" grpId="0"/>
      <p:bldP spid="44" grpId="0" build="p" autoUpdateAnimBg="0"/>
      <p:bldP spid="45" grpId="0" build="p" autoUpdateAnimBg="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1" descr="05_John_Baptist_Prison_JPEG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215900" y="188913"/>
            <a:ext cx="6948488" cy="1754290"/>
          </a:xfrm>
          <a:prstGeom prst="rect">
            <a:avLst/>
          </a:prstGeom>
          <a:noFill/>
        </p:spPr>
        <p:txBody>
          <a:bodyPr lIns="91403" tIns="45702" rIns="91403" bIns="4570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يوحنا المعمدان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في السجن</a:t>
            </a:r>
            <a:endParaRPr kumimoji="0" lang="en-US"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215900" y="1989139"/>
            <a:ext cx="3308844" cy="1323403"/>
          </a:xfrm>
          <a:prstGeom prst="rect">
            <a:avLst/>
          </a:prstGeom>
          <a:noFill/>
        </p:spPr>
        <p:txBody>
          <a:bodyPr wrap="none" lIns="91403" tIns="45702" rIns="91403" bIns="45702">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14: 1-12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مرقس 6: 14-29</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251520" y="4437112"/>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0"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1" name="Rectangle 10"/>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741437554"/>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3" descr="01_John_Baptist_Prison_JPEG_102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a:extLst>
              <a:ext uri="{FF2B5EF4-FFF2-40B4-BE49-F238E27FC236}">
                <a16:creationId xmlns:a16="http://schemas.microsoft.com/office/drawing/2014/main" id="{17B1B38C-DA60-B446-85A7-8538C48C5F41}"/>
              </a:ext>
            </a:extLst>
          </p:cNvPr>
          <p:cNvSpPr txBox="1">
            <a:spLocks noChangeArrowheads="1"/>
          </p:cNvSpPr>
          <p:nvPr/>
        </p:nvSpPr>
        <p:spPr bwMode="auto">
          <a:xfrm>
            <a:off x="0" y="29469"/>
            <a:ext cx="3995936" cy="606382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عارض هيرودسُ يسوعَ</a:t>
            </a:r>
            <a:endParaRPr lang="ar-JO" sz="5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لكنَّ يسوع أكَّد شرعيَّته بواسطة ثلاث معجزات</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6: 14-56).</a:t>
            </a:r>
            <a:endParaRPr kumimoji="0" lang="en-SG"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1992251439"/>
      </p:ext>
    </p:extLst>
  </p:cSld>
  <p:clrMapOvr>
    <a:masterClrMapping/>
  </p:clrMapOvr>
  <p:transition spd="med"/>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99"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01"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03"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8" name="Text Box 4"/>
          <p:cNvSpPr txBox="1"/>
          <p:nvPr/>
        </p:nvSpPr>
        <p:spPr>
          <a:xfrm>
            <a:off x="8472141" y="152404"/>
            <a:ext cx="416073"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dirty="0">
                <a:latin typeface="Arial" panose="020B0604020202020204" pitchFamily="34" charset="0"/>
                <a:cs typeface="Arial" panose="020B0604020202020204" pitchFamily="34" charset="0"/>
              </a:rPr>
              <a:t>48</a:t>
            </a:r>
            <a:endParaRPr dirty="0">
              <a:latin typeface="Arial" panose="020B0604020202020204" pitchFamily="34" charset="0"/>
              <a:cs typeface="Arial" panose="020B0604020202020204" pitchFamily="34" charset="0"/>
            </a:endParaRPr>
          </a:p>
        </p:txBody>
      </p:sp>
      <p:grpSp>
        <p:nvGrpSpPr>
          <p:cNvPr id="4553" name="Group 5"/>
          <p:cNvGrpSpPr/>
          <p:nvPr/>
        </p:nvGrpSpPr>
        <p:grpSpPr>
          <a:xfrm>
            <a:off x="4604808" y="383384"/>
            <a:ext cx="2460684" cy="831850"/>
            <a:chOff x="-6089" y="0"/>
            <a:chExt cx="2460682" cy="831849"/>
          </a:xfrm>
        </p:grpSpPr>
        <p:sp>
          <p:nvSpPr>
            <p:cNvPr id="4549" name="Text Box 6"/>
            <p:cNvSpPr txBox="1"/>
            <p:nvPr/>
          </p:nvSpPr>
          <p:spPr>
            <a:xfrm rot="16200000">
              <a:off x="-221166" y="215077"/>
              <a:ext cx="830262"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algn="ctr" rtl="1">
                <a:defRPr sz="2000" b="1">
                  <a:solidFill>
                    <a:srgbClr val="000000"/>
                  </a:solidFill>
                </a:defRPr>
              </a:lvl1pPr>
            </a:lstStyle>
            <a:p>
              <a:r>
                <a:rPr>
                  <a:latin typeface="Arial" panose="020B0604020202020204" pitchFamily="34" charset="0"/>
                  <a:cs typeface="Arial" panose="020B0604020202020204" pitchFamily="34" charset="0"/>
                </a:rPr>
                <a:t>متى</a:t>
              </a:r>
            </a:p>
          </p:txBody>
        </p:sp>
        <p:sp>
          <p:nvSpPr>
            <p:cNvPr id="4550" name="Text Box 7"/>
            <p:cNvSpPr txBox="1"/>
            <p:nvPr/>
          </p:nvSpPr>
          <p:spPr>
            <a:xfrm rot="16200000">
              <a:off x="499559" y="242064"/>
              <a:ext cx="779462"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rtl="1">
                <a:defRPr sz="2000" b="1">
                  <a:solidFill>
                    <a:srgbClr val="000000"/>
                  </a:solidFill>
                </a:defRPr>
              </a:lvl1pPr>
            </a:lstStyle>
            <a:p>
              <a:r>
                <a:rPr>
                  <a:latin typeface="Arial" panose="020B0604020202020204" pitchFamily="34" charset="0"/>
                  <a:cs typeface="Arial" panose="020B0604020202020204" pitchFamily="34" charset="0"/>
                </a:rPr>
                <a:t>مرقس</a:t>
              </a:r>
            </a:p>
          </p:txBody>
        </p:sp>
        <p:sp>
          <p:nvSpPr>
            <p:cNvPr id="4551" name="Text Box 8"/>
            <p:cNvSpPr txBox="1"/>
            <p:nvPr/>
          </p:nvSpPr>
          <p:spPr>
            <a:xfrm rot="16200000">
              <a:off x="1263145" y="313502"/>
              <a:ext cx="635000"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algn="ctr" rtl="1">
                <a:defRPr sz="2000" b="1">
                  <a:solidFill>
                    <a:srgbClr val="000000"/>
                  </a:solidFill>
                </a:defRPr>
              </a:lvl1pPr>
            </a:lstStyle>
            <a:p>
              <a:r>
                <a:rPr>
                  <a:latin typeface="Arial" panose="020B0604020202020204" pitchFamily="34" charset="0"/>
                  <a:cs typeface="Arial" panose="020B0604020202020204" pitchFamily="34" charset="0"/>
                </a:rPr>
                <a:t>لوقا</a:t>
              </a:r>
            </a:p>
          </p:txBody>
        </p:sp>
        <p:sp>
          <p:nvSpPr>
            <p:cNvPr id="4552" name="Text Box 9"/>
            <p:cNvSpPr txBox="1"/>
            <p:nvPr/>
          </p:nvSpPr>
          <p:spPr>
            <a:xfrm rot="16200000">
              <a:off x="1983953" y="309602"/>
              <a:ext cx="541171" cy="400108"/>
            </a:xfrm>
            <a:prstGeom prst="rect">
              <a:avLst/>
            </a:prstGeom>
            <a:solidFill>
              <a:srgbClr val="B2B2B2"/>
            </a:solidFill>
            <a:ln w="12700" cap="flat">
              <a:solidFill>
                <a:srgbClr val="000000"/>
              </a:solidFill>
              <a:prstDash val="solid"/>
              <a:miter lim="8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rtl="1">
                <a:defRPr sz="2000" b="1">
                  <a:solidFill>
                    <a:srgbClr val="000000"/>
                  </a:solidFill>
                </a:defRPr>
              </a:lvl1pPr>
            </a:lstStyle>
            <a:p>
              <a:r>
                <a:rPr>
                  <a:latin typeface="Arial" panose="020B0604020202020204" pitchFamily="34" charset="0"/>
                  <a:cs typeface="Arial" panose="020B0604020202020204" pitchFamily="34" charset="0"/>
                </a:rPr>
                <a:t>يوحنا</a:t>
              </a:r>
            </a:p>
          </p:txBody>
        </p:sp>
      </p:grpSp>
      <p:sp>
        <p:nvSpPr>
          <p:cNvPr id="4554" name="Rectangle 10"/>
          <p:cNvSpPr txBox="1">
            <a:spLocks noGrp="1"/>
          </p:cNvSpPr>
          <p:nvPr>
            <p:ph type="title"/>
          </p:nvPr>
        </p:nvSpPr>
        <p:spPr>
          <a:xfrm>
            <a:off x="-152400" y="0"/>
            <a:ext cx="4724400" cy="1066800"/>
          </a:xfrm>
          <a:prstGeom prst="rect">
            <a:avLst/>
          </a:prstGeom>
        </p:spPr>
        <p:txBody>
          <a:bodyPr/>
          <a:lstStyle>
            <a:lvl1pPr>
              <a:defRPr>
                <a:solidFill>
                  <a:srgbClr val="FFFFFF"/>
                </a:solidFill>
              </a:defRPr>
            </a:lvl1pPr>
          </a:lstStyle>
          <a:p>
            <a:pPr>
              <a:defRPr>
                <a:effectLst/>
              </a:defRPr>
            </a:pPr>
            <a:r>
              <a:rPr>
                <a:latin typeface="Arial" panose="020B0604020202020204" pitchFamily="34" charset="0"/>
                <a:cs typeface="Arial" panose="020B0604020202020204" pitchFamily="34" charset="0"/>
              </a:rPr>
              <a:t>الأناجيل</a:t>
            </a:r>
          </a:p>
        </p:txBody>
      </p:sp>
      <p:sp>
        <p:nvSpPr>
          <p:cNvPr id="4555" name="Text Box 11"/>
          <p:cNvSpPr txBox="1"/>
          <p:nvPr/>
        </p:nvSpPr>
        <p:spPr>
          <a:xfrm>
            <a:off x="45694" y="762000"/>
            <a:ext cx="4480624"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defRPr sz="2000">
                <a:solidFill>
                  <a:srgbClr val="FFFFFF"/>
                </a:solidFill>
                <a:latin typeface="Times New Roman"/>
                <a:ea typeface="Times New Roman"/>
                <a:cs typeface="Times New Roman"/>
                <a:sym typeface="Times New Roman"/>
              </a:defRPr>
            </a:pPr>
            <a:r>
              <a:rPr>
                <a:latin typeface="Arial" panose="020B0604020202020204" pitchFamily="34" charset="0"/>
                <a:ea typeface="ＭＳ Ｐゴシック"/>
                <a:cs typeface="Arial" panose="020B0604020202020204" pitchFamily="34" charset="0"/>
                <a:sym typeface="ＭＳ Ｐゴシック"/>
              </a:rPr>
              <a:t>كتاب الموارد المرئية للكتاب المقدس ، </a:t>
            </a:r>
            <a:r>
              <a:rPr>
                <a:latin typeface="Arial" panose="020B0604020202020204" pitchFamily="34" charset="0"/>
                <a:cs typeface="Arial" panose="020B0604020202020204" pitchFamily="34" charset="0"/>
              </a:rPr>
              <a:t>177</a:t>
            </a:r>
          </a:p>
        </p:txBody>
      </p:sp>
      <p:sp>
        <p:nvSpPr>
          <p:cNvPr id="4556" name="Rectangle 12"/>
          <p:cNvSpPr txBox="1"/>
          <p:nvPr/>
        </p:nvSpPr>
        <p:spPr>
          <a:xfrm>
            <a:off x="45687" y="1295400"/>
            <a:ext cx="9052626" cy="466582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dirty="0" err="1">
                <a:latin typeface="Arial" panose="020B0604020202020204" pitchFamily="34" charset="0"/>
                <a:cs typeface="Arial" panose="020B0604020202020204" pitchFamily="34" charset="0"/>
              </a:rPr>
              <a:t>كلمة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إنجيل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تأتي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الإنجليزية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القديمة</a:t>
            </a:r>
            <a:r>
              <a:rPr dirty="0">
                <a:latin typeface="Arial" panose="020B0604020202020204" pitchFamily="34" charset="0"/>
                <a:cs typeface="Arial" panose="020B0604020202020204" pitchFamily="34" charset="0"/>
              </a:rPr>
              <a:t> ” </a:t>
            </a:r>
            <a:r>
              <a:rPr dirty="0" err="1">
                <a:latin typeface="Arial" panose="020B0604020202020204" pitchFamily="34" charset="0"/>
                <a:cs typeface="Arial" panose="020B0604020202020204" pitchFamily="34" charset="0"/>
              </a:rPr>
              <a:t>سحر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الآلهة</a:t>
            </a:r>
            <a:r>
              <a:rPr dirty="0">
                <a:latin typeface="Arial" panose="020B0604020202020204" pitchFamily="34" charset="0"/>
                <a:cs typeface="Arial" panose="020B0604020202020204" pitchFamily="34" charset="0"/>
              </a:rPr>
              <a:t>“ و </a:t>
            </a:r>
            <a:r>
              <a:rPr dirty="0" err="1">
                <a:latin typeface="Arial" panose="020B0604020202020204" pitchFamily="34" charset="0"/>
                <a:cs typeface="Arial" panose="020B0604020202020204" pitchFamily="34" charset="0"/>
              </a:rPr>
              <a:t>تترجم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الكلمة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اليونانية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الأخبار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السارة</a:t>
            </a:r>
            <a:endParaRPr dirty="0">
              <a:latin typeface="Arial" panose="020B0604020202020204" pitchFamily="34" charset="0"/>
              <a:cs typeface="Arial" panose="020B0604020202020204" pitchFamily="34" charset="0"/>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العصور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القديمة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أعلن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دعاة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الملوك</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عن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بشرى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ولادة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الملك</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جميع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أنحاء</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مدن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المملكة</a:t>
            </a:r>
            <a:endParaRPr dirty="0">
              <a:latin typeface="Arial" panose="020B0604020202020204" pitchFamily="34" charset="0"/>
              <a:cs typeface="Arial" panose="020B0604020202020204" pitchFamily="34" charset="0"/>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dirty="0" err="1">
                <a:latin typeface="Arial" panose="020B0604020202020204" pitchFamily="34" charset="0"/>
                <a:cs typeface="Arial" panose="020B0604020202020204" pitchFamily="34" charset="0"/>
              </a:rPr>
              <a:t>إنها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تحمل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نفس</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المعنى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العهد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الجديد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فالأناجيل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الأربعة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تعلن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البشرى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عن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يسوع</a:t>
            </a:r>
            <a:endParaRPr dirty="0">
              <a:latin typeface="Arial" panose="020B0604020202020204" pitchFamily="34" charset="0"/>
              <a:cs typeface="Arial" panose="020B0604020202020204" pitchFamily="34" charset="0"/>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dirty="0" err="1">
                <a:latin typeface="Arial" panose="020B0604020202020204" pitchFamily="34" charset="0"/>
                <a:cs typeface="Arial" panose="020B0604020202020204" pitchFamily="34" charset="0"/>
              </a:rPr>
              <a:t>عرف</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العالم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القديم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التاريخ</a:t>
            </a:r>
            <a:r>
              <a:rPr dirty="0">
                <a:latin typeface="Arial" panose="020B0604020202020204" pitchFamily="34" charset="0"/>
                <a:cs typeface="Arial" panose="020B0604020202020204" pitchFamily="34" charset="0"/>
              </a:rPr>
              <a:t> و </a:t>
            </a:r>
            <a:r>
              <a:rPr dirty="0" err="1">
                <a:latin typeface="Arial" panose="020B0604020202020204" pitchFamily="34" charset="0"/>
                <a:cs typeface="Arial" panose="020B0604020202020204" pitchFamily="34" charset="0"/>
              </a:rPr>
              <a:t>الشعر</a:t>
            </a:r>
            <a:r>
              <a:rPr dirty="0">
                <a:latin typeface="Arial" panose="020B0604020202020204" pitchFamily="34" charset="0"/>
                <a:cs typeface="Arial" panose="020B0604020202020204" pitchFamily="34" charset="0"/>
              </a:rPr>
              <a:t> و </a:t>
            </a:r>
            <a:r>
              <a:rPr dirty="0" err="1">
                <a:latin typeface="Arial" panose="020B0604020202020204" pitchFamily="34" charset="0"/>
                <a:cs typeface="Arial" panose="020B0604020202020204" pitchFamily="34" charset="0"/>
              </a:rPr>
              <a:t>النبوة</a:t>
            </a:r>
            <a:r>
              <a:rPr dirty="0">
                <a:latin typeface="Arial" panose="020B0604020202020204" pitchFamily="34" charset="0"/>
                <a:cs typeface="Arial" panose="020B0604020202020204" pitchFamily="34" charset="0"/>
              </a:rPr>
              <a:t> و </a:t>
            </a:r>
            <a:r>
              <a:rPr dirty="0" err="1">
                <a:latin typeface="Arial" panose="020B0604020202020204" pitchFamily="34" charset="0"/>
                <a:cs typeface="Arial" panose="020B0604020202020204" pitchFamily="34" charset="0"/>
              </a:rPr>
              <a:t>الرسائل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لكن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الإنجيل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كان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جديداً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بالنسبة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لهم</a:t>
            </a:r>
            <a:r>
              <a:rPr dirty="0">
                <a:latin typeface="Arial" panose="020B0604020202020204" pitchFamily="34" charset="0"/>
                <a:cs typeface="Arial" panose="020B0604020202020204" pitchFamily="34" charset="0"/>
              </a:rPr>
              <a:t> </a:t>
            </a:r>
            <a:endParaRPr dirty="0">
              <a:latin typeface="Arial" panose="020B0604020202020204" pitchFamily="34" charset="0"/>
              <a:ea typeface="Times New Roman"/>
              <a:cs typeface="Arial" panose="020B0604020202020204" pitchFamily="34" charset="0"/>
              <a:sym typeface="Times New Roman"/>
            </a:endParaRPr>
          </a:p>
          <a:p>
            <a:pPr marL="342659" indent="-342659"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pPr>
            <a:r>
              <a:rPr dirty="0" err="1">
                <a:latin typeface="Arial" panose="020B0604020202020204" pitchFamily="34" charset="0"/>
                <a:cs typeface="Arial" panose="020B0604020202020204" pitchFamily="34" charset="0"/>
              </a:rPr>
              <a:t>هنا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أعطى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الكتاب</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الموحى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لهم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أكثر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مجرد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تاريخ</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لكنهم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خلقوا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الإيمان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يو</a:t>
            </a:r>
            <a:r>
              <a:rPr dirty="0">
                <a:latin typeface="Arial" panose="020B0604020202020204" pitchFamily="34" charset="0"/>
                <a:cs typeface="Arial" panose="020B0604020202020204" pitchFamily="34" charset="0"/>
              </a:rPr>
              <a:t> 20: 30-31)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خلال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إعلان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الأخبار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السارة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أنه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كما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وعد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العهد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القديم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أرسل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الله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إلى</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العالم</a:t>
            </a:r>
            <a:endParaRPr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iterate>
                                    <p:tmAbs val="0"/>
                                  </p:iterate>
                                  <p:childTnLst>
                                    <p:set>
                                      <p:cBhvr>
                                        <p:cTn id="6" fill="hold"/>
                                        <p:tgtEl>
                                          <p:spTgt spid="4556">
                                            <p:bg/>
                                          </p:spTgt>
                                        </p:tgtEl>
                                        <p:attrNameLst>
                                          <p:attrName>style.visibility</p:attrName>
                                        </p:attrNameLst>
                                      </p:cBhvr>
                                      <p:to>
                                        <p:strVal val="visible"/>
                                      </p:to>
                                    </p:set>
                                    <p:anim calcmode="lin" valueType="num">
                                      <p:cBhvr>
                                        <p:cTn id="7" dur="500" fill="hold"/>
                                        <p:tgtEl>
                                          <p:spTgt spid="4556">
                                            <p:bg/>
                                          </p:spTgt>
                                        </p:tgtEl>
                                        <p:attrNameLst>
                                          <p:attrName>ppt_x</p:attrName>
                                        </p:attrNameLst>
                                      </p:cBhvr>
                                      <p:tavLst>
                                        <p:tav tm="0">
                                          <p:val>
                                            <p:strVal val="#ppt_x"/>
                                          </p:val>
                                        </p:tav>
                                        <p:tav tm="100000">
                                          <p:val>
                                            <p:strVal val="#ppt_x"/>
                                          </p:val>
                                        </p:tav>
                                      </p:tavLst>
                                    </p:anim>
                                    <p:anim calcmode="lin" valueType="num">
                                      <p:cBhvr>
                                        <p:cTn id="8" dur="500" fill="hold"/>
                                        <p:tgtEl>
                                          <p:spTgt spid="4556">
                                            <p:bg/>
                                          </p:spTgt>
                                        </p:tgtEl>
                                        <p:attrNameLst>
                                          <p:attrName>ppt_y</p:attrName>
                                        </p:attrNameLst>
                                      </p:cBhvr>
                                      <p:tavLst>
                                        <p:tav tm="0">
                                          <p:val>
                                            <p:strVal val="0-#ppt_h/2"/>
                                          </p:val>
                                        </p:tav>
                                        <p:tav tm="100000">
                                          <p:val>
                                            <p:strVal val="#ppt_y"/>
                                          </p:val>
                                        </p:tav>
                                      </p:tavLst>
                                    </p:anim>
                                  </p:childTnLst>
                                </p:cTn>
                              </p:par>
                              <p:par>
                                <p:cTn id="9" presetID="2" presetClass="entr" presetSubtype="1" fill="hold" grpId="1" nodeType="withEffect">
                                  <p:stCondLst>
                                    <p:cond delay="0"/>
                                  </p:stCondLst>
                                  <p:iterate>
                                    <p:tmAbs val="0"/>
                                  </p:iterate>
                                  <p:childTnLst>
                                    <p:set>
                                      <p:cBhvr>
                                        <p:cTn id="10" fill="hold"/>
                                        <p:tgtEl>
                                          <p:spTgt spid="4556">
                                            <p:txEl>
                                              <p:pRg st="0" end="0"/>
                                            </p:txEl>
                                          </p:spTgt>
                                        </p:tgtEl>
                                        <p:attrNameLst>
                                          <p:attrName>style.visibility</p:attrName>
                                        </p:attrNameLst>
                                      </p:cBhvr>
                                      <p:to>
                                        <p:strVal val="visible"/>
                                      </p:to>
                                    </p:set>
                                    <p:anim calcmode="lin" valueType="num">
                                      <p:cBhvr>
                                        <p:cTn id="11" dur="500" fill="hold"/>
                                        <p:tgtEl>
                                          <p:spTgt spid="4556">
                                            <p:txEl>
                                              <p:pRg st="0" end="0"/>
                                            </p:txEl>
                                          </p:spTgt>
                                        </p:tgtEl>
                                        <p:attrNameLst>
                                          <p:attrName>ppt_x</p:attrName>
                                        </p:attrNameLst>
                                      </p:cBhvr>
                                      <p:tavLst>
                                        <p:tav tm="0">
                                          <p:val>
                                            <p:strVal val="#ppt_x"/>
                                          </p:val>
                                        </p:tav>
                                        <p:tav tm="100000">
                                          <p:val>
                                            <p:strVal val="#ppt_x"/>
                                          </p:val>
                                        </p:tav>
                                      </p:tavLst>
                                    </p:anim>
                                    <p:anim calcmode="lin" valueType="num">
                                      <p:cBhvr>
                                        <p:cTn id="12" dur="500" fill="hold"/>
                                        <p:tgtEl>
                                          <p:spTgt spid="4556">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1" nodeType="clickEffect">
                                  <p:stCondLst>
                                    <p:cond delay="0"/>
                                  </p:stCondLst>
                                  <p:iterate>
                                    <p:tmAbs val="0"/>
                                  </p:iterate>
                                  <p:childTnLst>
                                    <p:set>
                                      <p:cBhvr>
                                        <p:cTn id="16" fill="hold"/>
                                        <p:tgtEl>
                                          <p:spTgt spid="4556">
                                            <p:txEl>
                                              <p:pRg st="1" end="1"/>
                                            </p:txEl>
                                          </p:spTgt>
                                        </p:tgtEl>
                                        <p:attrNameLst>
                                          <p:attrName>style.visibility</p:attrName>
                                        </p:attrNameLst>
                                      </p:cBhvr>
                                      <p:to>
                                        <p:strVal val="visible"/>
                                      </p:to>
                                    </p:set>
                                    <p:anim calcmode="lin" valueType="num">
                                      <p:cBhvr>
                                        <p:cTn id="17" dur="500" fill="hold"/>
                                        <p:tgtEl>
                                          <p:spTgt spid="4556">
                                            <p:txEl>
                                              <p:pRg st="1" end="1"/>
                                            </p:txEl>
                                          </p:spTgt>
                                        </p:tgtEl>
                                        <p:attrNameLst>
                                          <p:attrName>ppt_x</p:attrName>
                                        </p:attrNameLst>
                                      </p:cBhvr>
                                      <p:tavLst>
                                        <p:tav tm="0">
                                          <p:val>
                                            <p:strVal val="#ppt_x"/>
                                          </p:val>
                                        </p:tav>
                                        <p:tav tm="100000">
                                          <p:val>
                                            <p:strVal val="#ppt_x"/>
                                          </p:val>
                                        </p:tav>
                                      </p:tavLst>
                                    </p:anim>
                                    <p:anim calcmode="lin" valueType="num">
                                      <p:cBhvr>
                                        <p:cTn id="18" dur="500" fill="hold"/>
                                        <p:tgtEl>
                                          <p:spTgt spid="4556">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grpId="1" nodeType="clickEffect">
                                  <p:stCondLst>
                                    <p:cond delay="0"/>
                                  </p:stCondLst>
                                  <p:iterate>
                                    <p:tmAbs val="0"/>
                                  </p:iterate>
                                  <p:childTnLst>
                                    <p:set>
                                      <p:cBhvr>
                                        <p:cTn id="22" fill="hold"/>
                                        <p:tgtEl>
                                          <p:spTgt spid="4556">
                                            <p:txEl>
                                              <p:pRg st="2" end="2"/>
                                            </p:txEl>
                                          </p:spTgt>
                                        </p:tgtEl>
                                        <p:attrNameLst>
                                          <p:attrName>style.visibility</p:attrName>
                                        </p:attrNameLst>
                                      </p:cBhvr>
                                      <p:to>
                                        <p:strVal val="visible"/>
                                      </p:to>
                                    </p:set>
                                    <p:anim calcmode="lin" valueType="num">
                                      <p:cBhvr>
                                        <p:cTn id="23" dur="500" fill="hold"/>
                                        <p:tgtEl>
                                          <p:spTgt spid="4556">
                                            <p:txEl>
                                              <p:pRg st="2" end="2"/>
                                            </p:txEl>
                                          </p:spTgt>
                                        </p:tgtEl>
                                        <p:attrNameLst>
                                          <p:attrName>ppt_x</p:attrName>
                                        </p:attrNameLst>
                                      </p:cBhvr>
                                      <p:tavLst>
                                        <p:tav tm="0">
                                          <p:val>
                                            <p:strVal val="#ppt_x"/>
                                          </p:val>
                                        </p:tav>
                                        <p:tav tm="100000">
                                          <p:val>
                                            <p:strVal val="#ppt_x"/>
                                          </p:val>
                                        </p:tav>
                                      </p:tavLst>
                                    </p:anim>
                                    <p:anim calcmode="lin" valueType="num">
                                      <p:cBhvr>
                                        <p:cTn id="24" dur="500" fill="hold"/>
                                        <p:tgtEl>
                                          <p:spTgt spid="4556">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1" nodeType="clickEffect">
                                  <p:stCondLst>
                                    <p:cond delay="0"/>
                                  </p:stCondLst>
                                  <p:iterate>
                                    <p:tmAbs val="0"/>
                                  </p:iterate>
                                  <p:childTnLst>
                                    <p:set>
                                      <p:cBhvr>
                                        <p:cTn id="28" fill="hold"/>
                                        <p:tgtEl>
                                          <p:spTgt spid="4556">
                                            <p:txEl>
                                              <p:pRg st="3" end="3"/>
                                            </p:txEl>
                                          </p:spTgt>
                                        </p:tgtEl>
                                        <p:attrNameLst>
                                          <p:attrName>style.visibility</p:attrName>
                                        </p:attrNameLst>
                                      </p:cBhvr>
                                      <p:to>
                                        <p:strVal val="visible"/>
                                      </p:to>
                                    </p:set>
                                    <p:anim calcmode="lin" valueType="num">
                                      <p:cBhvr>
                                        <p:cTn id="29" dur="500" fill="hold"/>
                                        <p:tgtEl>
                                          <p:spTgt spid="4556">
                                            <p:txEl>
                                              <p:pRg st="3" end="3"/>
                                            </p:txEl>
                                          </p:spTgt>
                                        </p:tgtEl>
                                        <p:attrNameLst>
                                          <p:attrName>ppt_x</p:attrName>
                                        </p:attrNameLst>
                                      </p:cBhvr>
                                      <p:tavLst>
                                        <p:tav tm="0">
                                          <p:val>
                                            <p:strVal val="#ppt_x"/>
                                          </p:val>
                                        </p:tav>
                                        <p:tav tm="100000">
                                          <p:val>
                                            <p:strVal val="#ppt_x"/>
                                          </p:val>
                                        </p:tav>
                                      </p:tavLst>
                                    </p:anim>
                                    <p:anim calcmode="lin" valueType="num">
                                      <p:cBhvr>
                                        <p:cTn id="30" dur="500" fill="hold"/>
                                        <p:tgtEl>
                                          <p:spTgt spid="4556">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grpId="1" nodeType="clickEffect">
                                  <p:stCondLst>
                                    <p:cond delay="0"/>
                                  </p:stCondLst>
                                  <p:iterate>
                                    <p:tmAbs val="0"/>
                                  </p:iterate>
                                  <p:childTnLst>
                                    <p:set>
                                      <p:cBhvr>
                                        <p:cTn id="34" fill="hold"/>
                                        <p:tgtEl>
                                          <p:spTgt spid="4556">
                                            <p:txEl>
                                              <p:pRg st="4" end="4"/>
                                            </p:txEl>
                                          </p:spTgt>
                                        </p:tgtEl>
                                        <p:attrNameLst>
                                          <p:attrName>style.visibility</p:attrName>
                                        </p:attrNameLst>
                                      </p:cBhvr>
                                      <p:to>
                                        <p:strVal val="visible"/>
                                      </p:to>
                                    </p:set>
                                    <p:anim calcmode="lin" valueType="num">
                                      <p:cBhvr>
                                        <p:cTn id="35" dur="500" fill="hold"/>
                                        <p:tgtEl>
                                          <p:spTgt spid="4556">
                                            <p:txEl>
                                              <p:pRg st="4" end="4"/>
                                            </p:txEl>
                                          </p:spTgt>
                                        </p:tgtEl>
                                        <p:attrNameLst>
                                          <p:attrName>ppt_x</p:attrName>
                                        </p:attrNameLst>
                                      </p:cBhvr>
                                      <p:tavLst>
                                        <p:tav tm="0">
                                          <p:val>
                                            <p:strVal val="#ppt_x"/>
                                          </p:val>
                                        </p:tav>
                                        <p:tav tm="100000">
                                          <p:val>
                                            <p:strVal val="#ppt_x"/>
                                          </p:val>
                                        </p:tav>
                                      </p:tavLst>
                                    </p:anim>
                                    <p:anim calcmode="lin" valueType="num">
                                      <p:cBhvr>
                                        <p:cTn id="36" dur="500" fill="hold"/>
                                        <p:tgtEl>
                                          <p:spTgt spid="4556">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6" grpId="1" build="p" bldLvl="5" animBg="1" advAuto="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05"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07"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09"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11"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13"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15"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17"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19"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21"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23"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8" name="Text Box 3"/>
          <p:cNvSpPr txBox="1"/>
          <p:nvPr/>
        </p:nvSpPr>
        <p:spPr>
          <a:xfrm>
            <a:off x="8624541" y="152404"/>
            <a:ext cx="416073"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dirty="0">
                <a:latin typeface="Arial" panose="020B0604020202020204" pitchFamily="34" charset="0"/>
                <a:cs typeface="Arial" panose="020B0604020202020204" pitchFamily="34" charset="0"/>
              </a:rPr>
              <a:t>48</a:t>
            </a:r>
            <a:endParaRPr dirty="0">
              <a:latin typeface="Arial" panose="020B0604020202020204" pitchFamily="34" charset="0"/>
              <a:cs typeface="Arial" panose="020B0604020202020204" pitchFamily="34" charset="0"/>
            </a:endParaRPr>
          </a:p>
        </p:txBody>
      </p:sp>
      <p:sp>
        <p:nvSpPr>
          <p:cNvPr id="4559" name="Text Box 5"/>
          <p:cNvSpPr txBox="1"/>
          <p:nvPr/>
        </p:nvSpPr>
        <p:spPr>
          <a:xfrm rot="16200000">
            <a:off x="4512673" y="640481"/>
            <a:ext cx="890713" cy="400043"/>
          </a:xfrm>
          <a:prstGeom prst="rect">
            <a:avLst/>
          </a:prstGeom>
          <a:solidFill>
            <a:srgbClr val="FFFF00"/>
          </a:soli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2000" b="1">
                <a:solidFill>
                  <a:srgbClr val="000000"/>
                </a:solidFill>
              </a:defRPr>
            </a:lvl1pPr>
          </a:lstStyle>
          <a:p>
            <a:r>
              <a:rPr>
                <a:latin typeface="Arial" panose="020B0604020202020204" pitchFamily="34" charset="0"/>
                <a:cs typeface="Arial" panose="020B0604020202020204" pitchFamily="34" charset="0"/>
              </a:rPr>
              <a:t>متى</a:t>
            </a:r>
          </a:p>
        </p:txBody>
      </p:sp>
      <p:sp>
        <p:nvSpPr>
          <p:cNvPr id="4560" name="Text Box 6"/>
          <p:cNvSpPr txBox="1"/>
          <p:nvPr/>
        </p:nvSpPr>
        <p:spPr>
          <a:xfrm rot="16200000">
            <a:off x="5280121" y="650696"/>
            <a:ext cx="727409" cy="400043"/>
          </a:xfrm>
          <a:prstGeom prst="rect">
            <a:avLst/>
          </a:prstGeom>
          <a:solidFill>
            <a:srgbClr val="FFFF00"/>
          </a:soli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rtl="1">
              <a:defRPr sz="2000" b="1">
                <a:solidFill>
                  <a:srgbClr val="000000"/>
                </a:solidFill>
              </a:defRPr>
            </a:lvl1pPr>
          </a:lstStyle>
          <a:p>
            <a:r>
              <a:rPr>
                <a:latin typeface="Arial" panose="020B0604020202020204" pitchFamily="34" charset="0"/>
                <a:cs typeface="Arial" panose="020B0604020202020204" pitchFamily="34" charset="0"/>
              </a:rPr>
              <a:t>مرقس</a:t>
            </a:r>
          </a:p>
        </p:txBody>
      </p:sp>
      <p:sp>
        <p:nvSpPr>
          <p:cNvPr id="4561" name="Text Box 7"/>
          <p:cNvSpPr txBox="1"/>
          <p:nvPr/>
        </p:nvSpPr>
        <p:spPr>
          <a:xfrm rot="16200000">
            <a:off x="6002899" y="743233"/>
            <a:ext cx="685210" cy="400043"/>
          </a:xfrm>
          <a:prstGeom prst="rect">
            <a:avLst/>
          </a:prstGeom>
          <a:solidFill>
            <a:srgbClr val="FFFF00"/>
          </a:soli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2000" b="1">
                <a:solidFill>
                  <a:srgbClr val="000000"/>
                </a:solidFill>
              </a:defRPr>
            </a:lvl1pPr>
          </a:lstStyle>
          <a:p>
            <a:r>
              <a:rPr>
                <a:latin typeface="Arial" panose="020B0604020202020204" pitchFamily="34" charset="0"/>
                <a:cs typeface="Arial" panose="020B0604020202020204" pitchFamily="34" charset="0"/>
              </a:rPr>
              <a:t>لوقا</a:t>
            </a:r>
          </a:p>
        </p:txBody>
      </p:sp>
      <p:sp>
        <p:nvSpPr>
          <p:cNvPr id="4562" name="Text Box 8"/>
          <p:cNvSpPr txBox="1"/>
          <p:nvPr/>
        </p:nvSpPr>
        <p:spPr>
          <a:xfrm rot="16200000">
            <a:off x="6650690" y="708404"/>
            <a:ext cx="754868" cy="400043"/>
          </a:xfrm>
          <a:prstGeom prst="rect">
            <a:avLst/>
          </a:prstGeom>
          <a:solidFill>
            <a:srgbClr val="B2B2B2"/>
          </a:soli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rtl="1">
              <a:defRPr sz="2000" b="1">
                <a:solidFill>
                  <a:srgbClr val="000000"/>
                </a:solidFill>
              </a:defRPr>
            </a:lvl1pPr>
          </a:lstStyle>
          <a:p>
            <a:r>
              <a:rPr>
                <a:latin typeface="Arial" panose="020B0604020202020204" pitchFamily="34" charset="0"/>
                <a:cs typeface="Arial" panose="020B0604020202020204" pitchFamily="34" charset="0"/>
              </a:rPr>
              <a:t>يوحنا</a:t>
            </a:r>
          </a:p>
        </p:txBody>
      </p:sp>
      <p:sp>
        <p:nvSpPr>
          <p:cNvPr id="4563" name="Text Box 11"/>
          <p:cNvSpPr txBox="1"/>
          <p:nvPr/>
        </p:nvSpPr>
        <p:spPr>
          <a:xfrm>
            <a:off x="2457447" y="1268759"/>
            <a:ext cx="6564666" cy="203125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42900" indent="-342900" algn="r" rtl="1">
              <a:lnSpc>
                <a:spcPct val="90000"/>
              </a:lnSpc>
              <a:spcBef>
                <a:spcPts val="600"/>
              </a:spcBef>
              <a:buClr>
                <a:srgbClr val="FFFFCC"/>
              </a:buClr>
              <a:buSzPct val="75000"/>
              <a:buChar char="▪"/>
              <a:defRPr sz="2800" b="1">
                <a:solidFill>
                  <a:srgbClr val="FFFFFF"/>
                </a:solidFill>
                <a:latin typeface="Arial Narrow"/>
                <a:ea typeface="Arial Narrow"/>
                <a:cs typeface="Arial Narrow"/>
                <a:sym typeface="Arial Narrow"/>
              </a:defRPr>
            </a:lvl1pPr>
          </a:lstStyle>
          <a:p>
            <a:r>
              <a:rPr>
                <a:latin typeface="Arial" panose="020B0604020202020204" pitchFamily="34" charset="0"/>
                <a:cs typeface="Arial" panose="020B0604020202020204" pitchFamily="34" charset="0"/>
              </a:rPr>
              <a:t>هذه الأناجيل الثلاثة متشابهة إلى حد كبير لدرجة أنها تُدعى الإزائية (تزامن ، "مع" ؛ بصري ، "رؤية" ؛ وبالتالي "انظر معًا"). إنهم جميعًا ينظرون إلى حياة المسيح من منظور تاريخي بينما يسهب يوحنا أكثر في المعنى الداخلي لحياة يسوع وتعاليمه.</a:t>
            </a:r>
          </a:p>
        </p:txBody>
      </p:sp>
      <p:sp>
        <p:nvSpPr>
          <p:cNvPr id="4564" name="Rectangle 12"/>
          <p:cNvSpPr txBox="1">
            <a:spLocks noGrp="1"/>
          </p:cNvSpPr>
          <p:nvPr>
            <p:ph type="title"/>
          </p:nvPr>
        </p:nvSpPr>
        <p:spPr>
          <a:xfrm>
            <a:off x="2286000" y="228600"/>
            <a:ext cx="2362200" cy="1077153"/>
          </a:xfrm>
          <a:prstGeom prst="rect">
            <a:avLst/>
          </a:prstGeom>
          <a:solidFill>
            <a:srgbClr val="000000"/>
          </a:solidFill>
        </p:spPr>
        <p:txBody>
          <a:bodyPr anchor="t"/>
          <a:lstStyle>
            <a:lvl1pPr defTabSz="896111">
              <a:defRPr sz="3136">
                <a:solidFill>
                  <a:srgbClr val="FFFF00"/>
                </a:solidFill>
                <a:latin typeface="SimSun"/>
                <a:ea typeface="SimSun"/>
                <a:cs typeface="SimSun"/>
                <a:sym typeface="SimSun"/>
              </a:defRPr>
            </a:lvl1pPr>
          </a:lstStyle>
          <a:p>
            <a:pPr>
              <a:defRPr b="1">
                <a:effectLst/>
                <a:latin typeface="+mj-lt"/>
                <a:ea typeface="+mj-ea"/>
                <a:cs typeface="+mj-cs"/>
                <a:sym typeface="Arial"/>
              </a:defRPr>
            </a:pPr>
            <a:r>
              <a:rPr b="0">
                <a:latin typeface="Arial" panose="020B0604020202020204" pitchFamily="34" charset="0"/>
                <a:cs typeface="Arial" panose="020B0604020202020204" pitchFamily="34" charset="0"/>
                <a:sym typeface="SimSun"/>
              </a:rPr>
              <a:t>الأناجيل  الإزائية</a:t>
            </a:r>
          </a:p>
        </p:txBody>
      </p:sp>
      <p:sp>
        <p:nvSpPr>
          <p:cNvPr id="4565" name="Rectangle 13"/>
          <p:cNvSpPr txBox="1"/>
          <p:nvPr/>
        </p:nvSpPr>
        <p:spPr>
          <a:xfrm>
            <a:off x="45687" y="4"/>
            <a:ext cx="2499425" cy="420929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marL="176090" indent="-176090" algn="r" rtl="1">
              <a:lnSpc>
                <a:spcPct val="90000"/>
              </a:lnSpc>
              <a:spcBef>
                <a:spcPts val="500"/>
              </a:spcBef>
              <a:buClr>
                <a:srgbClr val="FFFFCC"/>
              </a:buClr>
              <a:buSzPct val="75000"/>
              <a:buChar char="▪"/>
              <a:defRPr b="1">
                <a:solidFill>
                  <a:srgbClr val="FFFFFF"/>
                </a:solidFill>
                <a:effectLst>
                  <a:outerShdw blurRad="38100" dist="38100" dir="2700000" rotWithShape="0">
                    <a:srgbClr val="010199"/>
                  </a:outerShdw>
                </a:effectLst>
              </a:defRPr>
            </a:pPr>
            <a:r>
              <a:rPr>
                <a:latin typeface="Arial" panose="020B0604020202020204" pitchFamily="34" charset="0"/>
                <a:cs typeface="Arial" panose="020B0604020202020204" pitchFamily="34" charset="0"/>
              </a:rPr>
              <a:t>لماذا يوجد أربعة أناجيل ؟</a:t>
            </a:r>
          </a:p>
          <a:p>
            <a:pPr marL="176090" indent="-176090" algn="r" rtl="1">
              <a:lnSpc>
                <a:spcPct val="90000"/>
              </a:lnSpc>
              <a:spcBef>
                <a:spcPts val="500"/>
              </a:spcBef>
              <a:defRPr b="1">
                <a:solidFill>
                  <a:srgbClr val="FFFFFF"/>
                </a:solidFill>
                <a:effectLst>
                  <a:outerShdw blurRad="38100" dist="38100" dir="2700000" rotWithShape="0">
                    <a:srgbClr val="010199"/>
                  </a:outerShdw>
                </a:effectLst>
              </a:defRPr>
            </a:pPr>
            <a:r>
              <a:rPr>
                <a:latin typeface="Arial" panose="020B0604020202020204" pitchFamily="34" charset="0"/>
                <a:cs typeface="Arial" panose="020B0604020202020204" pitchFamily="34" charset="0"/>
              </a:rPr>
              <a:t>  ربما للسبب نفسه قد تروق الأوصاف المختلفة للجوهرة المصقولة بدقة لأناس مختلفين</a:t>
            </a:r>
            <a:endParaRPr>
              <a:latin typeface="Arial" panose="020B0604020202020204" pitchFamily="34" charset="0"/>
              <a:ea typeface="Times New Roman"/>
              <a:cs typeface="Arial" panose="020B0604020202020204" pitchFamily="34" charset="0"/>
              <a:sym typeface="Times New Roman"/>
            </a:endParaRPr>
          </a:p>
          <a:p>
            <a:pPr marL="176090" indent="-176090" algn="r" rtl="1">
              <a:lnSpc>
                <a:spcPct val="90000"/>
              </a:lnSpc>
              <a:spcBef>
                <a:spcPts val="500"/>
              </a:spcBef>
              <a:defRPr b="1">
                <a:solidFill>
                  <a:srgbClr val="FFFFFF"/>
                </a:solidFill>
                <a:effectLst>
                  <a:outerShdw blurRad="38100" dist="38100" dir="2700000" rotWithShape="0">
                    <a:srgbClr val="010199"/>
                  </a:outerShdw>
                </a:effectLst>
              </a:defRPr>
            </a:pPr>
            <a:r>
              <a:rPr>
                <a:latin typeface="Arial" panose="020B0604020202020204" pitchFamily="34" charset="0"/>
                <a:cs typeface="Arial" panose="020B0604020202020204" pitchFamily="34" charset="0"/>
              </a:rPr>
              <a:t>يصف متى وجه واحد لحياة المسيح و مرقس وجه آخر و لوقا وجه ثالث و يوحنا يكمل الصورة</a:t>
            </a:r>
          </a:p>
        </p:txBody>
      </p:sp>
      <p:sp>
        <p:nvSpPr>
          <p:cNvPr id="4566" name="Text Box 11"/>
          <p:cNvSpPr txBox="1"/>
          <p:nvPr/>
        </p:nvSpPr>
        <p:spPr>
          <a:xfrm>
            <a:off x="4113638" y="6457889"/>
            <a:ext cx="4480624"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defRPr sz="2000">
                <a:solidFill>
                  <a:srgbClr val="FFFFFF"/>
                </a:solidFill>
                <a:latin typeface="Times New Roman"/>
                <a:ea typeface="Times New Roman"/>
                <a:cs typeface="Times New Roman"/>
                <a:sym typeface="Times New Roman"/>
              </a:defRPr>
            </a:pPr>
            <a:r>
              <a:rPr>
                <a:latin typeface="Arial" panose="020B0604020202020204" pitchFamily="34" charset="0"/>
                <a:ea typeface="ＭＳ Ｐゴシック"/>
                <a:cs typeface="Arial" panose="020B0604020202020204" pitchFamily="34" charset="0"/>
                <a:sym typeface="ＭＳ Ｐゴシック"/>
              </a:rPr>
              <a:t>كتاب الموارد المرئية للكتاب المقدس ، </a:t>
            </a:r>
            <a:r>
              <a:rPr>
                <a:latin typeface="Arial" panose="020B0604020202020204" pitchFamily="34" charset="0"/>
                <a:cs typeface="Arial" panose="020B0604020202020204" pitchFamily="34" charset="0"/>
              </a:rPr>
              <a:t>177</a:t>
            </a:r>
          </a:p>
        </p:txBody>
      </p:sp>
      <p:grpSp>
        <p:nvGrpSpPr>
          <p:cNvPr id="4569" name="Group 1"/>
          <p:cNvGrpSpPr/>
          <p:nvPr/>
        </p:nvGrpSpPr>
        <p:grpSpPr>
          <a:xfrm>
            <a:off x="2771799" y="3707160"/>
            <a:ext cx="6364266" cy="2794001"/>
            <a:chOff x="0" y="0"/>
            <a:chExt cx="6364264" cy="2794000"/>
          </a:xfrm>
        </p:grpSpPr>
        <p:pic>
          <p:nvPicPr>
            <p:cNvPr id="4567" name="Picture 9" descr="Picture 9"/>
            <p:cNvPicPr>
              <a:picLocks noChangeAspect="1"/>
            </p:cNvPicPr>
            <p:nvPr/>
          </p:nvPicPr>
          <p:blipFill>
            <a:blip r:embed="rId2" cstate="print"/>
            <a:stretch>
              <a:fillRect/>
            </a:stretch>
          </p:blipFill>
          <p:spPr>
            <a:xfrm>
              <a:off x="1563" y="0"/>
              <a:ext cx="6362701" cy="2794000"/>
            </a:xfrm>
            <a:prstGeom prst="rect">
              <a:avLst/>
            </a:prstGeom>
            <a:ln w="12700" cap="flat">
              <a:noFill/>
              <a:miter lim="400000"/>
            </a:ln>
            <a:effectLst/>
          </p:spPr>
        </p:pic>
        <p:sp>
          <p:nvSpPr>
            <p:cNvPr id="4568" name="Text Box 11"/>
            <p:cNvSpPr txBox="1"/>
            <p:nvPr/>
          </p:nvSpPr>
          <p:spPr>
            <a:xfrm>
              <a:off x="0" y="9904"/>
              <a:ext cx="3384377" cy="369265"/>
            </a:xfrm>
            <a:prstGeom prst="rect">
              <a:avLst/>
            </a:prstGeom>
            <a:solidFill>
              <a:srgbClr val="FFFFFF"/>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t">
              <a:spAutoFit/>
            </a:bodyPr>
            <a:lstStyle>
              <a:lvl1pPr rtl="1">
                <a:defRPr sz="1800" b="1">
                  <a:solidFill>
                    <a:srgbClr val="000000"/>
                  </a:solidFill>
                </a:defRPr>
              </a:lvl1pPr>
            </a:lstStyle>
            <a:p>
              <a:r>
                <a:rPr>
                  <a:latin typeface="Arial" panose="020B0604020202020204" pitchFamily="34" charset="0"/>
                  <a:cs typeface="Arial" panose="020B0604020202020204" pitchFamily="34" charset="0"/>
                </a:rPr>
                <a:t>متى حدثت الأحداث</a:t>
              </a: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2" fill="hold" grpId="1" nodeType="clickEffect">
                                  <p:stCondLst>
                                    <p:cond delay="0"/>
                                  </p:stCondLst>
                                  <p:iterate>
                                    <p:tmAbs val="0"/>
                                  </p:iterate>
                                  <p:childTnLst>
                                    <p:set>
                                      <p:cBhvr>
                                        <p:cTn id="6" fill="hold"/>
                                        <p:tgtEl>
                                          <p:spTgt spid="4563"/>
                                        </p:tgtEl>
                                        <p:attrNameLst>
                                          <p:attrName>style.visibility</p:attrName>
                                        </p:attrNameLst>
                                      </p:cBhvr>
                                      <p:to>
                                        <p:strVal val="visible"/>
                                      </p:to>
                                    </p:set>
                                    <p:anim calcmode="lin" valueType="num">
                                      <p:cBhvr>
                                        <p:cTn id="7" dur="500" fill="hold"/>
                                        <p:tgtEl>
                                          <p:spTgt spid="4563"/>
                                        </p:tgtEl>
                                        <p:attrNameLst>
                                          <p:attrName>ppt_x</p:attrName>
                                        </p:attrNameLst>
                                      </p:cBhvr>
                                      <p:tavLst>
                                        <p:tav tm="0">
                                          <p:val>
                                            <p:strVal val="1+#ppt_w/2"/>
                                          </p:val>
                                        </p:tav>
                                        <p:tav tm="100000">
                                          <p:val>
                                            <p:strVal val="#ppt_x"/>
                                          </p:val>
                                        </p:tav>
                                      </p:tavLst>
                                    </p:anim>
                                    <p:anim calcmode="lin" valueType="num">
                                      <p:cBhvr>
                                        <p:cTn id="8" dur="500" fill="hold"/>
                                        <p:tgtEl>
                                          <p:spTgt spid="456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2" nodeType="clickEffect">
                                  <p:stCondLst>
                                    <p:cond delay="0"/>
                                  </p:stCondLst>
                                  <p:iterate>
                                    <p:tmAbs val="0"/>
                                  </p:iterate>
                                  <p:childTnLst>
                                    <p:set>
                                      <p:cBhvr>
                                        <p:cTn id="12" fill="hold"/>
                                        <p:tgtEl>
                                          <p:spTgt spid="4569"/>
                                        </p:tgtEl>
                                        <p:attrNameLst>
                                          <p:attrName>style.visibility</p:attrName>
                                        </p:attrNameLst>
                                      </p:cBhvr>
                                      <p:to>
                                        <p:strVal val="visible"/>
                                      </p:to>
                                    </p:set>
                                    <p:anim calcmode="lin" valueType="num">
                                      <p:cBhvr>
                                        <p:cTn id="13" dur="500" fill="hold"/>
                                        <p:tgtEl>
                                          <p:spTgt spid="4569"/>
                                        </p:tgtEl>
                                        <p:attrNameLst>
                                          <p:attrName>ppt_x</p:attrName>
                                        </p:attrNameLst>
                                      </p:cBhvr>
                                      <p:tavLst>
                                        <p:tav tm="0">
                                          <p:val>
                                            <p:strVal val="#ppt_x"/>
                                          </p:val>
                                        </p:tav>
                                        <p:tav tm="100000">
                                          <p:val>
                                            <p:strVal val="#ppt_x"/>
                                          </p:val>
                                        </p:tav>
                                      </p:tavLst>
                                    </p:anim>
                                    <p:anim calcmode="lin" valueType="num">
                                      <p:cBhvr>
                                        <p:cTn id="14" dur="500" fill="hold"/>
                                        <p:tgtEl>
                                          <p:spTgt spid="456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3" nodeType="clickEffect">
                                  <p:stCondLst>
                                    <p:cond delay="0"/>
                                  </p:stCondLst>
                                  <p:iterate>
                                    <p:tmAbs val="0"/>
                                  </p:iterate>
                                  <p:childTnLst>
                                    <p:set>
                                      <p:cBhvr>
                                        <p:cTn id="18" fill="hold"/>
                                        <p:tgtEl>
                                          <p:spTgt spid="4565">
                                            <p:bg/>
                                          </p:spTgt>
                                        </p:tgtEl>
                                        <p:attrNameLst>
                                          <p:attrName>style.visibility</p:attrName>
                                        </p:attrNameLst>
                                      </p:cBhvr>
                                      <p:to>
                                        <p:strVal val="visible"/>
                                      </p:to>
                                    </p:set>
                                    <p:anim calcmode="lin" valueType="num">
                                      <p:cBhvr>
                                        <p:cTn id="19" dur="500" fill="hold"/>
                                        <p:tgtEl>
                                          <p:spTgt spid="4565">
                                            <p:bg/>
                                          </p:spTgt>
                                        </p:tgtEl>
                                        <p:attrNameLst>
                                          <p:attrName>ppt_x</p:attrName>
                                        </p:attrNameLst>
                                      </p:cBhvr>
                                      <p:tavLst>
                                        <p:tav tm="0">
                                          <p:val>
                                            <p:strVal val="0-#ppt_w/2"/>
                                          </p:val>
                                        </p:tav>
                                        <p:tav tm="100000">
                                          <p:val>
                                            <p:strVal val="#ppt_x"/>
                                          </p:val>
                                        </p:tav>
                                      </p:tavLst>
                                    </p:anim>
                                    <p:anim calcmode="lin" valueType="num">
                                      <p:cBhvr>
                                        <p:cTn id="20" dur="500" fill="hold"/>
                                        <p:tgtEl>
                                          <p:spTgt spid="4565">
                                            <p:bg/>
                                          </p:spTgt>
                                        </p:tgtEl>
                                        <p:attrNameLst>
                                          <p:attrName>ppt_y</p:attrName>
                                        </p:attrNameLst>
                                      </p:cBhvr>
                                      <p:tavLst>
                                        <p:tav tm="0">
                                          <p:val>
                                            <p:strVal val="#ppt_y"/>
                                          </p:val>
                                        </p:tav>
                                        <p:tav tm="100000">
                                          <p:val>
                                            <p:strVal val="#ppt_y"/>
                                          </p:val>
                                        </p:tav>
                                      </p:tavLst>
                                    </p:anim>
                                  </p:childTnLst>
                                </p:cTn>
                              </p:par>
                              <p:par>
                                <p:cTn id="21" presetID="2" presetClass="entr" presetSubtype="8" fill="hold" grpId="3" nodeType="withEffect">
                                  <p:stCondLst>
                                    <p:cond delay="0"/>
                                  </p:stCondLst>
                                  <p:iterate>
                                    <p:tmAbs val="0"/>
                                  </p:iterate>
                                  <p:childTnLst>
                                    <p:set>
                                      <p:cBhvr>
                                        <p:cTn id="22" fill="hold"/>
                                        <p:tgtEl>
                                          <p:spTgt spid="4565">
                                            <p:txEl>
                                              <p:pRg st="0" end="0"/>
                                            </p:txEl>
                                          </p:spTgt>
                                        </p:tgtEl>
                                        <p:attrNameLst>
                                          <p:attrName>style.visibility</p:attrName>
                                        </p:attrNameLst>
                                      </p:cBhvr>
                                      <p:to>
                                        <p:strVal val="visible"/>
                                      </p:to>
                                    </p:set>
                                    <p:anim calcmode="lin" valueType="num">
                                      <p:cBhvr>
                                        <p:cTn id="23" dur="500" fill="hold"/>
                                        <p:tgtEl>
                                          <p:spTgt spid="4565">
                                            <p:txEl>
                                              <p:pRg st="0" end="0"/>
                                            </p:txEl>
                                          </p:spTgt>
                                        </p:tgtEl>
                                        <p:attrNameLst>
                                          <p:attrName>ppt_x</p:attrName>
                                        </p:attrNameLst>
                                      </p:cBhvr>
                                      <p:tavLst>
                                        <p:tav tm="0">
                                          <p:val>
                                            <p:strVal val="0-#ppt_w/2"/>
                                          </p:val>
                                        </p:tav>
                                        <p:tav tm="100000">
                                          <p:val>
                                            <p:strVal val="#ppt_x"/>
                                          </p:val>
                                        </p:tav>
                                      </p:tavLst>
                                    </p:anim>
                                    <p:anim calcmode="lin" valueType="num">
                                      <p:cBhvr>
                                        <p:cTn id="24" dur="500" fill="hold"/>
                                        <p:tgtEl>
                                          <p:spTgt spid="456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3" nodeType="clickEffect">
                                  <p:stCondLst>
                                    <p:cond delay="0"/>
                                  </p:stCondLst>
                                  <p:iterate>
                                    <p:tmAbs val="0"/>
                                  </p:iterate>
                                  <p:childTnLst>
                                    <p:set>
                                      <p:cBhvr>
                                        <p:cTn id="28" fill="hold"/>
                                        <p:tgtEl>
                                          <p:spTgt spid="4565">
                                            <p:txEl>
                                              <p:pRg st="1" end="1"/>
                                            </p:txEl>
                                          </p:spTgt>
                                        </p:tgtEl>
                                        <p:attrNameLst>
                                          <p:attrName>style.visibility</p:attrName>
                                        </p:attrNameLst>
                                      </p:cBhvr>
                                      <p:to>
                                        <p:strVal val="visible"/>
                                      </p:to>
                                    </p:set>
                                    <p:anim calcmode="lin" valueType="num">
                                      <p:cBhvr>
                                        <p:cTn id="29" dur="500" fill="hold"/>
                                        <p:tgtEl>
                                          <p:spTgt spid="4565">
                                            <p:txEl>
                                              <p:pRg st="1" end="1"/>
                                            </p:txEl>
                                          </p:spTgt>
                                        </p:tgtEl>
                                        <p:attrNameLst>
                                          <p:attrName>ppt_x</p:attrName>
                                        </p:attrNameLst>
                                      </p:cBhvr>
                                      <p:tavLst>
                                        <p:tav tm="0">
                                          <p:val>
                                            <p:strVal val="0-#ppt_w/2"/>
                                          </p:val>
                                        </p:tav>
                                        <p:tav tm="100000">
                                          <p:val>
                                            <p:strVal val="#ppt_x"/>
                                          </p:val>
                                        </p:tav>
                                      </p:tavLst>
                                    </p:anim>
                                    <p:anim calcmode="lin" valueType="num">
                                      <p:cBhvr>
                                        <p:cTn id="30" dur="500" fill="hold"/>
                                        <p:tgtEl>
                                          <p:spTgt spid="456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3" nodeType="clickEffect">
                                  <p:stCondLst>
                                    <p:cond delay="0"/>
                                  </p:stCondLst>
                                  <p:iterate>
                                    <p:tmAbs val="0"/>
                                  </p:iterate>
                                  <p:childTnLst>
                                    <p:set>
                                      <p:cBhvr>
                                        <p:cTn id="34" fill="hold"/>
                                        <p:tgtEl>
                                          <p:spTgt spid="4565">
                                            <p:txEl>
                                              <p:pRg st="2" end="2"/>
                                            </p:txEl>
                                          </p:spTgt>
                                        </p:tgtEl>
                                        <p:attrNameLst>
                                          <p:attrName>style.visibility</p:attrName>
                                        </p:attrNameLst>
                                      </p:cBhvr>
                                      <p:to>
                                        <p:strVal val="visible"/>
                                      </p:to>
                                    </p:set>
                                    <p:anim calcmode="lin" valueType="num">
                                      <p:cBhvr>
                                        <p:cTn id="35" dur="500" fill="hold"/>
                                        <p:tgtEl>
                                          <p:spTgt spid="4565">
                                            <p:txEl>
                                              <p:pRg st="2" end="2"/>
                                            </p:txEl>
                                          </p:spTgt>
                                        </p:tgtEl>
                                        <p:attrNameLst>
                                          <p:attrName>ppt_x</p:attrName>
                                        </p:attrNameLst>
                                      </p:cBhvr>
                                      <p:tavLst>
                                        <p:tav tm="0">
                                          <p:val>
                                            <p:strVal val="0-#ppt_w/2"/>
                                          </p:val>
                                        </p:tav>
                                        <p:tav tm="100000">
                                          <p:val>
                                            <p:strVal val="#ppt_x"/>
                                          </p:val>
                                        </p:tav>
                                      </p:tavLst>
                                    </p:anim>
                                    <p:anim calcmode="lin" valueType="num">
                                      <p:cBhvr>
                                        <p:cTn id="36" dur="500" fill="hold"/>
                                        <p:tgtEl>
                                          <p:spTgt spid="456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63" grpId="1" animBg="1" advAuto="0"/>
      <p:bldP spid="4565" grpId="3" build="p" bldLvl="5" animBg="1" advAuto="0"/>
      <p:bldP spid="4569" grpId="2" animBg="1" advAuto="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25"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27"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29"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1"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3"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5"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Tree>
  </p:cSld>
  <p:clrMapOvr>
    <a:masterClrMapping/>
  </p:clrMapOvr>
  <p:transition spd="med"/>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61" name="Picture 1" descr="21_John_Baptist_Prison_JPEG_1024.jpg">
            <a:hlinkClick r:id="rId3"/>
          </p:cNvPr>
          <p:cNvPicPr>
            <a:picLocks noChangeAspect="1"/>
          </p:cNvPicPr>
          <p:nvPr/>
        </p:nvPicPr>
        <p:blipFill rotWithShape="1">
          <a:blip r:embed="rId4"/>
          <a:srcRect l="7487"/>
          <a:stretch/>
        </p:blipFill>
        <p:spPr bwMode="auto">
          <a:xfrm>
            <a:off x="721096" y="0"/>
            <a:ext cx="8459416" cy="6858000"/>
          </a:xfrm>
          <a:prstGeom prst="rect">
            <a:avLst/>
          </a:prstGeom>
          <a:noFill/>
          <a:ln w="9525">
            <a:noFill/>
            <a:miter lim="800000"/>
            <a:headEnd/>
            <a:tailEnd/>
          </a:ln>
        </p:spPr>
      </p:pic>
      <p:sp>
        <p:nvSpPr>
          <p:cNvPr id="3" name="Title 1"/>
          <p:cNvSpPr>
            <a:spLocks noGrp="1"/>
          </p:cNvSpPr>
          <p:nvPr>
            <p:ph type="ctrTitle"/>
          </p:nvPr>
        </p:nvSpPr>
        <p:spPr>
          <a:xfrm>
            <a:off x="0" y="908720"/>
            <a:ext cx="9144000" cy="1296144"/>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rtl="1"/>
            <a:r>
              <a:rPr lang="ar-JO" sz="4000" spc="-120" dirty="0">
                <a:latin typeface="Arial" panose="020B0604020202020204" pitchFamily="34" charset="0"/>
                <a:ea typeface="ＭＳ Ｐゴシック"/>
                <a:cs typeface="Arial" panose="020B0604020202020204" pitchFamily="34" charset="0"/>
              </a:rPr>
              <a:t>الصور مقدمة من </a:t>
            </a:r>
            <a:r>
              <a:rPr lang="en-US" sz="4000" spc="-120" dirty="0">
                <a:latin typeface="Arial" panose="020B0604020202020204" pitchFamily="34" charset="0"/>
                <a:ea typeface="ＭＳ Ｐゴシック"/>
                <a:cs typeface="Arial" panose="020B0604020202020204" pitchFamily="34" charset="0"/>
              </a:rPr>
              <a:t>Big Book Media</a:t>
            </a:r>
            <a:br>
              <a:rPr lang="en-US" sz="4000" spc="-120" dirty="0">
                <a:latin typeface="Arial" panose="020B0604020202020204" pitchFamily="34" charset="0"/>
                <a:ea typeface="ＭＳ Ｐゴシック"/>
                <a:cs typeface="Arial" panose="020B0604020202020204" pitchFamily="34" charset="0"/>
              </a:rPr>
            </a:br>
            <a:r>
              <a:rPr lang="en-US" sz="4000" spc="-120" dirty="0">
                <a:latin typeface="Arial" panose="020B0604020202020204" pitchFamily="34" charset="0"/>
                <a:ea typeface="ＭＳ Ｐゴシック"/>
                <a:cs typeface="Arial" panose="020B0604020202020204" pitchFamily="34" charset="0"/>
              </a:rPr>
              <a:t>© All Rights Reserved.</a:t>
            </a:r>
          </a:p>
        </p:txBody>
      </p:sp>
      <p:sp>
        <p:nvSpPr>
          <p:cNvPr id="4" name="TextBox 3"/>
          <p:cNvSpPr txBox="1"/>
          <p:nvPr/>
        </p:nvSpPr>
        <p:spPr>
          <a:xfrm>
            <a:off x="4861048" y="3284984"/>
            <a:ext cx="2304256" cy="3046988"/>
          </a:xfrm>
          <a:prstGeom prst="rect">
            <a:avLst/>
          </a:prstGeom>
          <a:solidFill>
            <a:srgbClr val="FFFFFF"/>
          </a:solidFill>
        </p:spPr>
        <p:txBody>
          <a:bodyPr wrap="square" rtlCol="0">
            <a:spAutoFit/>
          </a:bodyPr>
          <a:lstStyle/>
          <a:p>
            <a:pPr marL="0" marR="0" lvl="0" indent="0" algn="l" defTabSz="449263" rtl="0" eaLnBrk="1" fontAlgn="auto" latinLnBrk="0" hangingPunct="1">
              <a:lnSpc>
                <a:spcPct val="100000"/>
              </a:lnSpc>
              <a:spcBef>
                <a:spcPts val="0"/>
              </a:spcBef>
              <a:spcAft>
                <a:spcPts val="0"/>
              </a:spcAft>
              <a:buClrTx/>
              <a:buSzTx/>
              <a:buFontTx/>
              <a:buNone/>
              <a:tabLst/>
              <a:defRPr/>
            </a:pPr>
            <a:r>
              <a:rPr kumimoji="0" lang="ar-JO" altLang="zh-CN" sz="48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بيك</a:t>
            </a:r>
            <a:br>
              <a:rPr kumimoji="0" lang="en-US" altLang="zh-CN" sz="48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br>
            <a:r>
              <a:rPr kumimoji="0" lang="ar-JO" altLang="zh-CN" sz="48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 بوك</a:t>
            </a:r>
            <a:br>
              <a:rPr kumimoji="0" lang="en-US" altLang="zh-CN" sz="48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br>
            <a:r>
              <a:rPr kumimoji="0" lang="ar-JO" altLang="zh-CN" sz="48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 ميديا
</a:t>
            </a:r>
            <a:endParaRPr kumimoji="0" lang="en-GB" sz="88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0" y="20039"/>
            <a:ext cx="9144000" cy="1032697"/>
          </a:xfrm>
          <a:prstGeom prst="rect">
            <a:avLst/>
          </a:prstGeom>
          <a:noFill/>
          <a:ln w="9525">
            <a:no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63288" tIns="32910" rIns="63288" bIns="3291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charset="0"/>
              <a:buNone/>
              <a:tabLst/>
              <a:defRPr/>
            </a:pPr>
            <a:r>
              <a:rPr kumimoji="0" lang="ar-SA" sz="4800" b="1" i="0"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مستخدمة بإذن</a:t>
            </a:r>
            <a:endParaRPr kumimoji="0" lang="en-US" sz="4800" b="1" i="0" u="none" strike="noStrike" kern="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 name="TextBox 1">
            <a:extLst>
              <a:ext uri="{FF2B5EF4-FFF2-40B4-BE49-F238E27FC236}">
                <a16:creationId xmlns:a16="http://schemas.microsoft.com/office/drawing/2014/main" id="{3560DFFB-69D3-904B-8CF8-927C18528A6C}"/>
              </a:ext>
            </a:extLst>
          </p:cNvPr>
          <p:cNvSpPr txBox="1"/>
          <p:nvPr/>
        </p:nvSpPr>
        <p:spPr>
          <a:xfrm>
            <a:off x="6902152" y="3293467"/>
            <a:ext cx="2304256" cy="3046889"/>
          </a:xfrm>
          <a:prstGeom prst="rect">
            <a:avLst/>
          </a:prstGeom>
          <a:solidFill>
            <a:srgbClr val="FFFFFF"/>
          </a:solidFill>
        </p:spPr>
        <p:txBody>
          <a:bodyPr wrap="square" lIns="91341" tIns="45671" rIns="91341" bIns="45671"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8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rPr>
              <a:t>وسائط الكتب الكبيرة
</a:t>
            </a:r>
            <a:endParaRPr kumimoji="0" lang="en-GB" sz="8800" b="1" i="0"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32516720"/>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42"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943" name="TextBox 3"/>
          <p:cNvSpPr txBox="1"/>
          <p:nvPr/>
        </p:nvSpPr>
        <p:spPr>
          <a:xfrm>
            <a:off x="4607495" y="500042"/>
            <a:ext cx="4501009" cy="507487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r>
              <a:t>صور كتابية مجانية</a:t>
            </a:r>
          </a:p>
        </p:txBody>
      </p:sp>
      <p:sp>
        <p:nvSpPr>
          <p:cNvPr id="5944" name="Title 1"/>
          <p:cNvSpPr txBox="1">
            <a:spLocks noGrp="1"/>
          </p:cNvSpPr>
          <p:nvPr>
            <p:ph type="title"/>
          </p:nvPr>
        </p:nvSpPr>
        <p:spPr>
          <a:xfrm>
            <a:off x="-6657" y="4393931"/>
            <a:ext cx="9144001" cy="829776"/>
          </a:xfrm>
          <a:prstGeom prst="rect">
            <a:avLst/>
          </a:prstGeom>
          <a:solidFill>
            <a:srgbClr val="FFFFFF"/>
          </a:solidFill>
        </p:spPr>
        <p:txBody>
          <a:bodyPr lIns="32888" tIns="32888" rIns="32888" bIns="32888">
            <a:normAutofit fontScale="90000"/>
          </a:bodyPr>
          <a:lstStyle>
            <a:lvl1pPr defTabSz="240983">
              <a:defRPr sz="5400" spc="-150">
                <a:solidFill>
                  <a:srgbClr val="808080"/>
                </a:solidFill>
                <a:latin typeface="+mj-lt"/>
                <a:ea typeface="+mj-ea"/>
                <a:cs typeface="+mj-cs"/>
                <a:sym typeface="Arial"/>
              </a:defRPr>
            </a:lvl1pPr>
          </a:lstStyle>
          <a:p>
            <a:r>
              <a:t>الكلمة في صور</a:t>
            </a:r>
          </a:p>
        </p:txBody>
      </p:sp>
    </p:spTree>
  </p:cSld>
  <p:clrMapOvr>
    <a:masterClrMapping/>
  </p:clrMapOvr>
  <p:transition spd="med"/>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4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pic>
        <p:nvPicPr>
          <p:cNvPr id="5948" name="Picture 2" descr="Picture 2"/>
          <p:cNvPicPr>
            <a:picLocks noChangeAspect="1"/>
          </p:cNvPicPr>
          <p:nvPr/>
        </p:nvPicPr>
        <p:blipFill>
          <a:blip r:embed="rId3" cstate="print"/>
          <a:stretch>
            <a:fillRect/>
          </a:stretch>
        </p:blipFill>
        <p:spPr>
          <a:xfrm>
            <a:off x="-1588" y="6064251"/>
            <a:ext cx="9182102" cy="866776"/>
          </a:xfrm>
          <a:prstGeom prst="rect">
            <a:avLst/>
          </a:prstGeom>
          <a:ln w="12700">
            <a:miter lim="400000"/>
          </a:ln>
        </p:spPr>
      </p:pic>
      <p:grpSp>
        <p:nvGrpSpPr>
          <p:cNvPr id="7" name="Group 6">
            <a:extLst>
              <a:ext uri="{FF2B5EF4-FFF2-40B4-BE49-F238E27FC236}">
                <a16:creationId xmlns:a16="http://schemas.microsoft.com/office/drawing/2014/main" id="{1AAF3FB8-6734-E118-3CFB-A0A5B99332DA}"/>
              </a:ext>
            </a:extLst>
          </p:cNvPr>
          <p:cNvGrpSpPr/>
          <p:nvPr/>
        </p:nvGrpSpPr>
        <p:grpSpPr>
          <a:xfrm>
            <a:off x="179512" y="3581010"/>
            <a:ext cx="3456896" cy="1551664"/>
            <a:chOff x="5508104" y="620689"/>
            <a:chExt cx="3456896" cy="1551664"/>
          </a:xfrm>
        </p:grpSpPr>
        <p:grpSp>
          <p:nvGrpSpPr>
            <p:cNvPr id="8" name="Group 7">
              <a:extLst>
                <a:ext uri="{FF2B5EF4-FFF2-40B4-BE49-F238E27FC236}">
                  <a16:creationId xmlns:a16="http://schemas.microsoft.com/office/drawing/2014/main" id="{93CBD82C-3A76-4E07-9CAA-808ED4131965}"/>
                </a:ext>
              </a:extLst>
            </p:cNvPr>
            <p:cNvGrpSpPr/>
            <p:nvPr/>
          </p:nvGrpSpPr>
          <p:grpSpPr>
            <a:xfrm>
              <a:off x="5508104" y="620689"/>
              <a:ext cx="2660102" cy="1394677"/>
              <a:chOff x="5508104" y="620689"/>
              <a:chExt cx="2660102" cy="1394677"/>
            </a:xfrm>
          </p:grpSpPr>
          <p:pic>
            <p:nvPicPr>
              <p:cNvPr id="10" name="Picture 1" descr="22_John_Baptist_Prison_JPEG_1024.jpg">
                <a:extLst>
                  <a:ext uri="{FF2B5EF4-FFF2-40B4-BE49-F238E27FC236}">
                    <a16:creationId xmlns:a16="http://schemas.microsoft.com/office/drawing/2014/main" id="{46627CB2-A27C-22DC-54FA-0171DC68A879}"/>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1" name="Rectangle 10">
                <a:extLst>
                  <a:ext uri="{FF2B5EF4-FFF2-40B4-BE49-F238E27FC236}">
                    <a16:creationId xmlns:a16="http://schemas.microsoft.com/office/drawing/2014/main" id="{AA1F66E8-1629-5AC7-BD54-4763D526DBDF}"/>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0"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sym typeface="Arial"/>
                </a:endParaRPr>
              </a:p>
            </p:txBody>
          </p:sp>
        </p:grpSp>
        <p:sp>
          <p:nvSpPr>
            <p:cNvPr id="9" name="TextBox 8">
              <a:extLst>
                <a:ext uri="{FF2B5EF4-FFF2-40B4-BE49-F238E27FC236}">
                  <a16:creationId xmlns:a16="http://schemas.microsoft.com/office/drawing/2014/main" id="{F8F442AE-ACF6-795E-6D61-5EFFA28917F5}"/>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1">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
        <p:nvSpPr>
          <p:cNvPr id="5947" name="TextBox 2"/>
          <p:cNvSpPr txBox="1"/>
          <p:nvPr/>
        </p:nvSpPr>
        <p:spPr>
          <a:xfrm>
            <a:off x="2915511" y="2780928"/>
            <a:ext cx="5883841" cy="80008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52" tIns="45652" rIns="45652" bIns="45652">
            <a:spAutoFit/>
          </a:bodyPr>
          <a:lstStyle>
            <a:lvl1pPr defTabSz="913499">
              <a:defRPr sz="4600" b="1">
                <a:solidFill>
                  <a:srgbClr val="6BCBF4"/>
                </a:solidFill>
                <a:effectLst>
                  <a:outerShdw blurRad="50800" dist="88900" dir="2700000" rotWithShape="0">
                    <a:srgbClr val="000000"/>
                  </a:outerShdw>
                </a:effectLst>
              </a:defRPr>
            </a:lvl1pPr>
          </a:lstStyle>
          <a:p>
            <a:pPr marL="0" marR="0" lvl="0" indent="0" algn="r" defTabSz="913499" rtl="1" eaLnBrk="1" fontAlgn="auto" latinLnBrk="0" hangingPunct="0">
              <a:lnSpc>
                <a:spcPct val="100000"/>
              </a:lnSpc>
              <a:spcBef>
                <a:spcPts val="0"/>
              </a:spcBef>
              <a:spcAft>
                <a:spcPts val="0"/>
              </a:spcAft>
              <a:buClrTx/>
              <a:buSzTx/>
              <a:buFontTx/>
              <a:buNone/>
              <a:tabLst/>
              <a:defRPr/>
            </a:pPr>
            <a:r>
              <a:rPr kumimoji="0" lang="ar-JO" sz="4600" b="1" i="0" u="none" strike="noStrike" kern="0" cap="none" spc="0" normalizeH="0" baseline="0" noProof="0" dirty="0">
                <a:ln>
                  <a:noFill/>
                </a:ln>
                <a:solidFill>
                  <a:srgbClr val="6BCBF4"/>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يسوع يُطعِم 5000 شخص</a:t>
            </a:r>
            <a:endParaRPr kumimoji="0" sz="4600" b="1" i="0" u="none" strike="noStrike" kern="0" cap="none" spc="0" normalizeH="0" baseline="0" noProof="0" dirty="0">
              <a:ln>
                <a:noFill/>
              </a:ln>
              <a:solidFill>
                <a:srgbClr val="6BCBF4"/>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sp>
        <p:nvSpPr>
          <p:cNvPr id="5949" name="TextBox 3"/>
          <p:cNvSpPr txBox="1"/>
          <p:nvPr/>
        </p:nvSpPr>
        <p:spPr>
          <a:xfrm>
            <a:off x="3004749" y="3601628"/>
            <a:ext cx="5193694" cy="230818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52" tIns="45652" rIns="45652" bIns="45652">
            <a:spAutoFit/>
          </a:bodyPr>
          <a:lstStyle/>
          <a:p>
            <a:pPr marL="0" marR="0" lvl="0" indent="0" algn="r" defTabSz="913499" rtl="1"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i="0"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متَّى 14: 13-22</a:t>
            </a:r>
            <a:endParaRPr kumimoji="0" sz="3600" b="1" i="0" u="none" strike="noStrike" kern="0" cap="none" spc="0" normalizeH="0" baseline="0" noProof="0" dirty="0">
              <a:ln>
                <a:noFill/>
              </a:ln>
              <a:solidFill>
                <a:srgbClr val="000000"/>
              </a:solidFill>
              <a:effectLst>
                <a:glow rad="228600">
                  <a:srgbClr val="000000">
                    <a:alpha val="87000"/>
                  </a:srgbClr>
                </a:glow>
                <a:outerShdw blurRad="50800" dist="88900" dir="2700000" rotWithShape="0">
                  <a:srgbClr val="000000"/>
                </a:outerShdw>
              </a:effectLst>
              <a:uLnTx/>
              <a:uFillTx/>
              <a:latin typeface="Arial" panose="020B0604020202020204" pitchFamily="34" charset="0"/>
              <a:ea typeface="Times New Roman"/>
              <a:cs typeface="Arial" panose="020B0604020202020204" pitchFamily="34" charset="0"/>
              <a:sym typeface="Times New Roman"/>
            </a:endParaRPr>
          </a:p>
          <a:p>
            <a:pPr marL="0" marR="0" lvl="0" indent="0" algn="r" defTabSz="913499" rtl="1"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i="0"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ＭＳ Ｐゴシック"/>
              </a:rPr>
              <a:t>مرقس 6: 31-46</a:t>
            </a:r>
            <a:endParaRPr kumimoji="0" sz="3600" b="1" i="0"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Times New Roman"/>
            </a:endParaRPr>
          </a:p>
          <a:p>
            <a:pPr marL="0" marR="0" lvl="0" indent="0" algn="r" defTabSz="913499" rtl="0"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i="0"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لوقا 9: 10-17</a:t>
            </a:r>
            <a:endParaRPr kumimoji="0" sz="3600" b="1" i="0"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Times New Roman"/>
            </a:endParaRPr>
          </a:p>
          <a:p>
            <a:pPr marL="0" marR="0" lvl="0" indent="0" algn="r" defTabSz="913499" rtl="0" eaLnBrk="1" fontAlgn="auto" latinLnBrk="0" hangingPunct="0">
              <a:lnSpc>
                <a:spcPct val="100000"/>
              </a:lnSpc>
              <a:spcBef>
                <a:spcPts val="0"/>
              </a:spcBef>
              <a:spcAft>
                <a:spcPts val="0"/>
              </a:spcAft>
              <a:buClrTx/>
              <a:buSzTx/>
              <a:buFontTx/>
              <a:buNone/>
              <a:tabLst/>
              <a:defRPr sz="3100" b="1">
                <a:solidFill>
                  <a:srgbClr val="FFFFFF"/>
                </a:solidFill>
                <a:effectLst>
                  <a:outerShdw blurRad="50800" dist="88900" dir="2700000" rotWithShape="0">
                    <a:srgbClr val="000000"/>
                  </a:outerShdw>
                </a:effectLst>
              </a:defRPr>
            </a:pPr>
            <a:r>
              <a:rPr kumimoji="0" lang="ar-JO" sz="3600" b="1" i="0"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rPr>
              <a:t>يوحنا 6: 1-13</a:t>
            </a:r>
            <a:endParaRPr kumimoji="0" sz="3600" b="1" i="0" u="none" strike="noStrike" kern="0" cap="none" spc="0" normalizeH="0" baseline="0" noProof="0" dirty="0">
              <a:ln>
                <a:noFill/>
              </a:ln>
              <a:solidFill>
                <a:srgbClr val="FFFFFF"/>
              </a:solidFill>
              <a:effectLst>
                <a:glow rad="228600">
                  <a:srgbClr val="000000">
                    <a:alpha val="87000"/>
                  </a:srgbClr>
                </a:glow>
                <a:outerShdw blurRad="50800" dist="88900" dir="2700000" rotWithShape="0">
                  <a:srgbClr val="000000"/>
                </a:outerShdw>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1" name="Text Box 3"/>
          <p:cNvSpPr txBox="1"/>
          <p:nvPr/>
        </p:nvSpPr>
        <p:spPr>
          <a:xfrm>
            <a:off x="8586441" y="76204"/>
            <a:ext cx="416073"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dirty="0">
                <a:latin typeface="Arial" panose="020B0604020202020204" pitchFamily="34" charset="0"/>
                <a:cs typeface="Arial" panose="020B0604020202020204" pitchFamily="34" charset="0"/>
              </a:rPr>
              <a:t>49</a:t>
            </a:r>
            <a:endParaRPr dirty="0">
              <a:latin typeface="Arial" panose="020B0604020202020204" pitchFamily="34" charset="0"/>
              <a:cs typeface="Arial" panose="020B0604020202020204" pitchFamily="34" charset="0"/>
            </a:endParaRPr>
          </a:p>
        </p:txBody>
      </p:sp>
      <p:sp>
        <p:nvSpPr>
          <p:cNvPr id="4572" name="Rectangle 5"/>
          <p:cNvSpPr txBox="1">
            <a:spLocks noGrp="1"/>
          </p:cNvSpPr>
          <p:nvPr>
            <p:ph type="title"/>
          </p:nvPr>
        </p:nvSpPr>
        <p:spPr>
          <a:xfrm>
            <a:off x="1403650" y="260653"/>
            <a:ext cx="6192690" cy="646115"/>
          </a:xfrm>
          <a:prstGeom prst="rect">
            <a:avLst/>
          </a:prstGeom>
          <a:solidFill>
            <a:srgbClr val="010199"/>
          </a:solidFill>
        </p:spPr>
        <p:txBody>
          <a:bodyPr anchor="t"/>
          <a:lstStyle>
            <a:lvl1pPr>
              <a:defRPr sz="3600" b="1">
                <a:solidFill>
                  <a:srgbClr val="FFFFFF"/>
                </a:solidFill>
                <a:effectLst>
                  <a:outerShdw blurRad="38100" dist="38100" dir="2700000" rotWithShape="0">
                    <a:srgbClr val="000000"/>
                  </a:outerShdw>
                </a:effectLst>
              </a:defRPr>
            </a:lvl1pPr>
          </a:lstStyle>
          <a:p>
            <a:r>
              <a:rPr>
                <a:latin typeface="Arial" panose="020B0604020202020204" pitchFamily="34" charset="0"/>
                <a:cs typeface="Arial" panose="020B0604020202020204" pitchFamily="34" charset="0"/>
              </a:rPr>
              <a:t>التشابهات الإزائية</a:t>
            </a:r>
          </a:p>
        </p:txBody>
      </p:sp>
      <p:sp>
        <p:nvSpPr>
          <p:cNvPr id="4573" name="Rectangle 6"/>
          <p:cNvSpPr txBox="1"/>
          <p:nvPr/>
        </p:nvSpPr>
        <p:spPr>
          <a:xfrm>
            <a:off x="274288" y="1816603"/>
            <a:ext cx="8824025" cy="436779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nchor="ctr">
            <a:spAutoFit/>
          </a:bodyPr>
          <a:lstStyle/>
          <a:p>
            <a:pPr marL="342658" indent="-342658" algn="r" rtl="1">
              <a:spcBef>
                <a:spcPts val="600"/>
              </a:spcBef>
              <a:buClr>
                <a:srgbClr val="FFFFCC"/>
              </a:buClr>
              <a:buSzPct val="75000"/>
              <a:buChar char="●"/>
              <a:defRPr sz="2600" b="1">
                <a:solidFill>
                  <a:srgbClr val="FFFFFF"/>
                </a:solidFill>
                <a:effectLst>
                  <a:outerShdw blurRad="38100" dist="38100" dir="2700000" rotWithShape="0">
                    <a:srgbClr val="010199"/>
                  </a:outerShdw>
                </a:effectLst>
              </a:defRPr>
            </a:pPr>
            <a:r>
              <a:rPr>
                <a:latin typeface="Arial" panose="020B0604020202020204" pitchFamily="34" charset="0"/>
                <a:cs typeface="Arial" panose="020B0604020202020204" pitchFamily="34" charset="0"/>
              </a:rPr>
              <a:t>متى، مرقس و لوقا مشتابهين بشكل ملحوظ، بينما يوحنا مختلف</a:t>
            </a:r>
          </a:p>
          <a:p>
            <a:pPr marL="342658" indent="-342658" algn="r" rtl="1">
              <a:spcBef>
                <a:spcPts val="600"/>
              </a:spcBef>
              <a:buClr>
                <a:srgbClr val="FFFFCC"/>
              </a:buClr>
              <a:buSzPct val="75000"/>
              <a:buChar char="●"/>
              <a:defRPr sz="2600" b="1">
                <a:solidFill>
                  <a:srgbClr val="FFFFFF"/>
                </a:solidFill>
                <a:effectLst>
                  <a:outerShdw blurRad="38100" dist="38100" dir="2700000" rotWithShape="0">
                    <a:srgbClr val="010199"/>
                  </a:outerShdw>
                </a:effectLst>
              </a:defRPr>
            </a:pPr>
            <a:r>
              <a:rPr>
                <a:latin typeface="Arial" panose="020B0604020202020204" pitchFamily="34" charset="0"/>
                <a:cs typeface="Arial" panose="020B0604020202020204" pitchFamily="34" charset="0"/>
              </a:rPr>
              <a:t>كيف تتفق الأناجيل الثلاثة الأولى ؟</a:t>
            </a: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a:latin typeface="Arial" panose="020B0604020202020204" pitchFamily="34" charset="0"/>
                <a:cs typeface="Arial" panose="020B0604020202020204" pitchFamily="34" charset="0"/>
              </a:rPr>
              <a:t>اللغة</a:t>
            </a: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a:latin typeface="Arial" panose="020B0604020202020204" pitchFamily="34" charset="0"/>
                <a:cs typeface="Arial" panose="020B0604020202020204" pitchFamily="34" charset="0"/>
              </a:rPr>
              <a:t>المادة المستخدمة</a:t>
            </a: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a:latin typeface="Arial" panose="020B0604020202020204" pitchFamily="34" charset="0"/>
                <a:cs typeface="Arial" panose="020B0604020202020204" pitchFamily="34" charset="0"/>
              </a:rPr>
              <a:t>الترتيب العام للأحداث و الأقوال من حياة المسيح</a:t>
            </a:r>
            <a:endParaRPr sz="2600">
              <a:latin typeface="Arial" panose="020B0604020202020204" pitchFamily="34" charset="0"/>
              <a:cs typeface="Arial" panose="020B0604020202020204" pitchFamily="34" charset="0"/>
            </a:endParaRPr>
          </a:p>
          <a:p>
            <a:pPr marL="342658" indent="-342658" algn="r" rtl="1">
              <a:spcBef>
                <a:spcPts val="600"/>
              </a:spcBef>
              <a:buClr>
                <a:srgbClr val="FFFFCC"/>
              </a:buClr>
              <a:buSzPct val="75000"/>
              <a:buChar char="●"/>
              <a:defRPr sz="2600" b="1">
                <a:solidFill>
                  <a:srgbClr val="FFFFFF"/>
                </a:solidFill>
                <a:effectLst>
                  <a:outerShdw blurRad="38100" dist="38100" dir="2700000" rotWithShape="0">
                    <a:srgbClr val="010199"/>
                  </a:outerShdw>
                </a:effectLst>
              </a:defRPr>
            </a:pPr>
            <a:r>
              <a:rPr>
                <a:latin typeface="Arial" panose="020B0604020202020204" pitchFamily="34" charset="0"/>
                <a:cs typeface="Arial" panose="020B0604020202020204" pitchFamily="34" charset="0"/>
              </a:rPr>
              <a:t>الحقائق الرياضية : </a:t>
            </a:r>
            <a:endParaRPr sz="2200">
              <a:latin typeface="Arial" panose="020B0604020202020204" pitchFamily="34" charset="0"/>
              <a:cs typeface="Arial" panose="020B0604020202020204" pitchFamily="34" charset="0"/>
            </a:endParaRP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a:latin typeface="Arial" panose="020B0604020202020204" pitchFamily="34" charset="0"/>
                <a:cs typeface="Arial" panose="020B0604020202020204" pitchFamily="34" charset="0"/>
              </a:rPr>
              <a:t>91% من محتوى مرقس موجود في متى</a:t>
            </a:r>
          </a:p>
          <a:p>
            <a:pPr marL="742427" lvl="1" indent="-285548" algn="r" rtl="1">
              <a:spcBef>
                <a:spcPts val="500"/>
              </a:spcBef>
              <a:buClr>
                <a:srgbClr val="B2B2B2"/>
              </a:buClr>
              <a:buSzPct val="75000"/>
              <a:buChar char="●"/>
              <a:defRPr sz="2200" b="1">
                <a:solidFill>
                  <a:srgbClr val="FFFFFF"/>
                </a:solidFill>
                <a:effectLst>
                  <a:outerShdw blurRad="38100" dist="38100" dir="2700000" rotWithShape="0">
                    <a:srgbClr val="010199"/>
                  </a:outerShdw>
                </a:effectLst>
              </a:defRPr>
            </a:pPr>
            <a:r>
              <a:rPr>
                <a:latin typeface="Arial" panose="020B0604020202020204" pitchFamily="34" charset="0"/>
                <a:cs typeface="Arial" panose="020B0604020202020204" pitchFamily="34" charset="0"/>
              </a:rPr>
              <a:t>53% من محتوى مرقس موجود في لوقا</a:t>
            </a:r>
          </a:p>
          <a:p>
            <a:pPr marL="342659" indent="-342659" algn="r" rtl="1">
              <a:spcBef>
                <a:spcPts val="600"/>
              </a:spcBef>
              <a:buClr>
                <a:srgbClr val="FFFFCC"/>
              </a:buClr>
              <a:buSzPct val="75000"/>
              <a:buChar char="●"/>
              <a:defRPr sz="2700" b="1">
                <a:solidFill>
                  <a:srgbClr val="FFFFFF"/>
                </a:solidFill>
                <a:effectLst>
                  <a:outerShdw blurRad="38100" dist="38100" dir="2700000" rotWithShape="0">
                    <a:srgbClr val="010199"/>
                  </a:outerShdw>
                </a:effectLst>
              </a:defRPr>
            </a:pPr>
            <a:r>
              <a:rPr>
                <a:latin typeface="Arial" panose="020B0604020202020204" pitchFamily="34" charset="0"/>
                <a:cs typeface="Arial" panose="020B0604020202020204" pitchFamily="34" charset="0"/>
              </a:rPr>
              <a:t>بعض الإتفاقات تظهر أسئلة حول أصل الأناجيل الإزائية . هل اعتمد الكتاب على مصدر عام ؟ هل كانوا في اعتماد متبادل على بعضهم البعض ؟ </a:t>
            </a:r>
          </a:p>
        </p:txBody>
      </p:sp>
      <p:sp>
        <p:nvSpPr>
          <p:cNvPr id="4574" name="Text Box 11"/>
          <p:cNvSpPr txBox="1"/>
          <p:nvPr/>
        </p:nvSpPr>
        <p:spPr>
          <a:xfrm>
            <a:off x="2313438" y="908720"/>
            <a:ext cx="4480624" cy="4125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2000" i="1">
                <a:solidFill>
                  <a:srgbClr val="FFFFFF"/>
                </a:solidFill>
              </a:defRPr>
            </a:lvl1pPr>
          </a:lstStyle>
          <a:p>
            <a:r>
              <a:rPr>
                <a:latin typeface="Arial" panose="020B0604020202020204" pitchFamily="34" charset="0"/>
                <a:cs typeface="Arial" panose="020B0604020202020204" pitchFamily="34" charset="0"/>
              </a:rPr>
              <a:t>الكتاب المقدس الدراسي، 1471</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9" presetClass="entr" presetSubtype="10" fill="hold" grpId="1" nodeType="clickEffect">
                                  <p:stCondLst>
                                    <p:cond delay="0"/>
                                  </p:stCondLst>
                                  <p:iterate>
                                    <p:tmAbs val="0"/>
                                  </p:iterate>
                                  <p:childTnLst>
                                    <p:set>
                                      <p:cBhvr>
                                        <p:cTn id="6" fill="hold"/>
                                        <p:tgtEl>
                                          <p:spTgt spid="4573">
                                            <p:bg/>
                                          </p:spTgt>
                                        </p:tgtEl>
                                        <p:attrNameLst>
                                          <p:attrName>style.visibility</p:attrName>
                                        </p:attrNameLst>
                                      </p:cBhvr>
                                      <p:to>
                                        <p:strVal val="visible"/>
                                      </p:to>
                                    </p:set>
                                    <p:anim calcmode="lin" valueType="num">
                                      <p:cBhvr>
                                        <p:cTn id="7" dur="500" fill="hold"/>
                                        <p:tgtEl>
                                          <p:spTgt spid="4573">
                                            <p:bg/>
                                          </p:spTgt>
                                        </p:tgtEl>
                                        <p:attrNameLst>
                                          <p:attrName>ppt_w</p:attrName>
                                        </p:attrNameLst>
                                      </p:cBhvr>
                                      <p:tavLst>
                                        <p:tav tm="0" fmla="#ppt_w*sin(2.5*pi*$)">
                                          <p:val>
                                            <p:fltVal val="0"/>
                                          </p:val>
                                        </p:tav>
                                        <p:tav tm="100000">
                                          <p:val>
                                            <p:fltVal val="1"/>
                                          </p:val>
                                        </p:tav>
                                      </p:tavLst>
                                    </p:anim>
                                    <p:anim calcmode="lin" valueType="num">
                                      <p:cBhvr>
                                        <p:cTn id="8" dur="500" fill="hold"/>
                                        <p:tgtEl>
                                          <p:spTgt spid="4573">
                                            <p:bg/>
                                          </p:spTgt>
                                        </p:tgtEl>
                                        <p:attrNameLst>
                                          <p:attrName>ppt_h</p:attrName>
                                        </p:attrNameLst>
                                      </p:cBhvr>
                                      <p:tavLst>
                                        <p:tav tm="0">
                                          <p:val>
                                            <p:strVal val="#ppt_h"/>
                                          </p:val>
                                        </p:tav>
                                        <p:tav tm="100000">
                                          <p:val>
                                            <p:strVal val="#ppt_h"/>
                                          </p:val>
                                        </p:tav>
                                      </p:tavLst>
                                    </p:anim>
                                  </p:childTnLst>
                                </p:cTn>
                              </p:par>
                              <p:par>
                                <p:cTn id="9" presetID="19" presetClass="entr" presetSubtype="10" fill="hold" grpId="1" nodeType="withEffect">
                                  <p:stCondLst>
                                    <p:cond delay="0"/>
                                  </p:stCondLst>
                                  <p:iterate>
                                    <p:tmAbs val="0"/>
                                  </p:iterate>
                                  <p:childTnLst>
                                    <p:set>
                                      <p:cBhvr>
                                        <p:cTn id="10" fill="hold"/>
                                        <p:tgtEl>
                                          <p:spTgt spid="4573">
                                            <p:txEl>
                                              <p:pRg st="0" end="0"/>
                                            </p:txEl>
                                          </p:spTgt>
                                        </p:tgtEl>
                                        <p:attrNameLst>
                                          <p:attrName>style.visibility</p:attrName>
                                        </p:attrNameLst>
                                      </p:cBhvr>
                                      <p:to>
                                        <p:strVal val="visible"/>
                                      </p:to>
                                    </p:set>
                                    <p:animEffect transition="in" filter="fade">
                                      <p:cBhvr>
                                        <p:cTn id="11" dur="500" fill="hold"/>
                                        <p:tgtEl>
                                          <p:spTgt spid="4573">
                                            <p:txEl>
                                              <p:pRg st="0" end="0"/>
                                            </p:txEl>
                                          </p:spTgt>
                                        </p:tgtEl>
                                      </p:cBhvr>
                                    </p:animEffect>
                                    <p:anim calcmode="lin" valueType="num">
                                      <p:cBhvr>
                                        <p:cTn id="12" dur="500" fill="hold"/>
                                        <p:tgtEl>
                                          <p:spTgt spid="4573">
                                            <p:txEl>
                                              <p:pRg st="0" end="0"/>
                                            </p:txEl>
                                          </p:spTgt>
                                        </p:tgtEl>
                                        <p:attrNameLst>
                                          <p:attrName>ppt_w</p:attrName>
                                        </p:attrNameLst>
                                      </p:cBhvr>
                                      <p:tavLst>
                                        <p:tav tm="0" fmla="#ppt_w*sin(2.5*pi*$)">
                                          <p:val>
                                            <p:fltVal val="0"/>
                                          </p:val>
                                        </p:tav>
                                        <p:tav tm="100000">
                                          <p:val>
                                            <p:fltVal val="1"/>
                                          </p:val>
                                        </p:tav>
                                      </p:tavLst>
                                    </p:anim>
                                    <p:anim calcmode="lin" valueType="num">
                                      <p:cBhvr>
                                        <p:cTn id="13" dur="500" fill="hold"/>
                                        <p:tgtEl>
                                          <p:spTgt spid="4573">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19" presetClass="entr" presetSubtype="10" fill="hold" grpId="1" nodeType="clickEffect">
                                  <p:stCondLst>
                                    <p:cond delay="0"/>
                                  </p:stCondLst>
                                  <p:iterate>
                                    <p:tmAbs val="0"/>
                                  </p:iterate>
                                  <p:childTnLst>
                                    <p:set>
                                      <p:cBhvr>
                                        <p:cTn id="17" fill="hold"/>
                                        <p:tgtEl>
                                          <p:spTgt spid="4573">
                                            <p:txEl>
                                              <p:pRg st="1" end="1"/>
                                            </p:txEl>
                                          </p:spTgt>
                                        </p:tgtEl>
                                        <p:attrNameLst>
                                          <p:attrName>style.visibility</p:attrName>
                                        </p:attrNameLst>
                                      </p:cBhvr>
                                      <p:to>
                                        <p:strVal val="visible"/>
                                      </p:to>
                                    </p:set>
                                    <p:animEffect transition="in" filter="fade">
                                      <p:cBhvr>
                                        <p:cTn id="18" dur="500" fill="hold"/>
                                        <p:tgtEl>
                                          <p:spTgt spid="4573">
                                            <p:txEl>
                                              <p:pRg st="1" end="1"/>
                                            </p:txEl>
                                          </p:spTgt>
                                        </p:tgtEl>
                                      </p:cBhvr>
                                    </p:animEffect>
                                    <p:anim calcmode="lin" valueType="num">
                                      <p:cBhvr>
                                        <p:cTn id="19" dur="500" fill="hold"/>
                                        <p:tgtEl>
                                          <p:spTgt spid="4573">
                                            <p:txEl>
                                              <p:pRg st="1" end="1"/>
                                            </p:txEl>
                                          </p:spTgt>
                                        </p:tgtEl>
                                        <p:attrNameLst>
                                          <p:attrName>ppt_w</p:attrName>
                                        </p:attrNameLst>
                                      </p:cBhvr>
                                      <p:tavLst>
                                        <p:tav tm="0" fmla="#ppt_w*sin(2.5*pi*$)">
                                          <p:val>
                                            <p:fltVal val="0"/>
                                          </p:val>
                                        </p:tav>
                                        <p:tav tm="100000">
                                          <p:val>
                                            <p:fltVal val="1"/>
                                          </p:val>
                                        </p:tav>
                                      </p:tavLst>
                                    </p:anim>
                                    <p:anim calcmode="lin" valueType="num">
                                      <p:cBhvr>
                                        <p:cTn id="20" dur="500" fill="hold"/>
                                        <p:tgtEl>
                                          <p:spTgt spid="4573">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9" presetClass="entr" presetSubtype="10" fill="hold" grpId="1" nodeType="clickEffect">
                                  <p:stCondLst>
                                    <p:cond delay="0"/>
                                  </p:stCondLst>
                                  <p:iterate>
                                    <p:tmAbs val="0"/>
                                  </p:iterate>
                                  <p:childTnLst>
                                    <p:set>
                                      <p:cBhvr>
                                        <p:cTn id="24" fill="hold"/>
                                        <p:tgtEl>
                                          <p:spTgt spid="4573">
                                            <p:txEl>
                                              <p:pRg st="2" end="2"/>
                                            </p:txEl>
                                          </p:spTgt>
                                        </p:tgtEl>
                                        <p:attrNameLst>
                                          <p:attrName>style.visibility</p:attrName>
                                        </p:attrNameLst>
                                      </p:cBhvr>
                                      <p:to>
                                        <p:strVal val="visible"/>
                                      </p:to>
                                    </p:set>
                                    <p:animEffect transition="in" filter="fade">
                                      <p:cBhvr>
                                        <p:cTn id="25" dur="500" fill="hold"/>
                                        <p:tgtEl>
                                          <p:spTgt spid="4573">
                                            <p:txEl>
                                              <p:pRg st="2" end="2"/>
                                            </p:txEl>
                                          </p:spTgt>
                                        </p:tgtEl>
                                      </p:cBhvr>
                                    </p:animEffect>
                                    <p:anim calcmode="lin" valueType="num">
                                      <p:cBhvr>
                                        <p:cTn id="26" dur="500" fill="hold"/>
                                        <p:tgtEl>
                                          <p:spTgt spid="4573">
                                            <p:txEl>
                                              <p:pRg st="2" end="2"/>
                                            </p:txEl>
                                          </p:spTgt>
                                        </p:tgtEl>
                                        <p:attrNameLst>
                                          <p:attrName>ppt_w</p:attrName>
                                        </p:attrNameLst>
                                      </p:cBhvr>
                                      <p:tavLst>
                                        <p:tav tm="0" fmla="#ppt_w*sin(2.5*pi*$)">
                                          <p:val>
                                            <p:fltVal val="0"/>
                                          </p:val>
                                        </p:tav>
                                        <p:tav tm="100000">
                                          <p:val>
                                            <p:fltVal val="1"/>
                                          </p:val>
                                        </p:tav>
                                      </p:tavLst>
                                    </p:anim>
                                    <p:anim calcmode="lin" valueType="num">
                                      <p:cBhvr>
                                        <p:cTn id="27" dur="500" fill="hold"/>
                                        <p:tgtEl>
                                          <p:spTgt spid="4573">
                                            <p:txEl>
                                              <p:pRg st="2" end="2"/>
                                            </p:txEl>
                                          </p:spTgt>
                                        </p:tgtEl>
                                        <p:attrNameLst>
                                          <p:attrName>ppt_h</p:attrName>
                                        </p:attrNameLst>
                                      </p:cBhvr>
                                      <p:tavLst>
                                        <p:tav tm="0">
                                          <p:val>
                                            <p:strVal val="#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19" presetClass="entr" presetSubtype="10" fill="hold" grpId="1" nodeType="clickEffect">
                                  <p:stCondLst>
                                    <p:cond delay="0"/>
                                  </p:stCondLst>
                                  <p:iterate>
                                    <p:tmAbs val="0"/>
                                  </p:iterate>
                                  <p:childTnLst>
                                    <p:set>
                                      <p:cBhvr>
                                        <p:cTn id="31" fill="hold"/>
                                        <p:tgtEl>
                                          <p:spTgt spid="4573">
                                            <p:txEl>
                                              <p:pRg st="3" end="3"/>
                                            </p:txEl>
                                          </p:spTgt>
                                        </p:tgtEl>
                                        <p:attrNameLst>
                                          <p:attrName>style.visibility</p:attrName>
                                        </p:attrNameLst>
                                      </p:cBhvr>
                                      <p:to>
                                        <p:strVal val="visible"/>
                                      </p:to>
                                    </p:set>
                                    <p:animEffect transition="in" filter="fade">
                                      <p:cBhvr>
                                        <p:cTn id="32" dur="500" fill="hold"/>
                                        <p:tgtEl>
                                          <p:spTgt spid="4573">
                                            <p:txEl>
                                              <p:pRg st="3" end="3"/>
                                            </p:txEl>
                                          </p:spTgt>
                                        </p:tgtEl>
                                      </p:cBhvr>
                                    </p:animEffect>
                                    <p:anim calcmode="lin" valueType="num">
                                      <p:cBhvr>
                                        <p:cTn id="33" dur="500" fill="hold"/>
                                        <p:tgtEl>
                                          <p:spTgt spid="4573">
                                            <p:txEl>
                                              <p:pRg st="3" end="3"/>
                                            </p:txEl>
                                          </p:spTgt>
                                        </p:tgtEl>
                                        <p:attrNameLst>
                                          <p:attrName>ppt_w</p:attrName>
                                        </p:attrNameLst>
                                      </p:cBhvr>
                                      <p:tavLst>
                                        <p:tav tm="0" fmla="#ppt_w*sin(2.5*pi*$)">
                                          <p:val>
                                            <p:fltVal val="0"/>
                                          </p:val>
                                        </p:tav>
                                        <p:tav tm="100000">
                                          <p:val>
                                            <p:fltVal val="1"/>
                                          </p:val>
                                        </p:tav>
                                      </p:tavLst>
                                    </p:anim>
                                    <p:anim calcmode="lin" valueType="num">
                                      <p:cBhvr>
                                        <p:cTn id="34" dur="500" fill="hold"/>
                                        <p:tgtEl>
                                          <p:spTgt spid="4573">
                                            <p:txEl>
                                              <p:pRg st="3" end="3"/>
                                            </p:txEl>
                                          </p:spTgt>
                                        </p:tgtEl>
                                        <p:attrNameLst>
                                          <p:attrName>ppt_h</p:attrName>
                                        </p:attrNameLst>
                                      </p:cBhvr>
                                      <p:tavLst>
                                        <p:tav tm="0">
                                          <p:val>
                                            <p:strVal val="#ppt_h"/>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9" presetClass="entr" presetSubtype="10" fill="hold" grpId="1" nodeType="clickEffect">
                                  <p:stCondLst>
                                    <p:cond delay="0"/>
                                  </p:stCondLst>
                                  <p:iterate>
                                    <p:tmAbs val="0"/>
                                  </p:iterate>
                                  <p:childTnLst>
                                    <p:set>
                                      <p:cBhvr>
                                        <p:cTn id="38" fill="hold"/>
                                        <p:tgtEl>
                                          <p:spTgt spid="4573">
                                            <p:txEl>
                                              <p:pRg st="4" end="4"/>
                                            </p:txEl>
                                          </p:spTgt>
                                        </p:tgtEl>
                                        <p:attrNameLst>
                                          <p:attrName>style.visibility</p:attrName>
                                        </p:attrNameLst>
                                      </p:cBhvr>
                                      <p:to>
                                        <p:strVal val="visible"/>
                                      </p:to>
                                    </p:set>
                                    <p:animEffect transition="in" filter="fade">
                                      <p:cBhvr>
                                        <p:cTn id="39" dur="500" fill="hold"/>
                                        <p:tgtEl>
                                          <p:spTgt spid="4573">
                                            <p:txEl>
                                              <p:pRg st="4" end="4"/>
                                            </p:txEl>
                                          </p:spTgt>
                                        </p:tgtEl>
                                      </p:cBhvr>
                                    </p:animEffect>
                                    <p:anim calcmode="lin" valueType="num">
                                      <p:cBhvr>
                                        <p:cTn id="40" dur="500" fill="hold"/>
                                        <p:tgtEl>
                                          <p:spTgt spid="4573">
                                            <p:txEl>
                                              <p:pRg st="4" end="4"/>
                                            </p:txEl>
                                          </p:spTgt>
                                        </p:tgtEl>
                                        <p:attrNameLst>
                                          <p:attrName>ppt_w</p:attrName>
                                        </p:attrNameLst>
                                      </p:cBhvr>
                                      <p:tavLst>
                                        <p:tav tm="0" fmla="#ppt_w*sin(2.5*pi*$)">
                                          <p:val>
                                            <p:fltVal val="0"/>
                                          </p:val>
                                        </p:tav>
                                        <p:tav tm="100000">
                                          <p:val>
                                            <p:fltVal val="1"/>
                                          </p:val>
                                        </p:tav>
                                      </p:tavLst>
                                    </p:anim>
                                    <p:anim calcmode="lin" valueType="num">
                                      <p:cBhvr>
                                        <p:cTn id="41" dur="500" fill="hold"/>
                                        <p:tgtEl>
                                          <p:spTgt spid="4573">
                                            <p:txEl>
                                              <p:pRg st="4" end="4"/>
                                            </p:txEl>
                                          </p:spTgt>
                                        </p:tgtEl>
                                        <p:attrNameLst>
                                          <p:attrName>ppt_h</p:attrName>
                                        </p:attrNameLst>
                                      </p:cBhvr>
                                      <p:tavLst>
                                        <p:tav tm="0">
                                          <p:val>
                                            <p:strVal val="#ppt_h"/>
                                          </p:val>
                                        </p:tav>
                                        <p:tav tm="100000">
                                          <p:val>
                                            <p:strVal val="#ppt_h"/>
                                          </p:val>
                                        </p:tav>
                                      </p:tavLst>
                                    </p:anim>
                                  </p:childTnLst>
                                </p:cTn>
                              </p:par>
                            </p:childTnLst>
                          </p:cTn>
                        </p:par>
                      </p:childTnLst>
                    </p:cTn>
                  </p:par>
                  <p:par>
                    <p:cTn id="42" fill="hold">
                      <p:stCondLst>
                        <p:cond delay="indefinite"/>
                      </p:stCondLst>
                      <p:childTnLst>
                        <p:par>
                          <p:cTn id="43" fill="hold">
                            <p:stCondLst>
                              <p:cond delay="0"/>
                            </p:stCondLst>
                            <p:childTnLst>
                              <p:par>
                                <p:cTn id="44" presetID="19" presetClass="entr" presetSubtype="10" fill="hold" grpId="1" nodeType="clickEffect">
                                  <p:stCondLst>
                                    <p:cond delay="0"/>
                                  </p:stCondLst>
                                  <p:iterate>
                                    <p:tmAbs val="0"/>
                                  </p:iterate>
                                  <p:childTnLst>
                                    <p:set>
                                      <p:cBhvr>
                                        <p:cTn id="45" fill="hold"/>
                                        <p:tgtEl>
                                          <p:spTgt spid="4573">
                                            <p:txEl>
                                              <p:pRg st="5" end="5"/>
                                            </p:txEl>
                                          </p:spTgt>
                                        </p:tgtEl>
                                        <p:attrNameLst>
                                          <p:attrName>style.visibility</p:attrName>
                                        </p:attrNameLst>
                                      </p:cBhvr>
                                      <p:to>
                                        <p:strVal val="visible"/>
                                      </p:to>
                                    </p:set>
                                    <p:animEffect transition="in" filter="fade">
                                      <p:cBhvr>
                                        <p:cTn id="46" dur="500" fill="hold"/>
                                        <p:tgtEl>
                                          <p:spTgt spid="4573">
                                            <p:txEl>
                                              <p:pRg st="5" end="5"/>
                                            </p:txEl>
                                          </p:spTgt>
                                        </p:tgtEl>
                                      </p:cBhvr>
                                    </p:animEffect>
                                    <p:anim calcmode="lin" valueType="num">
                                      <p:cBhvr>
                                        <p:cTn id="47" dur="500" fill="hold"/>
                                        <p:tgtEl>
                                          <p:spTgt spid="4573">
                                            <p:txEl>
                                              <p:pRg st="5" end="5"/>
                                            </p:txEl>
                                          </p:spTgt>
                                        </p:tgtEl>
                                        <p:attrNameLst>
                                          <p:attrName>ppt_w</p:attrName>
                                        </p:attrNameLst>
                                      </p:cBhvr>
                                      <p:tavLst>
                                        <p:tav tm="0" fmla="#ppt_w*sin(2.5*pi*$)">
                                          <p:val>
                                            <p:fltVal val="0"/>
                                          </p:val>
                                        </p:tav>
                                        <p:tav tm="100000">
                                          <p:val>
                                            <p:fltVal val="1"/>
                                          </p:val>
                                        </p:tav>
                                      </p:tavLst>
                                    </p:anim>
                                    <p:anim calcmode="lin" valueType="num">
                                      <p:cBhvr>
                                        <p:cTn id="48" dur="500" fill="hold"/>
                                        <p:tgtEl>
                                          <p:spTgt spid="4573">
                                            <p:txEl>
                                              <p:pRg st="5" end="5"/>
                                            </p:txEl>
                                          </p:spTgt>
                                        </p:tgtEl>
                                        <p:attrNameLst>
                                          <p:attrName>ppt_h</p:attrName>
                                        </p:attrNameLst>
                                      </p:cBhvr>
                                      <p:tavLst>
                                        <p:tav tm="0">
                                          <p:val>
                                            <p:strVal val="#ppt_h"/>
                                          </p:val>
                                        </p:tav>
                                        <p:tav tm="100000">
                                          <p:val>
                                            <p:strVal val="#ppt_h"/>
                                          </p:val>
                                        </p:tav>
                                      </p:tavLst>
                                    </p:anim>
                                  </p:childTnLst>
                                </p:cTn>
                              </p:par>
                            </p:childTnLst>
                          </p:cTn>
                        </p:par>
                      </p:childTnLst>
                    </p:cTn>
                  </p:par>
                  <p:par>
                    <p:cTn id="49" fill="hold">
                      <p:stCondLst>
                        <p:cond delay="indefinite"/>
                      </p:stCondLst>
                      <p:childTnLst>
                        <p:par>
                          <p:cTn id="50" fill="hold">
                            <p:stCondLst>
                              <p:cond delay="0"/>
                            </p:stCondLst>
                            <p:childTnLst>
                              <p:par>
                                <p:cTn id="51" presetID="19" presetClass="entr" presetSubtype="10" fill="hold" grpId="1" nodeType="clickEffect">
                                  <p:stCondLst>
                                    <p:cond delay="0"/>
                                  </p:stCondLst>
                                  <p:iterate>
                                    <p:tmAbs val="0"/>
                                  </p:iterate>
                                  <p:childTnLst>
                                    <p:set>
                                      <p:cBhvr>
                                        <p:cTn id="52" fill="hold"/>
                                        <p:tgtEl>
                                          <p:spTgt spid="4573">
                                            <p:txEl>
                                              <p:pRg st="6" end="6"/>
                                            </p:txEl>
                                          </p:spTgt>
                                        </p:tgtEl>
                                        <p:attrNameLst>
                                          <p:attrName>style.visibility</p:attrName>
                                        </p:attrNameLst>
                                      </p:cBhvr>
                                      <p:to>
                                        <p:strVal val="visible"/>
                                      </p:to>
                                    </p:set>
                                    <p:animEffect transition="in" filter="fade">
                                      <p:cBhvr>
                                        <p:cTn id="53" dur="500" fill="hold"/>
                                        <p:tgtEl>
                                          <p:spTgt spid="4573">
                                            <p:txEl>
                                              <p:pRg st="6" end="6"/>
                                            </p:txEl>
                                          </p:spTgt>
                                        </p:tgtEl>
                                      </p:cBhvr>
                                    </p:animEffect>
                                    <p:anim calcmode="lin" valueType="num">
                                      <p:cBhvr>
                                        <p:cTn id="54" dur="500" fill="hold"/>
                                        <p:tgtEl>
                                          <p:spTgt spid="4573">
                                            <p:txEl>
                                              <p:pRg st="6" end="6"/>
                                            </p:txEl>
                                          </p:spTgt>
                                        </p:tgtEl>
                                        <p:attrNameLst>
                                          <p:attrName>ppt_w</p:attrName>
                                        </p:attrNameLst>
                                      </p:cBhvr>
                                      <p:tavLst>
                                        <p:tav tm="0" fmla="#ppt_w*sin(2.5*pi*$)">
                                          <p:val>
                                            <p:fltVal val="0"/>
                                          </p:val>
                                        </p:tav>
                                        <p:tav tm="100000">
                                          <p:val>
                                            <p:fltVal val="1"/>
                                          </p:val>
                                        </p:tav>
                                      </p:tavLst>
                                    </p:anim>
                                    <p:anim calcmode="lin" valueType="num">
                                      <p:cBhvr>
                                        <p:cTn id="55" dur="500" fill="hold"/>
                                        <p:tgtEl>
                                          <p:spTgt spid="4573">
                                            <p:txEl>
                                              <p:pRg st="6" end="6"/>
                                            </p:txEl>
                                          </p:spTgt>
                                        </p:tgtEl>
                                        <p:attrNameLst>
                                          <p:attrName>ppt_h</p:attrName>
                                        </p:attrNameLst>
                                      </p:cBhvr>
                                      <p:tavLst>
                                        <p:tav tm="0">
                                          <p:val>
                                            <p:strVal val="#ppt_h"/>
                                          </p:val>
                                        </p:tav>
                                        <p:tav tm="100000">
                                          <p:val>
                                            <p:strVal val="#ppt_h"/>
                                          </p:val>
                                        </p:tav>
                                      </p:tavLst>
                                    </p:anim>
                                  </p:childTnLst>
                                </p:cTn>
                              </p:par>
                            </p:childTnLst>
                          </p:cTn>
                        </p:par>
                      </p:childTnLst>
                    </p:cTn>
                  </p:par>
                  <p:par>
                    <p:cTn id="56" fill="hold">
                      <p:stCondLst>
                        <p:cond delay="indefinite"/>
                      </p:stCondLst>
                      <p:childTnLst>
                        <p:par>
                          <p:cTn id="57" fill="hold">
                            <p:stCondLst>
                              <p:cond delay="0"/>
                            </p:stCondLst>
                            <p:childTnLst>
                              <p:par>
                                <p:cTn id="58" presetID="19" presetClass="entr" presetSubtype="10" fill="hold" grpId="1" nodeType="clickEffect">
                                  <p:stCondLst>
                                    <p:cond delay="0"/>
                                  </p:stCondLst>
                                  <p:iterate>
                                    <p:tmAbs val="0"/>
                                  </p:iterate>
                                  <p:childTnLst>
                                    <p:set>
                                      <p:cBhvr>
                                        <p:cTn id="59" fill="hold"/>
                                        <p:tgtEl>
                                          <p:spTgt spid="4573">
                                            <p:txEl>
                                              <p:pRg st="7" end="7"/>
                                            </p:txEl>
                                          </p:spTgt>
                                        </p:tgtEl>
                                        <p:attrNameLst>
                                          <p:attrName>style.visibility</p:attrName>
                                        </p:attrNameLst>
                                      </p:cBhvr>
                                      <p:to>
                                        <p:strVal val="visible"/>
                                      </p:to>
                                    </p:set>
                                    <p:animEffect transition="in" filter="fade">
                                      <p:cBhvr>
                                        <p:cTn id="60" dur="500" fill="hold"/>
                                        <p:tgtEl>
                                          <p:spTgt spid="4573">
                                            <p:txEl>
                                              <p:pRg st="7" end="7"/>
                                            </p:txEl>
                                          </p:spTgt>
                                        </p:tgtEl>
                                      </p:cBhvr>
                                    </p:animEffect>
                                    <p:anim calcmode="lin" valueType="num">
                                      <p:cBhvr>
                                        <p:cTn id="61" dur="500" fill="hold"/>
                                        <p:tgtEl>
                                          <p:spTgt spid="4573">
                                            <p:txEl>
                                              <p:pRg st="7" end="7"/>
                                            </p:txEl>
                                          </p:spTgt>
                                        </p:tgtEl>
                                        <p:attrNameLst>
                                          <p:attrName>ppt_w</p:attrName>
                                        </p:attrNameLst>
                                      </p:cBhvr>
                                      <p:tavLst>
                                        <p:tav tm="0" fmla="#ppt_w*sin(2.5*pi*$)">
                                          <p:val>
                                            <p:fltVal val="0"/>
                                          </p:val>
                                        </p:tav>
                                        <p:tav tm="100000">
                                          <p:val>
                                            <p:fltVal val="1"/>
                                          </p:val>
                                        </p:tav>
                                      </p:tavLst>
                                    </p:anim>
                                    <p:anim calcmode="lin" valueType="num">
                                      <p:cBhvr>
                                        <p:cTn id="62" dur="500" fill="hold"/>
                                        <p:tgtEl>
                                          <p:spTgt spid="4573">
                                            <p:txEl>
                                              <p:pRg st="7" end="7"/>
                                            </p:txEl>
                                          </p:spTgt>
                                        </p:tgtEl>
                                        <p:attrNameLst>
                                          <p:attrName>ppt_h</p:attrName>
                                        </p:attrNameLst>
                                      </p:cBhvr>
                                      <p:tavLst>
                                        <p:tav tm="0">
                                          <p:val>
                                            <p:strVal val="#ppt_h"/>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19" presetClass="entr" presetSubtype="10" fill="hold" grpId="1" nodeType="clickEffect">
                                  <p:stCondLst>
                                    <p:cond delay="0"/>
                                  </p:stCondLst>
                                  <p:iterate>
                                    <p:tmAbs val="0"/>
                                  </p:iterate>
                                  <p:childTnLst>
                                    <p:set>
                                      <p:cBhvr>
                                        <p:cTn id="66" fill="hold"/>
                                        <p:tgtEl>
                                          <p:spTgt spid="4573">
                                            <p:txEl>
                                              <p:pRg st="8" end="8"/>
                                            </p:txEl>
                                          </p:spTgt>
                                        </p:tgtEl>
                                        <p:attrNameLst>
                                          <p:attrName>style.visibility</p:attrName>
                                        </p:attrNameLst>
                                      </p:cBhvr>
                                      <p:to>
                                        <p:strVal val="visible"/>
                                      </p:to>
                                    </p:set>
                                    <p:animEffect transition="in" filter="fade">
                                      <p:cBhvr>
                                        <p:cTn id="67" dur="500" fill="hold"/>
                                        <p:tgtEl>
                                          <p:spTgt spid="4573">
                                            <p:txEl>
                                              <p:pRg st="8" end="8"/>
                                            </p:txEl>
                                          </p:spTgt>
                                        </p:tgtEl>
                                      </p:cBhvr>
                                    </p:animEffect>
                                    <p:anim calcmode="lin" valueType="num">
                                      <p:cBhvr>
                                        <p:cTn id="68" dur="500" fill="hold"/>
                                        <p:tgtEl>
                                          <p:spTgt spid="4573">
                                            <p:txEl>
                                              <p:pRg st="8" end="8"/>
                                            </p:txEl>
                                          </p:spTgt>
                                        </p:tgtEl>
                                        <p:attrNameLst>
                                          <p:attrName>ppt_w</p:attrName>
                                        </p:attrNameLst>
                                      </p:cBhvr>
                                      <p:tavLst>
                                        <p:tav tm="0" fmla="#ppt_w*sin(2.5*pi*$)">
                                          <p:val>
                                            <p:fltVal val="0"/>
                                          </p:val>
                                        </p:tav>
                                        <p:tav tm="100000">
                                          <p:val>
                                            <p:fltVal val="1"/>
                                          </p:val>
                                        </p:tav>
                                      </p:tavLst>
                                    </p:anim>
                                    <p:anim calcmode="lin" valueType="num">
                                      <p:cBhvr>
                                        <p:cTn id="69" dur="500" fill="hold"/>
                                        <p:tgtEl>
                                          <p:spTgt spid="4573">
                                            <p:txEl>
                                              <p:pRg st="8" end="8"/>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3" grpId="1" build="p" bldLvl="5" animBg="1" advAuto="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78" name="Picture 1"/>
          <p:cNvGrpSpPr/>
          <p:nvPr/>
        </p:nvGrpSpPr>
        <p:grpSpPr>
          <a:xfrm>
            <a:off x="342900" y="231775"/>
            <a:ext cx="8401050" cy="6402388"/>
            <a:chOff x="0" y="0"/>
            <a:chExt cx="8401050" cy="6402387"/>
          </a:xfrm>
        </p:grpSpPr>
        <p:sp>
          <p:nvSpPr>
            <p:cNvPr id="4576" name="Rectangle"/>
            <p:cNvSpPr/>
            <p:nvPr/>
          </p:nvSpPr>
          <p:spPr>
            <a:xfrm>
              <a:off x="0" y="0"/>
              <a:ext cx="8401050" cy="6402388"/>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pic>
          <p:nvPicPr>
            <p:cNvPr id="4577" name="image22.png" descr="image22.png"/>
            <p:cNvPicPr>
              <a:picLocks noChangeAspect="1"/>
            </p:cNvPicPr>
            <p:nvPr/>
          </p:nvPicPr>
          <p:blipFill>
            <a:blip r:embed="rId4" cstate="print"/>
            <a:stretch>
              <a:fillRect/>
            </a:stretch>
          </p:blipFill>
          <p:spPr>
            <a:xfrm>
              <a:off x="0" y="0"/>
              <a:ext cx="8401050" cy="6402388"/>
            </a:xfrm>
            <a:prstGeom prst="rect">
              <a:avLst/>
            </a:prstGeom>
            <a:ln w="12700" cap="flat">
              <a:noFill/>
              <a:miter lim="400000"/>
            </a:ln>
            <a:effectLst/>
          </p:spPr>
        </p:pic>
      </p:grpSp>
      <p:sp>
        <p:nvSpPr>
          <p:cNvPr id="4579"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580" name="AutoShape 4"/>
          <p:cNvSpPr/>
          <p:nvPr/>
        </p:nvSpPr>
        <p:spPr>
          <a:xfrm>
            <a:off x="4738689" y="9334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581"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582" name="AutoShape 6"/>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583" name="AutoShape 7"/>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584" name="Rectangle 8"/>
          <p:cNvSpPr/>
          <p:nvPr/>
        </p:nvSpPr>
        <p:spPr>
          <a:xfrm>
            <a:off x="1130306" y="777881"/>
            <a:ext cx="6823076" cy="5419726"/>
          </a:xfrm>
          <a:prstGeom prst="rect">
            <a:avLst/>
          </a:prstGeom>
          <a:gradFill>
            <a:gsLst>
              <a:gs pos="0">
                <a:srgbClr val="0B0C60"/>
              </a:gs>
              <a:gs pos="100000">
                <a:srgbClr val="05052C">
                  <a:alpha val="45998"/>
                </a:srgbClr>
              </a:gs>
            </a:gsLst>
            <a:lin ang="5400000"/>
          </a:gradFill>
          <a:ln w="12700">
            <a:miter lim="400000"/>
          </a:ln>
        </p:spPr>
        <p:txBody>
          <a:bodyPr lIns="45719" rIns="45719" anchor="ctr"/>
          <a:lstStyle/>
          <a:p>
            <a:pPr>
              <a:defRPr>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585" name="Rectangle 9"/>
          <p:cNvSpPr txBox="1"/>
          <p:nvPr/>
        </p:nvSpPr>
        <p:spPr>
          <a:xfrm>
            <a:off x="4856207" y="946150"/>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a:latin typeface="Arial" panose="020B0604020202020204" pitchFamily="34" charset="0"/>
                <a:cs typeface="Arial" panose="020B0604020202020204" pitchFamily="34" charset="0"/>
              </a:rPr>
              <a:t>2</a:t>
            </a:r>
          </a:p>
        </p:txBody>
      </p:sp>
      <p:sp>
        <p:nvSpPr>
          <p:cNvPr id="4586" name="Rectangle 10"/>
          <p:cNvSpPr txBox="1"/>
          <p:nvPr/>
        </p:nvSpPr>
        <p:spPr>
          <a:xfrm>
            <a:off x="1468481" y="3638550"/>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a:latin typeface="Arial" panose="020B0604020202020204" pitchFamily="34" charset="0"/>
                <a:cs typeface="Arial" panose="020B0604020202020204" pitchFamily="34" charset="0"/>
              </a:rPr>
              <a:t>3</a:t>
            </a:r>
          </a:p>
        </p:txBody>
      </p:sp>
      <p:sp>
        <p:nvSpPr>
          <p:cNvPr id="4587" name="Rectangle 11"/>
          <p:cNvSpPr txBox="1"/>
          <p:nvPr/>
        </p:nvSpPr>
        <p:spPr>
          <a:xfrm>
            <a:off x="1454198" y="962025"/>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a:latin typeface="Arial" panose="020B0604020202020204" pitchFamily="34" charset="0"/>
                <a:cs typeface="Arial" panose="020B0604020202020204" pitchFamily="34" charset="0"/>
              </a:rPr>
              <a:t>1</a:t>
            </a:r>
          </a:p>
        </p:txBody>
      </p:sp>
      <p:sp>
        <p:nvSpPr>
          <p:cNvPr id="4588" name="Rectangle 18"/>
          <p:cNvSpPr txBox="1"/>
          <p:nvPr/>
        </p:nvSpPr>
        <p:spPr>
          <a:xfrm>
            <a:off x="5116555" y="2154320"/>
            <a:ext cx="755126" cy="3679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a:spcBef>
                <a:spcPts val="1100"/>
              </a:spcBef>
              <a:tabLst>
                <a:tab pos="812800" algn="l"/>
                <a:tab pos="1638300" algn="l"/>
                <a:tab pos="2451100" algn="l"/>
                <a:tab pos="3276600" algn="l"/>
                <a:tab pos="4089400" algn="l"/>
                <a:tab pos="4914900" algn="l"/>
                <a:tab pos="5727700" algn="l"/>
                <a:tab pos="6553200" algn="l"/>
                <a:tab pos="7366000" algn="l"/>
                <a:tab pos="8191500" algn="l"/>
                <a:tab pos="9017000" algn="l"/>
              </a:tabLst>
              <a:defRPr sz="1800" b="1">
                <a:solidFill>
                  <a:srgbClr val="0066FF"/>
                </a:solidFill>
                <a:latin typeface="+mn-lt"/>
                <a:ea typeface="+mn-ea"/>
                <a:cs typeface="+mn-cs"/>
                <a:sym typeface="Helvetica"/>
              </a:defRPr>
            </a:lvl1pPr>
          </a:lstStyle>
          <a:p>
            <a:r>
              <a:rPr>
                <a:latin typeface="Arial" panose="020B0604020202020204" pitchFamily="34" charset="0"/>
                <a:cs typeface="Arial" panose="020B0604020202020204" pitchFamily="34" charset="0"/>
              </a:rPr>
              <a:t>AS:</a:t>
            </a:r>
          </a:p>
        </p:txBody>
      </p:sp>
      <p:sp>
        <p:nvSpPr>
          <p:cNvPr id="4589" name="Rectangle 24"/>
          <p:cNvSpPr txBox="1"/>
          <p:nvPr/>
        </p:nvSpPr>
        <p:spPr>
          <a:xfrm>
            <a:off x="1798681" y="1004888"/>
            <a:ext cx="2273215"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متى</a:t>
            </a:r>
          </a:p>
        </p:txBody>
      </p:sp>
      <p:sp>
        <p:nvSpPr>
          <p:cNvPr id="4590" name="Rectangle 25"/>
          <p:cNvSpPr txBox="1"/>
          <p:nvPr/>
        </p:nvSpPr>
        <p:spPr>
          <a:xfrm>
            <a:off x="5629323" y="1025525"/>
            <a:ext cx="1954128"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مرقس</a:t>
            </a:r>
          </a:p>
        </p:txBody>
      </p:sp>
      <p:sp>
        <p:nvSpPr>
          <p:cNvPr id="4591" name="Rectangle 26"/>
          <p:cNvSpPr txBox="1"/>
          <p:nvPr/>
        </p:nvSpPr>
        <p:spPr>
          <a:xfrm>
            <a:off x="2190799" y="3692526"/>
            <a:ext cx="1952539"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لوقا</a:t>
            </a:r>
          </a:p>
        </p:txBody>
      </p:sp>
      <p:sp>
        <p:nvSpPr>
          <p:cNvPr id="4592" name="Rectangle 27"/>
          <p:cNvSpPr txBox="1"/>
          <p:nvPr/>
        </p:nvSpPr>
        <p:spPr>
          <a:xfrm>
            <a:off x="1827235" y="1560512"/>
            <a:ext cx="2417695"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إلى اليهود</a:t>
            </a:r>
          </a:p>
        </p:txBody>
      </p:sp>
      <p:sp>
        <p:nvSpPr>
          <p:cNvPr id="4593" name="Rectangle 28"/>
          <p:cNvSpPr txBox="1"/>
          <p:nvPr/>
        </p:nvSpPr>
        <p:spPr>
          <a:xfrm>
            <a:off x="5940469" y="1570037"/>
            <a:ext cx="1684253"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الرومان</a:t>
            </a:r>
          </a:p>
        </p:txBody>
      </p:sp>
      <p:sp>
        <p:nvSpPr>
          <p:cNvPr id="4594" name="Rectangle 29"/>
          <p:cNvSpPr txBox="1"/>
          <p:nvPr/>
        </p:nvSpPr>
        <p:spPr>
          <a:xfrm>
            <a:off x="2112989" y="4237037"/>
            <a:ext cx="2074799"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اليونانيين</a:t>
            </a:r>
          </a:p>
        </p:txBody>
      </p:sp>
      <p:sp>
        <p:nvSpPr>
          <p:cNvPr id="4595" name="Rectangle 30"/>
          <p:cNvSpPr txBox="1"/>
          <p:nvPr/>
        </p:nvSpPr>
        <p:spPr>
          <a:xfrm>
            <a:off x="2465434" y="2070100"/>
            <a:ext cx="168425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كملك</a:t>
            </a:r>
          </a:p>
        </p:txBody>
      </p:sp>
      <p:sp>
        <p:nvSpPr>
          <p:cNvPr id="4596" name="Rectangle 31"/>
          <p:cNvSpPr txBox="1"/>
          <p:nvPr/>
        </p:nvSpPr>
        <p:spPr>
          <a:xfrm>
            <a:off x="5923005" y="2065338"/>
            <a:ext cx="168425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كخادم</a:t>
            </a:r>
          </a:p>
        </p:txBody>
      </p:sp>
      <p:sp>
        <p:nvSpPr>
          <p:cNvPr id="4597" name="Rectangle 32"/>
          <p:cNvSpPr txBox="1"/>
          <p:nvPr/>
        </p:nvSpPr>
        <p:spPr>
          <a:xfrm>
            <a:off x="2041549" y="4735517"/>
            <a:ext cx="2124008"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b="1">
                <a:solidFill>
                  <a:srgbClr val="0066FF"/>
                </a:solidFill>
                <a:latin typeface="+mn-lt"/>
                <a:ea typeface="+mn-ea"/>
                <a:cs typeface="+mn-cs"/>
                <a:sym typeface="Helvetica"/>
              </a:defRPr>
            </a:pPr>
            <a:r>
              <a:rPr b="0">
                <a:latin typeface="Arial" panose="020B0604020202020204" pitchFamily="34" charset="0"/>
                <a:ea typeface="MS Gothic"/>
                <a:cs typeface="Arial" panose="020B0604020202020204" pitchFamily="34" charset="0"/>
                <a:sym typeface="MS Gothic"/>
              </a:rPr>
              <a:t>الله </a:t>
            </a:r>
            <a:r>
              <a:rPr>
                <a:latin typeface="Arial" panose="020B0604020202020204" pitchFamily="34" charset="0"/>
                <a:cs typeface="Arial" panose="020B0604020202020204" pitchFamily="34" charset="0"/>
              </a:rPr>
              <a:t>/ </a:t>
            </a:r>
            <a:r>
              <a:rPr b="0">
                <a:latin typeface="Arial" panose="020B0604020202020204" pitchFamily="34" charset="0"/>
                <a:ea typeface="MS Gothic"/>
                <a:cs typeface="Arial" panose="020B0604020202020204" pitchFamily="34" charset="0"/>
                <a:sym typeface="MS Gothic"/>
              </a:rPr>
              <a:t>الإنسان</a:t>
            </a:r>
          </a:p>
        </p:txBody>
      </p:sp>
      <p:sp>
        <p:nvSpPr>
          <p:cNvPr id="4598" name="Rectangle 33"/>
          <p:cNvSpPr txBox="1"/>
          <p:nvPr/>
        </p:nvSpPr>
        <p:spPr>
          <a:xfrm>
            <a:off x="2468606" y="2574925"/>
            <a:ext cx="168425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ما قاله</a:t>
            </a:r>
          </a:p>
        </p:txBody>
      </p:sp>
      <p:sp>
        <p:nvSpPr>
          <p:cNvPr id="4599" name="Rectangle 34"/>
          <p:cNvSpPr txBox="1"/>
          <p:nvPr/>
        </p:nvSpPr>
        <p:spPr>
          <a:xfrm>
            <a:off x="5613451" y="2584450"/>
            <a:ext cx="1404849"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مافعله</a:t>
            </a:r>
          </a:p>
        </p:txBody>
      </p:sp>
      <p:sp>
        <p:nvSpPr>
          <p:cNvPr id="4600" name="Rectangle 35"/>
          <p:cNvSpPr txBox="1"/>
          <p:nvPr/>
        </p:nvSpPr>
        <p:spPr>
          <a:xfrm>
            <a:off x="1684359" y="5251450"/>
            <a:ext cx="196209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ما شعر به</a:t>
            </a:r>
          </a:p>
        </p:txBody>
      </p:sp>
      <p:sp>
        <p:nvSpPr>
          <p:cNvPr id="4601" name="Text Box 36"/>
          <p:cNvSpPr txBox="1"/>
          <p:nvPr/>
        </p:nvSpPr>
        <p:spPr>
          <a:xfrm>
            <a:off x="8787790" y="4075"/>
            <a:ext cx="148866" cy="3617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latin typeface="Comic Sans MS"/>
                <a:ea typeface="Comic Sans MS"/>
                <a:cs typeface="Comic Sans MS"/>
                <a:sym typeface="Comic Sans MS"/>
              </a:defRPr>
            </a:lvl1pPr>
          </a:lstStyle>
          <a:p>
            <a:r>
              <a:rPr>
                <a:latin typeface="Arial" panose="020B0604020202020204" pitchFamily="34" charset="0"/>
                <a:cs typeface="Arial" panose="020B0604020202020204" pitchFamily="34" charset="0"/>
              </a:rPr>
              <a:t> </a:t>
            </a:r>
          </a:p>
        </p:txBody>
      </p:sp>
      <p:grpSp>
        <p:nvGrpSpPr>
          <p:cNvPr id="4605" name="Group 37"/>
          <p:cNvGrpSpPr/>
          <p:nvPr/>
        </p:nvGrpSpPr>
        <p:grpSpPr>
          <a:xfrm>
            <a:off x="3224361" y="2218629"/>
            <a:ext cx="2554720" cy="2816478"/>
            <a:chOff x="0" y="0"/>
            <a:chExt cx="2554719" cy="2816476"/>
          </a:xfrm>
        </p:grpSpPr>
        <p:sp>
          <p:nvSpPr>
            <p:cNvPr id="4602" name="Line 38"/>
            <p:cNvSpPr/>
            <p:nvPr/>
          </p:nvSpPr>
          <p:spPr>
            <a:xfrm flipV="1">
              <a:off x="396527" y="427973"/>
              <a:ext cx="1592250" cy="1673856"/>
            </a:xfrm>
            <a:prstGeom prst="line">
              <a:avLst/>
            </a:prstGeom>
            <a:noFill/>
            <a:ln w="38160" cap="flat">
              <a:solidFill>
                <a:srgbClr val="FC0128"/>
              </a:solidFill>
              <a:prstDash val="solid"/>
              <a:miter lim="800000"/>
            </a:ln>
            <a:effectLst>
              <a:outerShdw blurRad="63500" dist="71785" dir="2700000" rotWithShape="0">
                <a:srgbClr val="000000"/>
              </a:outerShdw>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4603" name="Line 39"/>
            <p:cNvSpPr/>
            <p:nvPr/>
          </p:nvSpPr>
          <p:spPr>
            <a:xfrm flipV="1">
              <a:off x="108031" y="148092"/>
              <a:ext cx="1460893" cy="1537990"/>
            </a:xfrm>
            <a:prstGeom prst="line">
              <a:avLst/>
            </a:prstGeom>
            <a:noFill/>
            <a:ln w="38160" cap="flat">
              <a:solidFill>
                <a:srgbClr val="FC0128"/>
              </a:solidFill>
              <a:prstDash val="solid"/>
              <a:miter lim="800000"/>
            </a:ln>
            <a:effectLst>
              <a:outerShdw blurRad="63500" dist="71785" dir="2700000" rotWithShape="0">
                <a:srgbClr val="000000"/>
              </a:outerShdw>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4604" name="AutoShape 40"/>
            <p:cNvSpPr/>
            <p:nvPr/>
          </p:nvSpPr>
          <p:spPr>
            <a:xfrm rot="5400000">
              <a:off x="-130879" y="130878"/>
              <a:ext cx="2816477" cy="255472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30320" cap="flat">
              <a:solidFill>
                <a:srgbClr val="FC0128"/>
              </a:solidFill>
              <a:prstDash val="solid"/>
              <a:miter lim="800000"/>
            </a:ln>
            <a:effectLst>
              <a:outerShdw blurRad="63500" dist="81185" dir="3078031" rotWithShape="0">
                <a:srgbClr val="000000"/>
              </a:outerShdw>
            </a:effectLst>
          </p:spPr>
          <p:txBody>
            <a:bodyPr wrap="square" lIns="45719" tIns="45719" rIns="45719" bIns="45719" numCol="1" anchor="ctr">
              <a:noAutofit/>
            </a:bodyPr>
            <a:lstStyle/>
            <a:p>
              <a:pPr>
                <a:defRPr>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grpSp>
      <p:grpSp>
        <p:nvGrpSpPr>
          <p:cNvPr id="4608" name="Group 41"/>
          <p:cNvGrpSpPr/>
          <p:nvPr/>
        </p:nvGrpSpPr>
        <p:grpSpPr>
          <a:xfrm>
            <a:off x="2250397" y="2625333"/>
            <a:ext cx="4430040" cy="950393"/>
            <a:chOff x="-474581" y="1021967"/>
            <a:chExt cx="4430039" cy="950393"/>
          </a:xfrm>
        </p:grpSpPr>
        <p:sp>
          <p:nvSpPr>
            <p:cNvPr id="4606" name="Text Box 42"/>
            <p:cNvSpPr txBox="1"/>
            <p:nvPr/>
          </p:nvSpPr>
          <p:spPr>
            <a:xfrm rot="18900000">
              <a:off x="-474581" y="1508516"/>
              <a:ext cx="4430039" cy="46384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lvl1pPr algn="ctr" rtl="1">
                <a:spcBef>
                  <a:spcPts val="1300"/>
                </a:spcBef>
                <a:tabLst>
                  <a:tab pos="812800" algn="l"/>
                  <a:tab pos="1638300" algn="l"/>
                  <a:tab pos="2451100" algn="l"/>
                  <a:tab pos="3276600" algn="l"/>
                  <a:tab pos="4102100" algn="l"/>
                  <a:tab pos="4914900" algn="l"/>
                  <a:tab pos="5740400" algn="l"/>
                  <a:tab pos="6553200" algn="l"/>
                  <a:tab pos="7378700" algn="l"/>
                  <a:tab pos="8204200" algn="l"/>
                  <a:tab pos="9017000" algn="l"/>
                </a:tabLst>
                <a:defRPr>
                  <a:solidFill>
                    <a:srgbClr val="FFFFFF"/>
                  </a:solidFill>
                  <a:latin typeface="MS Gothic"/>
                  <a:ea typeface="MS Gothic"/>
                  <a:cs typeface="MS Gothic"/>
                  <a:sym typeface="MS Gothic"/>
                </a:defRPr>
              </a:lvl1pPr>
            </a:lstStyle>
            <a:p>
              <a:pPr>
                <a:defRPr>
                  <a:latin typeface="Lucida Handwriting"/>
                  <a:ea typeface="Lucida Handwriting"/>
                  <a:cs typeface="Lucida Handwriting"/>
                  <a:sym typeface="Lucida Handwriting"/>
                </a:defRPr>
              </a:pPr>
              <a:r>
                <a:rPr>
                  <a:latin typeface="Arial" panose="020B0604020202020204" pitchFamily="34" charset="0"/>
                  <a:cs typeface="Arial" panose="020B0604020202020204" pitchFamily="34" charset="0"/>
                  <a:sym typeface="MS Gothic"/>
                </a:rPr>
                <a:t>النظر معاً</a:t>
              </a:r>
            </a:p>
          </p:txBody>
        </p:sp>
        <p:sp>
          <p:nvSpPr>
            <p:cNvPr id="4607" name="Text Box 43"/>
            <p:cNvSpPr txBox="1"/>
            <p:nvPr/>
          </p:nvSpPr>
          <p:spPr>
            <a:xfrm rot="18960000">
              <a:off x="-202217" y="1021967"/>
              <a:ext cx="2910126" cy="46384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lvl1pPr algn="ctr" rtl="1">
                <a:spcBef>
                  <a:spcPts val="1300"/>
                </a:spcBef>
                <a:tabLst>
                  <a:tab pos="812800" algn="l"/>
                  <a:tab pos="1638300" algn="l"/>
                  <a:tab pos="2451100" algn="l"/>
                  <a:tab pos="3276600" algn="l"/>
                  <a:tab pos="4102100" algn="l"/>
                  <a:tab pos="4914900" algn="l"/>
                  <a:tab pos="5740400" algn="l"/>
                  <a:tab pos="6553200" algn="l"/>
                  <a:tab pos="7378700" algn="l"/>
                  <a:tab pos="8204200" algn="l"/>
                  <a:tab pos="9017000" algn="l"/>
                </a:tabLst>
                <a:defRPr>
                  <a:solidFill>
                    <a:srgbClr val="FFFFFF"/>
                  </a:solidFill>
                  <a:latin typeface="MS Gothic"/>
                  <a:ea typeface="MS Gothic"/>
                  <a:cs typeface="MS Gothic"/>
                  <a:sym typeface="MS Gothic"/>
                </a:defRPr>
              </a:lvl1pPr>
            </a:lstStyle>
            <a:p>
              <a:pPr>
                <a:defRPr>
                  <a:latin typeface="Lucida Handwriting"/>
                  <a:ea typeface="Lucida Handwriting"/>
                  <a:cs typeface="Lucida Handwriting"/>
                  <a:sym typeface="Lucida Handwriting"/>
                </a:defRPr>
              </a:pPr>
              <a:r>
                <a:rPr>
                  <a:latin typeface="Arial" panose="020B0604020202020204" pitchFamily="34" charset="0"/>
                  <a:cs typeface="Arial" panose="020B0604020202020204" pitchFamily="34" charset="0"/>
                  <a:sym typeface="MS Gothic"/>
                </a:rPr>
                <a:t>الإزائية</a:t>
              </a:r>
            </a:p>
          </p:txBody>
        </p:sp>
      </p:grpSp>
      <p:sp>
        <p:nvSpPr>
          <p:cNvPr id="4609" name="Text Box 44"/>
          <p:cNvSpPr txBox="1"/>
          <p:nvPr/>
        </p:nvSpPr>
        <p:spPr>
          <a:xfrm>
            <a:off x="3502662" y="3495678"/>
            <a:ext cx="5048565" cy="19467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AFD00"/>
                </a:solidFill>
                <a:latin typeface="Comic Sans MS"/>
                <a:ea typeface="Comic Sans MS"/>
                <a:cs typeface="Comic Sans MS"/>
                <a:sym typeface="Comic Sans MS"/>
              </a:defRPr>
            </a:pPr>
            <a:r>
              <a:rPr b="0">
                <a:latin typeface="Arial" panose="020B0604020202020204" pitchFamily="34" charset="0"/>
                <a:ea typeface="MS Gothic"/>
                <a:cs typeface="Arial" panose="020B0604020202020204" pitchFamily="34" charset="0"/>
                <a:sym typeface="MS Gothic"/>
              </a:rPr>
              <a:t>النظر </a:t>
            </a:r>
            <a:endParaRPr>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AFD00"/>
                </a:solidFill>
                <a:latin typeface="Comic Sans MS"/>
                <a:ea typeface="Comic Sans MS"/>
                <a:cs typeface="Comic Sans MS"/>
                <a:sym typeface="Comic Sans MS"/>
              </a:defRPr>
            </a:pPr>
            <a:r>
              <a:rPr b="0">
                <a:latin typeface="Arial" panose="020B0604020202020204" pitchFamily="34" charset="0"/>
                <a:ea typeface="MS Gothic"/>
                <a:cs typeface="Arial" panose="020B0604020202020204" pitchFamily="34" charset="0"/>
                <a:sym typeface="MS Gothic"/>
              </a:rPr>
              <a:t>معاً</a:t>
            </a:r>
          </a:p>
        </p:txBody>
      </p:sp>
      <p:sp>
        <p:nvSpPr>
          <p:cNvPr id="4610" name="Text Box 45"/>
          <p:cNvSpPr txBox="1"/>
          <p:nvPr/>
        </p:nvSpPr>
        <p:spPr>
          <a:xfrm>
            <a:off x="1181712" y="815978"/>
            <a:ext cx="5780444" cy="12045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lvl1pPr algn="ctr" rtl="1">
              <a:spcBef>
                <a:spcPts val="4400"/>
              </a:spcBef>
              <a:tabLst>
                <a:tab pos="812800" algn="l"/>
                <a:tab pos="1638300" algn="l"/>
                <a:tab pos="2451100" algn="l"/>
                <a:tab pos="3276600" algn="l"/>
                <a:tab pos="4102100" algn="l"/>
                <a:tab pos="4914900" algn="l"/>
                <a:tab pos="5740400" algn="l"/>
                <a:tab pos="6553200" algn="l"/>
                <a:tab pos="7378700" algn="l"/>
                <a:tab pos="8204200" algn="l"/>
                <a:tab pos="9017000" algn="l"/>
              </a:tabLst>
              <a:defRPr sz="7200">
                <a:solidFill>
                  <a:srgbClr val="FAFD00"/>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0">
                <a:latin typeface="Arial" panose="020B0604020202020204" pitchFamily="34" charset="0"/>
                <a:cs typeface="Arial" panose="020B0604020202020204" pitchFamily="34" charset="0"/>
                <a:sym typeface="MS Gothic"/>
              </a:rPr>
              <a:t>الإزائية</a:t>
            </a:r>
          </a:p>
        </p:txBody>
      </p:sp>
      <p:sp>
        <p:nvSpPr>
          <p:cNvPr id="4611" name="Text Box 48"/>
          <p:cNvSpPr txBox="1"/>
          <p:nvPr/>
        </p:nvSpPr>
        <p:spPr>
          <a:xfrm>
            <a:off x="8402509" y="6540007"/>
            <a:ext cx="212986" cy="2232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latin typeface="Comic Sans MS"/>
                <a:ea typeface="Comic Sans MS"/>
                <a:cs typeface="Comic Sans MS"/>
                <a:sym typeface="Comic Sans MS"/>
              </a:defRPr>
            </a:lvl1pPr>
          </a:lstStyle>
          <a:p>
            <a:r>
              <a:rPr>
                <a:latin typeface="Arial" panose="020B0604020202020204" pitchFamily="34" charset="0"/>
                <a:cs typeface="Arial" panose="020B0604020202020204" pitchFamily="34" charset="0"/>
              </a:rPr>
              <a:t>20</a:t>
            </a:r>
          </a:p>
        </p:txBody>
      </p:sp>
      <p:sp>
        <p:nvSpPr>
          <p:cNvPr id="4612" name="Text Box 49"/>
          <p:cNvSpPr txBox="1"/>
          <p:nvPr/>
        </p:nvSpPr>
        <p:spPr>
          <a:xfrm>
            <a:off x="8748721" y="6482487"/>
            <a:ext cx="184132" cy="30018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900"/>
              </a:spcBef>
              <a:tabLst>
                <a:tab pos="812800" algn="l"/>
                <a:tab pos="1638300" algn="l"/>
                <a:tab pos="2451100" algn="l"/>
                <a:tab pos="3276600" algn="l"/>
                <a:tab pos="4102100" algn="l"/>
                <a:tab pos="4914900" algn="l"/>
                <a:tab pos="5740400" algn="l"/>
                <a:tab pos="6553200" algn="l"/>
                <a:tab pos="7378700" algn="l"/>
                <a:tab pos="8204200" algn="l"/>
                <a:tab pos="9017000" algn="l"/>
              </a:tabLst>
              <a:defRPr sz="1400" b="1">
                <a:solidFill>
                  <a:srgbClr val="FFFFFF"/>
                </a:solidFill>
                <a:latin typeface="Comic Sans MS"/>
                <a:ea typeface="Comic Sans MS"/>
                <a:cs typeface="Comic Sans MS"/>
                <a:sym typeface="Comic Sans MS"/>
              </a:defRPr>
            </a:lvl1pPr>
          </a:lstStyle>
          <a:p>
            <a:r>
              <a:rPr>
                <a:latin typeface="Arial" panose="020B0604020202020204" pitchFamily="34" charset="0"/>
                <a:cs typeface="Arial" panose="020B0604020202020204" pitchFamily="34" charset="0"/>
              </a:rPr>
              <a:t>3</a:t>
            </a:r>
          </a:p>
        </p:txBody>
      </p:sp>
      <p:sp>
        <p:nvSpPr>
          <p:cNvPr id="4613" name="Title 51"/>
          <p:cNvSpPr txBox="1">
            <a:spLocks noGrp="1"/>
          </p:cNvSpPr>
          <p:nvPr>
            <p:ph type="title" idx="4294967295"/>
          </p:nvPr>
        </p:nvSpPr>
        <p:spPr>
          <a:xfrm>
            <a:off x="457200" y="228600"/>
            <a:ext cx="8229600" cy="609600"/>
          </a:xfrm>
          <a:prstGeom prst="rect">
            <a:avLst/>
          </a:prstGeom>
          <a:noFill/>
        </p:spPr>
        <p:txBody>
          <a:bodyPr lIns="45687" tIns="45687" rIns="45687" bIns="45687" anchor="t"/>
          <a:lstStyle>
            <a:lvl1pPr defTabSz="409288">
              <a:lnSpc>
                <a:spcPct val="93000"/>
              </a:lnSpc>
              <a:defRPr sz="2900" b="0">
                <a:solidFill>
                  <a:srgbClr val="FFEA18"/>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0">
                <a:latin typeface="Arial" panose="020B0604020202020204" pitchFamily="34" charset="0"/>
                <a:cs typeface="Arial" panose="020B0604020202020204" pitchFamily="34" charset="0"/>
                <a:sym typeface="MS Gothic"/>
              </a:rPr>
              <a:t>الكلمة غريبة الصوت</a:t>
            </a:r>
          </a:p>
        </p:txBody>
      </p:sp>
      <p:sp>
        <p:nvSpPr>
          <p:cNvPr id="4614" name="TextBox 52"/>
          <p:cNvSpPr txBox="1"/>
          <p:nvPr/>
        </p:nvSpPr>
        <p:spPr>
          <a:xfrm>
            <a:off x="8434041" y="4"/>
            <a:ext cx="49942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p>
            <a:pPr rtl="1">
              <a:defRPr b="1">
                <a:solidFill>
                  <a:srgbClr val="FFFFFF"/>
                </a:solidFill>
              </a:defRPr>
            </a:pPr>
            <a:r>
              <a:rPr>
                <a:latin typeface="Arial" panose="020B0604020202020204" pitchFamily="34" charset="0"/>
                <a:cs typeface="Arial" panose="020B0604020202020204" pitchFamily="34" charset="0"/>
              </a:rPr>
              <a:t>51</a:t>
            </a:r>
            <a:r>
              <a:rPr b="0">
                <a:latin typeface="Arial" panose="020B0604020202020204" pitchFamily="34" charset="0"/>
                <a:ea typeface="MS Gothic"/>
                <a:cs typeface="Arial" panose="020B0604020202020204" pitchFamily="34" charset="0"/>
                <a:sym typeface="MS Gothic"/>
              </a:rPr>
              <a:t>أ</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4613"/>
                                        </p:tgtEl>
                                        <p:attrNameLst>
                                          <p:attrName>style.visibility</p:attrName>
                                        </p:attrNameLst>
                                      </p:cBhvr>
                                      <p:to>
                                        <p:strVal val="visible"/>
                                      </p:to>
                                    </p:set>
                                    <p:anim calcmode="lin" valueType="num">
                                      <p:cBhvr>
                                        <p:cTn id="7" dur="500" fill="hold"/>
                                        <p:tgtEl>
                                          <p:spTgt spid="4613"/>
                                        </p:tgtEl>
                                        <p:attrNameLst>
                                          <p:attrName>ppt_w</p:attrName>
                                        </p:attrNameLst>
                                      </p:cBhvr>
                                      <p:tavLst>
                                        <p:tav tm="0">
                                          <p:val>
                                            <p:fltVal val="0"/>
                                          </p:val>
                                        </p:tav>
                                        <p:tav tm="100000">
                                          <p:val>
                                            <p:strVal val="#ppt_w"/>
                                          </p:val>
                                        </p:tav>
                                      </p:tavLst>
                                    </p:anim>
                                    <p:anim calcmode="lin" valueType="num">
                                      <p:cBhvr>
                                        <p:cTn id="8" dur="500" fill="hold"/>
                                        <p:tgtEl>
                                          <p:spTgt spid="4613"/>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2" presetClass="entr" presetSubtype="1" fill="hold" grpId="2" nodeType="afterEffect">
                                  <p:stCondLst>
                                    <p:cond delay="0"/>
                                  </p:stCondLst>
                                  <p:iterate>
                                    <p:tmAbs val="0"/>
                                  </p:iterate>
                                  <p:childTnLst>
                                    <p:set>
                                      <p:cBhvr>
                                        <p:cTn id="11" fill="hold"/>
                                        <p:tgtEl>
                                          <p:spTgt spid="4584"/>
                                        </p:tgtEl>
                                        <p:attrNameLst>
                                          <p:attrName>style.visibility</p:attrName>
                                        </p:attrNameLst>
                                      </p:cBhvr>
                                      <p:to>
                                        <p:strVal val="visible"/>
                                      </p:to>
                                    </p:set>
                                    <p:animEffect transition="in" filter="wipe(up)">
                                      <p:cBhvr>
                                        <p:cTn id="12" dur="500"/>
                                        <p:tgtEl>
                                          <p:spTgt spid="458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fill="hold" grpId="3" nodeType="clickEffect">
                                  <p:stCondLst>
                                    <p:cond delay="0"/>
                                  </p:stCondLst>
                                  <p:iterate>
                                    <p:tmAbs val="0"/>
                                  </p:iterate>
                                  <p:childTnLst>
                                    <p:set>
                                      <p:cBhvr>
                                        <p:cTn id="16" fill="hold"/>
                                        <p:tgtEl>
                                          <p:spTgt spid="4610"/>
                                        </p:tgtEl>
                                        <p:attrNameLst>
                                          <p:attrName>style.visibility</p:attrName>
                                        </p:attrNameLst>
                                      </p:cBhvr>
                                      <p:to>
                                        <p:strVal val="visible"/>
                                      </p:to>
                                    </p:set>
                                    <p:animEffect transition="in" filter="fade">
                                      <p:cBhvr>
                                        <p:cTn id="17" dur="1000"/>
                                        <p:tgtEl>
                                          <p:spTgt spid="461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fill="hold" grpId="4" nodeType="clickEffect">
                                  <p:stCondLst>
                                    <p:cond delay="0"/>
                                  </p:stCondLst>
                                  <p:iterate>
                                    <p:tmAbs val="0"/>
                                  </p:iterate>
                                  <p:childTnLst>
                                    <p:set>
                                      <p:cBhvr>
                                        <p:cTn id="21" fill="hold"/>
                                        <p:tgtEl>
                                          <p:spTgt spid="4609"/>
                                        </p:tgtEl>
                                        <p:attrNameLst>
                                          <p:attrName>style.visibility</p:attrName>
                                        </p:attrNameLst>
                                      </p:cBhvr>
                                      <p:to>
                                        <p:strVal val="visible"/>
                                      </p:to>
                                    </p:set>
                                    <p:animEffect transition="in" filter="fade">
                                      <p:cBhvr>
                                        <p:cTn id="22" dur="1000"/>
                                        <p:tgtEl>
                                          <p:spTgt spid="4609"/>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fill="hold" grpId="5" nodeType="clickEffect">
                                  <p:stCondLst>
                                    <p:cond delay="0"/>
                                  </p:stCondLst>
                                  <p:iterate>
                                    <p:tmAbs val="0"/>
                                  </p:iterate>
                                  <p:childTnLst>
                                    <p:set>
                                      <p:cBhvr>
                                        <p:cTn id="26" fill="hold"/>
                                        <p:tgtEl>
                                          <p:spTgt spid="4608"/>
                                        </p:tgtEl>
                                        <p:attrNameLst>
                                          <p:attrName>style.visibility</p:attrName>
                                        </p:attrNameLst>
                                      </p:cBhvr>
                                      <p:to>
                                        <p:strVal val="visible"/>
                                      </p:to>
                                    </p:set>
                                    <p:animEffect transition="in" filter="fade">
                                      <p:cBhvr>
                                        <p:cTn id="27" dur="1000"/>
                                        <p:tgtEl>
                                          <p:spTgt spid="46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4" grpId="2" animBg="1" advAuto="0"/>
      <p:bldP spid="4608" grpId="5" animBg="1" advAuto="0"/>
      <p:bldP spid="4609" grpId="4" animBg="1" advAuto="0"/>
      <p:bldP spid="4610" grpId="3" animBg="1" advAuto="0"/>
      <p:bldP spid="4613" grpId="1" animBg="1" advAuto="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7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6"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8"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0"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4"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96"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997" name="TextBox 3"/>
          <p:cNvSpPr txBox="1"/>
          <p:nvPr/>
        </p:nvSpPr>
        <p:spPr>
          <a:xfrm>
            <a:off x="4607495" y="500042"/>
            <a:ext cx="4501009" cy="507487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r>
              <a:t>صور كتابية مجانية</a:t>
            </a:r>
          </a:p>
        </p:txBody>
      </p:sp>
      <p:sp>
        <p:nvSpPr>
          <p:cNvPr id="5998" name="Title 1"/>
          <p:cNvSpPr txBox="1">
            <a:spLocks noGrp="1"/>
          </p:cNvSpPr>
          <p:nvPr>
            <p:ph type="title"/>
          </p:nvPr>
        </p:nvSpPr>
        <p:spPr>
          <a:xfrm>
            <a:off x="-6657" y="4393931"/>
            <a:ext cx="9144001" cy="829776"/>
          </a:xfrm>
          <a:prstGeom prst="rect">
            <a:avLst/>
          </a:prstGeom>
          <a:solidFill>
            <a:srgbClr val="FFFFFF"/>
          </a:solidFill>
        </p:spPr>
        <p:txBody>
          <a:bodyPr lIns="32888" tIns="32888" rIns="32888" bIns="32888">
            <a:normAutofit fontScale="90000"/>
          </a:bodyPr>
          <a:lstStyle>
            <a:lvl1pPr defTabSz="240983">
              <a:defRPr sz="5400" spc="-150">
                <a:solidFill>
                  <a:srgbClr val="808080"/>
                </a:solidFill>
                <a:latin typeface="+mj-lt"/>
                <a:ea typeface="+mj-ea"/>
                <a:cs typeface="+mj-cs"/>
                <a:sym typeface="Arial"/>
              </a:defRPr>
            </a:lvl1pPr>
          </a:lstStyle>
          <a:p>
            <a:r>
              <a:t>الكلمة في صور</a:t>
            </a:r>
          </a:p>
        </p:txBody>
      </p:sp>
    </p:spTree>
  </p:cSld>
  <p:clrMapOvr>
    <a:masterClrMapping/>
  </p:clrMapOvr>
  <p:transition spd="med"/>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20" name="Picture 1"/>
          <p:cNvGrpSpPr/>
          <p:nvPr/>
        </p:nvGrpSpPr>
        <p:grpSpPr>
          <a:xfrm>
            <a:off x="342900" y="231775"/>
            <a:ext cx="8401050" cy="6400800"/>
            <a:chOff x="0" y="0"/>
            <a:chExt cx="8401050" cy="6400800"/>
          </a:xfrm>
        </p:grpSpPr>
        <p:sp>
          <p:nvSpPr>
            <p:cNvPr id="4618" name="Rectangle"/>
            <p:cNvSpPr/>
            <p:nvPr/>
          </p:nvSpPr>
          <p:spPr>
            <a:xfrm>
              <a:off x="0" y="0"/>
              <a:ext cx="8401050" cy="6400800"/>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pic>
          <p:nvPicPr>
            <p:cNvPr id="4619" name="image22.png" descr="image22.png"/>
            <p:cNvPicPr>
              <a:picLocks noChangeAspect="1"/>
            </p:cNvPicPr>
            <p:nvPr/>
          </p:nvPicPr>
          <p:blipFill>
            <a:blip r:embed="rId4" cstate="print"/>
            <a:stretch>
              <a:fillRect/>
            </a:stretch>
          </p:blipFill>
          <p:spPr>
            <a:xfrm>
              <a:off x="0" y="0"/>
              <a:ext cx="8401050" cy="6400800"/>
            </a:xfrm>
            <a:prstGeom prst="rect">
              <a:avLst/>
            </a:prstGeom>
            <a:ln w="12700" cap="flat">
              <a:noFill/>
              <a:miter lim="400000"/>
            </a:ln>
            <a:effectLst/>
          </p:spPr>
        </p:pic>
      </p:grpSp>
      <p:sp>
        <p:nvSpPr>
          <p:cNvPr id="4621"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622" name="AutoShape 4"/>
          <p:cNvSpPr/>
          <p:nvPr/>
        </p:nvSpPr>
        <p:spPr>
          <a:xfrm>
            <a:off x="4725989" y="88900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623"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624" name="AutoShape 6"/>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625" name="AutoShape 7"/>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626" name="Rectangle 8"/>
          <p:cNvSpPr txBox="1"/>
          <p:nvPr/>
        </p:nvSpPr>
        <p:spPr>
          <a:xfrm>
            <a:off x="4856207" y="946150"/>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a:latin typeface="Arial" panose="020B0604020202020204" pitchFamily="34" charset="0"/>
                <a:cs typeface="Arial" panose="020B0604020202020204" pitchFamily="34" charset="0"/>
              </a:rPr>
              <a:t>2</a:t>
            </a:r>
          </a:p>
        </p:txBody>
      </p:sp>
      <p:sp>
        <p:nvSpPr>
          <p:cNvPr id="4627" name="Rectangle 9"/>
          <p:cNvSpPr txBox="1"/>
          <p:nvPr/>
        </p:nvSpPr>
        <p:spPr>
          <a:xfrm>
            <a:off x="1468481" y="3638550"/>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a:latin typeface="Arial" panose="020B0604020202020204" pitchFamily="34" charset="0"/>
                <a:cs typeface="Arial" panose="020B0604020202020204" pitchFamily="34" charset="0"/>
              </a:rPr>
              <a:t>3</a:t>
            </a:r>
          </a:p>
        </p:txBody>
      </p:sp>
      <p:sp>
        <p:nvSpPr>
          <p:cNvPr id="4628" name="Rectangle 10"/>
          <p:cNvSpPr txBox="1"/>
          <p:nvPr/>
        </p:nvSpPr>
        <p:spPr>
          <a:xfrm>
            <a:off x="4902248" y="3624262"/>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0066FF"/>
                </a:solidFill>
                <a:latin typeface="+mn-lt"/>
                <a:ea typeface="+mn-ea"/>
                <a:cs typeface="+mn-cs"/>
                <a:sym typeface="Helvetica"/>
              </a:defRPr>
            </a:lvl1pPr>
          </a:lstStyle>
          <a:p>
            <a:r>
              <a:rPr>
                <a:latin typeface="Arial" panose="020B0604020202020204" pitchFamily="34" charset="0"/>
                <a:cs typeface="Arial" panose="020B0604020202020204" pitchFamily="34" charset="0"/>
              </a:rPr>
              <a:t>4</a:t>
            </a:r>
          </a:p>
        </p:txBody>
      </p:sp>
      <p:sp>
        <p:nvSpPr>
          <p:cNvPr id="4629" name="Rectangle 11"/>
          <p:cNvSpPr txBox="1"/>
          <p:nvPr/>
        </p:nvSpPr>
        <p:spPr>
          <a:xfrm>
            <a:off x="1454198" y="962025"/>
            <a:ext cx="330115" cy="6341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a:latin typeface="Arial" panose="020B0604020202020204" pitchFamily="34" charset="0"/>
                <a:cs typeface="Arial" panose="020B0604020202020204" pitchFamily="34" charset="0"/>
              </a:rPr>
              <a:t>1</a:t>
            </a:r>
          </a:p>
        </p:txBody>
      </p:sp>
      <p:sp>
        <p:nvSpPr>
          <p:cNvPr id="4630" name="Rectangle 25"/>
          <p:cNvSpPr txBox="1"/>
          <p:nvPr/>
        </p:nvSpPr>
        <p:spPr>
          <a:xfrm>
            <a:off x="5057818" y="4325942"/>
            <a:ext cx="755126" cy="3679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a:spcBef>
                <a:spcPts val="1100"/>
              </a:spcBef>
              <a:tabLst>
                <a:tab pos="812800" algn="l"/>
                <a:tab pos="1638300" algn="l"/>
                <a:tab pos="2451100" algn="l"/>
                <a:tab pos="3276600" algn="l"/>
                <a:tab pos="4089400" algn="l"/>
                <a:tab pos="4914900" algn="l"/>
                <a:tab pos="5727700" algn="l"/>
                <a:tab pos="6553200" algn="l"/>
                <a:tab pos="7366000" algn="l"/>
                <a:tab pos="8191500" algn="l"/>
                <a:tab pos="9017000" algn="l"/>
              </a:tabLst>
              <a:defRPr sz="1800" b="1">
                <a:solidFill>
                  <a:srgbClr val="0066FF"/>
                </a:solidFill>
                <a:latin typeface="+mn-lt"/>
                <a:ea typeface="+mn-ea"/>
                <a:cs typeface="+mn-cs"/>
                <a:sym typeface="Helvetica"/>
              </a:defRPr>
            </a:lvl1pPr>
          </a:lstStyle>
          <a:p>
            <a:r>
              <a:rPr>
                <a:latin typeface="Arial" panose="020B0604020202020204" pitchFamily="34" charset="0"/>
                <a:cs typeface="Arial" panose="020B0604020202020204" pitchFamily="34" charset="0"/>
              </a:rPr>
              <a:t>TO:</a:t>
            </a:r>
          </a:p>
        </p:txBody>
      </p:sp>
      <p:sp>
        <p:nvSpPr>
          <p:cNvPr id="4631" name="Rectangle 28"/>
          <p:cNvSpPr txBox="1"/>
          <p:nvPr/>
        </p:nvSpPr>
        <p:spPr>
          <a:xfrm>
            <a:off x="1798681" y="1004893"/>
            <a:ext cx="2273215"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متى</a:t>
            </a:r>
          </a:p>
        </p:txBody>
      </p:sp>
      <p:sp>
        <p:nvSpPr>
          <p:cNvPr id="4632" name="Rectangle 29"/>
          <p:cNvSpPr txBox="1"/>
          <p:nvPr/>
        </p:nvSpPr>
        <p:spPr>
          <a:xfrm>
            <a:off x="5629323" y="1025525"/>
            <a:ext cx="1954128" cy="5830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مرقس</a:t>
            </a:r>
          </a:p>
        </p:txBody>
      </p:sp>
      <p:sp>
        <p:nvSpPr>
          <p:cNvPr id="4633" name="Rectangle 30"/>
          <p:cNvSpPr txBox="1"/>
          <p:nvPr/>
        </p:nvSpPr>
        <p:spPr>
          <a:xfrm>
            <a:off x="2190799" y="3692525"/>
            <a:ext cx="1952539" cy="5830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لوقا</a:t>
            </a:r>
          </a:p>
        </p:txBody>
      </p:sp>
      <p:sp>
        <p:nvSpPr>
          <p:cNvPr id="4634" name="Rectangle 31"/>
          <p:cNvSpPr txBox="1"/>
          <p:nvPr/>
        </p:nvSpPr>
        <p:spPr>
          <a:xfrm>
            <a:off x="5800773" y="3684589"/>
            <a:ext cx="1393740"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يوحنا</a:t>
            </a:r>
          </a:p>
        </p:txBody>
      </p:sp>
      <p:sp>
        <p:nvSpPr>
          <p:cNvPr id="4635" name="Rectangle 32"/>
          <p:cNvSpPr txBox="1"/>
          <p:nvPr/>
        </p:nvSpPr>
        <p:spPr>
          <a:xfrm>
            <a:off x="2465434" y="1560512"/>
            <a:ext cx="168425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اليهود</a:t>
            </a:r>
          </a:p>
        </p:txBody>
      </p:sp>
      <p:sp>
        <p:nvSpPr>
          <p:cNvPr id="4636" name="Rectangle 33"/>
          <p:cNvSpPr txBox="1"/>
          <p:nvPr/>
        </p:nvSpPr>
        <p:spPr>
          <a:xfrm>
            <a:off x="5940469" y="1570037"/>
            <a:ext cx="1684253"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الرومان</a:t>
            </a:r>
          </a:p>
        </p:txBody>
      </p:sp>
      <p:sp>
        <p:nvSpPr>
          <p:cNvPr id="4637" name="Rectangle 34"/>
          <p:cNvSpPr txBox="1"/>
          <p:nvPr/>
        </p:nvSpPr>
        <p:spPr>
          <a:xfrm>
            <a:off x="2255865" y="4237037"/>
            <a:ext cx="1931923"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اليونانيين</a:t>
            </a:r>
          </a:p>
        </p:txBody>
      </p:sp>
      <p:sp>
        <p:nvSpPr>
          <p:cNvPr id="4638" name="Rectangle 35"/>
          <p:cNvSpPr txBox="1"/>
          <p:nvPr/>
        </p:nvSpPr>
        <p:spPr>
          <a:xfrm>
            <a:off x="5375319" y="4241800"/>
            <a:ext cx="2611353"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الكنيسة</a:t>
            </a:r>
          </a:p>
        </p:txBody>
      </p:sp>
      <p:sp>
        <p:nvSpPr>
          <p:cNvPr id="4639" name="Rectangle 36"/>
          <p:cNvSpPr txBox="1"/>
          <p:nvPr/>
        </p:nvSpPr>
        <p:spPr>
          <a:xfrm>
            <a:off x="2465434" y="2070106"/>
            <a:ext cx="168425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كملك</a:t>
            </a:r>
          </a:p>
        </p:txBody>
      </p:sp>
      <p:sp>
        <p:nvSpPr>
          <p:cNvPr id="4640" name="Rectangle 37"/>
          <p:cNvSpPr txBox="1"/>
          <p:nvPr/>
        </p:nvSpPr>
        <p:spPr>
          <a:xfrm>
            <a:off x="5923005" y="2065338"/>
            <a:ext cx="168425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كخادم</a:t>
            </a:r>
          </a:p>
        </p:txBody>
      </p:sp>
      <p:sp>
        <p:nvSpPr>
          <p:cNvPr id="4641" name="Rectangle 38"/>
          <p:cNvSpPr txBox="1"/>
          <p:nvPr/>
        </p:nvSpPr>
        <p:spPr>
          <a:xfrm>
            <a:off x="2041549" y="4735512"/>
            <a:ext cx="2124008"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b="1">
                <a:solidFill>
                  <a:srgbClr val="FFFFFF"/>
                </a:solidFill>
                <a:effectLst>
                  <a:outerShdw blurRad="38100" dist="38100" dir="2700000" rotWithShape="0">
                    <a:srgbClr val="000000">
                      <a:alpha val="43137"/>
                    </a:srgbClr>
                  </a:outerShdw>
                </a:effectLst>
                <a:latin typeface="+mn-lt"/>
                <a:ea typeface="+mn-ea"/>
                <a:cs typeface="+mn-cs"/>
                <a:sym typeface="Helvetica"/>
              </a:defRPr>
            </a:pPr>
            <a:r>
              <a:rPr b="0">
                <a:latin typeface="Arial" panose="020B0604020202020204" pitchFamily="34" charset="0"/>
                <a:ea typeface="MS Gothic"/>
                <a:cs typeface="Arial" panose="020B0604020202020204" pitchFamily="34" charset="0"/>
                <a:sym typeface="MS Gothic"/>
              </a:rPr>
              <a:t>الله </a:t>
            </a:r>
            <a:r>
              <a:rPr>
                <a:latin typeface="Arial" panose="020B0604020202020204" pitchFamily="34" charset="0"/>
                <a:cs typeface="Arial" panose="020B0604020202020204" pitchFamily="34" charset="0"/>
              </a:rPr>
              <a:t>/ </a:t>
            </a:r>
            <a:r>
              <a:rPr b="0">
                <a:latin typeface="Arial" panose="020B0604020202020204" pitchFamily="34" charset="0"/>
                <a:ea typeface="MS Gothic"/>
                <a:cs typeface="Arial" panose="020B0604020202020204" pitchFamily="34" charset="0"/>
                <a:sym typeface="MS Gothic"/>
              </a:rPr>
              <a:t>الإنسان</a:t>
            </a:r>
          </a:p>
        </p:txBody>
      </p:sp>
      <p:sp>
        <p:nvSpPr>
          <p:cNvPr id="4642" name="Rectangle 39"/>
          <p:cNvSpPr txBox="1"/>
          <p:nvPr/>
        </p:nvSpPr>
        <p:spPr>
          <a:xfrm>
            <a:off x="5945230" y="4729164"/>
            <a:ext cx="990515"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الله</a:t>
            </a:r>
          </a:p>
        </p:txBody>
      </p:sp>
      <p:sp>
        <p:nvSpPr>
          <p:cNvPr id="4643" name="Rectangle 40"/>
          <p:cNvSpPr txBox="1"/>
          <p:nvPr/>
        </p:nvSpPr>
        <p:spPr>
          <a:xfrm>
            <a:off x="2465434" y="2574931"/>
            <a:ext cx="168425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ما قاله</a:t>
            </a:r>
          </a:p>
        </p:txBody>
      </p:sp>
      <p:sp>
        <p:nvSpPr>
          <p:cNvPr id="4644" name="Rectangle 41"/>
          <p:cNvSpPr txBox="1"/>
          <p:nvPr/>
        </p:nvSpPr>
        <p:spPr>
          <a:xfrm>
            <a:off x="5542012" y="2584456"/>
            <a:ext cx="1476287"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ما فعل</a:t>
            </a:r>
          </a:p>
        </p:txBody>
      </p:sp>
      <p:sp>
        <p:nvSpPr>
          <p:cNvPr id="4645" name="Rectangle 42"/>
          <p:cNvSpPr txBox="1"/>
          <p:nvPr/>
        </p:nvSpPr>
        <p:spPr>
          <a:xfrm>
            <a:off x="5913485" y="5256212"/>
            <a:ext cx="168425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66FF"/>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ما قصده</a:t>
            </a:r>
          </a:p>
        </p:txBody>
      </p:sp>
      <p:sp>
        <p:nvSpPr>
          <p:cNvPr id="4646" name="Rectangle 43"/>
          <p:cNvSpPr txBox="1"/>
          <p:nvPr/>
        </p:nvSpPr>
        <p:spPr>
          <a:xfrm>
            <a:off x="1684359" y="5251455"/>
            <a:ext cx="1962091" cy="44951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a:solidFill>
                  <a:srgbClr val="FFFFFF"/>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ما شعر به</a:t>
            </a:r>
          </a:p>
        </p:txBody>
      </p:sp>
      <p:sp>
        <p:nvSpPr>
          <p:cNvPr id="4647" name="AutoShape 44"/>
          <p:cNvSpPr/>
          <p:nvPr/>
        </p:nvSpPr>
        <p:spPr>
          <a:xfrm>
            <a:off x="1354140" y="3567112"/>
            <a:ext cx="3003551" cy="2487613"/>
          </a:xfrm>
          <a:prstGeom prst="roundRect">
            <a:avLst>
              <a:gd name="adj" fmla="val 16667"/>
            </a:avLst>
          </a:prstGeom>
          <a:ln w="76320">
            <a:solidFill>
              <a:srgbClr val="FC0128"/>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648" name="AutoShape 45"/>
          <p:cNvSpPr/>
          <p:nvPr/>
        </p:nvSpPr>
        <p:spPr>
          <a:xfrm>
            <a:off x="4748212" y="877893"/>
            <a:ext cx="3003551" cy="2486026"/>
          </a:xfrm>
          <a:prstGeom prst="roundRect">
            <a:avLst>
              <a:gd name="adj" fmla="val 16667"/>
            </a:avLst>
          </a:prstGeom>
          <a:ln w="76320">
            <a:solidFill>
              <a:srgbClr val="FC0128"/>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649" name="AutoShape 46"/>
          <p:cNvSpPr/>
          <p:nvPr/>
        </p:nvSpPr>
        <p:spPr>
          <a:xfrm>
            <a:off x="1365250" y="911231"/>
            <a:ext cx="3003550" cy="2487614"/>
          </a:xfrm>
          <a:prstGeom prst="roundRect">
            <a:avLst>
              <a:gd name="adj" fmla="val 16667"/>
            </a:avLst>
          </a:prstGeom>
          <a:ln w="76320">
            <a:solidFill>
              <a:srgbClr val="FC0128"/>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650" name="Line 48"/>
          <p:cNvSpPr/>
          <p:nvPr/>
        </p:nvSpPr>
        <p:spPr>
          <a:xfrm flipH="1">
            <a:off x="3900487" y="728662"/>
            <a:ext cx="407988" cy="817563"/>
          </a:xfrm>
          <a:prstGeom prst="line">
            <a:avLst/>
          </a:prstGeom>
          <a:ln w="76320">
            <a:solidFill>
              <a:srgbClr val="FFFF00"/>
            </a:solidFill>
            <a:miter/>
            <a:tailEnd type="triangle"/>
          </a:ln>
          <a:effectLst>
            <a:outerShdw blurRad="63500" dist="89605" dir="2700000" rotWithShape="0">
              <a:srgbClr val="000000"/>
            </a:outerShdw>
          </a:effectLst>
        </p:spPr>
        <p:txBody>
          <a:bodyPr lIns="45719" rIns="45719"/>
          <a:lstStyle/>
          <a:p>
            <a:endParaRPr>
              <a:latin typeface="Arial" panose="020B0604020202020204" pitchFamily="34" charset="0"/>
              <a:cs typeface="Arial" panose="020B0604020202020204" pitchFamily="34" charset="0"/>
            </a:endParaRPr>
          </a:p>
        </p:txBody>
      </p:sp>
      <p:sp>
        <p:nvSpPr>
          <p:cNvPr id="4651" name="Line 49"/>
          <p:cNvSpPr/>
          <p:nvPr/>
        </p:nvSpPr>
        <p:spPr>
          <a:xfrm flipH="1">
            <a:off x="3946524" y="728668"/>
            <a:ext cx="604840" cy="3182938"/>
          </a:xfrm>
          <a:prstGeom prst="line">
            <a:avLst/>
          </a:prstGeom>
          <a:ln w="76320">
            <a:solidFill>
              <a:srgbClr val="FFFF00"/>
            </a:solidFill>
            <a:miter/>
            <a:tailEnd type="triangle"/>
          </a:ln>
          <a:effectLst>
            <a:outerShdw blurRad="63500" dist="89605" dir="2700000" rotWithShape="0">
              <a:srgbClr val="000000"/>
            </a:outerShdw>
          </a:effectLst>
        </p:spPr>
        <p:txBody>
          <a:bodyPr lIns="45719" rIns="45719"/>
          <a:lstStyle/>
          <a:p>
            <a:endParaRPr>
              <a:latin typeface="Arial" panose="020B0604020202020204" pitchFamily="34" charset="0"/>
              <a:cs typeface="Arial" panose="020B0604020202020204" pitchFamily="34" charset="0"/>
            </a:endParaRPr>
          </a:p>
        </p:txBody>
      </p:sp>
      <p:sp>
        <p:nvSpPr>
          <p:cNvPr id="4652" name="Line 50"/>
          <p:cNvSpPr/>
          <p:nvPr/>
        </p:nvSpPr>
        <p:spPr>
          <a:xfrm>
            <a:off x="4767263" y="739779"/>
            <a:ext cx="150813" cy="806451"/>
          </a:xfrm>
          <a:prstGeom prst="line">
            <a:avLst/>
          </a:prstGeom>
          <a:ln w="76320">
            <a:solidFill>
              <a:srgbClr val="FFFF00"/>
            </a:solidFill>
            <a:miter/>
            <a:tailEnd type="triangle"/>
          </a:ln>
          <a:effectLst>
            <a:outerShdw blurRad="63500" dist="89605" dir="2700000" rotWithShape="0">
              <a:srgbClr val="000000"/>
            </a:outerShdw>
          </a:effectLst>
        </p:spPr>
        <p:txBody>
          <a:bodyPr lIns="45719" rIns="45719"/>
          <a:lstStyle/>
          <a:p>
            <a:endParaRPr>
              <a:latin typeface="Arial" panose="020B0604020202020204" pitchFamily="34" charset="0"/>
              <a:cs typeface="Arial" panose="020B0604020202020204" pitchFamily="34" charset="0"/>
            </a:endParaRPr>
          </a:p>
        </p:txBody>
      </p:sp>
      <p:sp>
        <p:nvSpPr>
          <p:cNvPr id="4653" name="Text Box 51"/>
          <p:cNvSpPr txBox="1"/>
          <p:nvPr/>
        </p:nvSpPr>
        <p:spPr>
          <a:xfrm>
            <a:off x="8787790" y="4075"/>
            <a:ext cx="148866" cy="3617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latin typeface="Comic Sans MS"/>
                <a:ea typeface="Comic Sans MS"/>
                <a:cs typeface="Comic Sans MS"/>
                <a:sym typeface="Comic Sans MS"/>
              </a:defRPr>
            </a:lvl1pPr>
          </a:lstStyle>
          <a:p>
            <a:r>
              <a:rPr>
                <a:latin typeface="Arial" panose="020B0604020202020204" pitchFamily="34" charset="0"/>
                <a:cs typeface="Arial" panose="020B0604020202020204" pitchFamily="34" charset="0"/>
              </a:rPr>
              <a:t> </a:t>
            </a:r>
          </a:p>
        </p:txBody>
      </p:sp>
      <p:sp>
        <p:nvSpPr>
          <p:cNvPr id="4654" name="Text Box 52"/>
          <p:cNvSpPr txBox="1"/>
          <p:nvPr/>
        </p:nvSpPr>
        <p:spPr>
          <a:xfrm>
            <a:off x="4896489" y="4286255"/>
            <a:ext cx="2851485" cy="64422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lvl1pPr algn="ctr" rtl="1">
              <a:spcBef>
                <a:spcPts val="9400"/>
              </a:spcBef>
              <a:tabLst>
                <a:tab pos="812800" algn="l"/>
                <a:tab pos="1638300" algn="l"/>
                <a:tab pos="2451100" algn="l"/>
                <a:tab pos="3276600" algn="l"/>
                <a:tab pos="4102100" algn="l"/>
                <a:tab pos="4914900" algn="l"/>
                <a:tab pos="5740400" algn="l"/>
                <a:tab pos="6553200" algn="l"/>
                <a:tab pos="7378700" algn="l"/>
                <a:tab pos="8204200" algn="l"/>
                <a:tab pos="9017000" algn="l"/>
              </a:tabLst>
              <a:defRPr sz="3600">
                <a:solidFill>
                  <a:srgbClr val="FFEA18"/>
                </a:solidFill>
                <a:effectLst>
                  <a:outerShdw blurRad="38100" dist="38100" dir="2700000" rotWithShape="0">
                    <a:srgbClr val="DDDDDD"/>
                  </a:outerShdw>
                </a:effectLst>
                <a:latin typeface="MS Gothic"/>
                <a:ea typeface="MS Gothic"/>
                <a:cs typeface="MS Gothic"/>
                <a:sym typeface="MS Gothic"/>
              </a:defRPr>
            </a:lvl1pPr>
          </a:lstStyle>
          <a:p>
            <a:pPr>
              <a:defRPr b="1">
                <a:latin typeface="Times New Roman"/>
                <a:ea typeface="Times New Roman"/>
                <a:cs typeface="Times New Roman"/>
                <a:sym typeface="Times New Roman"/>
              </a:defRPr>
            </a:pPr>
            <a:r>
              <a:rPr b="0">
                <a:latin typeface="Arial" panose="020B0604020202020204" pitchFamily="34" charset="0"/>
                <a:cs typeface="Arial" panose="020B0604020202020204" pitchFamily="34" charset="0"/>
                <a:sym typeface="MS Gothic"/>
              </a:rPr>
              <a:t>المجموع</a:t>
            </a:r>
          </a:p>
        </p:txBody>
      </p:sp>
      <p:sp>
        <p:nvSpPr>
          <p:cNvPr id="4655" name="Text Box 54"/>
          <p:cNvSpPr txBox="1"/>
          <p:nvPr/>
        </p:nvSpPr>
        <p:spPr>
          <a:xfrm>
            <a:off x="8402509" y="6540007"/>
            <a:ext cx="212986" cy="2232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latin typeface="Comic Sans MS"/>
                <a:ea typeface="Comic Sans MS"/>
                <a:cs typeface="Comic Sans MS"/>
                <a:sym typeface="Comic Sans MS"/>
              </a:defRPr>
            </a:lvl1pPr>
          </a:lstStyle>
          <a:p>
            <a:r>
              <a:rPr>
                <a:latin typeface="Arial" panose="020B0604020202020204" pitchFamily="34" charset="0"/>
                <a:cs typeface="Arial" panose="020B0604020202020204" pitchFamily="34" charset="0"/>
              </a:rPr>
              <a:t>21</a:t>
            </a:r>
          </a:p>
        </p:txBody>
      </p:sp>
      <p:sp>
        <p:nvSpPr>
          <p:cNvPr id="4656" name="Text Box 55"/>
          <p:cNvSpPr txBox="1"/>
          <p:nvPr/>
        </p:nvSpPr>
        <p:spPr>
          <a:xfrm>
            <a:off x="8748721" y="6485662"/>
            <a:ext cx="184132" cy="30018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900"/>
              </a:spcBef>
              <a:tabLst>
                <a:tab pos="812800" algn="l"/>
                <a:tab pos="1638300" algn="l"/>
                <a:tab pos="2451100" algn="l"/>
                <a:tab pos="3276600" algn="l"/>
                <a:tab pos="4102100" algn="l"/>
                <a:tab pos="4914900" algn="l"/>
                <a:tab pos="5740400" algn="l"/>
                <a:tab pos="6553200" algn="l"/>
                <a:tab pos="7378700" algn="l"/>
                <a:tab pos="8204200" algn="l"/>
                <a:tab pos="9017000" algn="l"/>
              </a:tabLst>
              <a:defRPr sz="1400" b="1">
                <a:solidFill>
                  <a:srgbClr val="FFFFFF"/>
                </a:solidFill>
                <a:latin typeface="Comic Sans MS"/>
                <a:ea typeface="Comic Sans MS"/>
                <a:cs typeface="Comic Sans MS"/>
                <a:sym typeface="Comic Sans MS"/>
              </a:defRPr>
            </a:lvl1pPr>
          </a:lstStyle>
          <a:p>
            <a:r>
              <a:rPr>
                <a:latin typeface="Arial" panose="020B0604020202020204" pitchFamily="34" charset="0"/>
                <a:cs typeface="Arial" panose="020B0604020202020204" pitchFamily="34" charset="0"/>
              </a:rPr>
              <a:t>1</a:t>
            </a:r>
          </a:p>
        </p:txBody>
      </p:sp>
      <p:sp>
        <p:nvSpPr>
          <p:cNvPr id="4657" name="Title 56"/>
          <p:cNvSpPr txBox="1">
            <a:spLocks noGrp="1"/>
          </p:cNvSpPr>
          <p:nvPr>
            <p:ph type="title" idx="4294967295"/>
          </p:nvPr>
        </p:nvSpPr>
        <p:spPr>
          <a:xfrm>
            <a:off x="457200" y="228600"/>
            <a:ext cx="8229600" cy="609600"/>
          </a:xfrm>
          <a:prstGeom prst="rect">
            <a:avLst/>
          </a:prstGeom>
          <a:noFill/>
        </p:spPr>
        <p:txBody>
          <a:bodyPr lIns="45687" tIns="45687" rIns="45687" bIns="45687" anchor="t"/>
          <a:lstStyle/>
          <a:p>
            <a:pPr defTabSz="409288">
              <a:lnSpc>
                <a:spcPct val="93000"/>
              </a:lnSpc>
              <a:defRPr sz="2900">
                <a:solidFill>
                  <a:srgbClr val="FAFD00"/>
                </a:solidFill>
                <a:effectLst>
                  <a:outerShdw blurRad="38100" dist="38100" dir="2700000" rotWithShape="0">
                    <a:srgbClr val="000000">
                      <a:alpha val="43137"/>
                    </a:srgbClr>
                  </a:outerShdw>
                </a:effectLst>
                <a:latin typeface="Comic Sans MS"/>
                <a:ea typeface="Comic Sans MS"/>
                <a:cs typeface="Comic Sans MS"/>
                <a:sym typeface="Comic Sans MS"/>
              </a:defRPr>
            </a:pPr>
            <a:r>
              <a:rPr b="0">
                <a:latin typeface="Arial" panose="020B0604020202020204" pitchFamily="34" charset="0"/>
                <a:ea typeface="MS Gothic"/>
                <a:cs typeface="Arial" panose="020B0604020202020204" pitchFamily="34" charset="0"/>
                <a:sym typeface="MS Gothic"/>
              </a:rPr>
              <a:t>الإزائية </a:t>
            </a:r>
            <a:r>
              <a:rPr>
                <a:latin typeface="Arial" panose="020B0604020202020204" pitchFamily="34" charset="0"/>
                <a:cs typeface="Arial" panose="020B0604020202020204" pitchFamily="34" charset="0"/>
              </a:rPr>
              <a:t>(</a:t>
            </a:r>
            <a:r>
              <a:rPr b="0">
                <a:latin typeface="Arial" panose="020B0604020202020204" pitchFamily="34" charset="0"/>
                <a:ea typeface="MS Gothic"/>
                <a:cs typeface="Arial" panose="020B0604020202020204" pitchFamily="34" charset="0"/>
                <a:sym typeface="MS Gothic"/>
              </a:rPr>
              <a:t>النظر معاً</a:t>
            </a:r>
            <a:r>
              <a:rPr>
                <a:latin typeface="Arial" panose="020B0604020202020204" pitchFamily="34" charset="0"/>
                <a:cs typeface="Arial" panose="020B0604020202020204" pitchFamily="34" charset="0"/>
              </a:rPr>
              <a:t>)</a:t>
            </a:r>
          </a:p>
        </p:txBody>
      </p:sp>
      <p:sp>
        <p:nvSpPr>
          <p:cNvPr id="4658" name="TextBox 58"/>
          <p:cNvSpPr txBox="1"/>
          <p:nvPr/>
        </p:nvSpPr>
        <p:spPr>
          <a:xfrm>
            <a:off x="8434041" y="4"/>
            <a:ext cx="49942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p>
            <a:pPr rtl="1">
              <a:defRPr b="1">
                <a:solidFill>
                  <a:srgbClr val="FFFFFF"/>
                </a:solidFill>
              </a:defRPr>
            </a:pPr>
            <a:r>
              <a:rPr>
                <a:latin typeface="Arial" panose="020B0604020202020204" pitchFamily="34" charset="0"/>
                <a:cs typeface="Arial" panose="020B0604020202020204" pitchFamily="34" charset="0"/>
              </a:rPr>
              <a:t>51</a:t>
            </a:r>
            <a:r>
              <a:rPr b="0">
                <a:latin typeface="Arial" panose="020B0604020202020204" pitchFamily="34" charset="0"/>
                <a:ea typeface="MS Gothic"/>
                <a:cs typeface="Arial" panose="020B0604020202020204" pitchFamily="34" charset="0"/>
                <a:sym typeface="MS Gothic"/>
              </a:rPr>
              <a:t>أ</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4657"/>
                                        </p:tgtEl>
                                        <p:attrNameLst>
                                          <p:attrName>style.visibility</p:attrName>
                                        </p:attrNameLst>
                                      </p:cBhvr>
                                      <p:to>
                                        <p:strVal val="visible"/>
                                      </p:to>
                                    </p:set>
                                    <p:anim calcmode="lin" valueType="num">
                                      <p:cBhvr>
                                        <p:cTn id="7" dur="500" fill="hold"/>
                                        <p:tgtEl>
                                          <p:spTgt spid="4657"/>
                                        </p:tgtEl>
                                        <p:attrNameLst>
                                          <p:attrName>ppt_w</p:attrName>
                                        </p:attrNameLst>
                                      </p:cBhvr>
                                      <p:tavLst>
                                        <p:tav tm="0">
                                          <p:val>
                                            <p:fltVal val="0"/>
                                          </p:val>
                                        </p:tav>
                                        <p:tav tm="100000">
                                          <p:val>
                                            <p:strVal val="#ppt_w"/>
                                          </p:val>
                                        </p:tav>
                                      </p:tavLst>
                                    </p:anim>
                                    <p:anim calcmode="lin" valueType="num">
                                      <p:cBhvr>
                                        <p:cTn id="8" dur="500" fill="hold"/>
                                        <p:tgtEl>
                                          <p:spTgt spid="4657"/>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2" presetClass="entr" presetSubtype="1" fill="hold" grpId="2" nodeType="afterEffect">
                                  <p:stCondLst>
                                    <p:cond delay="0"/>
                                  </p:stCondLst>
                                  <p:iterate>
                                    <p:tmAbs val="0"/>
                                  </p:iterate>
                                  <p:childTnLst>
                                    <p:set>
                                      <p:cBhvr>
                                        <p:cTn id="11" fill="hold"/>
                                        <p:tgtEl>
                                          <p:spTgt spid="4650"/>
                                        </p:tgtEl>
                                        <p:attrNameLst>
                                          <p:attrName>style.visibility</p:attrName>
                                        </p:attrNameLst>
                                      </p:cBhvr>
                                      <p:to>
                                        <p:strVal val="visible"/>
                                      </p:to>
                                    </p:set>
                                    <p:animEffect transition="in" filter="wipe(up)">
                                      <p:cBhvr>
                                        <p:cTn id="12" dur="500"/>
                                        <p:tgtEl>
                                          <p:spTgt spid="4650"/>
                                        </p:tgtEl>
                                      </p:cBhvr>
                                    </p:animEffect>
                                  </p:childTnLst>
                                </p:cTn>
                              </p:par>
                            </p:childTnLst>
                          </p:cTn>
                        </p:par>
                        <p:par>
                          <p:cTn id="13" fill="hold">
                            <p:stCondLst>
                              <p:cond delay="1000"/>
                            </p:stCondLst>
                            <p:childTnLst>
                              <p:par>
                                <p:cTn id="14" presetID="22" presetClass="entr" presetSubtype="1" fill="hold" grpId="3" nodeType="afterEffect">
                                  <p:stCondLst>
                                    <p:cond delay="0"/>
                                  </p:stCondLst>
                                  <p:iterate>
                                    <p:tmAbs val="0"/>
                                  </p:iterate>
                                  <p:childTnLst>
                                    <p:set>
                                      <p:cBhvr>
                                        <p:cTn id="15" fill="hold"/>
                                        <p:tgtEl>
                                          <p:spTgt spid="4651"/>
                                        </p:tgtEl>
                                        <p:attrNameLst>
                                          <p:attrName>style.visibility</p:attrName>
                                        </p:attrNameLst>
                                      </p:cBhvr>
                                      <p:to>
                                        <p:strVal val="visible"/>
                                      </p:to>
                                    </p:set>
                                    <p:animEffect transition="in" filter="wipe(up)">
                                      <p:cBhvr>
                                        <p:cTn id="16" dur="500"/>
                                        <p:tgtEl>
                                          <p:spTgt spid="4651"/>
                                        </p:tgtEl>
                                      </p:cBhvr>
                                    </p:animEffect>
                                  </p:childTnLst>
                                </p:cTn>
                              </p:par>
                            </p:childTnLst>
                          </p:cTn>
                        </p:par>
                        <p:par>
                          <p:cTn id="17" fill="hold">
                            <p:stCondLst>
                              <p:cond delay="1500"/>
                            </p:stCondLst>
                            <p:childTnLst>
                              <p:par>
                                <p:cTn id="18" presetID="22" presetClass="entr" presetSubtype="1" fill="hold" grpId="4" nodeType="afterEffect">
                                  <p:stCondLst>
                                    <p:cond delay="0"/>
                                  </p:stCondLst>
                                  <p:iterate>
                                    <p:tmAbs val="0"/>
                                  </p:iterate>
                                  <p:childTnLst>
                                    <p:set>
                                      <p:cBhvr>
                                        <p:cTn id="19" fill="hold"/>
                                        <p:tgtEl>
                                          <p:spTgt spid="4652"/>
                                        </p:tgtEl>
                                        <p:attrNameLst>
                                          <p:attrName>style.visibility</p:attrName>
                                        </p:attrNameLst>
                                      </p:cBhvr>
                                      <p:to>
                                        <p:strVal val="visible"/>
                                      </p:to>
                                    </p:set>
                                    <p:animEffect transition="in" filter="wipe(up)">
                                      <p:cBhvr>
                                        <p:cTn id="20" dur="500"/>
                                        <p:tgtEl>
                                          <p:spTgt spid="4652"/>
                                        </p:tgtEl>
                                      </p:cBhvr>
                                    </p:animEffect>
                                  </p:childTnLst>
                                </p:cTn>
                              </p:par>
                            </p:childTnLst>
                          </p:cTn>
                        </p:par>
                      </p:childTnLst>
                    </p:cTn>
                  </p:par>
                  <p:par>
                    <p:cTn id="21" fill="hold">
                      <p:stCondLst>
                        <p:cond delay="indefinite"/>
                      </p:stCondLst>
                      <p:childTnLst>
                        <p:par>
                          <p:cTn id="22" fill="hold">
                            <p:stCondLst>
                              <p:cond delay="0"/>
                            </p:stCondLst>
                            <p:childTnLst>
                              <p:par>
                                <p:cTn id="23" presetID="23" presetClass="entr" presetSubtype="16" fill="hold" grpId="5" nodeType="clickEffect">
                                  <p:stCondLst>
                                    <p:cond delay="0"/>
                                  </p:stCondLst>
                                  <p:iterate>
                                    <p:tmAbs val="0"/>
                                  </p:iterate>
                                  <p:childTnLst>
                                    <p:set>
                                      <p:cBhvr>
                                        <p:cTn id="24" fill="hold"/>
                                        <p:tgtEl>
                                          <p:spTgt spid="4654"/>
                                        </p:tgtEl>
                                        <p:attrNameLst>
                                          <p:attrName>style.visibility</p:attrName>
                                        </p:attrNameLst>
                                      </p:cBhvr>
                                      <p:to>
                                        <p:strVal val="visible"/>
                                      </p:to>
                                    </p:set>
                                    <p:anim calcmode="lin" valueType="num">
                                      <p:cBhvr>
                                        <p:cTn id="25" dur="500" fill="hold"/>
                                        <p:tgtEl>
                                          <p:spTgt spid="4654"/>
                                        </p:tgtEl>
                                        <p:attrNameLst>
                                          <p:attrName>ppt_w</p:attrName>
                                        </p:attrNameLst>
                                      </p:cBhvr>
                                      <p:tavLst>
                                        <p:tav tm="0">
                                          <p:val>
                                            <p:fltVal val="0"/>
                                          </p:val>
                                        </p:tav>
                                        <p:tav tm="100000">
                                          <p:val>
                                            <p:strVal val="#ppt_w"/>
                                          </p:val>
                                        </p:tav>
                                      </p:tavLst>
                                    </p:anim>
                                    <p:anim calcmode="lin" valueType="num">
                                      <p:cBhvr>
                                        <p:cTn id="26" dur="500" fill="hold"/>
                                        <p:tgtEl>
                                          <p:spTgt spid="465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50" grpId="2" animBg="1" advAuto="0"/>
      <p:bldP spid="4651" grpId="3" animBg="1" advAuto="0"/>
      <p:bldP spid="4652" grpId="4" animBg="1" advAuto="0"/>
      <p:bldP spid="4654" grpId="5" animBg="1" advAuto="0"/>
      <p:bldP spid="4657" grpId="1" animBg="1" advAuto="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00"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6001"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atin typeface="+mj-lt"/>
                <a:ea typeface="+mj-ea"/>
                <a:cs typeface="+mj-cs"/>
                <a:sym typeface="Arial"/>
              </a:defRPr>
            </a:lvl1pPr>
          </a:lstStyle>
          <a:p>
            <a:r>
              <a:rPr>
                <a:latin typeface="Arial" panose="020B0604020202020204" pitchFamily="34" charset="0"/>
                <a:cs typeface="Arial" panose="020B0604020202020204" pitchFamily="34" charset="0"/>
              </a:rPr>
              <a:t>استخدمت بإذن رسمي</a:t>
            </a:r>
          </a:p>
        </p:txBody>
      </p:sp>
      <p:sp>
        <p:nvSpPr>
          <p:cNvPr id="6002"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نظرًا لإنتاج Lumo لمواد النشر الخاصة به ، نأسف لإبلاغك بأنه لا يمكننا ترخيص صورنا لعملاء آخرين خارج </a:t>
            </a:r>
          </a:p>
          <a:p>
            <a:pPr algn="ctr">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freebibleimages.org</a:t>
            </a:r>
          </a:p>
        </p:txBody>
      </p:sp>
      <p:sp>
        <p:nvSpPr>
          <p:cNvPr id="6003"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متى</a:t>
            </a:r>
          </a:p>
        </p:txBody>
      </p:sp>
      <p:sp>
        <p:nvSpPr>
          <p:cNvPr id="6004"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0">
                <a:latin typeface="Arial" panose="020B0604020202020204" pitchFamily="34" charset="0"/>
                <a:ea typeface="ＭＳ Ｐゴシック"/>
                <a:cs typeface="Arial" panose="020B0604020202020204" pitchFamily="34" charset="0"/>
                <a:sym typeface="ＭＳ Ｐゴシック"/>
              </a:rPr>
              <a:t>هذه الصور غير مرخصة لإعادة استخدامها في الفيديو أو النشر أو الوسائط الأخرى</a:t>
            </a:r>
            <a:r>
              <a:rPr>
                <a:latin typeface="Arial" panose="020B0604020202020204" pitchFamily="34" charset="0"/>
                <a:cs typeface="Arial" panose="020B0604020202020204" pitchFamily="34" charset="0"/>
              </a:rPr>
              <a:t>. </a:t>
            </a:r>
            <a:r>
              <a:rPr b="0">
                <a:latin typeface="Arial" panose="020B0604020202020204" pitchFamily="34" charset="0"/>
                <a:ea typeface="ＭＳ Ｐゴシック"/>
                <a:cs typeface="Arial" panose="020B0604020202020204" pitchFamily="34" charset="0"/>
                <a:sym typeface="ＭＳ Ｐゴシック"/>
              </a:rPr>
              <a:t>لا يمكن إعادة توزيع الصور والملفات التي تم تنزيلها من خلال أي موقع ويب آخر غير </a:t>
            </a:r>
            <a:r>
              <a:rPr>
                <a:latin typeface="Arial" panose="020B0604020202020204" pitchFamily="34" charset="0"/>
                <a:cs typeface="Arial" panose="020B0604020202020204" pitchFamily="34" charset="0"/>
              </a:rPr>
              <a:t>freebibleimages.org </a:t>
            </a:r>
            <a:r>
              <a:rPr b="0">
                <a:latin typeface="Arial" panose="020B0604020202020204" pitchFamily="34" charset="0"/>
                <a:ea typeface="ＭＳ Ｐゴシック"/>
                <a:cs typeface="Arial" panose="020B0604020202020204" pitchFamily="34" charset="0"/>
                <a:sym typeface="ＭＳ Ｐゴシック"/>
              </a:rPr>
              <a:t>أو استخدامها في أي سياق تؤدي فيه الرسالة المصاحبة إلى تقويض الإيمان المسيحي والإنجيل</a:t>
            </a:r>
            <a:r>
              <a:rPr>
                <a:latin typeface="Arial" panose="020B0604020202020204" pitchFamily="34" charset="0"/>
                <a:cs typeface="Arial" panose="020B0604020202020204" pitchFamily="34" charset="0"/>
              </a:rPr>
              <a:t>.</a:t>
            </a:r>
          </a:p>
        </p:txBody>
      </p:sp>
      <p:sp>
        <p:nvSpPr>
          <p:cNvPr id="6005"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لا يمكن استخدام الصور إلا في العروض التقديمية التعليمية والمدونات ووسائل التواصل الاجتماعي ، وكلها يجب أن تكون مصحوبة بالإشارة إلى </a:t>
            </a:r>
          </a:p>
          <a:p>
            <a:pPr algn="ctr">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www.LumoProject.com.</a:t>
            </a:r>
          </a:p>
        </p:txBody>
      </p:sp>
      <p:grpSp>
        <p:nvGrpSpPr>
          <p:cNvPr id="6008" name="Shape 229"/>
          <p:cNvGrpSpPr/>
          <p:nvPr/>
        </p:nvGrpSpPr>
        <p:grpSpPr>
          <a:xfrm>
            <a:off x="1763688" y="5037421"/>
            <a:ext cx="2212729" cy="623827"/>
            <a:chOff x="0" y="0"/>
            <a:chExt cx="2212727" cy="623826"/>
          </a:xfrm>
        </p:grpSpPr>
        <p:sp>
          <p:nvSpPr>
            <p:cNvPr id="6006"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6007"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a:latin typeface="Arial" panose="020B0604020202020204" pitchFamily="34" charset="0"/>
                  <a:cs typeface="Arial" panose="020B0604020202020204" pitchFamily="34" charset="0"/>
                </a:rPr>
                <a:t>Picture courtesy of BBM</a:t>
              </a:r>
              <a:br>
                <a:rPr>
                  <a:latin typeface="Arial" panose="020B0604020202020204" pitchFamily="34" charset="0"/>
                  <a:cs typeface="Arial" panose="020B0604020202020204" pitchFamily="34" charset="0"/>
                </a:rPr>
              </a:br>
              <a:r>
                <a:rPr>
                  <a:latin typeface="Arial" panose="020B0604020202020204" pitchFamily="34" charset="0"/>
                  <a:cs typeface="Arial" panose="020B0604020202020204" pitchFamily="34" charset="0"/>
                </a:rPr>
                <a:t>© All Rights Reserved.</a:t>
              </a:r>
              <a:endParaRPr spc="50">
                <a:latin typeface="Arial" panose="020B0604020202020204" pitchFamily="34" charset="0"/>
                <a:cs typeface="Arial" panose="020B0604020202020204" pitchFamily="34" charset="0"/>
              </a:endParaRPr>
            </a:p>
            <a:p>
              <a:pPr algn="ctr" defTabSz="314884">
                <a:defRPr sz="1000">
                  <a:solidFill>
                    <a:srgbClr val="000000"/>
                  </a:solidFill>
                </a:defRPr>
              </a:pPr>
              <a:r>
                <a:rPr>
                  <a:latin typeface="Arial" panose="020B0604020202020204" pitchFamily="34" charset="0"/>
                  <a:cs typeface="Arial" panose="020B0604020202020204" pitchFamily="34" charset="0"/>
                </a:rPr>
                <a:t>www.bigbookmedia.com</a:t>
              </a:r>
            </a:p>
          </p:txBody>
        </p:sp>
      </p:grpSp>
      <p:pic>
        <p:nvPicPr>
          <p:cNvPr id="6009"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6010"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مرقس</a:t>
            </a:r>
          </a:p>
        </p:txBody>
      </p:sp>
      <p:sp>
        <p:nvSpPr>
          <p:cNvPr id="6011"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لوقا</a:t>
            </a:r>
          </a:p>
        </p:txBody>
      </p:sp>
      <p:sp>
        <p:nvSpPr>
          <p:cNvPr id="6012"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a:latin typeface="Arial" panose="020B0604020202020204" pitchFamily="34" charset="0"/>
                <a:cs typeface="Arial" panose="020B0604020202020204" pitchFamily="34" charset="0"/>
              </a:rPr>
              <a:t>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يوحنا</a:t>
            </a:r>
          </a:p>
        </p:txBody>
      </p:sp>
    </p:spTree>
  </p:cSld>
  <p:clrMapOvr>
    <a:masterClrMapping/>
  </p:clrMapOvr>
  <p:transition spd="med"/>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4"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a:p>
        </p:txBody>
      </p:sp>
      <p:sp>
        <p:nvSpPr>
          <p:cNvPr id="6015"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7</a:t>
            </a:r>
            <a:endParaRPr dirty="0">
              <a:solidFill>
                <a:srgbClr val="FFFFFF"/>
              </a:solidFill>
            </a:endParaRPr>
          </a:p>
        </p:txBody>
      </p:sp>
    </p:spTree>
  </p:cSld>
  <p:clrMapOvr>
    <a:masterClrMapping/>
  </p:clrMapOvr>
  <p:transition spd="med"/>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
        <p:nvSpPr>
          <p:cNvPr id="6018" name="TextBox 2"/>
          <p:cNvSpPr txBox="1"/>
          <p:nvPr/>
        </p:nvSpPr>
        <p:spPr>
          <a:xfrm>
            <a:off x="245752" y="4437112"/>
            <a:ext cx="8852597" cy="64619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52" tIns="45652" rIns="45652" bIns="45652">
            <a:spAutoFit/>
          </a:bodyPr>
          <a:lstStyle/>
          <a:p>
            <a:pPr defTabSz="913499">
              <a:defRPr sz="3600" b="1">
                <a:solidFill>
                  <a:srgbClr val="6BCBF4"/>
                </a:solidFill>
                <a:effectLst>
                  <a:outerShdw blurRad="50800" dist="88900" dir="2700000" rotWithShape="0">
                    <a:srgbClr val="000000"/>
                  </a:outerShdw>
                </a:effectLst>
              </a:defRPr>
            </a:pPr>
            <a:r>
              <a:rPr lang="ar-JO" dirty="0">
                <a:latin typeface="Arial" panose="020B0604020202020204" pitchFamily="34" charset="0"/>
                <a:cs typeface="Arial" panose="020B0604020202020204" pitchFamily="34" charset="0"/>
              </a:rPr>
              <a:t>امرأة فينيقية سورية تطلب من يسوع المساعدة</a:t>
            </a:r>
            <a:endParaRPr dirty="0">
              <a:latin typeface="Arial" panose="020B0604020202020204" pitchFamily="34" charset="0"/>
              <a:cs typeface="Arial" panose="020B0604020202020204" pitchFamily="34" charset="0"/>
            </a:endParaRPr>
          </a:p>
        </p:txBody>
      </p:sp>
      <p:pic>
        <p:nvPicPr>
          <p:cNvPr id="6019" name="Picture 2" descr="Picture 2"/>
          <p:cNvPicPr>
            <a:picLocks noChangeAspect="1"/>
          </p:cNvPicPr>
          <p:nvPr/>
        </p:nvPicPr>
        <p:blipFill>
          <a:blip r:embed="rId3" cstate="print"/>
          <a:stretch>
            <a:fillRect/>
          </a:stretch>
        </p:blipFill>
        <p:spPr>
          <a:xfrm>
            <a:off x="-1588" y="6064251"/>
            <a:ext cx="9182102" cy="866776"/>
          </a:xfrm>
          <a:prstGeom prst="rect">
            <a:avLst/>
          </a:prstGeom>
          <a:ln w="12700">
            <a:miter lim="400000"/>
          </a:ln>
        </p:spPr>
      </p:pic>
      <p:sp>
        <p:nvSpPr>
          <p:cNvPr id="6020" name="TextBox 3"/>
          <p:cNvSpPr txBox="1"/>
          <p:nvPr/>
        </p:nvSpPr>
        <p:spPr>
          <a:xfrm>
            <a:off x="245751" y="5517231"/>
            <a:ext cx="5193694" cy="58247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52" tIns="45652" rIns="45652" bIns="45652">
            <a:spAutoFit/>
          </a:bodyPr>
          <a:lstStyle/>
          <a:p>
            <a:pPr defTabSz="913499" rtl="1">
              <a:defRPr sz="3100" b="1">
                <a:solidFill>
                  <a:srgbClr val="FFFFFF"/>
                </a:solidFill>
                <a:effectLst>
                  <a:outerShdw blurRad="50800" dist="88900" dir="2700000" rotWithShape="0">
                    <a:srgbClr val="000000"/>
                  </a:outerShdw>
                </a:effectLst>
              </a:defRPr>
            </a:pPr>
            <a:r>
              <a:rPr lang="ar-JO" dirty="0">
                <a:solidFill>
                  <a:srgbClr val="FFFFFF"/>
                </a:solidFill>
                <a:latin typeface="Arial" panose="020B0604020202020204" pitchFamily="34" charset="0"/>
                <a:cs typeface="Arial" panose="020B0604020202020204" pitchFamily="34" charset="0"/>
              </a:rPr>
              <a:t>مرقس 7: 24-30</a:t>
            </a:r>
            <a:endParaRPr dirty="0">
              <a:latin typeface="Arial" panose="020B0604020202020204" pitchFamily="34" charset="0"/>
              <a:cs typeface="Arial" panose="020B0604020202020204" pitchFamily="34" charset="0"/>
            </a:endParaRPr>
          </a:p>
        </p:txBody>
      </p:sp>
      <p:grpSp>
        <p:nvGrpSpPr>
          <p:cNvPr id="12" name="Group 11">
            <a:extLst>
              <a:ext uri="{FF2B5EF4-FFF2-40B4-BE49-F238E27FC236}">
                <a16:creationId xmlns:a16="http://schemas.microsoft.com/office/drawing/2014/main" id="{09F63A17-3EA1-455E-C64D-A9DB9C49A197}"/>
              </a:ext>
            </a:extLst>
          </p:cNvPr>
          <p:cNvGrpSpPr/>
          <p:nvPr/>
        </p:nvGrpSpPr>
        <p:grpSpPr>
          <a:xfrm>
            <a:off x="245751" y="260648"/>
            <a:ext cx="3456896" cy="1551664"/>
            <a:chOff x="5508104" y="620689"/>
            <a:chExt cx="3456896" cy="1551664"/>
          </a:xfrm>
        </p:grpSpPr>
        <p:grpSp>
          <p:nvGrpSpPr>
            <p:cNvPr id="13" name="Group 12">
              <a:extLst>
                <a:ext uri="{FF2B5EF4-FFF2-40B4-BE49-F238E27FC236}">
                  <a16:creationId xmlns:a16="http://schemas.microsoft.com/office/drawing/2014/main" id="{842327B6-C583-DE07-4EAD-6199292312A6}"/>
                </a:ext>
              </a:extLst>
            </p:cNvPr>
            <p:cNvGrpSpPr/>
            <p:nvPr/>
          </p:nvGrpSpPr>
          <p:grpSpPr>
            <a:xfrm>
              <a:off x="5508104" y="620689"/>
              <a:ext cx="2660102" cy="1394677"/>
              <a:chOff x="5508104" y="620689"/>
              <a:chExt cx="2660102" cy="1394677"/>
            </a:xfrm>
          </p:grpSpPr>
          <p:pic>
            <p:nvPicPr>
              <p:cNvPr id="15" name="Picture 1" descr="22_John_Baptist_Prison_JPEG_1024.jpg">
                <a:extLst>
                  <a:ext uri="{FF2B5EF4-FFF2-40B4-BE49-F238E27FC236}">
                    <a16:creationId xmlns:a16="http://schemas.microsoft.com/office/drawing/2014/main" id="{ED21A470-C4FE-B1C7-7A23-A422261A5569}"/>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6" name="Rectangle 15">
                <a:extLst>
                  <a:ext uri="{FF2B5EF4-FFF2-40B4-BE49-F238E27FC236}">
                    <a16:creationId xmlns:a16="http://schemas.microsoft.com/office/drawing/2014/main" id="{5A880CF6-E5F5-15BE-7361-9F7B42DD4CBD}"/>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eaLnBrk="0"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14" name="TextBox 13">
              <a:extLst>
                <a:ext uri="{FF2B5EF4-FFF2-40B4-BE49-F238E27FC236}">
                  <a16:creationId xmlns:a16="http://schemas.microsoft.com/office/drawing/2014/main" id="{F34EF88A-24F0-0409-DDEE-4E2CC2A6BC7D}"/>
                </a:ext>
              </a:extLst>
            </p:cNvPr>
            <p:cNvSpPr txBox="1"/>
            <p:nvPr/>
          </p:nvSpPr>
          <p:spPr>
            <a:xfrm>
              <a:off x="6804248" y="648153"/>
              <a:ext cx="2160752" cy="1524200"/>
            </a:xfrm>
            <a:prstGeom prst="rect">
              <a:avLst/>
            </a:prstGeom>
            <a:noFill/>
          </p:spPr>
          <p:txBody>
            <a:bodyPr wrap="square" rtlCol="0">
              <a:spAutoFit/>
            </a:bodyPr>
            <a:lstStyle/>
            <a:p>
              <a:pPr marL="0" marR="0" lvl="0" indent="0" defTabSz="914400" eaLnBrk="0" fontAlgn="base" latinLnBrk="0" hangingPunct="1">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cSld>
  <p:clrMapOvr>
    <a:masterClrMapping/>
  </p:clrMapOvr>
  <p:transition spd="med"/>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2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2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9"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64" name="Picture 1"/>
          <p:cNvGrpSpPr/>
          <p:nvPr/>
        </p:nvGrpSpPr>
        <p:grpSpPr>
          <a:xfrm>
            <a:off x="344489" y="231775"/>
            <a:ext cx="8401051" cy="6402388"/>
            <a:chOff x="0" y="0"/>
            <a:chExt cx="8401050" cy="6402387"/>
          </a:xfrm>
        </p:grpSpPr>
        <p:sp>
          <p:nvSpPr>
            <p:cNvPr id="4662" name="Rectangle"/>
            <p:cNvSpPr/>
            <p:nvPr/>
          </p:nvSpPr>
          <p:spPr>
            <a:xfrm>
              <a:off x="0" y="0"/>
              <a:ext cx="8401050" cy="6402388"/>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pic>
          <p:nvPicPr>
            <p:cNvPr id="4663" name="image22.png" descr="image22.png"/>
            <p:cNvPicPr>
              <a:picLocks noChangeAspect="1"/>
            </p:cNvPicPr>
            <p:nvPr/>
          </p:nvPicPr>
          <p:blipFill>
            <a:blip r:embed="rId4" cstate="print"/>
            <a:stretch>
              <a:fillRect/>
            </a:stretch>
          </p:blipFill>
          <p:spPr>
            <a:xfrm>
              <a:off x="0" y="0"/>
              <a:ext cx="8401050" cy="6402388"/>
            </a:xfrm>
            <a:prstGeom prst="rect">
              <a:avLst/>
            </a:prstGeom>
            <a:ln w="12700" cap="flat">
              <a:noFill/>
              <a:miter lim="400000"/>
            </a:ln>
            <a:effectLst/>
          </p:spPr>
        </p:pic>
      </p:grpSp>
      <p:sp>
        <p:nvSpPr>
          <p:cNvPr id="4665"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666" name="AutoShape 4"/>
          <p:cNvSpPr/>
          <p:nvPr/>
        </p:nvSpPr>
        <p:spPr>
          <a:xfrm>
            <a:off x="4725989" y="88900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667"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668" name="AutoShape 6"/>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669" name="AutoShape 7"/>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670" name="Oval 24"/>
          <p:cNvSpPr/>
          <p:nvPr/>
        </p:nvSpPr>
        <p:spPr>
          <a:xfrm rot="2177325">
            <a:off x="1054099" y="652468"/>
            <a:ext cx="4419601" cy="4325939"/>
          </a:xfrm>
          <a:prstGeom prst="ellipse">
            <a:avLst/>
          </a:prstGeom>
          <a:solidFill>
            <a:srgbClr val="660066">
              <a:alpha val="58823"/>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grpSp>
        <p:nvGrpSpPr>
          <p:cNvPr id="4675" name="Group 8"/>
          <p:cNvGrpSpPr/>
          <p:nvPr/>
        </p:nvGrpSpPr>
        <p:grpSpPr>
          <a:xfrm>
            <a:off x="1458955" y="946156"/>
            <a:ext cx="3768641" cy="3336887"/>
            <a:chOff x="0" y="0"/>
            <a:chExt cx="3768639" cy="3336886"/>
          </a:xfrm>
        </p:grpSpPr>
        <p:sp>
          <p:nvSpPr>
            <p:cNvPr id="4671" name="Rectangle 9"/>
            <p:cNvSpPr txBox="1"/>
            <p:nvPr/>
          </p:nvSpPr>
          <p:spPr>
            <a:xfrm>
              <a:off x="3401833" y="0"/>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b="0">
                  <a:latin typeface="Arial" panose="020B0604020202020204" pitchFamily="34" charset="0"/>
                  <a:cs typeface="Arial" panose="020B0604020202020204" pitchFamily="34" charset="0"/>
                </a:rPr>
                <a:t>2</a:t>
              </a:r>
            </a:p>
          </p:txBody>
        </p:sp>
        <p:sp>
          <p:nvSpPr>
            <p:cNvPr id="4672" name="Rectangle 10"/>
            <p:cNvSpPr txBox="1"/>
            <p:nvPr/>
          </p:nvSpPr>
          <p:spPr>
            <a:xfrm>
              <a:off x="14432" y="2693463"/>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b="0">
                  <a:latin typeface="Arial" panose="020B0604020202020204" pitchFamily="34" charset="0"/>
                  <a:cs typeface="Arial" panose="020B0604020202020204" pitchFamily="34" charset="0"/>
                </a:rPr>
                <a:t>3</a:t>
              </a:r>
            </a:p>
          </p:txBody>
        </p:sp>
        <p:sp>
          <p:nvSpPr>
            <p:cNvPr id="4673" name="Rectangle 11"/>
            <p:cNvSpPr txBox="1"/>
            <p:nvPr/>
          </p:nvSpPr>
          <p:spPr>
            <a:xfrm>
              <a:off x="3448018" y="2678056"/>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b="0">
                  <a:latin typeface="Arial" panose="020B0604020202020204" pitchFamily="34" charset="0"/>
                  <a:cs typeface="Arial" panose="020B0604020202020204" pitchFamily="34" charset="0"/>
                </a:rPr>
                <a:t>4</a:t>
              </a:r>
            </a:p>
          </p:txBody>
        </p:sp>
        <p:sp>
          <p:nvSpPr>
            <p:cNvPr id="4674" name="Rectangle 12"/>
            <p:cNvSpPr txBox="1"/>
            <p:nvPr/>
          </p:nvSpPr>
          <p:spPr>
            <a:xfrm>
              <a:off x="0" y="16807"/>
              <a:ext cx="320620"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effectLst>
                    <a:outerShdw blurRad="38100" dist="38100" dir="2700000" rotWithShape="0">
                      <a:srgbClr val="000000">
                        <a:alpha val="43137"/>
                      </a:srgbClr>
                    </a:outerShdw>
                  </a:effectLst>
                  <a:latin typeface="+mn-lt"/>
                  <a:ea typeface="+mn-ea"/>
                  <a:cs typeface="+mn-cs"/>
                  <a:sym typeface="Helvetica"/>
                </a:defRPr>
              </a:lvl1pPr>
            </a:lstStyle>
            <a:p>
              <a:r>
                <a:rPr b="0">
                  <a:latin typeface="Arial" panose="020B0604020202020204" pitchFamily="34" charset="0"/>
                  <a:cs typeface="Arial" panose="020B0604020202020204" pitchFamily="34" charset="0"/>
                </a:rPr>
                <a:t>1</a:t>
              </a:r>
            </a:p>
          </p:txBody>
        </p:sp>
      </p:grpSp>
      <p:sp>
        <p:nvSpPr>
          <p:cNvPr id="4676" name="Oval 26"/>
          <p:cNvSpPr/>
          <p:nvPr/>
        </p:nvSpPr>
        <p:spPr>
          <a:xfrm rot="18711476">
            <a:off x="3041656" y="1003303"/>
            <a:ext cx="2627315" cy="3198815"/>
          </a:xfrm>
          <a:prstGeom prst="ellipse">
            <a:avLst/>
          </a:prstGeom>
          <a:solidFill>
            <a:srgbClr val="AAE2CA">
              <a:alpha val="58999"/>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grpSp>
        <p:nvGrpSpPr>
          <p:cNvPr id="4679" name="Group 36"/>
          <p:cNvGrpSpPr/>
          <p:nvPr/>
        </p:nvGrpSpPr>
        <p:grpSpPr>
          <a:xfrm>
            <a:off x="4724548" y="3203846"/>
            <a:ext cx="680753" cy="856631"/>
            <a:chOff x="162376" y="8913"/>
            <a:chExt cx="680751" cy="856630"/>
          </a:xfrm>
        </p:grpSpPr>
        <p:sp>
          <p:nvSpPr>
            <p:cNvPr id="4677" name="Isosceles Triangle 34"/>
            <p:cNvSpPr/>
            <p:nvPr/>
          </p:nvSpPr>
          <p:spPr>
            <a:xfrm rot="716083">
              <a:off x="224145" y="59441"/>
              <a:ext cx="557214" cy="655640"/>
            </a:xfrm>
            <a:prstGeom prst="triangle">
              <a:avLst/>
            </a:prstGeom>
            <a:solidFill>
              <a:srgbClr val="FF0000"/>
            </a:solidFill>
            <a:ln w="12700" cap="flat">
              <a:noFill/>
              <a:miter lim="400000"/>
            </a:ln>
            <a:effectLst/>
          </p:spPr>
          <p:txBody>
            <a:bodyPr wrap="square" lIns="45719" tIns="45719" rIns="45719" bIns="45719" numCol="1" anchor="t">
              <a:noAutofit/>
            </a:bodyPr>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678" name="Isosceles Triangle 35"/>
            <p:cNvSpPr/>
            <p:nvPr/>
          </p:nvSpPr>
          <p:spPr>
            <a:xfrm rot="5698572">
              <a:off x="324157" y="472191"/>
              <a:ext cx="228601" cy="514351"/>
            </a:xfrm>
            <a:prstGeom prst="triangle">
              <a:avLst/>
            </a:prstGeom>
            <a:solidFill>
              <a:srgbClr val="FF0000"/>
            </a:solidFill>
            <a:ln w="12700" cap="flat">
              <a:noFill/>
              <a:miter lim="400000"/>
            </a:ln>
            <a:effectLst/>
          </p:spPr>
          <p:txBody>
            <a:bodyPr wrap="square" lIns="45719" tIns="45719" rIns="45719" bIns="45719" numCol="1" anchor="t">
              <a:noAutofit/>
            </a:bodyPr>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grpSp>
      <p:sp>
        <p:nvSpPr>
          <p:cNvPr id="4680" name="Oval 25"/>
          <p:cNvSpPr/>
          <p:nvPr/>
        </p:nvSpPr>
        <p:spPr>
          <a:xfrm rot="9274204">
            <a:off x="1136650" y="2058781"/>
            <a:ext cx="4137653" cy="3849689"/>
          </a:xfrm>
          <a:prstGeom prst="ellipse">
            <a:avLst/>
          </a:prstGeom>
          <a:solidFill>
            <a:srgbClr val="008000">
              <a:alpha val="41176"/>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681" name="Rectangle 13"/>
          <p:cNvSpPr txBox="1"/>
          <p:nvPr/>
        </p:nvSpPr>
        <p:spPr>
          <a:xfrm>
            <a:off x="2328906" y="3692525"/>
            <a:ext cx="1954126" cy="5830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a:latin typeface="Arial" panose="020B0604020202020204" pitchFamily="34" charset="0"/>
                <a:cs typeface="Arial" panose="020B0604020202020204" pitchFamily="34" charset="0"/>
                <a:sym typeface="MS Gothic"/>
              </a:rPr>
              <a:t>لوقا</a:t>
            </a:r>
          </a:p>
        </p:txBody>
      </p:sp>
      <p:sp>
        <p:nvSpPr>
          <p:cNvPr id="4682" name="Rectangle 14"/>
          <p:cNvSpPr txBox="1"/>
          <p:nvPr/>
        </p:nvSpPr>
        <p:spPr>
          <a:xfrm>
            <a:off x="1798681" y="1004893"/>
            <a:ext cx="2273215"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a:latin typeface="Arial" panose="020B0604020202020204" pitchFamily="34" charset="0"/>
                <a:cs typeface="Arial" panose="020B0604020202020204" pitchFamily="34" charset="0"/>
                <a:sym typeface="MS Gothic"/>
              </a:rPr>
              <a:t>متى</a:t>
            </a:r>
          </a:p>
        </p:txBody>
      </p:sp>
      <p:sp>
        <p:nvSpPr>
          <p:cNvPr id="4683" name="Rectangle 15"/>
          <p:cNvSpPr txBox="1"/>
          <p:nvPr/>
        </p:nvSpPr>
        <p:spPr>
          <a:xfrm>
            <a:off x="5629323" y="1025525"/>
            <a:ext cx="1954128" cy="5830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a:latin typeface="Arial" panose="020B0604020202020204" pitchFamily="34" charset="0"/>
                <a:cs typeface="Arial" panose="020B0604020202020204" pitchFamily="34" charset="0"/>
                <a:sym typeface="MS Gothic"/>
              </a:rPr>
              <a:t>مرقس</a:t>
            </a:r>
          </a:p>
        </p:txBody>
      </p:sp>
      <p:sp>
        <p:nvSpPr>
          <p:cNvPr id="4684" name="Rectangle 16"/>
          <p:cNvSpPr txBox="1"/>
          <p:nvPr/>
        </p:nvSpPr>
        <p:spPr>
          <a:xfrm>
            <a:off x="5803948" y="3684594"/>
            <a:ext cx="1393740" cy="5830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a:latin typeface="Arial" panose="020B0604020202020204" pitchFamily="34" charset="0"/>
                <a:cs typeface="Arial" panose="020B0604020202020204" pitchFamily="34" charset="0"/>
                <a:sym typeface="MS Gothic"/>
              </a:rPr>
              <a:t>يوحنا</a:t>
            </a:r>
          </a:p>
        </p:txBody>
      </p:sp>
      <p:sp>
        <p:nvSpPr>
          <p:cNvPr id="4685" name="Text Box 17"/>
          <p:cNvSpPr txBox="1"/>
          <p:nvPr/>
        </p:nvSpPr>
        <p:spPr>
          <a:xfrm>
            <a:off x="8787790" y="4075"/>
            <a:ext cx="148866" cy="3617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effectLst>
                  <a:outerShdw blurRad="38100" dist="38100" dir="2700000" rotWithShape="0">
                    <a:srgbClr val="000000">
                      <a:alpha val="43137"/>
                    </a:srgbClr>
                  </a:outerShdw>
                </a:effectLst>
                <a:latin typeface="Comic Sans MS"/>
                <a:ea typeface="Comic Sans MS"/>
                <a:cs typeface="Comic Sans MS"/>
                <a:sym typeface="Comic Sans MS"/>
              </a:defRPr>
            </a:lvl1pPr>
          </a:lstStyle>
          <a:p>
            <a:r>
              <a:rPr>
                <a:latin typeface="Arial" panose="020B0604020202020204" pitchFamily="34" charset="0"/>
                <a:cs typeface="Arial" panose="020B0604020202020204" pitchFamily="34" charset="0"/>
              </a:rPr>
              <a:t> </a:t>
            </a:r>
          </a:p>
        </p:txBody>
      </p:sp>
      <p:sp>
        <p:nvSpPr>
          <p:cNvPr id="4686" name="Text Box 19"/>
          <p:cNvSpPr txBox="1"/>
          <p:nvPr/>
        </p:nvSpPr>
        <p:spPr>
          <a:xfrm>
            <a:off x="8400920" y="6540003"/>
            <a:ext cx="212986" cy="2232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effectLst>
                  <a:outerShdw blurRad="38100" dist="38100" dir="2700000" rotWithShape="0">
                    <a:srgbClr val="000000">
                      <a:alpha val="43137"/>
                    </a:srgbClr>
                  </a:outerShdw>
                </a:effectLst>
                <a:latin typeface="Comic Sans MS"/>
                <a:ea typeface="Comic Sans MS"/>
                <a:cs typeface="Comic Sans MS"/>
                <a:sym typeface="Comic Sans MS"/>
              </a:defRPr>
            </a:lvl1pPr>
          </a:lstStyle>
          <a:p>
            <a:r>
              <a:rPr b="0">
                <a:latin typeface="Arial" panose="020B0604020202020204" pitchFamily="34" charset="0"/>
                <a:cs typeface="Arial" panose="020B0604020202020204" pitchFamily="34" charset="0"/>
              </a:rPr>
              <a:t>16</a:t>
            </a:r>
          </a:p>
        </p:txBody>
      </p:sp>
      <p:sp>
        <p:nvSpPr>
          <p:cNvPr id="4687" name="Title 23"/>
          <p:cNvSpPr txBox="1">
            <a:spLocks noGrp="1"/>
          </p:cNvSpPr>
          <p:nvPr>
            <p:ph type="title" idx="4294967295"/>
          </p:nvPr>
        </p:nvSpPr>
        <p:spPr>
          <a:xfrm>
            <a:off x="457200" y="152400"/>
            <a:ext cx="8229600" cy="609600"/>
          </a:xfrm>
          <a:prstGeom prst="rect">
            <a:avLst/>
          </a:prstGeom>
          <a:noFill/>
        </p:spPr>
        <p:txBody>
          <a:bodyPr lIns="45687" tIns="45687" rIns="45687" bIns="45687" anchor="t"/>
          <a:lstStyle>
            <a:lvl1pPr defTabSz="409288">
              <a:lnSpc>
                <a:spcPct val="93000"/>
              </a:lnSpc>
              <a:defRPr sz="2900" b="0">
                <a:solidFill>
                  <a:srgbClr val="FFEA18"/>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Comic Sans MS"/>
                <a:ea typeface="Comic Sans MS"/>
                <a:cs typeface="Comic Sans MS"/>
                <a:sym typeface="Comic Sans MS"/>
              </a:defRPr>
            </a:pPr>
            <a:r>
              <a:rPr>
                <a:latin typeface="Arial" panose="020B0604020202020204" pitchFamily="34" charset="0"/>
                <a:cs typeface="Arial" panose="020B0604020202020204" pitchFamily="34" charset="0"/>
                <a:sym typeface="MS Gothic"/>
              </a:rPr>
              <a:t>التداخل بين الأناجيل</a:t>
            </a:r>
          </a:p>
        </p:txBody>
      </p:sp>
      <p:sp>
        <p:nvSpPr>
          <p:cNvPr id="4688" name="Oval 27"/>
          <p:cNvSpPr/>
          <p:nvPr/>
        </p:nvSpPr>
        <p:spPr>
          <a:xfrm rot="18597338">
            <a:off x="5018528" y="2752732"/>
            <a:ext cx="3013357" cy="4243389"/>
          </a:xfrm>
          <a:prstGeom prst="ellipse">
            <a:avLst/>
          </a:prstGeom>
          <a:solidFill>
            <a:srgbClr val="000000">
              <a:alpha val="54900"/>
            </a:srgbClr>
          </a:solidFill>
          <a:ln w="76200">
            <a:solidFill>
              <a:srgbClr val="FFFFFF"/>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689" name="Rectangle 16"/>
          <p:cNvSpPr txBox="1"/>
          <p:nvPr/>
        </p:nvSpPr>
        <p:spPr>
          <a:xfrm>
            <a:off x="5832518" y="4954587"/>
            <a:ext cx="2050964" cy="13196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a:latin typeface="Arial" panose="020B0604020202020204" pitchFamily="34" charset="0"/>
                <a:cs typeface="Arial" panose="020B0604020202020204" pitchFamily="34" charset="0"/>
              </a:rPr>
              <a:t>92%</a:t>
            </a:r>
            <a:endParaRPr>
              <a:solidFill>
                <a:srgbClr val="000000"/>
              </a:solidFill>
              <a:latin typeface="Arial" panose="020B0604020202020204" pitchFamily="34" charset="0"/>
              <a:ea typeface="Times New Roman"/>
              <a:cs typeface="Arial" panose="020B0604020202020204" pitchFamily="34" charset="0"/>
              <a:sym typeface="Times New Roman"/>
            </a:endParaRPr>
          </a:p>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a:latin typeface="Arial" panose="020B0604020202020204" pitchFamily="34" charset="0"/>
                <a:ea typeface="MS Gothic"/>
                <a:cs typeface="Arial" panose="020B0604020202020204" pitchFamily="34" charset="0"/>
                <a:sym typeface="MS Gothic"/>
              </a:rPr>
              <a:t>فريد</a:t>
            </a:r>
          </a:p>
        </p:txBody>
      </p:sp>
      <p:sp>
        <p:nvSpPr>
          <p:cNvPr id="4690" name="Rectangle 16"/>
          <p:cNvSpPr txBox="1"/>
          <p:nvPr/>
        </p:nvSpPr>
        <p:spPr>
          <a:xfrm>
            <a:off x="1412918" y="2868619"/>
            <a:ext cx="2812964" cy="5110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2800">
                <a:solidFill>
                  <a:srgbClr val="FCE20C"/>
                </a:solidFill>
                <a:effectLst>
                  <a:outerShdw blurRad="38100" dist="38100" dir="2700000" rotWithShape="0">
                    <a:srgbClr val="000000">
                      <a:alpha val="43137"/>
                    </a:srgbClr>
                  </a:outerShdw>
                </a:effectLst>
                <a:latin typeface="MS Gothic"/>
                <a:ea typeface="MS Gothic"/>
                <a:cs typeface="MS Gothic"/>
                <a:sym typeface="MS Gothic"/>
              </a:defRPr>
            </a:lvl1pPr>
          </a:lstStyle>
          <a:p>
            <a:pPr>
              <a:defRPr b="1">
                <a:latin typeface="+mn-lt"/>
                <a:ea typeface="+mn-ea"/>
                <a:cs typeface="+mn-cs"/>
                <a:sym typeface="Helvetica"/>
              </a:defRPr>
            </a:pPr>
            <a:r>
              <a:rPr>
                <a:latin typeface="Arial" panose="020B0604020202020204" pitchFamily="34" charset="0"/>
                <a:cs typeface="Arial" panose="020B0604020202020204" pitchFamily="34" charset="0"/>
                <a:sym typeface="MS Gothic"/>
              </a:rPr>
              <a:t>سجل نسب الميلاد</a:t>
            </a:r>
          </a:p>
        </p:txBody>
      </p:sp>
      <p:sp>
        <p:nvSpPr>
          <p:cNvPr id="4691" name="Rectangle 16"/>
          <p:cNvSpPr txBox="1"/>
          <p:nvPr/>
        </p:nvSpPr>
        <p:spPr>
          <a:xfrm>
            <a:off x="5256260" y="2971800"/>
            <a:ext cx="2322423" cy="9419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28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a:latin typeface="Arial" panose="020B0604020202020204" pitchFamily="34" charset="0"/>
                <a:ea typeface="MS Gothic"/>
                <a:cs typeface="Arial" panose="020B0604020202020204" pitchFamily="34" charset="0"/>
                <a:sym typeface="MS Gothic"/>
              </a:rPr>
              <a:t>إطعام الخمسة آلاف</a:t>
            </a:r>
            <a:br>
              <a:rPr>
                <a:latin typeface="Arial" panose="020B0604020202020204" pitchFamily="34" charset="0"/>
                <a:ea typeface="MS Gothic"/>
                <a:cs typeface="Arial" panose="020B0604020202020204" pitchFamily="34" charset="0"/>
                <a:sym typeface="MS Gothic"/>
              </a:rPr>
            </a:br>
            <a:r>
              <a:rPr>
                <a:latin typeface="Arial" panose="020B0604020202020204" pitchFamily="34" charset="0"/>
                <a:ea typeface="MS Gothic"/>
                <a:cs typeface="Arial" panose="020B0604020202020204" pitchFamily="34" charset="0"/>
                <a:sym typeface="MS Gothic"/>
              </a:rPr>
              <a:t>الآلام</a:t>
            </a:r>
          </a:p>
        </p:txBody>
      </p:sp>
      <p:sp>
        <p:nvSpPr>
          <p:cNvPr id="4692" name="Rectangle 16"/>
          <p:cNvSpPr txBox="1"/>
          <p:nvPr/>
        </p:nvSpPr>
        <p:spPr>
          <a:xfrm>
            <a:off x="2898806" y="2057400"/>
            <a:ext cx="2165276" cy="9419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28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dirty="0" err="1">
                <a:latin typeface="Arial" panose="020B0604020202020204" pitchFamily="34" charset="0"/>
                <a:ea typeface="MS Gothic"/>
                <a:cs typeface="Arial" panose="020B0604020202020204" pitchFamily="34" charset="0"/>
                <a:sym typeface="MS Gothic"/>
              </a:rPr>
              <a:t>المعمودية</a:t>
            </a:r>
            <a:br>
              <a:rPr dirty="0">
                <a:latin typeface="Arial" panose="020B0604020202020204" pitchFamily="34" charset="0"/>
                <a:ea typeface="MS Gothic"/>
                <a:cs typeface="Arial" panose="020B0604020202020204" pitchFamily="34" charset="0"/>
                <a:sym typeface="MS Gothic"/>
              </a:rPr>
            </a:br>
            <a:r>
              <a:rPr dirty="0" err="1">
                <a:latin typeface="Arial" panose="020B0604020202020204" pitchFamily="34" charset="0"/>
                <a:ea typeface="MS Gothic"/>
                <a:cs typeface="Arial" panose="020B0604020202020204" pitchFamily="34" charset="0"/>
                <a:sym typeface="MS Gothic"/>
              </a:rPr>
              <a:t>عشاء</a:t>
            </a:r>
            <a:r>
              <a:rPr dirty="0">
                <a:latin typeface="Arial" panose="020B0604020202020204" pitchFamily="34" charset="0"/>
                <a:ea typeface="MS Gothic"/>
                <a:cs typeface="Arial" panose="020B0604020202020204" pitchFamily="34" charset="0"/>
                <a:sym typeface="MS Gothic"/>
              </a:rPr>
              <a:t> </a:t>
            </a:r>
            <a:r>
              <a:rPr dirty="0" err="1">
                <a:latin typeface="Arial" panose="020B0604020202020204" pitchFamily="34" charset="0"/>
                <a:ea typeface="MS Gothic"/>
                <a:cs typeface="Arial" panose="020B0604020202020204" pitchFamily="34" charset="0"/>
                <a:sym typeface="MS Gothic"/>
              </a:rPr>
              <a:t>الرب</a:t>
            </a:r>
            <a:endParaRPr dirty="0">
              <a:latin typeface="Arial" panose="020B0604020202020204" pitchFamily="34" charset="0"/>
              <a:ea typeface="MS Gothic"/>
              <a:cs typeface="Arial" panose="020B0604020202020204" pitchFamily="34" charset="0"/>
              <a:sym typeface="MS Gothic"/>
            </a:endParaRPr>
          </a:p>
        </p:txBody>
      </p:sp>
      <p:sp>
        <p:nvSpPr>
          <p:cNvPr id="4693" name="Rectangle 16"/>
          <p:cNvSpPr txBox="1"/>
          <p:nvPr/>
        </p:nvSpPr>
        <p:spPr>
          <a:xfrm>
            <a:off x="5984918" y="1524006"/>
            <a:ext cx="2050964" cy="131969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p>
            <a:pPr>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a:latin typeface="Arial" panose="020B0604020202020204" pitchFamily="34" charset="0"/>
                <a:cs typeface="Arial" panose="020B0604020202020204" pitchFamily="34" charset="0"/>
              </a:rPr>
              <a:t>7%</a:t>
            </a:r>
            <a:endParaRPr>
              <a:solidFill>
                <a:srgbClr val="000000"/>
              </a:solidFill>
              <a:latin typeface="Arial" panose="020B0604020202020204" pitchFamily="34" charset="0"/>
              <a:ea typeface="Times New Roman"/>
              <a:cs typeface="Arial" panose="020B0604020202020204" pitchFamily="34" charset="0"/>
              <a:sym typeface="Times New Roman"/>
            </a:endParaRPr>
          </a:p>
          <a:p>
            <a: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b="1">
                <a:solidFill>
                  <a:srgbClr val="FCE20C"/>
                </a:solidFill>
                <a:effectLst>
                  <a:outerShdw blurRad="38100" dist="38100" dir="2700000" rotWithShape="0">
                    <a:srgbClr val="000000">
                      <a:alpha val="43137"/>
                    </a:srgbClr>
                  </a:outerShdw>
                </a:effectLst>
                <a:latin typeface="+mn-lt"/>
                <a:ea typeface="+mn-ea"/>
                <a:cs typeface="+mn-cs"/>
                <a:sym typeface="Helvetica"/>
              </a:defRPr>
            </a:pPr>
            <a:r>
              <a:rPr>
                <a:latin typeface="Arial" panose="020B0604020202020204" pitchFamily="34" charset="0"/>
                <a:ea typeface="MS Gothic"/>
                <a:cs typeface="Arial" panose="020B0604020202020204" pitchFamily="34" charset="0"/>
                <a:sym typeface="MS Gothic"/>
              </a:rPr>
              <a:t>فريد</a:t>
            </a:r>
          </a:p>
        </p:txBody>
      </p:sp>
      <p:sp>
        <p:nvSpPr>
          <p:cNvPr id="4694" name="Left Arrow 37"/>
          <p:cNvSpPr/>
          <p:nvPr/>
        </p:nvSpPr>
        <p:spPr>
          <a:xfrm rot="20284332">
            <a:off x="4991100" y="3441700"/>
            <a:ext cx="533400" cy="304800"/>
          </a:xfrm>
          <a:prstGeom prst="leftArrow">
            <a:avLst>
              <a:gd name="adj1" fmla="val 50000"/>
              <a:gd name="adj2" fmla="val 49997"/>
            </a:avLst>
          </a:prstGeom>
          <a:solidFill>
            <a:srgbClr val="00B8FF"/>
          </a:solidFill>
          <a:ln>
            <a:solidFill>
              <a:srgbClr val="000000"/>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695" name="Left Arrow 38"/>
          <p:cNvSpPr/>
          <p:nvPr/>
        </p:nvSpPr>
        <p:spPr>
          <a:xfrm rot="20284332">
            <a:off x="5524500" y="2070100"/>
            <a:ext cx="533400" cy="304800"/>
          </a:xfrm>
          <a:prstGeom prst="leftArrow">
            <a:avLst>
              <a:gd name="adj1" fmla="val 50000"/>
              <a:gd name="adj2" fmla="val 49997"/>
            </a:avLst>
          </a:prstGeom>
          <a:solidFill>
            <a:srgbClr val="00B8FF"/>
          </a:solidFill>
          <a:ln>
            <a:solidFill>
              <a:srgbClr val="000000"/>
            </a:solidFill>
          </a:ln>
        </p:spPr>
        <p:txBody>
          <a:bodyPr lIns="45719" rIns="45719"/>
          <a:lstStyle/>
          <a:p>
            <a:pPr defTabSz="456880">
              <a:lnSpc>
                <a:spcPct val="93000"/>
              </a:lnSpc>
              <a:defRPr>
                <a:solidFill>
                  <a:srgbClr val="FFFFFF"/>
                </a:solidFill>
                <a:effectLst>
                  <a:outerShdw blurRad="38100" dist="38100" dir="2700000" rotWithShape="0">
                    <a:srgbClr val="000000">
                      <a:alpha val="43137"/>
                    </a:srgbClr>
                  </a:outerShdw>
                </a:effectLst>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696" name="TextBox 36"/>
          <p:cNvSpPr txBox="1"/>
          <p:nvPr/>
        </p:nvSpPr>
        <p:spPr>
          <a:xfrm>
            <a:off x="8434042" y="4"/>
            <a:ext cx="638086" cy="47327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p>
            <a:pPr rtl="1">
              <a:defRPr b="1">
                <a:solidFill>
                  <a:srgbClr val="FFFFFF"/>
                </a:solidFill>
              </a:defRPr>
            </a:pPr>
            <a:r>
              <a:rPr>
                <a:latin typeface="Arial" panose="020B0604020202020204" pitchFamily="34" charset="0"/>
                <a:cs typeface="Arial" panose="020B0604020202020204" pitchFamily="34" charset="0"/>
              </a:rPr>
              <a:t>51</a:t>
            </a:r>
            <a:r>
              <a:rPr>
                <a:latin typeface="Arial" panose="020B0604020202020204" pitchFamily="34" charset="0"/>
                <a:ea typeface="MS Gothic"/>
                <a:cs typeface="Arial" panose="020B0604020202020204" pitchFamily="34" charset="0"/>
                <a:sym typeface="MS Gothic"/>
              </a:rPr>
              <a:t>ب</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1" nodeType="afterEffect">
                                  <p:stCondLst>
                                    <p:cond delay="0"/>
                                  </p:stCondLst>
                                  <p:iterate>
                                    <p:tmAbs val="0"/>
                                  </p:iterate>
                                  <p:childTnLst>
                                    <p:set>
                                      <p:cBhvr>
                                        <p:cTn id="6" fill="hold"/>
                                        <p:tgtEl>
                                          <p:spTgt spid="4687"/>
                                        </p:tgtEl>
                                        <p:attrNameLst>
                                          <p:attrName>style.visibility</p:attrName>
                                        </p:attrNameLst>
                                      </p:cBhvr>
                                      <p:to>
                                        <p:strVal val="visible"/>
                                      </p:to>
                                    </p:set>
                                    <p:animEffect transition="in" filter="fade">
                                      <p:cBhvr>
                                        <p:cTn id="7" dur="500"/>
                                        <p:tgtEl>
                                          <p:spTgt spid="4687"/>
                                        </p:tgtEl>
                                      </p:cBhvr>
                                    </p:animEffect>
                                  </p:childTnLst>
                                </p:cTn>
                              </p:par>
                            </p:childTnLst>
                          </p:cTn>
                        </p:par>
                      </p:childTnLst>
                    </p:cTn>
                  </p:par>
                  <p:par>
                    <p:cTn id="8" fill="hold">
                      <p:stCondLst>
                        <p:cond delay="indefinite"/>
                      </p:stCondLst>
                      <p:childTnLst>
                        <p:par>
                          <p:cTn id="9" fill="hold">
                            <p:stCondLst>
                              <p:cond delay="0"/>
                            </p:stCondLst>
                            <p:childTnLst>
                              <p:par>
                                <p:cTn id="10" presetID="15" presetClass="entr" presetSubtype="0" fill="hold" grpId="2" nodeType="clickEffect">
                                  <p:stCondLst>
                                    <p:cond delay="0"/>
                                  </p:stCondLst>
                                  <p:iterate>
                                    <p:tmAbs val="0"/>
                                  </p:iterate>
                                  <p:childTnLst>
                                    <p:set>
                                      <p:cBhvr>
                                        <p:cTn id="11" fill="hold"/>
                                        <p:tgtEl>
                                          <p:spTgt spid="4670"/>
                                        </p:tgtEl>
                                        <p:attrNameLst>
                                          <p:attrName>style.visibility</p:attrName>
                                        </p:attrNameLst>
                                      </p:cBhvr>
                                      <p:to>
                                        <p:strVal val="visible"/>
                                      </p:to>
                                    </p:set>
                                    <p:anim calcmode="lin" valueType="num">
                                      <p:cBhvr>
                                        <p:cTn id="12" dur="500" fill="hold"/>
                                        <p:tgtEl>
                                          <p:spTgt spid="4670"/>
                                        </p:tgtEl>
                                        <p:attrNameLst>
                                          <p:attrName>ppt_w</p:attrName>
                                        </p:attrNameLst>
                                      </p:cBhvr>
                                      <p:tavLst>
                                        <p:tav tm="0">
                                          <p:val>
                                            <p:fltVal val="0"/>
                                          </p:val>
                                        </p:tav>
                                        <p:tav tm="100000">
                                          <p:val>
                                            <p:strVal val="#ppt_w"/>
                                          </p:val>
                                        </p:tav>
                                      </p:tavLst>
                                    </p:anim>
                                    <p:anim calcmode="lin" valueType="num">
                                      <p:cBhvr>
                                        <p:cTn id="13" dur="500" fill="hold"/>
                                        <p:tgtEl>
                                          <p:spTgt spid="4670"/>
                                        </p:tgtEl>
                                        <p:attrNameLst>
                                          <p:attrName>ppt_h</p:attrName>
                                        </p:attrNameLst>
                                      </p:cBhvr>
                                      <p:tavLst>
                                        <p:tav tm="0">
                                          <p:val>
                                            <p:fltVal val="0"/>
                                          </p:val>
                                        </p:tav>
                                        <p:tav tm="100000">
                                          <p:val>
                                            <p:strVal val="#ppt_h"/>
                                          </p:val>
                                        </p:tav>
                                      </p:tavLst>
                                    </p:anim>
                                    <p:anim calcmode="lin" valueType="num">
                                      <p:cBhvr>
                                        <p:cTn id="14" dur="500" fill="hold"/>
                                        <p:tgtEl>
                                          <p:spTgt spid="4670"/>
                                        </p:tgtEl>
                                        <p:attrNameLst>
                                          <p:attrName>ppt_x</p:attrName>
                                        </p:attrNameLst>
                                      </p:cBhvr>
                                      <p:tavLst>
                                        <p:tav tm="0" fmla="#ppt_x+(cos(-2*pi*(1-$))*-#ppt_x-sin(-2*pi*(1-$))*(1-#ppt_y))*(1-$)">
                                          <p:val>
                                            <p:fltVal val="0"/>
                                          </p:val>
                                        </p:tav>
                                        <p:tav tm="100000">
                                          <p:val>
                                            <p:fltVal val="1"/>
                                          </p:val>
                                        </p:tav>
                                      </p:tavLst>
                                    </p:anim>
                                    <p:anim calcmode="lin" valueType="num">
                                      <p:cBhvr>
                                        <p:cTn id="15" dur="500" fill="hold"/>
                                        <p:tgtEl>
                                          <p:spTgt spid="467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6" fill="hold">
                      <p:stCondLst>
                        <p:cond delay="indefinite"/>
                      </p:stCondLst>
                      <p:childTnLst>
                        <p:par>
                          <p:cTn id="17" fill="hold">
                            <p:stCondLst>
                              <p:cond delay="0"/>
                            </p:stCondLst>
                            <p:childTnLst>
                              <p:par>
                                <p:cTn id="18" presetID="15" presetClass="entr" presetSubtype="0" fill="hold" grpId="3" nodeType="clickEffect">
                                  <p:stCondLst>
                                    <p:cond delay="0"/>
                                  </p:stCondLst>
                                  <p:iterate>
                                    <p:tmAbs val="0"/>
                                  </p:iterate>
                                  <p:childTnLst>
                                    <p:set>
                                      <p:cBhvr>
                                        <p:cTn id="19" fill="hold"/>
                                        <p:tgtEl>
                                          <p:spTgt spid="4676"/>
                                        </p:tgtEl>
                                        <p:attrNameLst>
                                          <p:attrName>style.visibility</p:attrName>
                                        </p:attrNameLst>
                                      </p:cBhvr>
                                      <p:to>
                                        <p:strVal val="visible"/>
                                      </p:to>
                                    </p:set>
                                    <p:anim calcmode="lin" valueType="num">
                                      <p:cBhvr>
                                        <p:cTn id="20" dur="500" fill="hold"/>
                                        <p:tgtEl>
                                          <p:spTgt spid="4676"/>
                                        </p:tgtEl>
                                        <p:attrNameLst>
                                          <p:attrName>ppt_w</p:attrName>
                                        </p:attrNameLst>
                                      </p:cBhvr>
                                      <p:tavLst>
                                        <p:tav tm="0">
                                          <p:val>
                                            <p:fltVal val="0"/>
                                          </p:val>
                                        </p:tav>
                                        <p:tav tm="100000">
                                          <p:val>
                                            <p:strVal val="#ppt_w"/>
                                          </p:val>
                                        </p:tav>
                                      </p:tavLst>
                                    </p:anim>
                                    <p:anim calcmode="lin" valueType="num">
                                      <p:cBhvr>
                                        <p:cTn id="21" dur="500" fill="hold"/>
                                        <p:tgtEl>
                                          <p:spTgt spid="4676"/>
                                        </p:tgtEl>
                                        <p:attrNameLst>
                                          <p:attrName>ppt_h</p:attrName>
                                        </p:attrNameLst>
                                      </p:cBhvr>
                                      <p:tavLst>
                                        <p:tav tm="0">
                                          <p:val>
                                            <p:fltVal val="0"/>
                                          </p:val>
                                        </p:tav>
                                        <p:tav tm="100000">
                                          <p:val>
                                            <p:strVal val="#ppt_h"/>
                                          </p:val>
                                        </p:tav>
                                      </p:tavLst>
                                    </p:anim>
                                    <p:anim calcmode="lin" valueType="num">
                                      <p:cBhvr>
                                        <p:cTn id="22" dur="500" fill="hold"/>
                                        <p:tgtEl>
                                          <p:spTgt spid="4676"/>
                                        </p:tgtEl>
                                        <p:attrNameLst>
                                          <p:attrName>ppt_x</p:attrName>
                                        </p:attrNameLst>
                                      </p:cBhvr>
                                      <p:tavLst>
                                        <p:tav tm="0" fmla="#ppt_x+(cos(-2*pi*(1-$))*-#ppt_x-sin(-2*pi*(1-$))*(1-#ppt_y))*(1-$)">
                                          <p:val>
                                            <p:fltVal val="0"/>
                                          </p:val>
                                        </p:tav>
                                        <p:tav tm="100000">
                                          <p:val>
                                            <p:fltVal val="1"/>
                                          </p:val>
                                        </p:tav>
                                      </p:tavLst>
                                    </p:anim>
                                    <p:anim calcmode="lin" valueType="num">
                                      <p:cBhvr>
                                        <p:cTn id="23" dur="500" fill="hold"/>
                                        <p:tgtEl>
                                          <p:spTgt spid="467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p:stCondLst>
                        <p:cond delay="indefinite"/>
                      </p:stCondLst>
                      <p:childTnLst>
                        <p:par>
                          <p:cTn id="25" fill="hold">
                            <p:stCondLst>
                              <p:cond delay="0"/>
                            </p:stCondLst>
                            <p:childTnLst>
                              <p:par>
                                <p:cTn id="26" presetID="15" presetClass="entr" presetSubtype="0" fill="hold" grpId="4" nodeType="clickEffect">
                                  <p:stCondLst>
                                    <p:cond delay="0"/>
                                  </p:stCondLst>
                                  <p:iterate>
                                    <p:tmAbs val="0"/>
                                  </p:iterate>
                                  <p:childTnLst>
                                    <p:set>
                                      <p:cBhvr>
                                        <p:cTn id="27" fill="hold"/>
                                        <p:tgtEl>
                                          <p:spTgt spid="4692"/>
                                        </p:tgtEl>
                                        <p:attrNameLst>
                                          <p:attrName>style.visibility</p:attrName>
                                        </p:attrNameLst>
                                      </p:cBhvr>
                                      <p:to>
                                        <p:strVal val="visible"/>
                                      </p:to>
                                    </p:set>
                                    <p:anim calcmode="lin" valueType="num">
                                      <p:cBhvr>
                                        <p:cTn id="28" dur="500" fill="hold"/>
                                        <p:tgtEl>
                                          <p:spTgt spid="4692"/>
                                        </p:tgtEl>
                                        <p:attrNameLst>
                                          <p:attrName>ppt_w</p:attrName>
                                        </p:attrNameLst>
                                      </p:cBhvr>
                                      <p:tavLst>
                                        <p:tav tm="0">
                                          <p:val>
                                            <p:fltVal val="0"/>
                                          </p:val>
                                        </p:tav>
                                        <p:tav tm="100000">
                                          <p:val>
                                            <p:strVal val="#ppt_w"/>
                                          </p:val>
                                        </p:tav>
                                      </p:tavLst>
                                    </p:anim>
                                    <p:anim calcmode="lin" valueType="num">
                                      <p:cBhvr>
                                        <p:cTn id="29" dur="500" fill="hold"/>
                                        <p:tgtEl>
                                          <p:spTgt spid="4692"/>
                                        </p:tgtEl>
                                        <p:attrNameLst>
                                          <p:attrName>ppt_h</p:attrName>
                                        </p:attrNameLst>
                                      </p:cBhvr>
                                      <p:tavLst>
                                        <p:tav tm="0">
                                          <p:val>
                                            <p:fltVal val="0"/>
                                          </p:val>
                                        </p:tav>
                                        <p:tav tm="100000">
                                          <p:val>
                                            <p:strVal val="#ppt_h"/>
                                          </p:val>
                                        </p:tav>
                                      </p:tavLst>
                                    </p:anim>
                                    <p:anim calcmode="lin" valueType="num">
                                      <p:cBhvr>
                                        <p:cTn id="30" dur="500" fill="hold"/>
                                        <p:tgtEl>
                                          <p:spTgt spid="4692"/>
                                        </p:tgtEl>
                                        <p:attrNameLst>
                                          <p:attrName>ppt_x</p:attrName>
                                        </p:attrNameLst>
                                      </p:cBhvr>
                                      <p:tavLst>
                                        <p:tav tm="0" fmla="#ppt_x+(cos(-2*pi*(1-$))*-#ppt_x-sin(-2*pi*(1-$))*(1-#ppt_y))*(1-$)">
                                          <p:val>
                                            <p:fltVal val="0"/>
                                          </p:val>
                                        </p:tav>
                                        <p:tav tm="100000">
                                          <p:val>
                                            <p:fltVal val="1"/>
                                          </p:val>
                                        </p:tav>
                                      </p:tavLst>
                                    </p:anim>
                                    <p:anim calcmode="lin" valueType="num">
                                      <p:cBhvr>
                                        <p:cTn id="31" dur="500" fill="hold"/>
                                        <p:tgtEl>
                                          <p:spTgt spid="469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2" fill="hold">
                      <p:stCondLst>
                        <p:cond delay="indefinite"/>
                      </p:stCondLst>
                      <p:childTnLst>
                        <p:par>
                          <p:cTn id="33" fill="hold">
                            <p:stCondLst>
                              <p:cond delay="0"/>
                            </p:stCondLst>
                            <p:childTnLst>
                              <p:par>
                                <p:cTn id="34" presetID="15" presetClass="entr" presetSubtype="0" fill="hold" grpId="5" nodeType="clickEffect">
                                  <p:stCondLst>
                                    <p:cond delay="0"/>
                                  </p:stCondLst>
                                  <p:iterate>
                                    <p:tmAbs val="0"/>
                                  </p:iterate>
                                  <p:childTnLst>
                                    <p:set>
                                      <p:cBhvr>
                                        <p:cTn id="35" fill="hold"/>
                                        <p:tgtEl>
                                          <p:spTgt spid="4680"/>
                                        </p:tgtEl>
                                        <p:attrNameLst>
                                          <p:attrName>style.visibility</p:attrName>
                                        </p:attrNameLst>
                                      </p:cBhvr>
                                      <p:to>
                                        <p:strVal val="visible"/>
                                      </p:to>
                                    </p:set>
                                    <p:anim calcmode="lin" valueType="num">
                                      <p:cBhvr>
                                        <p:cTn id="36" dur="500" fill="hold"/>
                                        <p:tgtEl>
                                          <p:spTgt spid="4680"/>
                                        </p:tgtEl>
                                        <p:attrNameLst>
                                          <p:attrName>ppt_w</p:attrName>
                                        </p:attrNameLst>
                                      </p:cBhvr>
                                      <p:tavLst>
                                        <p:tav tm="0">
                                          <p:val>
                                            <p:fltVal val="0"/>
                                          </p:val>
                                        </p:tav>
                                        <p:tav tm="100000">
                                          <p:val>
                                            <p:strVal val="#ppt_w"/>
                                          </p:val>
                                        </p:tav>
                                      </p:tavLst>
                                    </p:anim>
                                    <p:anim calcmode="lin" valueType="num">
                                      <p:cBhvr>
                                        <p:cTn id="37" dur="500" fill="hold"/>
                                        <p:tgtEl>
                                          <p:spTgt spid="4680"/>
                                        </p:tgtEl>
                                        <p:attrNameLst>
                                          <p:attrName>ppt_h</p:attrName>
                                        </p:attrNameLst>
                                      </p:cBhvr>
                                      <p:tavLst>
                                        <p:tav tm="0">
                                          <p:val>
                                            <p:fltVal val="0"/>
                                          </p:val>
                                        </p:tav>
                                        <p:tav tm="100000">
                                          <p:val>
                                            <p:strVal val="#ppt_h"/>
                                          </p:val>
                                        </p:tav>
                                      </p:tavLst>
                                    </p:anim>
                                    <p:anim calcmode="lin" valueType="num">
                                      <p:cBhvr>
                                        <p:cTn id="38" dur="500" fill="hold"/>
                                        <p:tgtEl>
                                          <p:spTgt spid="4680"/>
                                        </p:tgtEl>
                                        <p:attrNameLst>
                                          <p:attrName>ppt_x</p:attrName>
                                        </p:attrNameLst>
                                      </p:cBhvr>
                                      <p:tavLst>
                                        <p:tav tm="0" fmla="#ppt_x+(cos(-2*pi*(1-$))*-#ppt_x-sin(-2*pi*(1-$))*(1-#ppt_y))*(1-$)">
                                          <p:val>
                                            <p:fltVal val="0"/>
                                          </p:val>
                                        </p:tav>
                                        <p:tav tm="100000">
                                          <p:val>
                                            <p:fltVal val="1"/>
                                          </p:val>
                                        </p:tav>
                                      </p:tavLst>
                                    </p:anim>
                                    <p:anim calcmode="lin" valueType="num">
                                      <p:cBhvr>
                                        <p:cTn id="39" dur="500" fill="hold"/>
                                        <p:tgtEl>
                                          <p:spTgt spid="46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0" fill="hold">
                      <p:stCondLst>
                        <p:cond delay="indefinite"/>
                      </p:stCondLst>
                      <p:childTnLst>
                        <p:par>
                          <p:cTn id="41" fill="hold">
                            <p:stCondLst>
                              <p:cond delay="0"/>
                            </p:stCondLst>
                            <p:childTnLst>
                              <p:par>
                                <p:cTn id="42" presetID="15" presetClass="entr" presetSubtype="0" fill="hold" grpId="6" nodeType="clickEffect">
                                  <p:stCondLst>
                                    <p:cond delay="0"/>
                                  </p:stCondLst>
                                  <p:iterate>
                                    <p:tmAbs val="0"/>
                                  </p:iterate>
                                  <p:childTnLst>
                                    <p:set>
                                      <p:cBhvr>
                                        <p:cTn id="43" fill="hold"/>
                                        <p:tgtEl>
                                          <p:spTgt spid="4690"/>
                                        </p:tgtEl>
                                        <p:attrNameLst>
                                          <p:attrName>style.visibility</p:attrName>
                                        </p:attrNameLst>
                                      </p:cBhvr>
                                      <p:to>
                                        <p:strVal val="visible"/>
                                      </p:to>
                                    </p:set>
                                    <p:anim calcmode="lin" valueType="num">
                                      <p:cBhvr>
                                        <p:cTn id="44" dur="500" fill="hold"/>
                                        <p:tgtEl>
                                          <p:spTgt spid="4690"/>
                                        </p:tgtEl>
                                        <p:attrNameLst>
                                          <p:attrName>ppt_w</p:attrName>
                                        </p:attrNameLst>
                                      </p:cBhvr>
                                      <p:tavLst>
                                        <p:tav tm="0">
                                          <p:val>
                                            <p:fltVal val="0"/>
                                          </p:val>
                                        </p:tav>
                                        <p:tav tm="100000">
                                          <p:val>
                                            <p:strVal val="#ppt_w"/>
                                          </p:val>
                                        </p:tav>
                                      </p:tavLst>
                                    </p:anim>
                                    <p:anim calcmode="lin" valueType="num">
                                      <p:cBhvr>
                                        <p:cTn id="45" dur="500" fill="hold"/>
                                        <p:tgtEl>
                                          <p:spTgt spid="4690"/>
                                        </p:tgtEl>
                                        <p:attrNameLst>
                                          <p:attrName>ppt_h</p:attrName>
                                        </p:attrNameLst>
                                      </p:cBhvr>
                                      <p:tavLst>
                                        <p:tav tm="0">
                                          <p:val>
                                            <p:fltVal val="0"/>
                                          </p:val>
                                        </p:tav>
                                        <p:tav tm="100000">
                                          <p:val>
                                            <p:strVal val="#ppt_h"/>
                                          </p:val>
                                        </p:tav>
                                      </p:tavLst>
                                    </p:anim>
                                    <p:anim calcmode="lin" valueType="num">
                                      <p:cBhvr>
                                        <p:cTn id="46" dur="500" fill="hold"/>
                                        <p:tgtEl>
                                          <p:spTgt spid="4690"/>
                                        </p:tgtEl>
                                        <p:attrNameLst>
                                          <p:attrName>ppt_x</p:attrName>
                                        </p:attrNameLst>
                                      </p:cBhvr>
                                      <p:tavLst>
                                        <p:tav tm="0" fmla="#ppt_x+(cos(-2*pi*(1-$))*-#ppt_x-sin(-2*pi*(1-$))*(1-#ppt_y))*(1-$)">
                                          <p:val>
                                            <p:fltVal val="0"/>
                                          </p:val>
                                        </p:tav>
                                        <p:tav tm="100000">
                                          <p:val>
                                            <p:fltVal val="1"/>
                                          </p:val>
                                        </p:tav>
                                      </p:tavLst>
                                    </p:anim>
                                    <p:anim calcmode="lin" valueType="num">
                                      <p:cBhvr>
                                        <p:cTn id="47" dur="500" fill="hold"/>
                                        <p:tgtEl>
                                          <p:spTgt spid="46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8" fill="hold">
                      <p:stCondLst>
                        <p:cond delay="indefinite"/>
                      </p:stCondLst>
                      <p:childTnLst>
                        <p:par>
                          <p:cTn id="49" fill="hold">
                            <p:stCondLst>
                              <p:cond delay="0"/>
                            </p:stCondLst>
                            <p:childTnLst>
                              <p:par>
                                <p:cTn id="50" presetID="15" presetClass="entr" presetSubtype="0" fill="hold" grpId="7" nodeType="clickEffect">
                                  <p:stCondLst>
                                    <p:cond delay="0"/>
                                  </p:stCondLst>
                                  <p:iterate>
                                    <p:tmAbs val="0"/>
                                  </p:iterate>
                                  <p:childTnLst>
                                    <p:set>
                                      <p:cBhvr>
                                        <p:cTn id="51" fill="hold"/>
                                        <p:tgtEl>
                                          <p:spTgt spid="4688"/>
                                        </p:tgtEl>
                                        <p:attrNameLst>
                                          <p:attrName>style.visibility</p:attrName>
                                        </p:attrNameLst>
                                      </p:cBhvr>
                                      <p:to>
                                        <p:strVal val="visible"/>
                                      </p:to>
                                    </p:set>
                                    <p:anim calcmode="lin" valueType="num">
                                      <p:cBhvr>
                                        <p:cTn id="52" dur="500" fill="hold"/>
                                        <p:tgtEl>
                                          <p:spTgt spid="4688"/>
                                        </p:tgtEl>
                                        <p:attrNameLst>
                                          <p:attrName>ppt_w</p:attrName>
                                        </p:attrNameLst>
                                      </p:cBhvr>
                                      <p:tavLst>
                                        <p:tav tm="0">
                                          <p:val>
                                            <p:fltVal val="0"/>
                                          </p:val>
                                        </p:tav>
                                        <p:tav tm="100000">
                                          <p:val>
                                            <p:strVal val="#ppt_w"/>
                                          </p:val>
                                        </p:tav>
                                      </p:tavLst>
                                    </p:anim>
                                    <p:anim calcmode="lin" valueType="num">
                                      <p:cBhvr>
                                        <p:cTn id="53" dur="500" fill="hold"/>
                                        <p:tgtEl>
                                          <p:spTgt spid="4688"/>
                                        </p:tgtEl>
                                        <p:attrNameLst>
                                          <p:attrName>ppt_h</p:attrName>
                                        </p:attrNameLst>
                                      </p:cBhvr>
                                      <p:tavLst>
                                        <p:tav tm="0">
                                          <p:val>
                                            <p:fltVal val="0"/>
                                          </p:val>
                                        </p:tav>
                                        <p:tav tm="100000">
                                          <p:val>
                                            <p:strVal val="#ppt_h"/>
                                          </p:val>
                                        </p:tav>
                                      </p:tavLst>
                                    </p:anim>
                                    <p:anim calcmode="lin" valueType="num">
                                      <p:cBhvr>
                                        <p:cTn id="54" dur="500" fill="hold"/>
                                        <p:tgtEl>
                                          <p:spTgt spid="4688"/>
                                        </p:tgtEl>
                                        <p:attrNameLst>
                                          <p:attrName>ppt_x</p:attrName>
                                        </p:attrNameLst>
                                      </p:cBhvr>
                                      <p:tavLst>
                                        <p:tav tm="0" fmla="#ppt_x+(cos(-2*pi*(1-$))*-#ppt_x-sin(-2*pi*(1-$))*(1-#ppt_y))*(1-$)">
                                          <p:val>
                                            <p:fltVal val="0"/>
                                          </p:val>
                                        </p:tav>
                                        <p:tav tm="100000">
                                          <p:val>
                                            <p:fltVal val="1"/>
                                          </p:val>
                                        </p:tav>
                                      </p:tavLst>
                                    </p:anim>
                                    <p:anim calcmode="lin" valueType="num">
                                      <p:cBhvr>
                                        <p:cTn id="55" dur="500" fill="hold"/>
                                        <p:tgtEl>
                                          <p:spTgt spid="46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6" fill="hold">
                      <p:stCondLst>
                        <p:cond delay="indefinite"/>
                      </p:stCondLst>
                      <p:childTnLst>
                        <p:par>
                          <p:cTn id="57" fill="hold">
                            <p:stCondLst>
                              <p:cond delay="0"/>
                            </p:stCondLst>
                            <p:childTnLst>
                              <p:par>
                                <p:cTn id="58" presetID="15" presetClass="entr" presetSubtype="0" fill="hold" grpId="8" nodeType="clickEffect">
                                  <p:stCondLst>
                                    <p:cond delay="0"/>
                                  </p:stCondLst>
                                  <p:iterate>
                                    <p:tmAbs val="0"/>
                                  </p:iterate>
                                  <p:childTnLst>
                                    <p:set>
                                      <p:cBhvr>
                                        <p:cTn id="59" fill="hold"/>
                                        <p:tgtEl>
                                          <p:spTgt spid="4691"/>
                                        </p:tgtEl>
                                        <p:attrNameLst>
                                          <p:attrName>style.visibility</p:attrName>
                                        </p:attrNameLst>
                                      </p:cBhvr>
                                      <p:to>
                                        <p:strVal val="visible"/>
                                      </p:to>
                                    </p:set>
                                    <p:anim calcmode="lin" valueType="num">
                                      <p:cBhvr>
                                        <p:cTn id="60" dur="500" fill="hold"/>
                                        <p:tgtEl>
                                          <p:spTgt spid="4691"/>
                                        </p:tgtEl>
                                        <p:attrNameLst>
                                          <p:attrName>ppt_w</p:attrName>
                                        </p:attrNameLst>
                                      </p:cBhvr>
                                      <p:tavLst>
                                        <p:tav tm="0">
                                          <p:val>
                                            <p:fltVal val="0"/>
                                          </p:val>
                                        </p:tav>
                                        <p:tav tm="100000">
                                          <p:val>
                                            <p:strVal val="#ppt_w"/>
                                          </p:val>
                                        </p:tav>
                                      </p:tavLst>
                                    </p:anim>
                                    <p:anim calcmode="lin" valueType="num">
                                      <p:cBhvr>
                                        <p:cTn id="61" dur="500" fill="hold"/>
                                        <p:tgtEl>
                                          <p:spTgt spid="4691"/>
                                        </p:tgtEl>
                                        <p:attrNameLst>
                                          <p:attrName>ppt_h</p:attrName>
                                        </p:attrNameLst>
                                      </p:cBhvr>
                                      <p:tavLst>
                                        <p:tav tm="0">
                                          <p:val>
                                            <p:fltVal val="0"/>
                                          </p:val>
                                        </p:tav>
                                        <p:tav tm="100000">
                                          <p:val>
                                            <p:strVal val="#ppt_h"/>
                                          </p:val>
                                        </p:tav>
                                      </p:tavLst>
                                    </p:anim>
                                    <p:anim calcmode="lin" valueType="num">
                                      <p:cBhvr>
                                        <p:cTn id="62" dur="500" fill="hold"/>
                                        <p:tgtEl>
                                          <p:spTgt spid="4691"/>
                                        </p:tgtEl>
                                        <p:attrNameLst>
                                          <p:attrName>ppt_x</p:attrName>
                                        </p:attrNameLst>
                                      </p:cBhvr>
                                      <p:tavLst>
                                        <p:tav tm="0" fmla="#ppt_x+(cos(-2*pi*(1-$))*-#ppt_x-sin(-2*pi*(1-$))*(1-#ppt_y))*(1-$)">
                                          <p:val>
                                            <p:fltVal val="0"/>
                                          </p:val>
                                        </p:tav>
                                        <p:tav tm="100000">
                                          <p:val>
                                            <p:fltVal val="1"/>
                                          </p:val>
                                        </p:tav>
                                      </p:tavLst>
                                    </p:anim>
                                    <p:anim calcmode="lin" valueType="num">
                                      <p:cBhvr>
                                        <p:cTn id="63" dur="500" fill="hold"/>
                                        <p:tgtEl>
                                          <p:spTgt spid="4691"/>
                                        </p:tgtEl>
                                        <p:attrNameLst>
                                          <p:attrName>ppt_y</p:attrName>
                                        </p:attrNameLst>
                                      </p:cBhvr>
                                      <p:tavLst>
                                        <p:tav tm="0" fmla="#ppt_y+(sin(-2*pi*(1-$))*-#ppt_x+cos(-2*pi*(1-$))*(1-#ppt_y))*(1-$)">
                                          <p:val>
                                            <p:fltVal val="0"/>
                                          </p:val>
                                        </p:tav>
                                        <p:tav tm="100000">
                                          <p:val>
                                            <p:fltVal val="1"/>
                                          </p:val>
                                        </p:tav>
                                      </p:tavLst>
                                    </p:anim>
                                  </p:childTnLst>
                                </p:cTn>
                              </p:par>
                            </p:childTnLst>
                          </p:cTn>
                        </p:par>
                        <p:par>
                          <p:cTn id="64" fill="hold">
                            <p:stCondLst>
                              <p:cond delay="500"/>
                            </p:stCondLst>
                            <p:childTnLst>
                              <p:par>
                                <p:cTn id="65" presetID="22" presetClass="entr" presetSubtype="2" fill="hold" grpId="9" nodeType="afterEffect">
                                  <p:stCondLst>
                                    <p:cond delay="0"/>
                                  </p:stCondLst>
                                  <p:iterate>
                                    <p:tmAbs val="0"/>
                                  </p:iterate>
                                  <p:childTnLst>
                                    <p:set>
                                      <p:cBhvr>
                                        <p:cTn id="66" fill="hold"/>
                                        <p:tgtEl>
                                          <p:spTgt spid="4694"/>
                                        </p:tgtEl>
                                        <p:attrNameLst>
                                          <p:attrName>style.visibility</p:attrName>
                                        </p:attrNameLst>
                                      </p:cBhvr>
                                      <p:to>
                                        <p:strVal val="visible"/>
                                      </p:to>
                                    </p:set>
                                    <p:animEffect transition="in" filter="wipe(right)">
                                      <p:cBhvr>
                                        <p:cTn id="67" dur="500"/>
                                        <p:tgtEl>
                                          <p:spTgt spid="4694"/>
                                        </p:tgtEl>
                                      </p:cBhvr>
                                    </p:animEffect>
                                  </p:childTnLst>
                                </p:cTn>
                              </p:par>
                            </p:childTnLst>
                          </p:cTn>
                        </p:par>
                        <p:par>
                          <p:cTn id="68" fill="hold">
                            <p:stCondLst>
                              <p:cond delay="1000"/>
                            </p:stCondLst>
                            <p:childTnLst>
                              <p:par>
                                <p:cTn id="69" presetID="22" presetClass="entr" presetSubtype="2" fill="hold" grpId="10" nodeType="afterEffect">
                                  <p:stCondLst>
                                    <p:cond delay="0"/>
                                  </p:stCondLst>
                                  <p:iterate>
                                    <p:tmAbs val="0"/>
                                  </p:iterate>
                                  <p:childTnLst>
                                    <p:set>
                                      <p:cBhvr>
                                        <p:cTn id="70" fill="hold"/>
                                        <p:tgtEl>
                                          <p:spTgt spid="4679"/>
                                        </p:tgtEl>
                                        <p:attrNameLst>
                                          <p:attrName>style.visibility</p:attrName>
                                        </p:attrNameLst>
                                      </p:cBhvr>
                                      <p:to>
                                        <p:strVal val="visible"/>
                                      </p:to>
                                    </p:set>
                                    <p:animEffect transition="in" filter="wipe(right)">
                                      <p:cBhvr>
                                        <p:cTn id="71" dur="500"/>
                                        <p:tgtEl>
                                          <p:spTgt spid="4679"/>
                                        </p:tgtEl>
                                      </p:cBhvr>
                                    </p:animEffect>
                                  </p:childTnLst>
                                </p:cTn>
                              </p:par>
                            </p:childTnLst>
                          </p:cTn>
                        </p:par>
                      </p:childTnLst>
                    </p:cTn>
                  </p:par>
                  <p:par>
                    <p:cTn id="72" fill="hold">
                      <p:stCondLst>
                        <p:cond delay="indefinite"/>
                      </p:stCondLst>
                      <p:childTnLst>
                        <p:par>
                          <p:cTn id="73" fill="hold">
                            <p:stCondLst>
                              <p:cond delay="0"/>
                            </p:stCondLst>
                            <p:childTnLst>
                              <p:par>
                                <p:cTn id="74" presetID="15" presetClass="entr" presetSubtype="0" fill="hold" grpId="11" nodeType="clickEffect">
                                  <p:stCondLst>
                                    <p:cond delay="0"/>
                                  </p:stCondLst>
                                  <p:iterate>
                                    <p:tmAbs val="0"/>
                                  </p:iterate>
                                  <p:childTnLst>
                                    <p:set>
                                      <p:cBhvr>
                                        <p:cTn id="75" fill="hold"/>
                                        <p:tgtEl>
                                          <p:spTgt spid="4689"/>
                                        </p:tgtEl>
                                        <p:attrNameLst>
                                          <p:attrName>style.visibility</p:attrName>
                                        </p:attrNameLst>
                                      </p:cBhvr>
                                      <p:to>
                                        <p:strVal val="visible"/>
                                      </p:to>
                                    </p:set>
                                    <p:anim calcmode="lin" valueType="num">
                                      <p:cBhvr>
                                        <p:cTn id="76" dur="500" fill="hold"/>
                                        <p:tgtEl>
                                          <p:spTgt spid="4689"/>
                                        </p:tgtEl>
                                        <p:attrNameLst>
                                          <p:attrName>ppt_w</p:attrName>
                                        </p:attrNameLst>
                                      </p:cBhvr>
                                      <p:tavLst>
                                        <p:tav tm="0">
                                          <p:val>
                                            <p:fltVal val="0"/>
                                          </p:val>
                                        </p:tav>
                                        <p:tav tm="100000">
                                          <p:val>
                                            <p:strVal val="#ppt_w"/>
                                          </p:val>
                                        </p:tav>
                                      </p:tavLst>
                                    </p:anim>
                                    <p:anim calcmode="lin" valueType="num">
                                      <p:cBhvr>
                                        <p:cTn id="77" dur="500" fill="hold"/>
                                        <p:tgtEl>
                                          <p:spTgt spid="4689"/>
                                        </p:tgtEl>
                                        <p:attrNameLst>
                                          <p:attrName>ppt_h</p:attrName>
                                        </p:attrNameLst>
                                      </p:cBhvr>
                                      <p:tavLst>
                                        <p:tav tm="0">
                                          <p:val>
                                            <p:fltVal val="0"/>
                                          </p:val>
                                        </p:tav>
                                        <p:tav tm="100000">
                                          <p:val>
                                            <p:strVal val="#ppt_h"/>
                                          </p:val>
                                        </p:tav>
                                      </p:tavLst>
                                    </p:anim>
                                    <p:anim calcmode="lin" valueType="num">
                                      <p:cBhvr>
                                        <p:cTn id="78" dur="500" fill="hold"/>
                                        <p:tgtEl>
                                          <p:spTgt spid="4689"/>
                                        </p:tgtEl>
                                        <p:attrNameLst>
                                          <p:attrName>ppt_x</p:attrName>
                                        </p:attrNameLst>
                                      </p:cBhvr>
                                      <p:tavLst>
                                        <p:tav tm="0" fmla="#ppt_x+(cos(-2*pi*(1-$))*-#ppt_x-sin(-2*pi*(1-$))*(1-#ppt_y))*(1-$)">
                                          <p:val>
                                            <p:fltVal val="0"/>
                                          </p:val>
                                        </p:tav>
                                        <p:tav tm="100000">
                                          <p:val>
                                            <p:fltVal val="1"/>
                                          </p:val>
                                        </p:tav>
                                      </p:tavLst>
                                    </p:anim>
                                    <p:anim calcmode="lin" valueType="num">
                                      <p:cBhvr>
                                        <p:cTn id="79" dur="500" fill="hold"/>
                                        <p:tgtEl>
                                          <p:spTgt spid="46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0" fill="hold">
                      <p:stCondLst>
                        <p:cond delay="indefinite"/>
                      </p:stCondLst>
                      <p:childTnLst>
                        <p:par>
                          <p:cTn id="81" fill="hold">
                            <p:stCondLst>
                              <p:cond delay="0"/>
                            </p:stCondLst>
                            <p:childTnLst>
                              <p:par>
                                <p:cTn id="82" presetID="15" presetClass="entr" presetSubtype="0" fill="hold" grpId="12" nodeType="clickEffect">
                                  <p:stCondLst>
                                    <p:cond delay="0"/>
                                  </p:stCondLst>
                                  <p:iterate>
                                    <p:tmAbs val="0"/>
                                  </p:iterate>
                                  <p:childTnLst>
                                    <p:set>
                                      <p:cBhvr>
                                        <p:cTn id="83" fill="hold"/>
                                        <p:tgtEl>
                                          <p:spTgt spid="4693"/>
                                        </p:tgtEl>
                                        <p:attrNameLst>
                                          <p:attrName>style.visibility</p:attrName>
                                        </p:attrNameLst>
                                      </p:cBhvr>
                                      <p:to>
                                        <p:strVal val="visible"/>
                                      </p:to>
                                    </p:set>
                                    <p:anim calcmode="lin" valueType="num">
                                      <p:cBhvr>
                                        <p:cTn id="84" dur="500" fill="hold"/>
                                        <p:tgtEl>
                                          <p:spTgt spid="4693"/>
                                        </p:tgtEl>
                                        <p:attrNameLst>
                                          <p:attrName>ppt_w</p:attrName>
                                        </p:attrNameLst>
                                      </p:cBhvr>
                                      <p:tavLst>
                                        <p:tav tm="0">
                                          <p:val>
                                            <p:fltVal val="0"/>
                                          </p:val>
                                        </p:tav>
                                        <p:tav tm="100000">
                                          <p:val>
                                            <p:strVal val="#ppt_w"/>
                                          </p:val>
                                        </p:tav>
                                      </p:tavLst>
                                    </p:anim>
                                    <p:anim calcmode="lin" valueType="num">
                                      <p:cBhvr>
                                        <p:cTn id="85" dur="500" fill="hold"/>
                                        <p:tgtEl>
                                          <p:spTgt spid="4693"/>
                                        </p:tgtEl>
                                        <p:attrNameLst>
                                          <p:attrName>ppt_h</p:attrName>
                                        </p:attrNameLst>
                                      </p:cBhvr>
                                      <p:tavLst>
                                        <p:tav tm="0">
                                          <p:val>
                                            <p:fltVal val="0"/>
                                          </p:val>
                                        </p:tav>
                                        <p:tav tm="100000">
                                          <p:val>
                                            <p:strVal val="#ppt_h"/>
                                          </p:val>
                                        </p:tav>
                                      </p:tavLst>
                                    </p:anim>
                                    <p:anim calcmode="lin" valueType="num">
                                      <p:cBhvr>
                                        <p:cTn id="86" dur="500" fill="hold"/>
                                        <p:tgtEl>
                                          <p:spTgt spid="4693"/>
                                        </p:tgtEl>
                                        <p:attrNameLst>
                                          <p:attrName>ppt_x</p:attrName>
                                        </p:attrNameLst>
                                      </p:cBhvr>
                                      <p:tavLst>
                                        <p:tav tm="0" fmla="#ppt_x+(cos(-2*pi*(1-$))*-#ppt_x-sin(-2*pi*(1-$))*(1-#ppt_y))*(1-$)">
                                          <p:val>
                                            <p:fltVal val="0"/>
                                          </p:val>
                                        </p:tav>
                                        <p:tav tm="100000">
                                          <p:val>
                                            <p:fltVal val="1"/>
                                          </p:val>
                                        </p:tav>
                                      </p:tavLst>
                                    </p:anim>
                                    <p:anim calcmode="lin" valueType="num">
                                      <p:cBhvr>
                                        <p:cTn id="87" dur="500" fill="hold"/>
                                        <p:tgtEl>
                                          <p:spTgt spid="4693"/>
                                        </p:tgtEl>
                                        <p:attrNameLst>
                                          <p:attrName>ppt_y</p:attrName>
                                        </p:attrNameLst>
                                      </p:cBhvr>
                                      <p:tavLst>
                                        <p:tav tm="0" fmla="#ppt_y+(sin(-2*pi*(1-$))*-#ppt_x+cos(-2*pi*(1-$))*(1-#ppt_y))*(1-$)">
                                          <p:val>
                                            <p:fltVal val="0"/>
                                          </p:val>
                                        </p:tav>
                                        <p:tav tm="100000">
                                          <p:val>
                                            <p:fltVal val="1"/>
                                          </p:val>
                                        </p:tav>
                                      </p:tavLst>
                                    </p:anim>
                                  </p:childTnLst>
                                </p:cTn>
                              </p:par>
                            </p:childTnLst>
                          </p:cTn>
                        </p:par>
                        <p:par>
                          <p:cTn id="88" fill="hold">
                            <p:stCondLst>
                              <p:cond delay="500"/>
                            </p:stCondLst>
                            <p:childTnLst>
                              <p:par>
                                <p:cTn id="89" presetID="22" presetClass="entr" presetSubtype="2" fill="hold" grpId="13" nodeType="afterEffect">
                                  <p:stCondLst>
                                    <p:cond delay="0"/>
                                  </p:stCondLst>
                                  <p:iterate>
                                    <p:tmAbs val="0"/>
                                  </p:iterate>
                                  <p:childTnLst>
                                    <p:set>
                                      <p:cBhvr>
                                        <p:cTn id="90" fill="hold"/>
                                        <p:tgtEl>
                                          <p:spTgt spid="4695"/>
                                        </p:tgtEl>
                                        <p:attrNameLst>
                                          <p:attrName>style.visibility</p:attrName>
                                        </p:attrNameLst>
                                      </p:cBhvr>
                                      <p:to>
                                        <p:strVal val="visible"/>
                                      </p:to>
                                    </p:set>
                                    <p:animEffect transition="in" filter="wipe(right)">
                                      <p:cBhvr>
                                        <p:cTn id="91" dur="500"/>
                                        <p:tgtEl>
                                          <p:spTgt spid="46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70" grpId="2" animBg="1" advAuto="0"/>
      <p:bldP spid="4676" grpId="3" animBg="1" advAuto="0"/>
      <p:bldP spid="4679" grpId="10" animBg="1" advAuto="0"/>
      <p:bldP spid="4680" grpId="5" animBg="1" advAuto="0"/>
      <p:bldP spid="4687" grpId="1" animBg="1" advAuto="0"/>
      <p:bldP spid="4688" grpId="7" animBg="1" advAuto="0"/>
      <p:bldP spid="4689" grpId="11" animBg="1" advAuto="0"/>
      <p:bldP spid="4690" grpId="6" animBg="1" advAuto="0"/>
      <p:bldP spid="4691" grpId="8" animBg="1" advAuto="0"/>
      <p:bldP spid="4692" grpId="4" animBg="1" advAuto="0"/>
      <p:bldP spid="4693" grpId="12" animBg="1" advAuto="0"/>
      <p:bldP spid="4694" grpId="9" animBg="1" advAuto="0"/>
      <p:bldP spid="4695" grpId="13" animBg="1" advAuto="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3"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5"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7" name="Picture 1" descr="Picture 1"/>
          <p:cNvPicPr>
            <a:picLocks noChangeAspect="1"/>
          </p:cNvPicPr>
          <p:nvPr/>
        </p:nvPicPr>
        <p:blipFill>
          <a:blip r:embed="rId2" cstate="print"/>
          <a:stretch>
            <a:fillRect/>
          </a:stretch>
        </p:blipFill>
        <p:spPr>
          <a:xfrm>
            <a:off x="0" y="139"/>
            <a:ext cx="9145117" cy="6858839"/>
          </a:xfrm>
          <a:prstGeom prst="rect">
            <a:avLst/>
          </a:prstGeom>
          <a:ln w="12700">
            <a:miter lim="400000"/>
          </a:ln>
        </p:spPr>
      </p:pic>
    </p:spTree>
  </p:cSld>
  <p:clrMapOvr>
    <a:masterClrMapping/>
  </p:clrMapOvr>
  <p:transition spd="med"/>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9"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6050"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a:latin typeface="Arial" panose="020B0604020202020204" pitchFamily="34" charset="0"/>
                <a:cs typeface="Arial" panose="020B0604020202020204" pitchFamily="34" charset="0"/>
              </a:rPr>
              <a:t>استخدمت بإذن رسمي</a:t>
            </a:r>
          </a:p>
        </p:txBody>
      </p:sp>
      <p:sp>
        <p:nvSpPr>
          <p:cNvPr id="6051"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نظرًا لإنتاج Lumo لمواد النشر الخاصة به ، نأسف لإبلاغك بأنه لا يمكننا ترخيص صورنا لعملاء آخرين خارج </a:t>
            </a:r>
          </a:p>
          <a:p>
            <a:pPr algn="ctr">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freebibleimages.org</a:t>
            </a:r>
          </a:p>
        </p:txBody>
      </p:sp>
      <p:sp>
        <p:nvSpPr>
          <p:cNvPr id="6052"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متى</a:t>
            </a:r>
          </a:p>
        </p:txBody>
      </p:sp>
      <p:sp>
        <p:nvSpPr>
          <p:cNvPr id="6053"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0">
                <a:latin typeface="Arial" panose="020B0604020202020204" pitchFamily="34" charset="0"/>
                <a:ea typeface="ＭＳ Ｐゴシック"/>
                <a:cs typeface="Arial" panose="020B0604020202020204" pitchFamily="34" charset="0"/>
                <a:sym typeface="ＭＳ Ｐゴシック"/>
              </a:rPr>
              <a:t>هذه الصور غير مرخصة لإعادة استخدامها في الفيديو أو النشر أو الوسائط الأخرى</a:t>
            </a:r>
            <a:r>
              <a:rPr>
                <a:latin typeface="Arial" panose="020B0604020202020204" pitchFamily="34" charset="0"/>
                <a:cs typeface="Arial" panose="020B0604020202020204" pitchFamily="34" charset="0"/>
              </a:rPr>
              <a:t>. </a:t>
            </a:r>
            <a:r>
              <a:rPr b="0">
                <a:latin typeface="Arial" panose="020B0604020202020204" pitchFamily="34" charset="0"/>
                <a:ea typeface="ＭＳ Ｐゴシック"/>
                <a:cs typeface="Arial" panose="020B0604020202020204" pitchFamily="34" charset="0"/>
                <a:sym typeface="ＭＳ Ｐゴシック"/>
              </a:rPr>
              <a:t>لا يمكن إعادة توزيع الصور والملفات التي تم تنزيلها من خلال أي موقع ويب آخر غير </a:t>
            </a:r>
            <a:r>
              <a:rPr>
                <a:latin typeface="Arial" panose="020B0604020202020204" pitchFamily="34" charset="0"/>
                <a:cs typeface="Arial" panose="020B0604020202020204" pitchFamily="34" charset="0"/>
              </a:rPr>
              <a:t>freebibleimages.org </a:t>
            </a:r>
            <a:r>
              <a:rPr b="0">
                <a:latin typeface="Arial" panose="020B0604020202020204" pitchFamily="34" charset="0"/>
                <a:ea typeface="ＭＳ Ｐゴシック"/>
                <a:cs typeface="Arial" panose="020B0604020202020204" pitchFamily="34" charset="0"/>
                <a:sym typeface="ＭＳ Ｐゴシック"/>
              </a:rPr>
              <a:t>أو استخدامها في أي سياق تؤدي فيه الرسالة المصاحبة إلى تقويض الإيمان المسيحي والإنجيل</a:t>
            </a:r>
            <a:r>
              <a:rPr>
                <a:latin typeface="Arial" panose="020B0604020202020204" pitchFamily="34" charset="0"/>
                <a:cs typeface="Arial" panose="020B0604020202020204" pitchFamily="34" charset="0"/>
              </a:rPr>
              <a:t>.</a:t>
            </a:r>
          </a:p>
        </p:txBody>
      </p:sp>
      <p:sp>
        <p:nvSpPr>
          <p:cNvPr id="6054"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لا يمكن استخدام الصور إلا في العروض التقديمية التعليمية والمدونات ووسائل التواصل الاجتماعي ، وكلها يجب أن تكون مصحوبة بالإشارة إلى </a:t>
            </a:r>
          </a:p>
          <a:p>
            <a:pPr algn="ctr">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www.LumoProject.com.</a:t>
            </a:r>
          </a:p>
        </p:txBody>
      </p:sp>
      <p:grpSp>
        <p:nvGrpSpPr>
          <p:cNvPr id="6057" name="Shape 229"/>
          <p:cNvGrpSpPr/>
          <p:nvPr/>
        </p:nvGrpSpPr>
        <p:grpSpPr>
          <a:xfrm>
            <a:off x="1763688" y="5037421"/>
            <a:ext cx="2212729" cy="623827"/>
            <a:chOff x="0" y="0"/>
            <a:chExt cx="2212727" cy="623826"/>
          </a:xfrm>
        </p:grpSpPr>
        <p:sp>
          <p:nvSpPr>
            <p:cNvPr id="6055"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6056"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a:latin typeface="Arial" panose="020B0604020202020204" pitchFamily="34" charset="0"/>
                  <a:cs typeface="Arial" panose="020B0604020202020204" pitchFamily="34" charset="0"/>
                </a:rPr>
                <a:t>Picture courtesy of BBM</a:t>
              </a:r>
              <a:br>
                <a:rPr>
                  <a:latin typeface="Arial" panose="020B0604020202020204" pitchFamily="34" charset="0"/>
                  <a:cs typeface="Arial" panose="020B0604020202020204" pitchFamily="34" charset="0"/>
                </a:rPr>
              </a:br>
              <a:r>
                <a:rPr>
                  <a:latin typeface="Arial" panose="020B0604020202020204" pitchFamily="34" charset="0"/>
                  <a:cs typeface="Arial" panose="020B0604020202020204" pitchFamily="34" charset="0"/>
                </a:rPr>
                <a:t>© All Rights Reserved.</a:t>
              </a:r>
              <a:endParaRPr spc="50">
                <a:latin typeface="Arial" panose="020B0604020202020204" pitchFamily="34" charset="0"/>
                <a:cs typeface="Arial" panose="020B0604020202020204" pitchFamily="34" charset="0"/>
              </a:endParaRPr>
            </a:p>
            <a:p>
              <a:pPr algn="ctr" defTabSz="314884">
                <a:defRPr sz="1000">
                  <a:solidFill>
                    <a:srgbClr val="000000"/>
                  </a:solidFill>
                </a:defRPr>
              </a:pPr>
              <a:r>
                <a:rPr>
                  <a:latin typeface="Arial" panose="020B0604020202020204" pitchFamily="34" charset="0"/>
                  <a:cs typeface="Arial" panose="020B0604020202020204" pitchFamily="34" charset="0"/>
                </a:rPr>
                <a:t>www.bigbookmedia.com</a:t>
              </a:r>
            </a:p>
          </p:txBody>
        </p:sp>
      </p:grpSp>
      <p:pic>
        <p:nvPicPr>
          <p:cNvPr id="6058"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6059"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مرقس</a:t>
            </a:r>
          </a:p>
        </p:txBody>
      </p:sp>
      <p:sp>
        <p:nvSpPr>
          <p:cNvPr id="6060"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لوقا</a:t>
            </a:r>
          </a:p>
        </p:txBody>
      </p:sp>
      <p:sp>
        <p:nvSpPr>
          <p:cNvPr id="6061"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a:latin typeface="Arial" panose="020B0604020202020204" pitchFamily="34" charset="0"/>
                <a:cs typeface="Arial" panose="020B0604020202020204" pitchFamily="34" charset="0"/>
              </a:rPr>
              <a:t>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يوحنا</a:t>
            </a:r>
          </a:p>
        </p:txBody>
      </p:sp>
    </p:spTree>
  </p:cSld>
  <p:clrMapOvr>
    <a:masterClrMapping/>
  </p:clrMapOvr>
  <p:transition spd="med"/>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3"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a:p>
        </p:txBody>
      </p:sp>
      <p:sp>
        <p:nvSpPr>
          <p:cNvPr id="6064"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dirty="0"/>
              <a:t>Slides on </a:t>
            </a:r>
            <a:br>
              <a:rPr dirty="0"/>
            </a:br>
            <a:r>
              <a:rPr dirty="0" err="1">
                <a:solidFill>
                  <a:srgbClr val="FFFFFF"/>
                </a:solidFill>
              </a:rPr>
              <a:t>مرقس</a:t>
            </a:r>
            <a:r>
              <a:rPr lang="en-US" dirty="0">
                <a:solidFill>
                  <a:srgbClr val="FFFFFF"/>
                </a:solidFill>
              </a:rPr>
              <a:t> </a:t>
            </a:r>
            <a:r>
              <a:rPr lang="ar-JO" dirty="0">
                <a:solidFill>
                  <a:srgbClr val="FFFFFF"/>
                </a:solidFill>
              </a:rPr>
              <a:t>8</a:t>
            </a:r>
            <a:endParaRPr dirty="0">
              <a:solidFill>
                <a:srgbClr val="FFFFFF"/>
              </a:solidFill>
            </a:endParaRPr>
          </a:p>
        </p:txBody>
      </p:sp>
    </p:spTree>
  </p:cSld>
  <p:clrMapOvr>
    <a:masterClrMapping/>
  </p:clrMapOvr>
  <p:transition spd="med"/>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BF52B42C-1A5B-9249-93BD-49F97C2FDF8C}"/>
              </a:ext>
            </a:extLst>
          </p:cNvPr>
          <p:cNvSpPr txBox="1">
            <a:spLocks noChangeArrowheads="1"/>
          </p:cNvSpPr>
          <p:nvPr/>
        </p:nvSpPr>
        <p:spPr bwMode="auto">
          <a:xfrm>
            <a:off x="4427984" y="620688"/>
            <a:ext cx="4716016" cy="606382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علَّمَ يسوعُ في أثناء ذهابه إلى أورشليم بأنَّ تلاميذَه سيُجابَهون بالمقاومة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8: 27- 10: 52)</a:t>
            </a:r>
            <a:endParaRPr kumimoji="0" lang="en-SG"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41214172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3" cstate="print"/>
          <a:stretch>
            <a:fillRect/>
          </a:stretch>
        </p:blipFill>
        <p:spPr>
          <a:xfrm>
            <a:off x="1733003" y="1916832"/>
            <a:ext cx="5575301" cy="5575301"/>
          </a:xfrm>
          <a:prstGeom prst="rect">
            <a:avLst/>
          </a:prstGeom>
          <a:ln w="12700">
            <a:miter lim="400000"/>
          </a:ln>
        </p:spPr>
      </p:pic>
      <p:sp>
        <p:nvSpPr>
          <p:cNvPr id="4496" name="Rectangle 2"/>
          <p:cNvSpPr txBox="1">
            <a:spLocks noGrp="1"/>
          </p:cNvSpPr>
          <p:nvPr>
            <p:ph type="title"/>
          </p:nvPr>
        </p:nvSpPr>
        <p:spPr>
          <a:xfrm>
            <a:off x="0" y="232008"/>
            <a:ext cx="9144000" cy="2033255"/>
          </a:xfrm>
          <a:prstGeom prst="rect">
            <a:avLst/>
          </a:prstGeom>
          <a:effectLst>
            <a:outerShdw blurRad="63500" dist="35921" dir="2700000" rotWithShape="0">
              <a:srgbClr val="000000">
                <a:alpha val="74998"/>
              </a:srgbClr>
            </a:outerShdw>
          </a:effectLst>
        </p:spPr>
        <p:txBody>
          <a:bodyPr anchor="t"/>
          <a:lstStyle/>
          <a:p>
            <a:pPr rtl="0">
              <a:defRPr sz="4800" b="1"/>
            </a:pPr>
            <a:r>
              <a:rPr dirty="0" err="1">
                <a:solidFill>
                  <a:srgbClr val="FFFFFF"/>
                </a:solidFill>
                <a:latin typeface="Arial" panose="020B0604020202020204" pitchFamily="34" charset="0"/>
                <a:cs typeface="Arial" panose="020B0604020202020204" pitchFamily="34" charset="0"/>
              </a:rPr>
              <a:t>كيف</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يمكنك</a:t>
            </a:r>
            <a:r>
              <a:rPr dirty="0">
                <a:solidFill>
                  <a:srgbClr val="FFFFFF"/>
                </a:solidFill>
                <a:latin typeface="Arial" panose="020B0604020202020204" pitchFamily="34" charset="0"/>
                <a:cs typeface="Arial" panose="020B0604020202020204" pitchFamily="34" charset="0"/>
              </a:rPr>
              <a:t> أن </a:t>
            </a:r>
            <a:r>
              <a:rPr dirty="0" err="1">
                <a:solidFill>
                  <a:srgbClr val="FFFFFF"/>
                </a:solidFill>
                <a:latin typeface="Arial" panose="020B0604020202020204" pitchFamily="34" charset="0"/>
                <a:cs typeface="Arial" panose="020B0604020202020204" pitchFamily="34" charset="0"/>
              </a:rPr>
              <a:t>تكون</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تلميذاً</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حقيقياً</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ليسوع</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في</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عالم</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عدائي</a:t>
            </a:r>
            <a:r>
              <a:rPr dirty="0">
                <a:solidFill>
                  <a:srgbClr val="FFFFFF"/>
                </a:solidFill>
                <a:latin typeface="Arial" panose="020B0604020202020204" pitchFamily="34" charset="0"/>
                <a:cs typeface="Arial" panose="020B0604020202020204" pitchFamily="34" charset="0"/>
              </a:rPr>
              <a:t>؟</a:t>
            </a:r>
          </a:p>
        </p:txBody>
      </p:sp>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dirty="0">
                <a:latin typeface="Arial" panose="020B0604020202020204" pitchFamily="34" charset="0"/>
                <a:cs typeface="Arial" panose="020B0604020202020204" pitchFamily="34" charset="0"/>
              </a:rPr>
              <a:t>مرقس</a:t>
            </a:r>
            <a:endParaRPr kumimoji="0" sz="48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spTree>
    <p:extLst>
      <p:ext uri="{BB962C8B-B14F-4D97-AF65-F5344CB8AC3E}">
        <p14:creationId xmlns:p14="http://schemas.microsoft.com/office/powerpoint/2010/main" val="1294833505"/>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29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524" name="Picture 2" descr="Picture 2"/>
          <p:cNvPicPr>
            <a:picLocks noChangeAspect="1"/>
          </p:cNvPicPr>
          <p:nvPr/>
        </p:nvPicPr>
        <p:blipFill>
          <a:blip r:embed="rId3" cstate="print"/>
          <a:stretch>
            <a:fillRect/>
          </a:stretch>
        </p:blipFill>
        <p:spPr>
          <a:xfrm>
            <a:off x="0" y="1143000"/>
            <a:ext cx="9144000" cy="4572000"/>
          </a:xfrm>
          <a:prstGeom prst="rect">
            <a:avLst/>
          </a:prstGeom>
          <a:ln w="12700">
            <a:miter lim="400000"/>
          </a:ln>
        </p:spPr>
      </p:pic>
      <p:sp>
        <p:nvSpPr>
          <p:cNvPr id="4525" name="Rectangle 2"/>
          <p:cNvSpPr txBox="1">
            <a:spLocks noGrp="1"/>
          </p:cNvSpPr>
          <p:nvPr>
            <p:ph type="title"/>
          </p:nvPr>
        </p:nvSpPr>
        <p:spPr>
          <a:xfrm>
            <a:off x="0" y="232008"/>
            <a:ext cx="9144000" cy="769350"/>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rtl="0">
              <a:defRPr/>
            </a:pPr>
            <a:r>
              <a:rPr dirty="0" err="1">
                <a:solidFill>
                  <a:srgbClr val="FFFFFF"/>
                </a:solidFill>
                <a:latin typeface="Arial" panose="020B0604020202020204" pitchFamily="34" charset="0"/>
                <a:cs typeface="Arial" panose="020B0604020202020204" pitchFamily="34" charset="0"/>
              </a:rPr>
              <a:t>الفكرة</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الرئيسية</a:t>
            </a:r>
            <a:r>
              <a:rPr dirty="0">
                <a:solidFill>
                  <a:srgbClr val="FFFFFF"/>
                </a:solidFill>
                <a:latin typeface="Arial" panose="020B0604020202020204" pitchFamily="34" charset="0"/>
                <a:cs typeface="Arial" panose="020B0604020202020204" pitchFamily="34" charset="0"/>
              </a:rPr>
              <a:t> </a:t>
            </a:r>
          </a:p>
        </p:txBody>
      </p:sp>
      <p:sp>
        <p:nvSpPr>
          <p:cNvPr id="4526" name="Rectangle 2"/>
          <p:cNvSpPr txBox="1"/>
          <p:nvPr/>
        </p:nvSpPr>
        <p:spPr>
          <a:xfrm>
            <a:off x="26284" y="1831490"/>
            <a:ext cx="9052560"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sz="5400" b="1">
                <a:solidFill>
                  <a:srgbClr val="000000"/>
                </a:solidFill>
              </a:defRPr>
            </a:pPr>
            <a:r>
              <a:rPr kumimoji="0" sz="5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أخدم</a:t>
            </a:r>
            <a:r>
              <a:rPr kumimoji="0" sz="5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وت</a:t>
            </a:r>
            <a:r>
              <a:rPr kumimoji="0" lang="ar-JO" sz="5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a:t>
            </a:r>
            <a:r>
              <a:rPr kumimoji="0" sz="5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لم</a:t>
            </a:r>
            <a:r>
              <a:rPr kumimoji="0" sz="5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مثل</a:t>
            </a:r>
            <a:r>
              <a:rPr kumimoji="0" sz="5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i="0" u="none" strike="noStrike" kern="0" cap="none" spc="0" normalizeH="0" baseline="0" noProof="0" dirty="0" err="1">
                <a:ln>
                  <a:noFill/>
                </a:ln>
                <a:solidFill>
                  <a:srgbClr val="FF2600"/>
                </a:solidFill>
                <a:effectLst/>
                <a:uLnTx/>
                <a:uFillTx/>
                <a:latin typeface="Arial" panose="020B0604020202020204" pitchFamily="34" charset="0"/>
                <a:cs typeface="Arial" panose="020B0604020202020204" pitchFamily="34" charset="0"/>
                <a:sym typeface="Arial"/>
              </a:rPr>
              <a:t>يسوع</a:t>
            </a:r>
            <a:r>
              <a:rPr kumimoji="0" sz="5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p>
        </p:txBody>
      </p:sp>
      <p:sp>
        <p:nvSpPr>
          <p:cNvPr id="452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lvl="0">
              <a:defRPr b="1">
                <a:latin typeface="+mj-lt"/>
                <a:ea typeface="+mj-ea"/>
                <a:cs typeface="+mj-cs"/>
                <a:sym typeface="Arial"/>
              </a:defRPr>
            </a:pPr>
            <a:r>
              <a:rPr lang="ar-SA" dirty="0">
                <a:latin typeface="Arial" panose="020B0604020202020204" pitchFamily="34" charset="0"/>
                <a:cs typeface="Arial" panose="020B0604020202020204" pitchFamily="34" charset="0"/>
              </a:rPr>
              <a:t>مرقس</a:t>
            </a:r>
          </a:p>
        </p:txBody>
      </p:sp>
    </p:spTree>
    <p:extLst>
      <p:ext uri="{BB962C8B-B14F-4D97-AF65-F5344CB8AC3E}">
        <p14:creationId xmlns:p14="http://schemas.microsoft.com/office/powerpoint/2010/main" val="1418401798"/>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7"/>
                                        </p:tgtEl>
                                        <p:attrNameLst>
                                          <p:attrName>style.visibility</p:attrName>
                                        </p:attrNameLst>
                                      </p:cBhvr>
                                      <p:to>
                                        <p:strVal val="visible"/>
                                      </p:to>
                                    </p:set>
                                    <p:anim calcmode="lin" valueType="num">
                                      <p:cBhvr>
                                        <p:cTn id="7" dur="500" fill="hold"/>
                                        <p:tgtEl>
                                          <p:spTgt spid="4527"/>
                                        </p:tgtEl>
                                        <p:attrNameLst>
                                          <p:attrName>ppt_x</p:attrName>
                                        </p:attrNameLst>
                                      </p:cBhvr>
                                      <p:tavLst>
                                        <p:tav tm="0">
                                          <p:val>
                                            <p:strVal val="#ppt_x"/>
                                          </p:val>
                                        </p:tav>
                                        <p:tav tm="100000">
                                          <p:val>
                                            <p:strVal val="#ppt_x"/>
                                          </p:val>
                                        </p:tav>
                                      </p:tavLst>
                                    </p:anim>
                                    <p:anim calcmode="lin" valueType="num">
                                      <p:cBhvr>
                                        <p:cTn id="8" dur="500" fill="hold"/>
                                        <p:tgtEl>
                                          <p:spTgt spid="45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7" grpId="0" animBg="1" advAuto="0"/>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6" name="Text Box 2"/>
          <p:cNvSpPr txBox="1"/>
          <p:nvPr/>
        </p:nvSpPr>
        <p:spPr>
          <a:xfrm>
            <a:off x="914400" y="1743075"/>
            <a:ext cx="7391400" cy="1077036"/>
          </a:xfrm>
          <a:prstGeom prst="rect">
            <a:avLst/>
          </a:prstGeom>
          <a:solidFill>
            <a:srgbClr val="2E2E45"/>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3200" b="1" u="sng">
                <a:solidFill>
                  <a:srgbClr val="FFFFFF"/>
                </a:solidFill>
              </a:defRPr>
            </a:pPr>
            <a:r>
              <a:rPr lang="ar-JO" dirty="0">
                <a:latin typeface="Arial" panose="020B0604020202020204" pitchFamily="34" charset="0"/>
                <a:cs typeface="Arial" panose="020B0604020202020204" pitchFamily="34" charset="0"/>
              </a:rPr>
              <a:t>التطبيق</a:t>
            </a:r>
            <a:endParaRPr dirty="0">
              <a:latin typeface="Arial" panose="020B0604020202020204" pitchFamily="34" charset="0"/>
              <a:cs typeface="Arial" panose="020B0604020202020204" pitchFamily="34" charset="0"/>
            </a:endParaRPr>
          </a:p>
          <a:p>
            <a:pPr algn="ctr">
              <a:defRPr sz="3200" b="1">
                <a:solidFill>
                  <a:srgbClr val="FFFFFF"/>
                </a:solidFill>
              </a:defRPr>
            </a:pPr>
            <a:r>
              <a:rPr lang="ar-JO" dirty="0">
                <a:latin typeface="Arial" panose="020B0604020202020204" pitchFamily="34" charset="0"/>
                <a:cs typeface="Arial" panose="020B0604020202020204" pitchFamily="34" charset="0"/>
              </a:rPr>
              <a:t>هل أنت تلميذ يتألم طوعًا على مثال يسوع؟</a:t>
            </a:r>
            <a:endParaRPr dirty="0">
              <a:latin typeface="Arial" panose="020B0604020202020204" pitchFamily="34" charset="0"/>
              <a:ea typeface="Times New Roman"/>
              <a:cs typeface="Arial" panose="020B0604020202020204" pitchFamily="34" charset="0"/>
              <a:sym typeface="Times New Roman"/>
            </a:endParaRPr>
          </a:p>
        </p:txBody>
      </p:sp>
      <p:sp>
        <p:nvSpPr>
          <p:cNvPr id="6077" name="Text Box 3"/>
          <p:cNvSpPr txBox="1"/>
          <p:nvPr/>
        </p:nvSpPr>
        <p:spPr>
          <a:xfrm>
            <a:off x="8433979" y="381038"/>
            <a:ext cx="496108" cy="5230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sz="2800" b="1">
                <a:solidFill>
                  <a:srgbClr val="000000"/>
                </a:solidFill>
              </a:defRPr>
            </a:lvl1pPr>
          </a:lstStyle>
          <a:p>
            <a:r>
              <a:rPr lang="ar-JO" dirty="0">
                <a:latin typeface="Arial" panose="020B0604020202020204" pitchFamily="34" charset="0"/>
                <a:cs typeface="Arial" panose="020B0604020202020204" pitchFamily="34" charset="0"/>
              </a:rPr>
              <a:t>82</a:t>
            </a:r>
            <a:endParaRPr dirty="0">
              <a:latin typeface="Arial" panose="020B0604020202020204" pitchFamily="34" charset="0"/>
              <a:cs typeface="Arial" panose="020B0604020202020204" pitchFamily="34" charset="0"/>
            </a:endParaRPr>
          </a:p>
        </p:txBody>
      </p:sp>
      <p:sp>
        <p:nvSpPr>
          <p:cNvPr id="6078" name="Text Box 4"/>
          <p:cNvSpPr txBox="1"/>
          <p:nvPr/>
        </p:nvSpPr>
        <p:spPr>
          <a:xfrm>
            <a:off x="3733837" y="482600"/>
            <a:ext cx="1516064" cy="58459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rtl="1">
              <a:defRPr sz="3200" b="1">
                <a:solidFill>
                  <a:srgbClr val="FFFFFF"/>
                </a:solidFill>
              </a:defRPr>
            </a:pPr>
            <a:r>
              <a:rPr>
                <a:latin typeface="Arial" panose="020B0604020202020204" pitchFamily="34" charset="0"/>
                <a:cs typeface="Arial" panose="020B0604020202020204" pitchFamily="34" charset="0"/>
              </a:rPr>
              <a:t>مرقس</a:t>
            </a:r>
            <a:r>
              <a:rPr sz="2800" b="0">
                <a:latin typeface="Arial" panose="020B0604020202020204" pitchFamily="34" charset="0"/>
                <a:cs typeface="Arial" panose="020B0604020202020204" pitchFamily="34" charset="0"/>
              </a:rPr>
              <a:t> </a:t>
            </a:r>
          </a:p>
        </p:txBody>
      </p:sp>
      <p:pic>
        <p:nvPicPr>
          <p:cNvPr id="6079" name="Picture 5" descr="Picture 5"/>
          <p:cNvPicPr>
            <a:picLocks noChangeAspect="1"/>
          </p:cNvPicPr>
          <p:nvPr/>
        </p:nvPicPr>
        <p:blipFill>
          <a:blip r:embed="rId2" cstate="print"/>
          <a:stretch>
            <a:fillRect/>
          </a:stretch>
        </p:blipFill>
        <p:spPr>
          <a:xfrm>
            <a:off x="3733800" y="4514850"/>
            <a:ext cx="5276850" cy="2190750"/>
          </a:xfrm>
          <a:prstGeom prst="rect">
            <a:avLst/>
          </a:prstGeom>
          <a:ln w="12700">
            <a:miter lim="400000"/>
          </a:ln>
        </p:spPr>
      </p:pic>
      <p:sp>
        <p:nvSpPr>
          <p:cNvPr id="6080" name="Title 1"/>
          <p:cNvSpPr txBox="1">
            <a:spLocks noGrp="1"/>
          </p:cNvSpPr>
          <p:nvPr>
            <p:ph type="title" idx="4294967295"/>
          </p:nvPr>
        </p:nvSpPr>
        <p:spPr>
          <a:xfrm>
            <a:off x="685800" y="1196975"/>
            <a:ext cx="7772400" cy="546100"/>
          </a:xfrm>
          <a:prstGeom prst="rect">
            <a:avLst/>
          </a:prstGeom>
        </p:spPr>
        <p:txBody>
          <a:bodyPr>
            <a:normAutofit fontScale="90000"/>
          </a:bodyPr>
          <a:lstStyle>
            <a:lvl1pPr>
              <a:defRPr sz="3600"/>
            </a:lvl1pPr>
          </a:lstStyle>
          <a:p>
            <a:pPr rtl="0">
              <a:defRPr/>
            </a:pPr>
            <a:r>
              <a:rPr lang="ar-JO" dirty="0">
                <a:latin typeface="Arial" panose="020B0604020202020204" pitchFamily="34" charset="0"/>
                <a:cs typeface="Arial" panose="020B0604020202020204" pitchFamily="34" charset="0"/>
              </a:rPr>
              <a:t>التطبيق</a:t>
            </a:r>
            <a:endParaRPr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4" presetClass="entr" presetSubtype="16" fill="hold" grpId="1" nodeType="afterEffect">
                                  <p:stCondLst>
                                    <p:cond delay="0"/>
                                  </p:stCondLst>
                                  <p:iterate>
                                    <p:tmAbs val="0"/>
                                  </p:iterate>
                                  <p:childTnLst>
                                    <p:set>
                                      <p:cBhvr>
                                        <p:cTn id="6" fill="hold"/>
                                        <p:tgtEl>
                                          <p:spTgt spid="6076"/>
                                        </p:tgtEl>
                                        <p:attrNameLst>
                                          <p:attrName>style.visibility</p:attrName>
                                        </p:attrNameLst>
                                      </p:cBhvr>
                                      <p:to>
                                        <p:strVal val="visible"/>
                                      </p:to>
                                    </p:set>
                                    <p:animEffect transition="in" filter="box(in)">
                                      <p:cBhvr>
                                        <p:cTn id="7" dur="500"/>
                                        <p:tgtEl>
                                          <p:spTgt spid="60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76" grpId="1" animBg="1" advAuto="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5" name="Title 1"/>
          <p:cNvSpPr txBox="1">
            <a:spLocks noGrp="1"/>
          </p:cNvSpPr>
          <p:nvPr>
            <p:ph type="title"/>
          </p:nvPr>
        </p:nvSpPr>
        <p:spPr>
          <a:xfrm>
            <a:off x="-18653" y="-7615"/>
            <a:ext cx="9162651" cy="1012618"/>
          </a:xfrm>
          <a:prstGeom prst="rect">
            <a:avLst/>
          </a:prstGeom>
        </p:spPr>
        <p:txBody>
          <a:bodyPr/>
          <a:lstStyle>
            <a:lvl1pPr>
              <a:defRPr sz="4800" b="1"/>
            </a:lvl1pPr>
          </a:lstStyle>
          <a:p>
            <a:pPr rtl="0">
              <a:defRPr/>
            </a:pPr>
            <a:r>
              <a:rPr>
                <a:latin typeface="Arial" panose="020B0604020202020204" pitchFamily="34" charset="0"/>
                <a:cs typeface="Arial" panose="020B0604020202020204" pitchFamily="34" charset="0"/>
              </a:rPr>
              <a:t>الموضوع </a:t>
            </a:r>
          </a:p>
        </p:txBody>
      </p:sp>
      <p:sp>
        <p:nvSpPr>
          <p:cNvPr id="4426" name="Rectangle 2"/>
          <p:cNvSpPr txBox="1"/>
          <p:nvPr/>
        </p:nvSpPr>
        <p:spPr>
          <a:xfrm>
            <a:off x="1066251" y="2420888"/>
            <a:ext cx="7011498" cy="2308324"/>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ctr" defTabSz="457200">
              <a:defRPr sz="4800" b="1">
                <a:solidFill>
                  <a:srgbClr val="FFFFFF"/>
                </a:solidFil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7200" b="1" i="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الإله</a:t>
            </a:r>
            <a:r>
              <a:rPr kumimoji="0" sz="72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b="1" i="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الذي</a:t>
            </a:r>
            <a:r>
              <a:rPr kumimoji="0" sz="72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72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يُقدِّم نموذجًا عن</a:t>
            </a:r>
            <a:r>
              <a:rPr kumimoji="0" sz="72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7200" b="1" i="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المعاناة</a:t>
            </a:r>
            <a:r>
              <a:rPr kumimoji="0" lang="ar-JO" sz="72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ك</a:t>
            </a:r>
            <a:r>
              <a:rPr kumimoji="0" sz="7200" b="1" i="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خادم</a:t>
            </a:r>
            <a:endParaRPr kumimoji="0" sz="72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427" name="Text Box 3"/>
          <p:cNvSpPr txBox="1"/>
          <p:nvPr/>
        </p:nvSpPr>
        <p:spPr>
          <a:xfrm>
            <a:off x="8216420" y="44450"/>
            <a:ext cx="77692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rPr>
              <a:t>٢٣</a:t>
            </a:r>
          </a:p>
        </p:txBody>
      </p:sp>
      <p:sp>
        <p:nvSpPr>
          <p:cNvPr id="4428" name="Rectangle 2"/>
          <p:cNvSpPr txBox="1"/>
          <p:nvPr/>
        </p:nvSpPr>
        <p:spPr>
          <a:xfrm>
            <a:off x="1324919" y="5717289"/>
            <a:ext cx="7420583"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5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endParaRPr kumimoji="0" sz="54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spTree>
    <p:extLst>
      <p:ext uri="{BB962C8B-B14F-4D97-AF65-F5344CB8AC3E}">
        <p14:creationId xmlns:p14="http://schemas.microsoft.com/office/powerpoint/2010/main" val="259718"/>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28"/>
                                        </p:tgtEl>
                                        <p:attrNameLst>
                                          <p:attrName>style.visibility</p:attrName>
                                        </p:attrNameLst>
                                      </p:cBhvr>
                                      <p:to>
                                        <p:strVal val="visible"/>
                                      </p:to>
                                    </p:set>
                                    <p:anim calcmode="lin" valueType="num">
                                      <p:cBhvr>
                                        <p:cTn id="7" dur="500" fill="hold"/>
                                        <p:tgtEl>
                                          <p:spTgt spid="4428"/>
                                        </p:tgtEl>
                                        <p:attrNameLst>
                                          <p:attrName>ppt_x</p:attrName>
                                        </p:attrNameLst>
                                      </p:cBhvr>
                                      <p:tavLst>
                                        <p:tav tm="0">
                                          <p:val>
                                            <p:strVal val="#ppt_x"/>
                                          </p:val>
                                        </p:tav>
                                        <p:tav tm="100000">
                                          <p:val>
                                            <p:strVal val="#ppt_x"/>
                                          </p:val>
                                        </p:tav>
                                      </p:tavLst>
                                    </p:anim>
                                    <p:anim calcmode="lin" valueType="num">
                                      <p:cBhvr>
                                        <p:cTn id="8" dur="500" fill="hold"/>
                                        <p:tgtEl>
                                          <p:spTgt spid="44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8" grpId="0" animBg="1" advAuto="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 name="Text Box 1027"/>
          <p:cNvSpPr txBox="1"/>
          <p:nvPr/>
        </p:nvSpPr>
        <p:spPr>
          <a:xfrm>
            <a:off x="8586441" y="76204"/>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FF"/>
                </a:solidFill>
              </a:defRPr>
            </a:lvl1pPr>
          </a:lstStyle>
          <a:p>
            <a:r>
              <a:rPr lang="ar-JO" dirty="0">
                <a:latin typeface="Arial" panose="020B0604020202020204" pitchFamily="34" charset="0"/>
                <a:cs typeface="Arial" panose="020B0604020202020204" pitchFamily="34" charset="0"/>
              </a:rPr>
              <a:t>49</a:t>
            </a:r>
            <a:endParaRPr dirty="0">
              <a:latin typeface="Arial" panose="020B0604020202020204" pitchFamily="34" charset="0"/>
              <a:cs typeface="Arial" panose="020B0604020202020204" pitchFamily="34" charset="0"/>
            </a:endParaRPr>
          </a:p>
        </p:txBody>
      </p:sp>
      <p:pic>
        <p:nvPicPr>
          <p:cNvPr id="4701" name="Picture 1035" descr="Picture 1035"/>
          <p:cNvPicPr>
            <a:picLocks noChangeAspect="1"/>
          </p:cNvPicPr>
          <p:nvPr/>
        </p:nvPicPr>
        <p:blipFill>
          <a:blip r:embed="rId3" cstate="print"/>
          <a:stretch>
            <a:fillRect/>
          </a:stretch>
        </p:blipFill>
        <p:spPr>
          <a:xfrm>
            <a:off x="2743200" y="1085850"/>
            <a:ext cx="3657600" cy="2419350"/>
          </a:xfrm>
          <a:prstGeom prst="rect">
            <a:avLst/>
          </a:prstGeom>
          <a:ln w="12700">
            <a:miter lim="400000"/>
          </a:ln>
        </p:spPr>
      </p:pic>
      <p:sp>
        <p:nvSpPr>
          <p:cNvPr id="4702" name="Rectangle 1038"/>
          <p:cNvSpPr txBox="1">
            <a:spLocks noGrp="1"/>
          </p:cNvSpPr>
          <p:nvPr>
            <p:ph type="title"/>
          </p:nvPr>
        </p:nvSpPr>
        <p:spPr>
          <a:xfrm>
            <a:off x="1738316" y="228605"/>
            <a:ext cx="5805489" cy="646115"/>
          </a:xfrm>
          <a:prstGeom prst="rect">
            <a:avLst/>
          </a:prstGeom>
          <a:solidFill>
            <a:srgbClr val="010199"/>
          </a:solidFill>
        </p:spPr>
        <p:txBody>
          <a:bodyPr anchor="t"/>
          <a:lstStyle>
            <a:lvl1pPr>
              <a:defRPr sz="3600" b="1">
                <a:solidFill>
                  <a:srgbClr val="FFFFFF"/>
                </a:solidFill>
                <a:effectLst>
                  <a:outerShdw blurRad="38100" dist="38100" dir="2700000" rotWithShape="0">
                    <a:srgbClr val="000000"/>
                  </a:outerShdw>
                </a:effectLst>
              </a:defRPr>
            </a:lvl1pPr>
          </a:lstStyle>
          <a:p>
            <a:r>
              <a:rPr>
                <a:latin typeface="Arial" panose="020B0604020202020204" pitchFamily="34" charset="0"/>
                <a:cs typeface="Arial" panose="020B0604020202020204" pitchFamily="34" charset="0"/>
              </a:rPr>
              <a:t>مشكلة الإزائية</a:t>
            </a:r>
          </a:p>
        </p:txBody>
      </p:sp>
      <p:sp>
        <p:nvSpPr>
          <p:cNvPr id="4703" name="Rectangle 1028"/>
          <p:cNvSpPr txBox="1"/>
          <p:nvPr/>
        </p:nvSpPr>
        <p:spPr>
          <a:xfrm>
            <a:off x="426688" y="4192735"/>
            <a:ext cx="8366825" cy="17491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nchor="ctr">
            <a:spAutoFit/>
          </a:bodyPr>
          <a:lstStyle/>
          <a:p>
            <a:pPr marL="342900" indent="-342900" algn="r" rtl="1">
              <a:spcBef>
                <a:spcPts val="700"/>
              </a:spcBef>
              <a:defRPr sz="3200" b="1">
                <a:solidFill>
                  <a:srgbClr val="FFFFFF"/>
                </a:solidFill>
                <a:effectLst>
                  <a:outerShdw blurRad="38100" dist="38100" dir="2700000" rotWithShape="0">
                    <a:srgbClr val="010199"/>
                  </a:outerShdw>
                </a:effectLst>
              </a:defRPr>
            </a:pPr>
            <a:r>
              <a:rPr>
                <a:latin typeface="Arial" panose="020B0604020202020204" pitchFamily="34" charset="0"/>
                <a:cs typeface="Arial" panose="020B0604020202020204" pitchFamily="34" charset="0"/>
              </a:rPr>
              <a:t>متى، مرقس و لوقا باختصار :</a:t>
            </a:r>
          </a:p>
          <a:p>
            <a:pPr marL="342900" indent="-342900" algn="r" rtl="1">
              <a:spcBef>
                <a:spcPts val="700"/>
              </a:spcBef>
              <a:buClr>
                <a:srgbClr val="FFFFCC"/>
              </a:buClr>
              <a:buSzPct val="75000"/>
              <a:buChar char="●"/>
              <a:defRPr sz="3200" b="1">
                <a:solidFill>
                  <a:srgbClr val="FFFFFF"/>
                </a:solidFill>
                <a:effectLst>
                  <a:outerShdw blurRad="38100" dist="38100" dir="2700000" rotWithShape="0">
                    <a:srgbClr val="010199"/>
                  </a:outerShdw>
                </a:effectLst>
              </a:defRPr>
            </a:pPr>
            <a:r>
              <a:rPr>
                <a:latin typeface="Arial" panose="020B0604020202020204" pitchFamily="34" charset="0"/>
                <a:cs typeface="Arial" panose="020B0604020202020204" pitchFamily="34" charset="0"/>
              </a:rPr>
              <a:t>كيف نفسر </a:t>
            </a:r>
            <a:r>
              <a:rPr>
                <a:solidFill>
                  <a:srgbClr val="FFFF00"/>
                </a:solidFill>
                <a:latin typeface="Arial" panose="020B0604020202020204" pitchFamily="34" charset="0"/>
                <a:cs typeface="Arial" panose="020B0604020202020204" pitchFamily="34" charset="0"/>
              </a:rPr>
              <a:t>تشابهاتهم</a:t>
            </a:r>
            <a:r>
              <a:rPr>
                <a:latin typeface="Arial" panose="020B0604020202020204" pitchFamily="34" charset="0"/>
                <a:cs typeface="Arial" panose="020B0604020202020204" pitchFamily="34" charset="0"/>
              </a:rPr>
              <a:t> ؟</a:t>
            </a:r>
          </a:p>
          <a:p>
            <a:pPr marL="342900" indent="-342900" algn="r" rtl="1">
              <a:spcBef>
                <a:spcPts val="700"/>
              </a:spcBef>
              <a:buClr>
                <a:srgbClr val="FFFFCC"/>
              </a:buClr>
              <a:buSzPct val="75000"/>
              <a:buChar char="●"/>
              <a:defRPr sz="3200" b="1">
                <a:solidFill>
                  <a:srgbClr val="FFFFFF"/>
                </a:solidFill>
                <a:effectLst>
                  <a:outerShdw blurRad="38100" dist="38100" dir="2700000" rotWithShape="0">
                    <a:srgbClr val="010199"/>
                  </a:outerShdw>
                </a:effectLst>
              </a:defRPr>
            </a:pPr>
            <a:r>
              <a:rPr>
                <a:latin typeface="Arial" panose="020B0604020202020204" pitchFamily="34" charset="0"/>
                <a:cs typeface="Arial" panose="020B0604020202020204" pitchFamily="34" charset="0"/>
              </a:rPr>
              <a:t>كيف نفسر </a:t>
            </a:r>
            <a:r>
              <a:rPr>
                <a:solidFill>
                  <a:srgbClr val="FFFF00"/>
                </a:solidFill>
                <a:latin typeface="Arial" panose="020B0604020202020204" pitchFamily="34" charset="0"/>
                <a:cs typeface="Arial" panose="020B0604020202020204" pitchFamily="34" charset="0"/>
              </a:rPr>
              <a:t>اختلافاتهم</a:t>
            </a:r>
            <a:r>
              <a:rPr>
                <a:latin typeface="Arial" panose="020B0604020202020204" pitchFamily="34" charset="0"/>
                <a:cs typeface="Arial" panose="020B0604020202020204" pitchFamily="34" charset="0"/>
              </a:rPr>
              <a:t>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1" nodeType="clickEffect">
                                  <p:stCondLst>
                                    <p:cond delay="0"/>
                                  </p:stCondLst>
                                  <p:iterate>
                                    <p:tmAbs val="0"/>
                                  </p:iterate>
                                  <p:childTnLst>
                                    <p:set>
                                      <p:cBhvr>
                                        <p:cTn id="6" fill="hold"/>
                                        <p:tgtEl>
                                          <p:spTgt spid="4703">
                                            <p:bg/>
                                          </p:spTgt>
                                        </p:tgtEl>
                                        <p:attrNameLst>
                                          <p:attrName>style.visibility</p:attrName>
                                        </p:attrNameLst>
                                      </p:cBhvr>
                                      <p:to>
                                        <p:strVal val="visible"/>
                                      </p:to>
                                    </p:set>
                                    <p:anim calcmode="lin" valueType="num">
                                      <p:cBhvr>
                                        <p:cTn id="7" dur="1000" fill="hold"/>
                                        <p:tgtEl>
                                          <p:spTgt spid="4703">
                                            <p:bg/>
                                          </p:spTgt>
                                        </p:tgtEl>
                                        <p:attrNameLst>
                                          <p:attrName>ppt_w</p:attrName>
                                        </p:attrNameLst>
                                      </p:cBhvr>
                                      <p:tavLst>
                                        <p:tav tm="0">
                                          <p:val>
                                            <p:fltVal val="0"/>
                                          </p:val>
                                        </p:tav>
                                        <p:tav tm="100000">
                                          <p:val>
                                            <p:strVal val="#ppt_w"/>
                                          </p:val>
                                        </p:tav>
                                      </p:tavLst>
                                    </p:anim>
                                    <p:anim calcmode="lin" valueType="num">
                                      <p:cBhvr>
                                        <p:cTn id="8" dur="1000" fill="hold"/>
                                        <p:tgtEl>
                                          <p:spTgt spid="4703">
                                            <p:bg/>
                                          </p:spTgt>
                                        </p:tgtEl>
                                        <p:attrNameLst>
                                          <p:attrName>ppt_h</p:attrName>
                                        </p:attrNameLst>
                                      </p:cBhvr>
                                      <p:tavLst>
                                        <p:tav tm="0">
                                          <p:val>
                                            <p:fltVal val="0"/>
                                          </p:val>
                                        </p:tav>
                                        <p:tav tm="100000">
                                          <p:val>
                                            <p:strVal val="#ppt_h"/>
                                          </p:val>
                                        </p:tav>
                                      </p:tavLst>
                                    </p:anim>
                                    <p:anim calcmode="lin" valueType="num">
                                      <p:cBhvr>
                                        <p:cTn id="9" dur="1000" fill="hold"/>
                                        <p:tgtEl>
                                          <p:spTgt spid="4703">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703">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9" fill="hold" grpId="1" nodeType="withEffect">
                                  <p:stCondLst>
                                    <p:cond delay="0"/>
                                  </p:stCondLst>
                                  <p:iterate>
                                    <p:tmAbs val="0"/>
                                  </p:iterate>
                                  <p:childTnLst>
                                    <p:set>
                                      <p:cBhvr>
                                        <p:cTn id="12" fill="hold"/>
                                        <p:tgtEl>
                                          <p:spTgt spid="4703">
                                            <p:txEl>
                                              <p:pRg st="0" end="0"/>
                                            </p:txEl>
                                          </p:spTgt>
                                        </p:tgtEl>
                                        <p:attrNameLst>
                                          <p:attrName>style.visibility</p:attrName>
                                        </p:attrNameLst>
                                      </p:cBhvr>
                                      <p:to>
                                        <p:strVal val="visible"/>
                                      </p:to>
                                    </p:set>
                                    <p:anim calcmode="lin" valueType="num">
                                      <p:cBhvr>
                                        <p:cTn id="13" dur="1000" fill="hold"/>
                                        <p:tgtEl>
                                          <p:spTgt spid="4703">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4703">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4703">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703">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9" fill="hold" grpId="1" nodeType="clickEffect">
                                  <p:stCondLst>
                                    <p:cond delay="0"/>
                                  </p:stCondLst>
                                  <p:iterate>
                                    <p:tmAbs val="0"/>
                                  </p:iterate>
                                  <p:childTnLst>
                                    <p:set>
                                      <p:cBhvr>
                                        <p:cTn id="20" fill="hold"/>
                                        <p:tgtEl>
                                          <p:spTgt spid="4703">
                                            <p:txEl>
                                              <p:pRg st="1" end="1"/>
                                            </p:txEl>
                                          </p:spTgt>
                                        </p:tgtEl>
                                        <p:attrNameLst>
                                          <p:attrName>style.visibility</p:attrName>
                                        </p:attrNameLst>
                                      </p:cBhvr>
                                      <p:to>
                                        <p:strVal val="visible"/>
                                      </p:to>
                                    </p:set>
                                    <p:anim calcmode="lin" valueType="num">
                                      <p:cBhvr>
                                        <p:cTn id="21" dur="1000" fill="hold"/>
                                        <p:tgtEl>
                                          <p:spTgt spid="4703">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4703">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470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703">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9" fill="hold" grpId="1" nodeType="clickEffect">
                                  <p:stCondLst>
                                    <p:cond delay="0"/>
                                  </p:stCondLst>
                                  <p:iterate>
                                    <p:tmAbs val="0"/>
                                  </p:iterate>
                                  <p:childTnLst>
                                    <p:set>
                                      <p:cBhvr>
                                        <p:cTn id="28" fill="hold"/>
                                        <p:tgtEl>
                                          <p:spTgt spid="4703">
                                            <p:txEl>
                                              <p:pRg st="2" end="2"/>
                                            </p:txEl>
                                          </p:spTgt>
                                        </p:tgtEl>
                                        <p:attrNameLst>
                                          <p:attrName>style.visibility</p:attrName>
                                        </p:attrNameLst>
                                      </p:cBhvr>
                                      <p:to>
                                        <p:strVal val="visible"/>
                                      </p:to>
                                    </p:set>
                                    <p:anim calcmode="lin" valueType="num">
                                      <p:cBhvr>
                                        <p:cTn id="29" dur="1000" fill="hold"/>
                                        <p:tgtEl>
                                          <p:spTgt spid="4703">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4703">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4703">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703">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03" grpId="1" build="p" bldLvl="5" animBg="1" advAuto="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29" name="Picture 1" descr="Picture 1"/>
          <p:cNvPicPr>
            <a:picLocks noChangeAspect="1"/>
          </p:cNvPicPr>
          <p:nvPr/>
        </p:nvPicPr>
        <p:blipFill>
          <a:blip r:embed="rId2" cstate="print"/>
          <a:stretch>
            <a:fillRect/>
          </a:stretch>
        </p:blipFill>
        <p:spPr>
          <a:xfrm>
            <a:off x="-13387" y="1454898"/>
            <a:ext cx="9144001" cy="6097906"/>
          </a:xfrm>
          <a:prstGeom prst="rect">
            <a:avLst/>
          </a:prstGeom>
          <a:ln w="12700">
            <a:miter lim="400000"/>
          </a:ln>
        </p:spPr>
      </p:pic>
      <p:sp>
        <p:nvSpPr>
          <p:cNvPr id="4530" name="Rectangle 2"/>
          <p:cNvSpPr txBox="1">
            <a:spLocks noGrp="1"/>
          </p:cNvSpPr>
          <p:nvPr>
            <p:ph type="title"/>
          </p:nvPr>
        </p:nvSpPr>
        <p:spPr>
          <a:xfrm>
            <a:off x="0" y="49784"/>
            <a:ext cx="9144000" cy="1086599"/>
          </a:xfrm>
          <a:prstGeom prst="rect">
            <a:avLst/>
          </a:prstGeom>
          <a:effectLst>
            <a:outerShdw blurRad="63500" dist="35921" dir="2700000" rotWithShape="0">
              <a:srgbClr val="000000">
                <a:alpha val="74998"/>
              </a:srgbClr>
            </a:outerShdw>
          </a:effectLst>
        </p:spPr>
        <p:txBody>
          <a:bodyPr anchor="t"/>
          <a:lstStyle>
            <a:lvl1pPr>
              <a:defRPr sz="4000" b="1"/>
            </a:lvl1pPr>
          </a:lstStyle>
          <a:p>
            <a:pPr rtl="0">
              <a:defRPr/>
            </a:pPr>
            <a:r>
              <a:rPr>
                <a:latin typeface="Arial" panose="020B0604020202020204" pitchFamily="34" charset="0"/>
                <a:cs typeface="Arial" panose="020B0604020202020204" pitchFamily="34" charset="0"/>
              </a:rPr>
              <a:t>كيف يمكنك أن تكون تلميذاً يتألم على غرار يسوع؟</a:t>
            </a:r>
          </a:p>
        </p:txBody>
      </p:sp>
      <p:sp>
        <p:nvSpPr>
          <p:cNvPr id="4531"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base" latinLnBrk="0" hangingPunct="1">
              <a:lnSpc>
                <a:spcPct val="100000"/>
              </a:lnSpc>
              <a:spcBef>
                <a:spcPct val="0"/>
              </a:spcBef>
              <a:spcAft>
                <a:spcPct val="0"/>
              </a:spcAft>
              <a:buClrTx/>
              <a:buSzTx/>
              <a:buFontTx/>
              <a:buNone/>
              <a:tabLst/>
              <a:defRPr b="1">
                <a:latin typeface="+mj-lt"/>
                <a:ea typeface="+mj-ea"/>
                <a:cs typeface="+mj-cs"/>
                <a:sym typeface="Arial"/>
              </a:defRPr>
            </a:pPr>
            <a:r>
              <a:rPr kumimoji="0" sz="4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p>
        </p:txBody>
      </p:sp>
    </p:spTree>
  </p:cSld>
  <p:clrMapOvr>
    <a:masterClrMapping/>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31"/>
                                        </p:tgtEl>
                                        <p:attrNameLst>
                                          <p:attrName>style.visibility</p:attrName>
                                        </p:attrNameLst>
                                      </p:cBhvr>
                                      <p:to>
                                        <p:strVal val="visible"/>
                                      </p:to>
                                    </p:set>
                                    <p:anim calcmode="lin" valueType="num">
                                      <p:cBhvr>
                                        <p:cTn id="7" dur="500" fill="hold"/>
                                        <p:tgtEl>
                                          <p:spTgt spid="4531"/>
                                        </p:tgtEl>
                                        <p:attrNameLst>
                                          <p:attrName>ppt_x</p:attrName>
                                        </p:attrNameLst>
                                      </p:cBhvr>
                                      <p:tavLst>
                                        <p:tav tm="0">
                                          <p:val>
                                            <p:strVal val="#ppt_x"/>
                                          </p:val>
                                        </p:tav>
                                        <p:tav tm="100000">
                                          <p:val>
                                            <p:strVal val="#ppt_x"/>
                                          </p:val>
                                        </p:tav>
                                      </p:tavLst>
                                    </p:anim>
                                    <p:anim calcmode="lin" valueType="num">
                                      <p:cBhvr>
                                        <p:cTn id="8" dur="500" fill="hold"/>
                                        <p:tgtEl>
                                          <p:spTgt spid="45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1" grpId="0" animBg="1" advAuto="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5" name="Rectangle 2"/>
          <p:cNvSpPr txBox="1">
            <a:spLocks noGrp="1"/>
          </p:cNvSpPr>
          <p:nvPr>
            <p:ph type="title"/>
          </p:nvPr>
        </p:nvSpPr>
        <p:spPr>
          <a:xfrm>
            <a:off x="91843" y="4653136"/>
            <a:ext cx="9144001" cy="1080121"/>
          </a:xfrm>
          <a:prstGeom prst="rect">
            <a:avLst/>
          </a:prstGeom>
        </p:spPr>
        <p:txBody>
          <a:bodyPr/>
          <a:lstStyle>
            <a:lvl1pPr>
              <a:defRPr b="1">
                <a:solidFill>
                  <a:srgbClr val="000000"/>
                </a:solidFill>
              </a:defRPr>
            </a:lvl1pPr>
          </a:lstStyle>
          <a:p>
            <a:pPr rtl="0">
              <a:defRPr/>
            </a:pPr>
            <a:r>
              <a:t>Disciple making bottlenecks</a:t>
            </a:r>
          </a:p>
        </p:txBody>
      </p:sp>
      <p:pic>
        <p:nvPicPr>
          <p:cNvPr id="6086" name="Picture 2" descr="Picture 2"/>
          <p:cNvPicPr>
            <a:picLocks noChangeAspect="1"/>
          </p:cNvPicPr>
          <p:nvPr/>
        </p:nvPicPr>
        <p:blipFill>
          <a:blip r:embed="rId2" cstate="print"/>
          <a:stretch>
            <a:fillRect/>
          </a:stretch>
        </p:blipFill>
        <p:spPr>
          <a:xfrm>
            <a:off x="114300" y="641350"/>
            <a:ext cx="8915400" cy="5575300"/>
          </a:xfrm>
          <a:prstGeom prst="rect">
            <a:avLst/>
          </a:prstGeom>
          <a:ln w="12700">
            <a:miter lim="400000"/>
          </a:ln>
        </p:spPr>
      </p:pic>
    </p:spTree>
  </p:cSld>
  <p:clrMapOvr>
    <a:masterClrMapping/>
  </p:clrMapOvr>
  <p:transition spd="med"/>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8" name="Rectangle 2"/>
          <p:cNvSpPr txBox="1">
            <a:spLocks noGrp="1"/>
          </p:cNvSpPr>
          <p:nvPr>
            <p:ph type="title"/>
          </p:nvPr>
        </p:nvSpPr>
        <p:spPr>
          <a:xfrm>
            <a:off x="0" y="151001"/>
            <a:ext cx="9144000" cy="829727"/>
          </a:xfrm>
          <a:prstGeom prst="rect">
            <a:avLst/>
          </a:prstGeom>
          <a:effectLst>
            <a:outerShdw blurRad="63500" dist="35921" dir="2700000" rotWithShape="0">
              <a:srgbClr val="000000">
                <a:alpha val="74998"/>
              </a:srgbClr>
            </a:outerShdw>
          </a:effectLst>
        </p:spPr>
        <p:txBody>
          <a:bodyPr anchor="ctr"/>
          <a:lstStyle>
            <a:lvl1pPr>
              <a:defRPr sz="3600" b="1"/>
            </a:lvl1pPr>
          </a:lstStyle>
          <a:p>
            <a:pPr rtl="0">
              <a:defRPr/>
            </a:pPr>
            <a:r>
              <a:rPr lang="ar-JO" dirty="0"/>
              <a:t>تلميذ في المجتمع</a:t>
            </a:r>
            <a:endParaRPr dirty="0"/>
          </a:p>
        </p:txBody>
      </p:sp>
      <p:pic>
        <p:nvPicPr>
          <p:cNvPr id="6089" name="Picture 2" descr="Picture 2"/>
          <p:cNvPicPr>
            <a:picLocks noChangeAspect="1"/>
          </p:cNvPicPr>
          <p:nvPr/>
        </p:nvPicPr>
        <p:blipFill>
          <a:blip r:embed="rId2" cstate="print"/>
          <a:stretch>
            <a:fillRect/>
          </a:stretch>
        </p:blipFill>
        <p:spPr>
          <a:xfrm>
            <a:off x="393700" y="1253230"/>
            <a:ext cx="8356600" cy="5575301"/>
          </a:xfrm>
          <a:prstGeom prst="rect">
            <a:avLst/>
          </a:prstGeom>
          <a:ln w="12700">
            <a:miter lim="400000"/>
          </a:ln>
        </p:spPr>
      </p:pic>
    </p:spTree>
  </p:cSld>
  <p:clrMapOvr>
    <a:masterClrMapping/>
  </p:clrMapOvr>
  <p:transition spd="med"/>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1" name="Title 1"/>
          <p:cNvSpPr txBox="1">
            <a:spLocks noGrp="1"/>
          </p:cNvSpPr>
          <p:nvPr>
            <p:ph type="title" idx="4294967295"/>
          </p:nvPr>
        </p:nvSpPr>
        <p:spPr>
          <a:xfrm>
            <a:off x="1574800" y="0"/>
            <a:ext cx="9070975" cy="1143000"/>
          </a:xfrm>
          <a:prstGeom prst="rect">
            <a:avLst/>
          </a:prstGeom>
          <a:noFill/>
        </p:spPr>
        <p:txBody>
          <a:bodyPr/>
          <a:lstStyle>
            <a:lvl1pPr algn="r">
              <a:defRPr sz="4400">
                <a:solidFill>
                  <a:srgbClr val="000000"/>
                </a:solidFill>
              </a:defRPr>
            </a:lvl1pPr>
          </a:lstStyle>
          <a:p>
            <a:pPr rtl="0">
              <a:defRPr/>
            </a:pPr>
            <a:r>
              <a:t>Black</a:t>
            </a:r>
          </a:p>
        </p:txBody>
      </p:sp>
    </p:spTree>
  </p:cSld>
  <p:clrMapOvr>
    <a:masterClrMapping/>
  </p:clrMapOvr>
  <p:transition spd="med"/>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EG" sz="3200" b="1" dirty="0">
                <a:solidFill>
                  <a:srgbClr val="FFFFFF"/>
                </a:solidFill>
                <a:latin typeface="Arial" panose="020B0604020202020204" pitchFamily="34" charset="0"/>
                <a:ea typeface="ＭＳ Ｐゴシック" charset="0"/>
                <a:cs typeface="Arial" panose="020B0604020202020204" pitchFamily="34" charset="0"/>
              </a:rPr>
              <a:t>مسح العهد القديم </a:t>
            </a:r>
            <a:r>
              <a:rPr lang="en-US" sz="2800" b="1" dirty="0">
                <a:solidFill>
                  <a:srgbClr val="FFFFFF"/>
                </a:solidFill>
                <a:latin typeface="Arial" panose="020B0604020202020204" pitchFamily="34" charset="0"/>
                <a:ea typeface="ＭＳ Ｐゴシック" charset="0"/>
                <a:cs typeface="Arial" panose="020B0604020202020204" pitchFamily="34" charset="0"/>
              </a:rPr>
              <a:t>  •  BibleStudyDownloads.org</a:t>
            </a:r>
            <a:endParaRPr lang="en-US" sz="105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300" rtl="1" eaLnBrk="1" fontAlgn="base" latinLnBrk="0" hangingPunct="1">
              <a:lnSpc>
                <a:spcPct val="100000"/>
              </a:lnSpc>
              <a:spcBef>
                <a:spcPct val="0"/>
              </a:spcBef>
              <a:spcAft>
                <a:spcPct val="0"/>
              </a:spcAft>
              <a:buClrTx/>
              <a:buSzTx/>
              <a:buFontTx/>
              <a:buNone/>
              <a:tabLst/>
              <a:defRPr/>
            </a:pPr>
            <a:r>
              <a:rPr lang="ar-JO" sz="3600" b="1" kern="1200" dirty="0">
                <a:solidFill>
                  <a:srgbClr val="FFFFFF"/>
                </a:solidFill>
                <a:latin typeface="Arial" panose="020B0604020202020204" pitchFamily="34" charset="0"/>
                <a:cs typeface="Arial" panose="020B0604020202020204" pitchFamily="34" charset="0"/>
              </a:rPr>
              <a:t>أ</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حصل على هذا العرض التقديمي مجانًا!</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71654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0" name="Rectangle 2"/>
          <p:cNvSpPr txBox="1">
            <a:spLocks noGrp="1"/>
          </p:cNvSpPr>
          <p:nvPr>
            <p:ph type="title" idx="4294967295"/>
          </p:nvPr>
        </p:nvSpPr>
        <p:spPr>
          <a:xfrm>
            <a:off x="0" y="609600"/>
            <a:ext cx="9144000" cy="1143000"/>
          </a:xfrm>
          <a:prstGeom prst="rect">
            <a:avLst/>
          </a:prstGeom>
          <a:noFill/>
        </p:spPr>
        <p:txBody>
          <a:bodyPr/>
          <a:lstStyle>
            <a:lvl1pPr>
              <a:defRPr sz="4400" b="0">
                <a:solidFill>
                  <a:srgbClr val="220011"/>
                </a:solidFill>
                <a:latin typeface="Times New Roman"/>
                <a:ea typeface="Times New Roman"/>
                <a:cs typeface="Times New Roman"/>
                <a:sym typeface="Times New Roman"/>
              </a:defRPr>
            </a:lvl1pPr>
          </a:lstStyle>
          <a:p>
            <a:pPr rtl="0">
              <a:defRPr/>
            </a:pPr>
            <a:r>
              <a:t>Black</a:t>
            </a:r>
          </a:p>
        </p:txBody>
      </p:sp>
    </p:spTree>
  </p:cSld>
  <p:clrMapOvr>
    <a:masterClrMapping/>
  </p:clrMapOvr>
  <p:transition spd="med"/>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2" name="Rectangle 1026"/>
          <p:cNvSpPr txBox="1">
            <a:spLocks noGrp="1"/>
          </p:cNvSpPr>
          <p:nvPr>
            <p:ph type="title"/>
          </p:nvPr>
        </p:nvSpPr>
        <p:spPr>
          <a:xfrm>
            <a:off x="0" y="6172200"/>
            <a:ext cx="9144000" cy="685800"/>
          </a:xfrm>
          <a:prstGeom prst="rect">
            <a:avLst/>
          </a:prstGeom>
        </p:spPr>
        <p:txBody>
          <a:bodyPr>
            <a:normAutofit/>
          </a:bodyPr>
          <a:lstStyle/>
          <a:p>
            <a:pPr>
              <a:defRPr sz="3200" b="1"/>
            </a:pPr>
            <a:r>
              <a:rPr dirty="0">
                <a:latin typeface="Arial" panose="020B0604020202020204" pitchFamily="34" charset="0"/>
                <a:cs typeface="Arial" panose="020B0604020202020204" pitchFamily="34" charset="0"/>
              </a:rPr>
              <a:t>• BibleStudyDownloads.org</a:t>
            </a:r>
            <a:r>
              <a:rPr lang="ar-JO" dirty="0">
                <a:latin typeface="Arial" panose="020B0604020202020204" pitchFamily="34" charset="0"/>
                <a:cs typeface="Arial" panose="020B0604020202020204" pitchFamily="34" charset="0"/>
              </a:rPr>
              <a:t> مسح العهد الجديد</a:t>
            </a:r>
            <a:endParaRPr dirty="0">
              <a:latin typeface="Arial" panose="020B0604020202020204" pitchFamily="34" charset="0"/>
              <a:cs typeface="Arial" panose="020B0604020202020204" pitchFamily="34" charset="0"/>
            </a:endParaRPr>
          </a:p>
        </p:txBody>
      </p:sp>
      <p:sp>
        <p:nvSpPr>
          <p:cNvPr id="6103" name="Rectangle 1026"/>
          <p:cNvSpPr txBox="1"/>
          <p:nvPr/>
        </p:nvSpPr>
        <p:spPr>
          <a:xfrm>
            <a:off x="45719" y="-11043"/>
            <a:ext cx="9052561" cy="70788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449262" rtl="1">
              <a:defRPr sz="4000" b="1">
                <a:solidFill>
                  <a:srgbClr val="FFFFFF"/>
                </a:solidFill>
              </a:defRPr>
            </a:lvl1pPr>
          </a:lstStyle>
          <a:p>
            <a:r>
              <a:rPr dirty="0" err="1"/>
              <a:t>أحصل</a:t>
            </a:r>
            <a:r>
              <a:rPr dirty="0"/>
              <a:t> </a:t>
            </a:r>
            <a:r>
              <a:rPr dirty="0" err="1"/>
              <a:t>عل</a:t>
            </a:r>
            <a:r>
              <a:rPr lang="ar-JO" dirty="0"/>
              <a:t>ى</a:t>
            </a:r>
            <a:r>
              <a:rPr dirty="0"/>
              <a:t> </a:t>
            </a:r>
            <a:r>
              <a:rPr dirty="0" err="1"/>
              <a:t>هذا</a:t>
            </a:r>
            <a:r>
              <a:rPr dirty="0"/>
              <a:t> </a:t>
            </a:r>
            <a:r>
              <a:rPr dirty="0" err="1"/>
              <a:t>العرض</a:t>
            </a:r>
            <a:r>
              <a:rPr lang="en-US" dirty="0"/>
              <a:t> </a:t>
            </a:r>
            <a:r>
              <a:rPr lang="ar-JO" dirty="0"/>
              <a:t>التقديمي</a:t>
            </a:r>
            <a:r>
              <a:rPr dirty="0"/>
              <a:t> </a:t>
            </a:r>
            <a:r>
              <a:rPr dirty="0" err="1"/>
              <a:t>مجانا</a:t>
            </a:r>
            <a:r>
              <a:rPr lang="ar-JO" dirty="0"/>
              <a:t>ً</a:t>
            </a:r>
            <a:endParaRPr dirty="0"/>
          </a:p>
        </p:txBody>
      </p:sp>
      <p:pic>
        <p:nvPicPr>
          <p:cNvPr id="6104" name="Picture 7" descr="Picture 7"/>
          <p:cNvPicPr>
            <a:picLocks noChangeAspect="1"/>
          </p:cNvPicPr>
          <p:nvPr/>
        </p:nvPicPr>
        <p:blipFill>
          <a:blip r:embed="rId3" cstate="print"/>
          <a:srcRect t="2841"/>
          <a:stretch>
            <a:fillRect/>
          </a:stretch>
        </p:blipFill>
        <p:spPr>
          <a:xfrm>
            <a:off x="-44174" y="636980"/>
            <a:ext cx="9232349" cy="5650046"/>
          </a:xfrm>
          <a:prstGeom prst="rect">
            <a:avLst/>
          </a:prstGeom>
          <a:ln w="12700">
            <a:miter lim="400000"/>
          </a:ln>
        </p:spPr>
      </p:pic>
      <p:pic>
        <p:nvPicPr>
          <p:cNvPr id="6105" name="Picture 8" descr="Picture 8"/>
          <p:cNvPicPr>
            <a:picLocks noChangeAspect="1"/>
          </p:cNvPicPr>
          <p:nvPr/>
        </p:nvPicPr>
        <p:blipFill>
          <a:blip r:embed="rId4" cstate="print"/>
          <a:stretch>
            <a:fillRect/>
          </a:stretch>
        </p:blipFill>
        <p:spPr>
          <a:xfrm>
            <a:off x="307223" y="2222339"/>
            <a:ext cx="6153213" cy="3483595"/>
          </a:xfrm>
          <a:prstGeom prst="rect">
            <a:avLst/>
          </a:prstGeom>
          <a:ln w="12700">
            <a:miter lim="400000"/>
          </a:ln>
        </p:spPr>
      </p:pic>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7" presetClass="exit" presetSubtype="8" fill="hold" grpId="1" nodeType="afterEffect">
                                  <p:stCondLst>
                                    <p:cond delay="3000"/>
                                  </p:stCondLst>
                                  <p:iterate>
                                    <p:tmAbs val="0"/>
                                  </p:iterate>
                                  <p:childTnLst>
                                    <p:anim calcmode="lin" valueType="num">
                                      <p:cBhvr>
                                        <p:cTn id="6" dur="2000" fill="hold"/>
                                        <p:tgtEl>
                                          <p:spTgt spid="6105"/>
                                        </p:tgtEl>
                                        <p:attrNameLst>
                                          <p:attrName>ppt_x</p:attrName>
                                        </p:attrNameLst>
                                      </p:cBhvr>
                                      <p:tavLst>
                                        <p:tav tm="0">
                                          <p:val>
                                            <p:strVal val="ppt_x"/>
                                          </p:val>
                                        </p:tav>
                                        <p:tav tm="100000">
                                          <p:val>
                                            <p:strVal val="0-ppt_w/2"/>
                                          </p:val>
                                        </p:tav>
                                      </p:tavLst>
                                    </p:anim>
                                    <p:anim calcmode="lin" valueType="num">
                                      <p:cBhvr>
                                        <p:cTn id="7" dur="2000" fill="hold"/>
                                        <p:tgtEl>
                                          <p:spTgt spid="6105"/>
                                        </p:tgtEl>
                                        <p:attrNameLst>
                                          <p:attrName>ppt_y</p:attrName>
                                        </p:attrNameLst>
                                      </p:cBhvr>
                                      <p:tavLst>
                                        <p:tav tm="0">
                                          <p:val>
                                            <p:strVal val="ppt_y"/>
                                          </p:val>
                                        </p:tav>
                                        <p:tav tm="100000">
                                          <p:val>
                                            <p:strVal val="ppt_y"/>
                                          </p:val>
                                        </p:tav>
                                      </p:tavLst>
                                    </p:anim>
                                    <p:set>
                                      <p:cBhvr>
                                        <p:cTn id="8" fill="hold">
                                          <p:stCondLst>
                                            <p:cond delay="1999"/>
                                          </p:stCondLst>
                                        </p:cTn>
                                        <p:tgtEl>
                                          <p:spTgt spid="6105"/>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hold" grpId="2" nodeType="afterEffect">
                                  <p:stCondLst>
                                    <p:cond delay="3000"/>
                                  </p:stCondLst>
                                  <p:iterate>
                                    <p:tmAbs val="0"/>
                                  </p:iterate>
                                  <p:childTnLst>
                                    <p:set>
                                      <p:cBhvr>
                                        <p:cTn id="11" fill="hold"/>
                                        <p:tgtEl>
                                          <p:spTgt spid="6105"/>
                                        </p:tgtEl>
                                        <p:attrNameLst>
                                          <p:attrName>style.visibility</p:attrName>
                                        </p:attrNameLst>
                                      </p:cBhvr>
                                      <p:to>
                                        <p:strVal val="visible"/>
                                      </p:to>
                                    </p:set>
                                    <p:anim calcmode="lin" valueType="num">
                                      <p:cBhvr>
                                        <p:cTn id="12" dur="1000" fill="hold"/>
                                        <p:tgtEl>
                                          <p:spTgt spid="6105"/>
                                        </p:tgtEl>
                                        <p:attrNameLst>
                                          <p:attrName>ppt_x</p:attrName>
                                        </p:attrNameLst>
                                      </p:cBhvr>
                                      <p:tavLst>
                                        <p:tav tm="0">
                                          <p:val>
                                            <p:strVal val="1+#ppt_w/2"/>
                                          </p:val>
                                        </p:tav>
                                        <p:tav tm="100000">
                                          <p:val>
                                            <p:strVal val="#ppt_x"/>
                                          </p:val>
                                        </p:tav>
                                      </p:tavLst>
                                    </p:anim>
                                    <p:anim calcmode="lin" valueType="num">
                                      <p:cBhvr>
                                        <p:cTn id="13" dur="1000" fill="hold"/>
                                        <p:tgtEl>
                                          <p:spTgt spid="61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05" grpId="1" animBg="1" advAuto="0"/>
      <p:bldP spid="6105" grpId="2" animBg="1" advAuto="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7" name="Text Box 3"/>
          <p:cNvSpPr txBox="1"/>
          <p:nvPr/>
        </p:nvSpPr>
        <p:spPr>
          <a:xfrm>
            <a:off x="8472141" y="15240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000000"/>
                </a:solidFill>
              </a:defRPr>
            </a:lvl1pPr>
          </a:lstStyle>
          <a:p>
            <a:r>
              <a:rPr>
                <a:latin typeface="Arial" panose="020B0604020202020204" pitchFamily="34" charset="0"/>
                <a:cs typeface="Arial" panose="020B0604020202020204" pitchFamily="34" charset="0"/>
              </a:rPr>
              <a:t>51</a:t>
            </a:r>
          </a:p>
        </p:txBody>
      </p:sp>
      <p:sp>
        <p:nvSpPr>
          <p:cNvPr id="4708" name="Text Box 5"/>
          <p:cNvSpPr txBox="1"/>
          <p:nvPr/>
        </p:nvSpPr>
        <p:spPr>
          <a:xfrm>
            <a:off x="8624541" y="152404"/>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FF"/>
                </a:solidFill>
              </a:defRPr>
            </a:lvl1pPr>
          </a:lstStyle>
          <a:p>
            <a:r>
              <a:rPr lang="ar-JO" dirty="0">
                <a:latin typeface="Arial" panose="020B0604020202020204" pitchFamily="34" charset="0"/>
                <a:cs typeface="Arial" panose="020B0604020202020204" pitchFamily="34" charset="0"/>
              </a:rPr>
              <a:t>51</a:t>
            </a:r>
            <a:endParaRPr dirty="0">
              <a:latin typeface="Arial" panose="020B0604020202020204" pitchFamily="34" charset="0"/>
              <a:cs typeface="Arial" panose="020B0604020202020204" pitchFamily="34" charset="0"/>
            </a:endParaRPr>
          </a:p>
        </p:txBody>
      </p:sp>
      <p:sp>
        <p:nvSpPr>
          <p:cNvPr id="4709" name="Text Box 7"/>
          <p:cNvSpPr txBox="1"/>
          <p:nvPr/>
        </p:nvSpPr>
        <p:spPr>
          <a:xfrm>
            <a:off x="2857487" y="5229230"/>
            <a:ext cx="714381" cy="1077151"/>
          </a:xfrm>
          <a:prstGeom prst="rect">
            <a:avLst/>
          </a:prstGeom>
          <a:gradFill>
            <a:gsLst>
              <a:gs pos="0">
                <a:srgbClr val="FF0000"/>
              </a:gs>
              <a:gs pos="100000">
                <a:srgbClr val="760000"/>
              </a:gs>
            </a:gsLst>
            <a:path path="circle">
              <a:fillToRect l="37721" t="-19636" r="62278" b="119636"/>
            </a:path>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defRPr sz="3200">
                <a:solidFill>
                  <a:srgbClr val="FFFFFF"/>
                </a:solidFill>
              </a:defRPr>
            </a:pPr>
            <a:endParaRPr>
              <a:latin typeface="Arial" panose="020B0604020202020204" pitchFamily="34" charset="0"/>
              <a:cs typeface="Arial" panose="020B0604020202020204" pitchFamily="34" charset="0"/>
            </a:endParaRPr>
          </a:p>
          <a:p>
            <a:pPr rtl="1">
              <a:defRPr sz="3200">
                <a:solidFill>
                  <a:srgbClr val="FFFFFF"/>
                </a:solidFill>
              </a:defRPr>
            </a:pPr>
            <a:r>
              <a:rPr>
                <a:latin typeface="Arial" panose="020B0604020202020204" pitchFamily="34" charset="0"/>
                <a:cs typeface="Arial" panose="020B0604020202020204" pitchFamily="34" charset="0"/>
              </a:rPr>
              <a:t>كيو</a:t>
            </a:r>
          </a:p>
        </p:txBody>
      </p:sp>
      <p:grpSp>
        <p:nvGrpSpPr>
          <p:cNvPr id="4712" name="Text Box 10"/>
          <p:cNvGrpSpPr/>
          <p:nvPr/>
        </p:nvGrpSpPr>
        <p:grpSpPr>
          <a:xfrm>
            <a:off x="3038475" y="3784599"/>
            <a:ext cx="381000" cy="914402"/>
            <a:chOff x="0" y="0"/>
            <a:chExt cx="381000" cy="914400"/>
          </a:xfrm>
        </p:grpSpPr>
        <p:sp>
          <p:nvSpPr>
            <p:cNvPr id="4710" name="Rectangle"/>
            <p:cNvSpPr/>
            <p:nvPr/>
          </p:nvSpPr>
          <p:spPr>
            <a:xfrm>
              <a:off x="0" y="0"/>
              <a:ext cx="381000" cy="914400"/>
            </a:xfrm>
            <a:prstGeom prst="rect">
              <a:avLst/>
            </a:prstGeom>
            <a:gradFill flip="none" rotWithShape="1">
              <a:gsLst>
                <a:gs pos="0">
                  <a:srgbClr val="FF0000"/>
                </a:gs>
                <a:gs pos="100000">
                  <a:srgbClr val="760000"/>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a:latin typeface="Arial" panose="020B0604020202020204" pitchFamily="34" charset="0"/>
                <a:cs typeface="Arial" panose="020B0604020202020204" pitchFamily="34" charset="0"/>
              </a:endParaRPr>
            </a:p>
          </p:txBody>
        </p:sp>
        <p:sp>
          <p:nvSpPr>
            <p:cNvPr id="4711" name="Text"/>
            <p:cNvSpPr txBox="1"/>
            <p:nvPr/>
          </p:nvSpPr>
          <p:spPr>
            <a:xfrm>
              <a:off x="45687" y="0"/>
              <a:ext cx="289625" cy="63087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t">
              <a:spAutoFit/>
            </a:bodyPr>
            <a:lstStyle/>
            <a:p>
              <a:pPr>
                <a:spcBef>
                  <a:spcPts val="1400"/>
                </a:spcBef>
                <a:defRPr sz="500">
                  <a:solidFill>
                    <a:srgbClr val="FFFFFF"/>
                  </a:solidFill>
                </a:defRPr>
              </a:pPr>
              <a:endParaRPr>
                <a:latin typeface="Arial" panose="020B0604020202020204" pitchFamily="34" charset="0"/>
                <a:cs typeface="Arial" panose="020B0604020202020204" pitchFamily="34" charset="0"/>
              </a:endParaRPr>
            </a:p>
            <a:p>
              <a:pPr>
                <a:spcBef>
                  <a:spcPts val="1200"/>
                </a:spcBef>
                <a:defRPr sz="2000">
                  <a:solidFill>
                    <a:srgbClr val="FFFFFF"/>
                  </a:solidFill>
                </a:defRPr>
              </a:pPr>
              <a:r>
                <a:rPr>
                  <a:latin typeface="Arial" panose="020B0604020202020204" pitchFamily="34" charset="0"/>
                  <a:cs typeface="Arial" panose="020B0604020202020204" pitchFamily="34" charset="0"/>
                </a:rPr>
                <a:t> </a:t>
              </a:r>
            </a:p>
          </p:txBody>
        </p:sp>
      </p:grpSp>
      <p:grpSp>
        <p:nvGrpSpPr>
          <p:cNvPr id="4715" name="Text Box 12"/>
          <p:cNvGrpSpPr/>
          <p:nvPr/>
        </p:nvGrpSpPr>
        <p:grpSpPr>
          <a:xfrm>
            <a:off x="4202112" y="3784599"/>
            <a:ext cx="762001" cy="914402"/>
            <a:chOff x="0" y="0"/>
            <a:chExt cx="762000" cy="914400"/>
          </a:xfrm>
        </p:grpSpPr>
        <p:sp>
          <p:nvSpPr>
            <p:cNvPr id="4713" name="Rectangle"/>
            <p:cNvSpPr/>
            <p:nvPr/>
          </p:nvSpPr>
          <p:spPr>
            <a:xfrm>
              <a:off x="0" y="0"/>
              <a:ext cx="762000" cy="914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a:latin typeface="Arial" panose="020B0604020202020204" pitchFamily="34" charset="0"/>
                <a:cs typeface="Arial" panose="020B0604020202020204" pitchFamily="34" charset="0"/>
              </a:endParaRPr>
            </a:p>
          </p:txBody>
        </p:sp>
        <p:sp>
          <p:nvSpPr>
            <p:cNvPr id="4714" name="Text"/>
            <p:cNvSpPr txBox="1"/>
            <p:nvPr/>
          </p:nvSpPr>
          <p:spPr>
            <a:xfrm>
              <a:off x="45687" y="0"/>
              <a:ext cx="670625" cy="63087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t">
              <a:spAutoFit/>
            </a:bodyPr>
            <a:lstStyle/>
            <a:p>
              <a:pPr>
                <a:spcBef>
                  <a:spcPts val="1400"/>
                </a:spcBef>
                <a:defRPr sz="500">
                  <a:solidFill>
                    <a:srgbClr val="FFFFFF"/>
                  </a:solidFill>
                </a:defRPr>
              </a:pPr>
              <a:endParaRPr>
                <a:latin typeface="Arial" panose="020B0604020202020204" pitchFamily="34" charset="0"/>
                <a:cs typeface="Arial" panose="020B0604020202020204" pitchFamily="34" charset="0"/>
              </a:endParaRPr>
            </a:p>
            <a:p>
              <a:pPr>
                <a:spcBef>
                  <a:spcPts val="1200"/>
                </a:spcBef>
                <a:defRPr sz="2000">
                  <a:solidFill>
                    <a:srgbClr val="FFFFFF"/>
                  </a:solidFill>
                </a:defRPr>
              </a:pPr>
              <a:r>
                <a:rPr>
                  <a:latin typeface="Arial" panose="020B0604020202020204" pitchFamily="34" charset="0"/>
                  <a:cs typeface="Arial" panose="020B0604020202020204" pitchFamily="34" charset="0"/>
                </a:rPr>
                <a:t> </a:t>
              </a:r>
            </a:p>
          </p:txBody>
        </p:sp>
      </p:grpSp>
      <p:grpSp>
        <p:nvGrpSpPr>
          <p:cNvPr id="4718" name="Text Box 13"/>
          <p:cNvGrpSpPr/>
          <p:nvPr/>
        </p:nvGrpSpPr>
        <p:grpSpPr>
          <a:xfrm>
            <a:off x="1362075" y="3784599"/>
            <a:ext cx="533400" cy="914402"/>
            <a:chOff x="0" y="0"/>
            <a:chExt cx="533400" cy="914400"/>
          </a:xfrm>
        </p:grpSpPr>
        <p:sp>
          <p:nvSpPr>
            <p:cNvPr id="4716" name="Rectangle"/>
            <p:cNvSpPr/>
            <p:nvPr/>
          </p:nvSpPr>
          <p:spPr>
            <a:xfrm>
              <a:off x="0" y="0"/>
              <a:ext cx="533400"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a:latin typeface="Arial" panose="020B0604020202020204" pitchFamily="34" charset="0"/>
                <a:cs typeface="Arial" panose="020B0604020202020204" pitchFamily="34" charset="0"/>
              </a:endParaRPr>
            </a:p>
          </p:txBody>
        </p:sp>
        <p:sp>
          <p:nvSpPr>
            <p:cNvPr id="4717" name="Text"/>
            <p:cNvSpPr txBox="1"/>
            <p:nvPr/>
          </p:nvSpPr>
          <p:spPr>
            <a:xfrm>
              <a:off x="45687" y="0"/>
              <a:ext cx="442025" cy="63087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t">
              <a:spAutoFit/>
            </a:bodyPr>
            <a:lstStyle/>
            <a:p>
              <a:pPr>
                <a:spcBef>
                  <a:spcPts val="1400"/>
                </a:spcBef>
                <a:defRPr sz="500">
                  <a:solidFill>
                    <a:srgbClr val="FFFFFF"/>
                  </a:solidFill>
                </a:defRPr>
              </a:pPr>
              <a:endParaRPr>
                <a:latin typeface="Arial" panose="020B0604020202020204" pitchFamily="34" charset="0"/>
                <a:cs typeface="Arial" panose="020B0604020202020204" pitchFamily="34" charset="0"/>
              </a:endParaRPr>
            </a:p>
            <a:p>
              <a:pPr>
                <a:spcBef>
                  <a:spcPts val="1200"/>
                </a:spcBef>
                <a:defRPr sz="2000">
                  <a:solidFill>
                    <a:srgbClr val="FFFFFF"/>
                  </a:solidFill>
                </a:defRPr>
              </a:pPr>
              <a:r>
                <a:rPr>
                  <a:latin typeface="Arial" panose="020B0604020202020204" pitchFamily="34" charset="0"/>
                  <a:cs typeface="Arial" panose="020B0604020202020204" pitchFamily="34" charset="0"/>
                </a:rPr>
                <a:t> </a:t>
              </a:r>
            </a:p>
          </p:txBody>
        </p:sp>
      </p:grpSp>
      <p:sp>
        <p:nvSpPr>
          <p:cNvPr id="4719" name="Text Box 19"/>
          <p:cNvSpPr txBox="1"/>
          <p:nvPr/>
        </p:nvSpPr>
        <p:spPr>
          <a:xfrm>
            <a:off x="6598887" y="4343400"/>
            <a:ext cx="2194625" cy="8309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b="1">
                <a:solidFill>
                  <a:srgbClr val="FFFFFF"/>
                </a:solidFill>
              </a:defRPr>
            </a:lvl1pPr>
          </a:lstStyle>
          <a:p>
            <a:r>
              <a:rPr>
                <a:latin typeface="Arial" panose="020B0604020202020204" pitchFamily="34" charset="0"/>
                <a:cs typeface="Arial" panose="020B0604020202020204" pitchFamily="34" charset="0"/>
              </a:rPr>
              <a:t>الأرقام تشير إلى الأعداد في كل مصدر</a:t>
            </a:r>
          </a:p>
        </p:txBody>
      </p:sp>
      <p:sp>
        <p:nvSpPr>
          <p:cNvPr id="4720" name="Text Box 20"/>
          <p:cNvSpPr txBox="1"/>
          <p:nvPr/>
        </p:nvSpPr>
        <p:spPr>
          <a:xfrm>
            <a:off x="2980310" y="5199064"/>
            <a:ext cx="611640"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235</a:t>
            </a:r>
            <a:endParaRPr dirty="0">
              <a:latin typeface="Arial" panose="020B0604020202020204" pitchFamily="34" charset="0"/>
              <a:cs typeface="Arial" panose="020B0604020202020204" pitchFamily="34" charset="0"/>
            </a:endParaRPr>
          </a:p>
        </p:txBody>
      </p:sp>
      <p:grpSp>
        <p:nvGrpSpPr>
          <p:cNvPr id="4725" name="Group 52"/>
          <p:cNvGrpSpPr/>
          <p:nvPr/>
        </p:nvGrpSpPr>
        <p:grpSpPr>
          <a:xfrm>
            <a:off x="1299903" y="5257800"/>
            <a:ext cx="611705" cy="990601"/>
            <a:chOff x="490" y="0"/>
            <a:chExt cx="611703" cy="990601"/>
          </a:xfrm>
        </p:grpSpPr>
        <p:grpSp>
          <p:nvGrpSpPr>
            <p:cNvPr id="4723" name="Text Box 17"/>
            <p:cNvGrpSpPr/>
            <p:nvPr/>
          </p:nvGrpSpPr>
          <p:grpSpPr>
            <a:xfrm>
              <a:off x="62660" y="76200"/>
              <a:ext cx="533402" cy="914401"/>
              <a:chOff x="-1" y="0"/>
              <a:chExt cx="533401" cy="914400"/>
            </a:xfrm>
          </p:grpSpPr>
          <p:sp>
            <p:nvSpPr>
              <p:cNvPr id="4721" name="Rectangle"/>
              <p:cNvSpPr/>
              <p:nvPr/>
            </p:nvSpPr>
            <p:spPr>
              <a:xfrm>
                <a:off x="-1" y="0"/>
                <a:ext cx="533401"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900">
                    <a:solidFill>
                      <a:srgbClr val="FFFFFF"/>
                    </a:solidFill>
                  </a:defRPr>
                </a:pPr>
                <a:endParaRPr>
                  <a:latin typeface="Arial" panose="020B0604020202020204" pitchFamily="34" charset="0"/>
                  <a:cs typeface="Arial" panose="020B0604020202020204" pitchFamily="34" charset="0"/>
                </a:endParaRPr>
              </a:p>
            </p:txBody>
          </p:sp>
          <p:sp>
            <p:nvSpPr>
              <p:cNvPr id="4722" name="م"/>
              <p:cNvSpPr txBox="1"/>
              <p:nvPr/>
            </p:nvSpPr>
            <p:spPr>
              <a:xfrm>
                <a:off x="45719" y="0"/>
                <a:ext cx="441961" cy="63093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spcBef>
                    <a:spcPts val="1400"/>
                  </a:spcBef>
                  <a:defRPr sz="500">
                    <a:solidFill>
                      <a:srgbClr val="FFFFFF"/>
                    </a:solidFill>
                  </a:defRPr>
                </a:pPr>
                <a:endParaRPr>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a:latin typeface="Arial" panose="020B0604020202020204" pitchFamily="34" charset="0"/>
                    <a:cs typeface="Arial" panose="020B0604020202020204" pitchFamily="34" charset="0"/>
                  </a:rPr>
                  <a:t>م</a:t>
                </a:r>
                <a:endParaRPr sz="700">
                  <a:latin typeface="Arial" panose="020B0604020202020204" pitchFamily="34" charset="0"/>
                  <a:cs typeface="Arial" panose="020B0604020202020204" pitchFamily="34" charset="0"/>
                </a:endParaRPr>
              </a:p>
            </p:txBody>
          </p:sp>
        </p:grpSp>
        <p:sp>
          <p:nvSpPr>
            <p:cNvPr id="4724" name="Text Box 23"/>
            <p:cNvSpPr txBox="1"/>
            <p:nvPr/>
          </p:nvSpPr>
          <p:spPr>
            <a:xfrm>
              <a:off x="490" y="0"/>
              <a:ext cx="611703" cy="46166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333</a:t>
              </a:r>
              <a:endParaRPr dirty="0">
                <a:latin typeface="Arial" panose="020B0604020202020204" pitchFamily="34" charset="0"/>
                <a:cs typeface="Arial" panose="020B0604020202020204" pitchFamily="34" charset="0"/>
              </a:endParaRPr>
            </a:p>
          </p:txBody>
        </p:sp>
      </p:grpSp>
      <p:grpSp>
        <p:nvGrpSpPr>
          <p:cNvPr id="4728" name="Group 58"/>
          <p:cNvGrpSpPr/>
          <p:nvPr/>
        </p:nvGrpSpPr>
        <p:grpSpPr>
          <a:xfrm>
            <a:off x="2590800" y="838200"/>
            <a:ext cx="1143000" cy="820735"/>
            <a:chOff x="0" y="0"/>
            <a:chExt cx="1143000" cy="820733"/>
          </a:xfrm>
        </p:grpSpPr>
        <p:sp>
          <p:nvSpPr>
            <p:cNvPr id="4726" name="Text Box 6"/>
            <p:cNvSpPr txBox="1"/>
            <p:nvPr/>
          </p:nvSpPr>
          <p:spPr>
            <a:xfrm>
              <a:off x="0" y="0"/>
              <a:ext cx="1143000" cy="820733"/>
            </a:xfrm>
            <a:prstGeom prst="rect">
              <a:avLst/>
            </a:prstGeom>
            <a:gradFill flip="none" rotWithShape="1">
              <a:gsLst>
                <a:gs pos="0">
                  <a:srgbClr val="010199"/>
                </a:gs>
                <a:gs pos="100000">
                  <a:srgbClr val="000047"/>
                </a:gs>
              </a:gsLst>
              <a:lin ang="5400000" scaled="0"/>
            </a:gra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lgn="ctr">
                <a:spcBef>
                  <a:spcPts val="1400"/>
                </a:spcBef>
                <a:defRPr sz="600">
                  <a:solidFill>
                    <a:srgbClr val="FFFFFF"/>
                  </a:solidFill>
                </a:defRPr>
              </a:pPr>
              <a:endParaRPr>
                <a:latin typeface="Arial" panose="020B0604020202020204" pitchFamily="34" charset="0"/>
                <a:cs typeface="Arial" panose="020B0604020202020204" pitchFamily="34" charset="0"/>
              </a:endParaRPr>
            </a:p>
            <a:p>
              <a:pPr algn="ctr" rtl="1">
                <a:spcBef>
                  <a:spcPts val="1600"/>
                </a:spcBef>
                <a:defRPr sz="2800">
                  <a:solidFill>
                    <a:srgbClr val="FFFFFF"/>
                  </a:solidFill>
                </a:defRPr>
              </a:pPr>
              <a:r>
                <a:rPr>
                  <a:latin typeface="Arial" panose="020B0604020202020204" pitchFamily="34" charset="0"/>
                  <a:cs typeface="Arial" panose="020B0604020202020204" pitchFamily="34" charset="0"/>
                </a:rPr>
                <a:t> مرقس</a:t>
              </a:r>
              <a:endParaRPr sz="800">
                <a:latin typeface="Arial" panose="020B0604020202020204" pitchFamily="34" charset="0"/>
                <a:cs typeface="Arial" panose="020B0604020202020204" pitchFamily="34" charset="0"/>
              </a:endParaRPr>
            </a:p>
          </p:txBody>
        </p:sp>
        <p:sp>
          <p:nvSpPr>
            <p:cNvPr id="4727" name="Text Box 18"/>
            <p:cNvSpPr txBox="1"/>
            <p:nvPr/>
          </p:nvSpPr>
          <p:spPr>
            <a:xfrm>
              <a:off x="287078" y="0"/>
              <a:ext cx="611705" cy="46166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661</a:t>
              </a:r>
              <a:endParaRPr dirty="0">
                <a:latin typeface="Arial" panose="020B0604020202020204" pitchFamily="34" charset="0"/>
                <a:cs typeface="Arial" panose="020B0604020202020204" pitchFamily="34" charset="0"/>
              </a:endParaRPr>
            </a:p>
          </p:txBody>
        </p:sp>
      </p:grpSp>
      <p:grpSp>
        <p:nvGrpSpPr>
          <p:cNvPr id="4733" name="Group 57"/>
          <p:cNvGrpSpPr/>
          <p:nvPr/>
        </p:nvGrpSpPr>
        <p:grpSpPr>
          <a:xfrm>
            <a:off x="3440112" y="3733798"/>
            <a:ext cx="762001" cy="965202"/>
            <a:chOff x="0" y="-1"/>
            <a:chExt cx="762000" cy="965201"/>
          </a:xfrm>
        </p:grpSpPr>
        <p:grpSp>
          <p:nvGrpSpPr>
            <p:cNvPr id="4731" name="Text Box 9"/>
            <p:cNvGrpSpPr/>
            <p:nvPr/>
          </p:nvGrpSpPr>
          <p:grpSpPr>
            <a:xfrm>
              <a:off x="0" y="50800"/>
              <a:ext cx="762000" cy="914400"/>
              <a:chOff x="0" y="0"/>
              <a:chExt cx="762000" cy="914400"/>
            </a:xfrm>
          </p:grpSpPr>
          <p:sp>
            <p:nvSpPr>
              <p:cNvPr id="4729" name="Rectangle"/>
              <p:cNvSpPr/>
              <p:nvPr/>
            </p:nvSpPr>
            <p:spPr>
              <a:xfrm>
                <a:off x="0" y="0"/>
                <a:ext cx="762000" cy="914400"/>
              </a:xfrm>
              <a:prstGeom prst="rect">
                <a:avLst/>
              </a:prstGeom>
              <a:gradFill flip="none" rotWithShape="1">
                <a:gsLst>
                  <a:gs pos="0">
                    <a:srgbClr val="010199"/>
                  </a:gs>
                  <a:gs pos="100000">
                    <a:srgbClr val="000047"/>
                  </a:gs>
                </a:gsLst>
                <a:lin ang="5400000" scaled="0"/>
              </a:gradFill>
              <a:ln w="12700" cap="flat">
                <a:noFill/>
                <a:miter lim="400000"/>
              </a:ln>
              <a:effectLst/>
            </p:spPr>
            <p:txBody>
              <a:bodyPr wrap="square" lIns="45719" tIns="45719" rIns="45719" bIns="45719" numCol="1" anchor="t">
                <a:noAutofit/>
              </a:bodyPr>
              <a:lstStyle/>
              <a:p>
                <a:pPr>
                  <a:spcBef>
                    <a:spcPts val="1400"/>
                  </a:spcBef>
                  <a:defRPr sz="900">
                    <a:solidFill>
                      <a:srgbClr val="FFFFFF"/>
                    </a:solidFill>
                  </a:defRPr>
                </a:pPr>
                <a:endParaRPr>
                  <a:latin typeface="Arial" panose="020B0604020202020204" pitchFamily="34" charset="0"/>
                  <a:cs typeface="Arial" panose="020B0604020202020204" pitchFamily="34" charset="0"/>
                </a:endParaRPr>
              </a:p>
            </p:txBody>
          </p:sp>
          <p:sp>
            <p:nvSpPr>
              <p:cNvPr id="4730" name="لوقا"/>
              <p:cNvSpPr txBox="1"/>
              <p:nvPr/>
            </p:nvSpPr>
            <p:spPr>
              <a:xfrm>
                <a:off x="45719" y="0"/>
                <a:ext cx="670561" cy="63093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spcBef>
                    <a:spcPts val="1400"/>
                  </a:spcBef>
                  <a:defRPr sz="500">
                    <a:solidFill>
                      <a:srgbClr val="FFFFFF"/>
                    </a:solidFill>
                  </a:defRPr>
                </a:pPr>
                <a:endParaRPr>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a:latin typeface="Arial" panose="020B0604020202020204" pitchFamily="34" charset="0"/>
                    <a:cs typeface="Arial" panose="020B0604020202020204" pitchFamily="34" charset="0"/>
                  </a:rPr>
                  <a:t>لوقا</a:t>
                </a:r>
                <a:endParaRPr sz="700">
                  <a:latin typeface="Arial" panose="020B0604020202020204" pitchFamily="34" charset="0"/>
                  <a:cs typeface="Arial" panose="020B0604020202020204" pitchFamily="34" charset="0"/>
                </a:endParaRPr>
              </a:p>
            </p:txBody>
          </p:sp>
        </p:grpSp>
        <p:sp>
          <p:nvSpPr>
            <p:cNvPr id="4732" name="Text Box 24"/>
            <p:cNvSpPr txBox="1"/>
            <p:nvPr/>
          </p:nvSpPr>
          <p:spPr>
            <a:xfrm>
              <a:off x="90229" y="-1"/>
              <a:ext cx="611704" cy="46166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350</a:t>
              </a:r>
              <a:endParaRPr dirty="0">
                <a:latin typeface="Arial" panose="020B0604020202020204" pitchFamily="34" charset="0"/>
                <a:cs typeface="Arial" panose="020B0604020202020204" pitchFamily="34" charset="0"/>
              </a:endParaRPr>
            </a:p>
          </p:txBody>
        </p:sp>
      </p:grpSp>
      <p:grpSp>
        <p:nvGrpSpPr>
          <p:cNvPr id="4738" name="Group 56"/>
          <p:cNvGrpSpPr/>
          <p:nvPr/>
        </p:nvGrpSpPr>
        <p:grpSpPr>
          <a:xfrm>
            <a:off x="1895475" y="3733800"/>
            <a:ext cx="1143000" cy="965202"/>
            <a:chOff x="0" y="0"/>
            <a:chExt cx="1143000" cy="965201"/>
          </a:xfrm>
        </p:grpSpPr>
        <p:grpSp>
          <p:nvGrpSpPr>
            <p:cNvPr id="4736" name="Text Box 8"/>
            <p:cNvGrpSpPr/>
            <p:nvPr/>
          </p:nvGrpSpPr>
          <p:grpSpPr>
            <a:xfrm>
              <a:off x="0" y="50800"/>
              <a:ext cx="1143000" cy="914401"/>
              <a:chOff x="0" y="0"/>
              <a:chExt cx="1143000" cy="914400"/>
            </a:xfrm>
          </p:grpSpPr>
          <p:sp>
            <p:nvSpPr>
              <p:cNvPr id="4734" name="Rectangle"/>
              <p:cNvSpPr/>
              <p:nvPr/>
            </p:nvSpPr>
            <p:spPr>
              <a:xfrm>
                <a:off x="0" y="0"/>
                <a:ext cx="1143000" cy="914400"/>
              </a:xfrm>
              <a:prstGeom prst="rect">
                <a:avLst/>
              </a:prstGeom>
              <a:gradFill flip="none" rotWithShape="1">
                <a:gsLst>
                  <a:gs pos="0">
                    <a:srgbClr val="010199"/>
                  </a:gs>
                  <a:gs pos="100000">
                    <a:srgbClr val="000047"/>
                  </a:gs>
                </a:gsLst>
                <a:lin ang="5400000" scaled="0"/>
              </a:gradFill>
              <a:ln w="12700" cap="flat">
                <a:noFill/>
                <a:miter lim="400000"/>
              </a:ln>
              <a:effectLst/>
            </p:spPr>
            <p:txBody>
              <a:bodyPr wrap="square" lIns="45719" tIns="45719" rIns="45719" bIns="45719" numCol="1" anchor="t">
                <a:noAutofit/>
              </a:bodyPr>
              <a:lstStyle/>
              <a:p>
                <a:pPr>
                  <a:spcBef>
                    <a:spcPts val="1400"/>
                  </a:spcBef>
                  <a:defRPr sz="1000">
                    <a:solidFill>
                      <a:srgbClr val="FFFFFF"/>
                    </a:solidFill>
                  </a:defRPr>
                </a:pPr>
                <a:endParaRPr>
                  <a:latin typeface="Arial" panose="020B0604020202020204" pitchFamily="34" charset="0"/>
                  <a:cs typeface="Arial" panose="020B0604020202020204" pitchFamily="34" charset="0"/>
                </a:endParaRPr>
              </a:p>
            </p:txBody>
          </p:sp>
          <p:sp>
            <p:nvSpPr>
              <p:cNvPr id="4735" name="متى"/>
              <p:cNvSpPr txBox="1"/>
              <p:nvPr/>
            </p:nvSpPr>
            <p:spPr>
              <a:xfrm>
                <a:off x="45719" y="0"/>
                <a:ext cx="1051562" cy="63093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spcBef>
                    <a:spcPts val="1400"/>
                  </a:spcBef>
                  <a:defRPr sz="500">
                    <a:solidFill>
                      <a:srgbClr val="FFFFFF"/>
                    </a:solidFill>
                  </a:defRPr>
                </a:pPr>
                <a:endParaRPr>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a:latin typeface="Arial" panose="020B0604020202020204" pitchFamily="34" charset="0"/>
                    <a:cs typeface="Arial" panose="020B0604020202020204" pitchFamily="34" charset="0"/>
                  </a:rPr>
                  <a:t>متى</a:t>
                </a:r>
              </a:p>
            </p:txBody>
          </p:sp>
        </p:grpSp>
        <p:sp>
          <p:nvSpPr>
            <p:cNvPr id="4737" name="Text Box 25"/>
            <p:cNvSpPr txBox="1"/>
            <p:nvPr/>
          </p:nvSpPr>
          <p:spPr>
            <a:xfrm>
              <a:off x="242628" y="0"/>
              <a:ext cx="611705" cy="46166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500</a:t>
              </a:r>
              <a:endParaRPr dirty="0">
                <a:latin typeface="Arial" panose="020B0604020202020204" pitchFamily="34" charset="0"/>
                <a:cs typeface="Arial" panose="020B0604020202020204" pitchFamily="34" charset="0"/>
              </a:endParaRPr>
            </a:p>
          </p:txBody>
        </p:sp>
      </p:grpSp>
      <p:grpSp>
        <p:nvGrpSpPr>
          <p:cNvPr id="4743" name="Group 53"/>
          <p:cNvGrpSpPr/>
          <p:nvPr/>
        </p:nvGrpSpPr>
        <p:grpSpPr>
          <a:xfrm>
            <a:off x="4202112" y="5257798"/>
            <a:ext cx="762001" cy="990602"/>
            <a:chOff x="0" y="-1"/>
            <a:chExt cx="762000" cy="990601"/>
          </a:xfrm>
        </p:grpSpPr>
        <p:grpSp>
          <p:nvGrpSpPr>
            <p:cNvPr id="4741" name="Text Box 16"/>
            <p:cNvGrpSpPr/>
            <p:nvPr/>
          </p:nvGrpSpPr>
          <p:grpSpPr>
            <a:xfrm>
              <a:off x="0" y="76200"/>
              <a:ext cx="762000" cy="914400"/>
              <a:chOff x="0" y="0"/>
              <a:chExt cx="762000" cy="914400"/>
            </a:xfrm>
          </p:grpSpPr>
          <p:sp>
            <p:nvSpPr>
              <p:cNvPr id="4739" name="Rectangle"/>
              <p:cNvSpPr/>
              <p:nvPr/>
            </p:nvSpPr>
            <p:spPr>
              <a:xfrm>
                <a:off x="0" y="0"/>
                <a:ext cx="762000" cy="914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t">
                <a:noAutofit/>
              </a:bodyPr>
              <a:lstStyle/>
              <a:p>
                <a:pPr>
                  <a:spcBef>
                    <a:spcPts val="1400"/>
                  </a:spcBef>
                  <a:defRPr sz="900">
                    <a:solidFill>
                      <a:srgbClr val="FFFFFF"/>
                    </a:solidFill>
                  </a:defRPr>
                </a:pPr>
                <a:endParaRPr>
                  <a:latin typeface="Arial" panose="020B0604020202020204" pitchFamily="34" charset="0"/>
                  <a:cs typeface="Arial" panose="020B0604020202020204" pitchFamily="34" charset="0"/>
                </a:endParaRPr>
              </a:p>
            </p:txBody>
          </p:sp>
          <p:sp>
            <p:nvSpPr>
              <p:cNvPr id="4740" name="ل"/>
              <p:cNvSpPr txBox="1"/>
              <p:nvPr/>
            </p:nvSpPr>
            <p:spPr>
              <a:xfrm>
                <a:off x="45719" y="0"/>
                <a:ext cx="670561" cy="63093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a:spcBef>
                    <a:spcPts val="1400"/>
                  </a:spcBef>
                  <a:defRPr sz="500">
                    <a:solidFill>
                      <a:srgbClr val="FFFFFF"/>
                    </a:solidFill>
                  </a:defRPr>
                </a:pPr>
                <a:endParaRPr>
                  <a:latin typeface="Arial" panose="020B0604020202020204" pitchFamily="34" charset="0"/>
                  <a:cs typeface="Arial" panose="020B0604020202020204" pitchFamily="34" charset="0"/>
                </a:endParaRPr>
              </a:p>
              <a:p>
                <a:pPr algn="ctr" rtl="1">
                  <a:spcBef>
                    <a:spcPts val="1200"/>
                  </a:spcBef>
                  <a:defRPr sz="2000">
                    <a:solidFill>
                      <a:srgbClr val="FFFFFF"/>
                    </a:solidFill>
                  </a:defRPr>
                </a:pPr>
                <a:r>
                  <a:rPr>
                    <a:latin typeface="Arial" panose="020B0604020202020204" pitchFamily="34" charset="0"/>
                    <a:cs typeface="Arial" panose="020B0604020202020204" pitchFamily="34" charset="0"/>
                  </a:rPr>
                  <a:t>ل</a:t>
                </a:r>
                <a:endParaRPr sz="700">
                  <a:latin typeface="Arial" panose="020B0604020202020204" pitchFamily="34" charset="0"/>
                  <a:cs typeface="Arial" panose="020B0604020202020204" pitchFamily="34" charset="0"/>
                </a:endParaRPr>
              </a:p>
            </p:txBody>
          </p:sp>
        </p:grpSp>
        <p:sp>
          <p:nvSpPr>
            <p:cNvPr id="4742" name="Text Box 26"/>
            <p:cNvSpPr txBox="1"/>
            <p:nvPr/>
          </p:nvSpPr>
          <p:spPr>
            <a:xfrm>
              <a:off x="58479" y="-1"/>
              <a:ext cx="611704" cy="46166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564</a:t>
              </a:r>
              <a:endParaRPr dirty="0">
                <a:latin typeface="Arial" panose="020B0604020202020204" pitchFamily="34" charset="0"/>
                <a:cs typeface="Arial" panose="020B0604020202020204" pitchFamily="34" charset="0"/>
              </a:endParaRPr>
            </a:p>
          </p:txBody>
        </p:sp>
      </p:grpSp>
      <p:grpSp>
        <p:nvGrpSpPr>
          <p:cNvPr id="4746" name="Group 45"/>
          <p:cNvGrpSpPr/>
          <p:nvPr/>
        </p:nvGrpSpPr>
        <p:grpSpPr>
          <a:xfrm>
            <a:off x="1403350" y="2971798"/>
            <a:ext cx="1981200" cy="762003"/>
            <a:chOff x="0" y="-1"/>
            <a:chExt cx="1981200" cy="762001"/>
          </a:xfrm>
        </p:grpSpPr>
        <p:sp>
          <p:nvSpPr>
            <p:cNvPr id="4744" name="Text Box 21"/>
            <p:cNvSpPr txBox="1"/>
            <p:nvPr/>
          </p:nvSpPr>
          <p:spPr>
            <a:xfrm>
              <a:off x="579268" y="-1"/>
              <a:ext cx="784828" cy="46166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1068</a:t>
              </a:r>
              <a:endParaRPr dirty="0">
                <a:latin typeface="Arial" panose="020B0604020202020204" pitchFamily="34" charset="0"/>
                <a:cs typeface="Arial" panose="020B0604020202020204" pitchFamily="34" charset="0"/>
              </a:endParaRPr>
            </a:p>
          </p:txBody>
        </p:sp>
        <p:sp>
          <p:nvSpPr>
            <p:cNvPr id="4745" name="AutoShape 27"/>
            <p:cNvSpPr/>
            <p:nvPr/>
          </p:nvSpPr>
          <p:spPr>
            <a:xfrm rot="16200000">
              <a:off x="838200" y="-381000"/>
              <a:ext cx="304800" cy="1981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29" y="0"/>
                    <a:pt x="21600" y="744"/>
                    <a:pt x="21600" y="1662"/>
                  </a:cubicBezTo>
                  <a:lnTo>
                    <a:pt x="21600" y="19938"/>
                  </a:lnTo>
                  <a:cubicBezTo>
                    <a:pt x="21600" y="20856"/>
                    <a:pt x="11929" y="21600"/>
                    <a:pt x="0" y="21600"/>
                  </a:cubicBezTo>
                </a:path>
              </a:pathLst>
            </a:custGeom>
            <a:noFill/>
            <a:ln w="9525" cap="flat">
              <a:solidFill>
                <a:srgbClr val="FFFFFF"/>
              </a:solidFill>
              <a:prstDash val="solid"/>
              <a:round/>
            </a:ln>
            <a:effectLst/>
          </p:spPr>
          <p:txBody>
            <a:bodyPr wrap="square" lIns="45719" tIns="45719" rIns="45719" bIns="45719" numCol="1" anchor="ctr">
              <a:noAutofit/>
            </a:bodyPr>
            <a:lstStyle/>
            <a:p>
              <a:pPr>
                <a:defRPr>
                  <a:solidFill>
                    <a:srgbClr val="FFFFFF"/>
                  </a:solidFill>
                </a:defRPr>
              </a:pPr>
              <a:endParaRPr>
                <a:latin typeface="Arial" panose="020B0604020202020204" pitchFamily="34" charset="0"/>
                <a:cs typeface="Arial" panose="020B0604020202020204" pitchFamily="34" charset="0"/>
              </a:endParaRPr>
            </a:p>
          </p:txBody>
        </p:sp>
      </p:grpSp>
      <p:grpSp>
        <p:nvGrpSpPr>
          <p:cNvPr id="4749" name="Group 46"/>
          <p:cNvGrpSpPr/>
          <p:nvPr/>
        </p:nvGrpSpPr>
        <p:grpSpPr>
          <a:xfrm>
            <a:off x="3027363" y="2971798"/>
            <a:ext cx="1905001" cy="762003"/>
            <a:chOff x="0" y="-1"/>
            <a:chExt cx="1905000" cy="762001"/>
          </a:xfrm>
        </p:grpSpPr>
        <p:sp>
          <p:nvSpPr>
            <p:cNvPr id="4747" name="Text Box 22"/>
            <p:cNvSpPr txBox="1"/>
            <p:nvPr/>
          </p:nvSpPr>
          <p:spPr>
            <a:xfrm>
              <a:off x="460867" y="-1"/>
              <a:ext cx="784828" cy="46166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t">
              <a:spAutoFit/>
            </a:bodyPr>
            <a:lstStyle>
              <a:lvl1pPr algn="ctr">
                <a:defRPr b="1">
                  <a:solidFill>
                    <a:srgbClr val="FFFFFF"/>
                  </a:solidFill>
                </a:defRPr>
              </a:lvl1pPr>
            </a:lstStyle>
            <a:p>
              <a:r>
                <a:rPr lang="ar-JO" dirty="0">
                  <a:latin typeface="Arial" panose="020B0604020202020204" pitchFamily="34" charset="0"/>
                  <a:cs typeface="Arial" panose="020B0604020202020204" pitchFamily="34" charset="0"/>
                </a:rPr>
                <a:t>1149</a:t>
              </a:r>
              <a:endParaRPr dirty="0">
                <a:latin typeface="Arial" panose="020B0604020202020204" pitchFamily="34" charset="0"/>
                <a:cs typeface="Arial" panose="020B0604020202020204" pitchFamily="34" charset="0"/>
              </a:endParaRPr>
            </a:p>
          </p:txBody>
        </p:sp>
        <p:sp>
          <p:nvSpPr>
            <p:cNvPr id="4748" name="AutoShape 28"/>
            <p:cNvSpPr/>
            <p:nvPr/>
          </p:nvSpPr>
          <p:spPr>
            <a:xfrm rot="16200000">
              <a:off x="800100" y="-342900"/>
              <a:ext cx="304800" cy="1905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29" y="0"/>
                    <a:pt x="21600" y="774"/>
                    <a:pt x="21600" y="1728"/>
                  </a:cubicBezTo>
                  <a:lnTo>
                    <a:pt x="21600" y="19872"/>
                  </a:lnTo>
                  <a:cubicBezTo>
                    <a:pt x="21600" y="20826"/>
                    <a:pt x="11929" y="21600"/>
                    <a:pt x="0" y="21600"/>
                  </a:cubicBezTo>
                </a:path>
              </a:pathLst>
            </a:custGeom>
            <a:noFill/>
            <a:ln w="9525" cap="flat">
              <a:solidFill>
                <a:srgbClr val="FFFFFF"/>
              </a:solidFill>
              <a:prstDash val="solid"/>
              <a:round/>
            </a:ln>
            <a:effectLst/>
          </p:spPr>
          <p:txBody>
            <a:bodyPr wrap="square" lIns="45719" tIns="45719" rIns="45719" bIns="45719" numCol="1" anchor="ctr">
              <a:noAutofit/>
            </a:bodyPr>
            <a:lstStyle/>
            <a:p>
              <a:pPr>
                <a:defRPr>
                  <a:solidFill>
                    <a:srgbClr val="FFFFFF"/>
                  </a:solidFill>
                </a:defRPr>
              </a:pPr>
              <a:endParaRPr>
                <a:latin typeface="Arial" panose="020B0604020202020204" pitchFamily="34" charset="0"/>
                <a:cs typeface="Arial" panose="020B0604020202020204" pitchFamily="34" charset="0"/>
              </a:endParaRPr>
            </a:p>
          </p:txBody>
        </p:sp>
      </p:grpSp>
      <p:grpSp>
        <p:nvGrpSpPr>
          <p:cNvPr id="4752" name="Group 39"/>
          <p:cNvGrpSpPr/>
          <p:nvPr/>
        </p:nvGrpSpPr>
        <p:grpSpPr>
          <a:xfrm>
            <a:off x="2362199" y="1295400"/>
            <a:ext cx="228601" cy="2514600"/>
            <a:chOff x="0" y="0"/>
            <a:chExt cx="228600" cy="2514600"/>
          </a:xfrm>
        </p:grpSpPr>
        <p:sp>
          <p:nvSpPr>
            <p:cNvPr id="4750" name="Line 29"/>
            <p:cNvSpPr/>
            <p:nvPr/>
          </p:nvSpPr>
          <p:spPr>
            <a:xfrm flipH="1" flipV="1">
              <a:off x="-1" y="-1"/>
              <a:ext cx="228601" cy="1"/>
            </a:xfrm>
            <a:prstGeom prst="line">
              <a:avLst/>
            </a:prstGeom>
            <a:noFill/>
            <a:ln w="9525" cap="flat">
              <a:solidFill>
                <a:srgbClr val="FFFFFF"/>
              </a:solidFill>
              <a:prstDash val="solid"/>
              <a:round/>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4751" name="Line 38"/>
            <p:cNvSpPr/>
            <p:nvPr/>
          </p:nvSpPr>
          <p:spPr>
            <a:xfrm flipH="1">
              <a:off x="-1" y="0"/>
              <a:ext cx="2" cy="2514600"/>
            </a:xfrm>
            <a:prstGeom prst="line">
              <a:avLst/>
            </a:prstGeom>
            <a:noFill/>
            <a:ln w="9525" cap="flat">
              <a:solidFill>
                <a:srgbClr val="FFFFFF"/>
              </a:solidFill>
              <a:prstDash val="solid"/>
              <a:round/>
              <a:tailEnd type="triangle" w="med" len="med"/>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grpSp>
      <p:grpSp>
        <p:nvGrpSpPr>
          <p:cNvPr id="4755" name="Group 40"/>
          <p:cNvGrpSpPr/>
          <p:nvPr/>
        </p:nvGrpSpPr>
        <p:grpSpPr>
          <a:xfrm>
            <a:off x="3733800" y="1295400"/>
            <a:ext cx="229870" cy="2514600"/>
            <a:chOff x="0" y="0"/>
            <a:chExt cx="229869" cy="2514600"/>
          </a:xfrm>
        </p:grpSpPr>
        <p:sp>
          <p:nvSpPr>
            <p:cNvPr id="4753" name="Line 41"/>
            <p:cNvSpPr/>
            <p:nvPr/>
          </p:nvSpPr>
          <p:spPr>
            <a:xfrm>
              <a:off x="0" y="0"/>
              <a:ext cx="228600" cy="0"/>
            </a:xfrm>
            <a:prstGeom prst="line">
              <a:avLst/>
            </a:prstGeom>
            <a:noFill/>
            <a:ln w="9525" cap="flat">
              <a:solidFill>
                <a:srgbClr val="FFFFFF"/>
              </a:solidFill>
              <a:prstDash val="solid"/>
              <a:round/>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sp>
          <p:nvSpPr>
            <p:cNvPr id="4754" name="Line 42"/>
            <p:cNvSpPr/>
            <p:nvPr/>
          </p:nvSpPr>
          <p:spPr>
            <a:xfrm flipH="1">
              <a:off x="229869" y="0"/>
              <a:ext cx="1" cy="2514600"/>
            </a:xfrm>
            <a:prstGeom prst="line">
              <a:avLst/>
            </a:prstGeom>
            <a:noFill/>
            <a:ln w="9525" cap="flat">
              <a:solidFill>
                <a:srgbClr val="FFFFFF"/>
              </a:solidFill>
              <a:prstDash val="solid"/>
              <a:round/>
              <a:tailEnd type="triangle" w="med" len="med"/>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grpSp>
      <p:sp>
        <p:nvSpPr>
          <p:cNvPr id="4756" name="Line 43"/>
          <p:cNvSpPr/>
          <p:nvPr/>
        </p:nvSpPr>
        <p:spPr>
          <a:xfrm flipV="1">
            <a:off x="1590675" y="4724400"/>
            <a:ext cx="0" cy="609600"/>
          </a:xfrm>
          <a:prstGeom prst="line">
            <a:avLst/>
          </a:prstGeom>
          <a:ln>
            <a:solidFill>
              <a:srgbClr val="FFFFFF"/>
            </a:solidFill>
            <a:tailEnd type="triangle"/>
          </a:ln>
        </p:spPr>
        <p:txBody>
          <a:bodyPr lIns="45719" rIns="45719"/>
          <a:lstStyle/>
          <a:p>
            <a:endParaRPr>
              <a:latin typeface="Arial" panose="020B0604020202020204" pitchFamily="34" charset="0"/>
              <a:cs typeface="Arial" panose="020B0604020202020204" pitchFamily="34" charset="0"/>
            </a:endParaRPr>
          </a:p>
        </p:txBody>
      </p:sp>
      <p:sp>
        <p:nvSpPr>
          <p:cNvPr id="4757" name="Line 44"/>
          <p:cNvSpPr/>
          <p:nvPr/>
        </p:nvSpPr>
        <p:spPr>
          <a:xfrm flipV="1">
            <a:off x="4506912" y="4648200"/>
            <a:ext cx="1" cy="609600"/>
          </a:xfrm>
          <a:prstGeom prst="line">
            <a:avLst/>
          </a:prstGeom>
          <a:ln>
            <a:solidFill>
              <a:srgbClr val="FFFFFF"/>
            </a:solidFill>
            <a:tailEnd type="triangle"/>
          </a:ln>
        </p:spPr>
        <p:txBody>
          <a:bodyPr lIns="45719" rIns="45719"/>
          <a:lstStyle/>
          <a:p>
            <a:endParaRPr>
              <a:latin typeface="Arial" panose="020B0604020202020204" pitchFamily="34" charset="0"/>
              <a:cs typeface="Arial" panose="020B0604020202020204" pitchFamily="34" charset="0"/>
            </a:endParaRPr>
          </a:p>
        </p:txBody>
      </p:sp>
      <p:sp>
        <p:nvSpPr>
          <p:cNvPr id="4758" name="Rectangle 54"/>
          <p:cNvSpPr txBox="1">
            <a:spLocks noGrp="1"/>
          </p:cNvSpPr>
          <p:nvPr>
            <p:ph type="title" idx="4294967295"/>
          </p:nvPr>
        </p:nvSpPr>
        <p:spPr>
          <a:xfrm>
            <a:off x="5410200" y="1219200"/>
            <a:ext cx="3124200" cy="1754262"/>
          </a:xfrm>
          <a:prstGeom prst="rect">
            <a:avLst/>
          </a:prstGeom>
          <a:solidFill>
            <a:srgbClr val="010199"/>
          </a:solidFill>
        </p:spPr>
        <p:txBody>
          <a:bodyPr lIns="45687" tIns="45687" rIns="45687" bIns="45687" anchor="t"/>
          <a:lstStyle/>
          <a:p>
            <a:pPr>
              <a:defRPr sz="3600"/>
            </a:pPr>
            <a:r>
              <a:rPr>
                <a:latin typeface="Arial" panose="020B0604020202020204" pitchFamily="34" charset="0"/>
                <a:cs typeface="Arial" panose="020B0604020202020204" pitchFamily="34" charset="0"/>
              </a:rPr>
              <a:t>مخطط</a:t>
            </a:r>
            <a:br>
              <a:rPr>
                <a:latin typeface="Arial" panose="020B0604020202020204" pitchFamily="34" charset="0"/>
                <a:cs typeface="Arial" panose="020B0604020202020204" pitchFamily="34" charset="0"/>
              </a:rPr>
            </a:br>
            <a:r>
              <a:rPr>
                <a:latin typeface="Arial" panose="020B0604020202020204" pitchFamily="34" charset="0"/>
                <a:cs typeface="Arial" panose="020B0604020202020204" pitchFamily="34" charset="0"/>
              </a:rPr>
              <a:t>أولوية</a:t>
            </a:r>
            <a:br>
              <a:rPr>
                <a:latin typeface="Arial" panose="020B0604020202020204" pitchFamily="34" charset="0"/>
                <a:cs typeface="Arial" panose="020B0604020202020204" pitchFamily="34" charset="0"/>
              </a:rPr>
            </a:br>
            <a:r>
              <a:rPr>
                <a:latin typeface="Arial" panose="020B0604020202020204" pitchFamily="34" charset="0"/>
                <a:cs typeface="Arial" panose="020B0604020202020204" pitchFamily="34" charset="0"/>
              </a:rPr>
              <a:t>ماركان</a:t>
            </a:r>
          </a:p>
        </p:txBody>
      </p:sp>
      <p:sp>
        <p:nvSpPr>
          <p:cNvPr id="4759" name="Line 43"/>
          <p:cNvSpPr/>
          <p:nvPr/>
        </p:nvSpPr>
        <p:spPr>
          <a:xfrm flipV="1">
            <a:off x="3203575" y="4652962"/>
            <a:ext cx="0" cy="609601"/>
          </a:xfrm>
          <a:prstGeom prst="line">
            <a:avLst/>
          </a:prstGeom>
          <a:ln>
            <a:solidFill>
              <a:srgbClr val="FFFFFF"/>
            </a:solidFill>
            <a:tailEnd type="triangle"/>
          </a:ln>
        </p:spPr>
        <p:txBody>
          <a:bodyPr lIns="45719" rIns="45719"/>
          <a:lstStyle/>
          <a:p>
            <a:endParaRPr>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4728"/>
                                        </p:tgtEl>
                                        <p:attrNameLst>
                                          <p:attrName>style.visibility</p:attrName>
                                        </p:attrNameLst>
                                      </p:cBhvr>
                                      <p:to>
                                        <p:strVal val="visible"/>
                                      </p:to>
                                    </p:set>
                                    <p:anim calcmode="lin" valueType="num">
                                      <p:cBhvr>
                                        <p:cTn id="7" dur="1000" fill="hold"/>
                                        <p:tgtEl>
                                          <p:spTgt spid="4728"/>
                                        </p:tgtEl>
                                        <p:attrNameLst>
                                          <p:attrName>ppt_x</p:attrName>
                                        </p:attrNameLst>
                                      </p:cBhvr>
                                      <p:tavLst>
                                        <p:tav tm="0">
                                          <p:val>
                                            <p:strVal val="0-#ppt_w/2"/>
                                          </p:val>
                                        </p:tav>
                                        <p:tav tm="100000">
                                          <p:val>
                                            <p:strVal val="#ppt_x"/>
                                          </p:val>
                                        </p:tav>
                                      </p:tavLst>
                                    </p:anim>
                                    <p:anim calcmode="lin" valueType="num">
                                      <p:cBhvr>
                                        <p:cTn id="8" dur="1000" fill="hold"/>
                                        <p:tgtEl>
                                          <p:spTgt spid="47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grpId="2" nodeType="clickEffect">
                                  <p:stCondLst>
                                    <p:cond delay="0"/>
                                  </p:stCondLst>
                                  <p:iterate>
                                    <p:tmAbs val="0"/>
                                  </p:iterate>
                                  <p:childTnLst>
                                    <p:set>
                                      <p:cBhvr>
                                        <p:cTn id="12" fill="hold"/>
                                        <p:tgtEl>
                                          <p:spTgt spid="4752"/>
                                        </p:tgtEl>
                                        <p:attrNameLst>
                                          <p:attrName>style.visibility</p:attrName>
                                        </p:attrNameLst>
                                      </p:cBhvr>
                                      <p:to>
                                        <p:strVal val="visible"/>
                                      </p:to>
                                    </p:set>
                                    <p:animEffect transition="in" filter="wipe(up)">
                                      <p:cBhvr>
                                        <p:cTn id="13" dur="500"/>
                                        <p:tgtEl>
                                          <p:spTgt spid="475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grpId="3" nodeType="clickEffect">
                                  <p:stCondLst>
                                    <p:cond delay="0"/>
                                  </p:stCondLst>
                                  <p:iterate>
                                    <p:tmAbs val="0"/>
                                  </p:iterate>
                                  <p:childTnLst>
                                    <p:set>
                                      <p:cBhvr>
                                        <p:cTn id="17" fill="hold"/>
                                        <p:tgtEl>
                                          <p:spTgt spid="4755"/>
                                        </p:tgtEl>
                                        <p:attrNameLst>
                                          <p:attrName>style.visibility</p:attrName>
                                        </p:attrNameLst>
                                      </p:cBhvr>
                                      <p:to>
                                        <p:strVal val="visible"/>
                                      </p:to>
                                    </p:set>
                                    <p:animEffect transition="in" filter="wipe(up)">
                                      <p:cBhvr>
                                        <p:cTn id="18" dur="500"/>
                                        <p:tgtEl>
                                          <p:spTgt spid="4755"/>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4" nodeType="clickEffect">
                                  <p:stCondLst>
                                    <p:cond delay="0"/>
                                  </p:stCondLst>
                                  <p:iterate>
                                    <p:tmAbs val="0"/>
                                  </p:iterate>
                                  <p:childTnLst>
                                    <p:set>
                                      <p:cBhvr>
                                        <p:cTn id="22" fill="hold"/>
                                        <p:tgtEl>
                                          <p:spTgt spid="4738"/>
                                        </p:tgtEl>
                                        <p:attrNameLst>
                                          <p:attrName>style.visibility</p:attrName>
                                        </p:attrNameLst>
                                      </p:cBhvr>
                                      <p:to>
                                        <p:strVal val="visible"/>
                                      </p:to>
                                    </p:set>
                                    <p:anim calcmode="lin" valueType="num">
                                      <p:cBhvr>
                                        <p:cTn id="23" dur="1000" fill="hold"/>
                                        <p:tgtEl>
                                          <p:spTgt spid="4738"/>
                                        </p:tgtEl>
                                        <p:attrNameLst>
                                          <p:attrName>ppt_x</p:attrName>
                                        </p:attrNameLst>
                                      </p:cBhvr>
                                      <p:tavLst>
                                        <p:tav tm="0">
                                          <p:val>
                                            <p:strVal val="0-#ppt_w/2"/>
                                          </p:val>
                                        </p:tav>
                                        <p:tav tm="100000">
                                          <p:val>
                                            <p:strVal val="#ppt_x"/>
                                          </p:val>
                                        </p:tav>
                                      </p:tavLst>
                                    </p:anim>
                                    <p:anim calcmode="lin" valueType="num">
                                      <p:cBhvr>
                                        <p:cTn id="24" dur="1000" fill="hold"/>
                                        <p:tgtEl>
                                          <p:spTgt spid="4738"/>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5" nodeType="clickEffect">
                                  <p:stCondLst>
                                    <p:cond delay="0"/>
                                  </p:stCondLst>
                                  <p:iterate>
                                    <p:tmAbs val="0"/>
                                  </p:iterate>
                                  <p:childTnLst>
                                    <p:set>
                                      <p:cBhvr>
                                        <p:cTn id="28" fill="hold"/>
                                        <p:tgtEl>
                                          <p:spTgt spid="4733"/>
                                        </p:tgtEl>
                                        <p:attrNameLst>
                                          <p:attrName>style.visibility</p:attrName>
                                        </p:attrNameLst>
                                      </p:cBhvr>
                                      <p:to>
                                        <p:strVal val="visible"/>
                                      </p:to>
                                    </p:set>
                                    <p:anim calcmode="lin" valueType="num">
                                      <p:cBhvr>
                                        <p:cTn id="29" dur="1000" fill="hold"/>
                                        <p:tgtEl>
                                          <p:spTgt spid="4733"/>
                                        </p:tgtEl>
                                        <p:attrNameLst>
                                          <p:attrName>ppt_x</p:attrName>
                                        </p:attrNameLst>
                                      </p:cBhvr>
                                      <p:tavLst>
                                        <p:tav tm="0">
                                          <p:val>
                                            <p:strVal val="0-#ppt_w/2"/>
                                          </p:val>
                                        </p:tav>
                                        <p:tav tm="100000">
                                          <p:val>
                                            <p:strVal val="#ppt_x"/>
                                          </p:val>
                                        </p:tav>
                                      </p:tavLst>
                                    </p:anim>
                                    <p:anim calcmode="lin" valueType="num">
                                      <p:cBhvr>
                                        <p:cTn id="30" dur="1000" fill="hold"/>
                                        <p:tgtEl>
                                          <p:spTgt spid="4733"/>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0" presetClass="entr" fill="hold" grpId="6" nodeType="clickEffect">
                                  <p:stCondLst>
                                    <p:cond delay="0"/>
                                  </p:stCondLst>
                                  <p:iterate>
                                    <p:tmAbs val="0"/>
                                  </p:iterate>
                                  <p:childTnLst>
                                    <p:set>
                                      <p:cBhvr>
                                        <p:cTn id="34" fill="hold"/>
                                        <p:tgtEl>
                                          <p:spTgt spid="4746"/>
                                        </p:tgtEl>
                                        <p:attrNameLst>
                                          <p:attrName>style.visibility</p:attrName>
                                        </p:attrNameLst>
                                      </p:cBhvr>
                                      <p:to>
                                        <p:strVal val="visible"/>
                                      </p:to>
                                    </p:set>
                                    <p:animEffect transition="in" filter="fade">
                                      <p:cBhvr>
                                        <p:cTn id="35" dur="500"/>
                                        <p:tgtEl>
                                          <p:spTgt spid="4746"/>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fill="hold" grpId="7" nodeType="clickEffect">
                                  <p:stCondLst>
                                    <p:cond delay="0"/>
                                  </p:stCondLst>
                                  <p:iterate>
                                    <p:tmAbs val="0"/>
                                  </p:iterate>
                                  <p:childTnLst>
                                    <p:set>
                                      <p:cBhvr>
                                        <p:cTn id="39" fill="hold"/>
                                        <p:tgtEl>
                                          <p:spTgt spid="4749"/>
                                        </p:tgtEl>
                                        <p:attrNameLst>
                                          <p:attrName>style.visibility</p:attrName>
                                        </p:attrNameLst>
                                      </p:cBhvr>
                                      <p:to>
                                        <p:strVal val="visible"/>
                                      </p:to>
                                    </p:set>
                                    <p:animEffect transition="in" filter="fade">
                                      <p:cBhvr>
                                        <p:cTn id="40" dur="500"/>
                                        <p:tgtEl>
                                          <p:spTgt spid="4749"/>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fill="hold" grpId="8" nodeType="clickEffect">
                                  <p:stCondLst>
                                    <p:cond delay="0"/>
                                  </p:stCondLst>
                                  <p:iterate>
                                    <p:tmAbs val="0"/>
                                  </p:iterate>
                                  <p:childTnLst>
                                    <p:set>
                                      <p:cBhvr>
                                        <p:cTn id="44" fill="hold"/>
                                        <p:tgtEl>
                                          <p:spTgt spid="4725"/>
                                        </p:tgtEl>
                                        <p:attrNameLst>
                                          <p:attrName>style.visibility</p:attrName>
                                        </p:attrNameLst>
                                      </p:cBhvr>
                                      <p:to>
                                        <p:strVal val="visible"/>
                                      </p:to>
                                    </p:set>
                                    <p:animEffect transition="in" filter="fade">
                                      <p:cBhvr>
                                        <p:cTn id="45" dur="500"/>
                                        <p:tgtEl>
                                          <p:spTgt spid="4725"/>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fill="hold" grpId="9" nodeType="clickEffect">
                                  <p:stCondLst>
                                    <p:cond delay="0"/>
                                  </p:stCondLst>
                                  <p:iterate>
                                    <p:tmAbs val="0"/>
                                  </p:iterate>
                                  <p:childTnLst>
                                    <p:set>
                                      <p:cBhvr>
                                        <p:cTn id="49" fill="hold"/>
                                        <p:tgtEl>
                                          <p:spTgt spid="4756"/>
                                        </p:tgtEl>
                                        <p:attrNameLst>
                                          <p:attrName>style.visibility</p:attrName>
                                        </p:attrNameLst>
                                      </p:cBhvr>
                                      <p:to>
                                        <p:strVal val="visible"/>
                                      </p:to>
                                    </p:set>
                                    <p:animEffect transition="in" filter="fade">
                                      <p:cBhvr>
                                        <p:cTn id="50" dur="500"/>
                                        <p:tgtEl>
                                          <p:spTgt spid="4756"/>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fill="hold" grpId="10" nodeType="clickEffect">
                                  <p:stCondLst>
                                    <p:cond delay="0"/>
                                  </p:stCondLst>
                                  <p:iterate>
                                    <p:tmAbs val="0"/>
                                  </p:iterate>
                                  <p:childTnLst>
                                    <p:set>
                                      <p:cBhvr>
                                        <p:cTn id="54" fill="hold"/>
                                        <p:tgtEl>
                                          <p:spTgt spid="4718"/>
                                        </p:tgtEl>
                                        <p:attrNameLst>
                                          <p:attrName>style.visibility</p:attrName>
                                        </p:attrNameLst>
                                      </p:cBhvr>
                                      <p:to>
                                        <p:strVal val="visible"/>
                                      </p:to>
                                    </p:set>
                                    <p:animEffect transition="in" filter="fade">
                                      <p:cBhvr>
                                        <p:cTn id="55" dur="500"/>
                                        <p:tgtEl>
                                          <p:spTgt spid="4718"/>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fill="hold" grpId="11" nodeType="clickEffect">
                                  <p:stCondLst>
                                    <p:cond delay="0"/>
                                  </p:stCondLst>
                                  <p:iterate>
                                    <p:tmAbs val="0"/>
                                  </p:iterate>
                                  <p:childTnLst>
                                    <p:set>
                                      <p:cBhvr>
                                        <p:cTn id="59" fill="hold"/>
                                        <p:tgtEl>
                                          <p:spTgt spid="4743"/>
                                        </p:tgtEl>
                                        <p:attrNameLst>
                                          <p:attrName>style.visibility</p:attrName>
                                        </p:attrNameLst>
                                      </p:cBhvr>
                                      <p:to>
                                        <p:strVal val="visible"/>
                                      </p:to>
                                    </p:set>
                                    <p:animEffect transition="in" filter="fade">
                                      <p:cBhvr>
                                        <p:cTn id="60" dur="500"/>
                                        <p:tgtEl>
                                          <p:spTgt spid="4743"/>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fill="hold" grpId="12" nodeType="clickEffect">
                                  <p:stCondLst>
                                    <p:cond delay="0"/>
                                  </p:stCondLst>
                                  <p:iterate>
                                    <p:tmAbs val="0"/>
                                  </p:iterate>
                                  <p:childTnLst>
                                    <p:set>
                                      <p:cBhvr>
                                        <p:cTn id="64" fill="hold"/>
                                        <p:tgtEl>
                                          <p:spTgt spid="4757"/>
                                        </p:tgtEl>
                                        <p:attrNameLst>
                                          <p:attrName>style.visibility</p:attrName>
                                        </p:attrNameLst>
                                      </p:cBhvr>
                                      <p:to>
                                        <p:strVal val="visible"/>
                                      </p:to>
                                    </p:set>
                                    <p:animEffect transition="in" filter="fade">
                                      <p:cBhvr>
                                        <p:cTn id="65" dur="500"/>
                                        <p:tgtEl>
                                          <p:spTgt spid="4757"/>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fill="hold" grpId="13" nodeType="clickEffect">
                                  <p:stCondLst>
                                    <p:cond delay="0"/>
                                  </p:stCondLst>
                                  <p:iterate>
                                    <p:tmAbs val="0"/>
                                  </p:iterate>
                                  <p:childTnLst>
                                    <p:set>
                                      <p:cBhvr>
                                        <p:cTn id="69" fill="hold"/>
                                        <p:tgtEl>
                                          <p:spTgt spid="4715"/>
                                        </p:tgtEl>
                                        <p:attrNameLst>
                                          <p:attrName>style.visibility</p:attrName>
                                        </p:attrNameLst>
                                      </p:cBhvr>
                                      <p:to>
                                        <p:strVal val="visible"/>
                                      </p:to>
                                    </p:set>
                                    <p:animEffect transition="in" filter="fade">
                                      <p:cBhvr>
                                        <p:cTn id="70" dur="500"/>
                                        <p:tgtEl>
                                          <p:spTgt spid="4715"/>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fill="hold" grpId="14" nodeType="clickEffect">
                                  <p:stCondLst>
                                    <p:cond delay="0"/>
                                  </p:stCondLst>
                                  <p:iterate>
                                    <p:tmAbs val="0"/>
                                  </p:iterate>
                                  <p:childTnLst>
                                    <p:set>
                                      <p:cBhvr>
                                        <p:cTn id="74" fill="hold"/>
                                        <p:tgtEl>
                                          <p:spTgt spid="4712"/>
                                        </p:tgtEl>
                                        <p:attrNameLst>
                                          <p:attrName>style.visibility</p:attrName>
                                        </p:attrNameLst>
                                      </p:cBhvr>
                                      <p:to>
                                        <p:strVal val="visible"/>
                                      </p:to>
                                    </p:set>
                                    <p:animEffect transition="in" filter="fade">
                                      <p:cBhvr>
                                        <p:cTn id="75" dur="500"/>
                                        <p:tgtEl>
                                          <p:spTgt spid="4712"/>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fill="hold" grpId="15" nodeType="clickEffect">
                                  <p:stCondLst>
                                    <p:cond delay="0"/>
                                  </p:stCondLst>
                                  <p:iterate>
                                    <p:tmAbs val="0"/>
                                  </p:iterate>
                                  <p:childTnLst>
                                    <p:set>
                                      <p:cBhvr>
                                        <p:cTn id="79" fill="hold"/>
                                        <p:tgtEl>
                                          <p:spTgt spid="4720"/>
                                        </p:tgtEl>
                                        <p:attrNameLst>
                                          <p:attrName>style.visibility</p:attrName>
                                        </p:attrNameLst>
                                      </p:cBhvr>
                                      <p:to>
                                        <p:strVal val="visible"/>
                                      </p:to>
                                    </p:set>
                                    <p:animEffect transition="in" filter="fade">
                                      <p:cBhvr>
                                        <p:cTn id="80" dur="500"/>
                                        <p:tgtEl>
                                          <p:spTgt spid="4720"/>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ntr" fill="hold" grpId="16" nodeType="clickEffect">
                                  <p:stCondLst>
                                    <p:cond delay="0"/>
                                  </p:stCondLst>
                                  <p:iterate>
                                    <p:tmAbs val="0"/>
                                  </p:iterate>
                                  <p:childTnLst>
                                    <p:set>
                                      <p:cBhvr>
                                        <p:cTn id="84" fill="hold"/>
                                        <p:tgtEl>
                                          <p:spTgt spid="4709"/>
                                        </p:tgtEl>
                                        <p:attrNameLst>
                                          <p:attrName>style.visibility</p:attrName>
                                        </p:attrNameLst>
                                      </p:cBhvr>
                                      <p:to>
                                        <p:strVal val="visible"/>
                                      </p:to>
                                    </p:set>
                                    <p:animEffect transition="in" filter="fade">
                                      <p:cBhvr>
                                        <p:cTn id="85" dur="500"/>
                                        <p:tgtEl>
                                          <p:spTgt spid="4709"/>
                                        </p:tgtEl>
                                      </p:cBhvr>
                                    </p:animEffect>
                                  </p:childTnLst>
                                </p:cTn>
                              </p:par>
                            </p:childTnLst>
                          </p:cTn>
                        </p:par>
                        <p:par>
                          <p:cTn id="86" fill="hold">
                            <p:stCondLst>
                              <p:cond delay="500"/>
                            </p:stCondLst>
                            <p:childTnLst>
                              <p:par>
                                <p:cTn id="87" presetID="10" presetClass="entr" fill="hold" grpId="17" nodeType="afterEffect">
                                  <p:stCondLst>
                                    <p:cond delay="0"/>
                                  </p:stCondLst>
                                  <p:iterate>
                                    <p:tmAbs val="0"/>
                                  </p:iterate>
                                  <p:childTnLst>
                                    <p:set>
                                      <p:cBhvr>
                                        <p:cTn id="88" fill="hold"/>
                                        <p:tgtEl>
                                          <p:spTgt spid="4759"/>
                                        </p:tgtEl>
                                        <p:attrNameLst>
                                          <p:attrName>style.visibility</p:attrName>
                                        </p:attrNameLst>
                                      </p:cBhvr>
                                      <p:to>
                                        <p:strVal val="visible"/>
                                      </p:to>
                                    </p:set>
                                    <p:animEffect transition="in" filter="fade">
                                      <p:cBhvr>
                                        <p:cTn id="89" dur="500"/>
                                        <p:tgtEl>
                                          <p:spTgt spid="47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09" grpId="16" animBg="1" advAuto="0"/>
      <p:bldP spid="4712" grpId="14" animBg="1" advAuto="0"/>
      <p:bldP spid="4715" grpId="13" animBg="1" advAuto="0"/>
      <p:bldP spid="4718" grpId="10" animBg="1" advAuto="0"/>
      <p:bldP spid="4720" grpId="15" animBg="1" advAuto="0"/>
      <p:bldP spid="4725" grpId="8" animBg="1" advAuto="0"/>
      <p:bldP spid="4728" grpId="1" animBg="1" advAuto="0"/>
      <p:bldP spid="4733" grpId="5" animBg="1" advAuto="0"/>
      <p:bldP spid="4738" grpId="4" animBg="1" advAuto="0"/>
      <p:bldP spid="4743" grpId="11" animBg="1" advAuto="0"/>
      <p:bldP spid="4746" grpId="6" animBg="1" advAuto="0"/>
      <p:bldP spid="4749" grpId="7" animBg="1" advAuto="0"/>
      <p:bldP spid="4752" grpId="2" animBg="1" advAuto="0"/>
      <p:bldP spid="4755" grpId="3" animBg="1" advAuto="0"/>
      <p:bldP spid="4756" grpId="9" animBg="1" advAuto="0"/>
      <p:bldP spid="4757" grpId="12" animBg="1" advAuto="0"/>
      <p:bldP spid="4759" grpId="17" animBg="1" advAuto="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8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4763" name="Rectangle 2"/>
          <p:cNvSpPr txBox="1">
            <a:spLocks noGrp="1"/>
          </p:cNvSpPr>
          <p:nvPr>
            <p:ph type="title"/>
          </p:nvPr>
        </p:nvSpPr>
        <p:spPr>
          <a:xfrm>
            <a:off x="228638" y="1125537"/>
            <a:ext cx="8664576" cy="855663"/>
          </a:xfrm>
          <a:prstGeom prst="rect">
            <a:avLst/>
          </a:prstGeom>
          <a:solidFill>
            <a:srgbClr val="000000"/>
          </a:solidFill>
          <a:effectLst>
            <a:outerShdw blurRad="63500" dist="35921" dir="2700000" rotWithShape="0">
              <a:srgbClr val="000000">
                <a:alpha val="74998"/>
              </a:srgbClr>
            </a:outerShdw>
          </a:effectLst>
        </p:spPr>
        <p:txBody>
          <a:bodyPr/>
          <a:lstStyle/>
          <a:p>
            <a:pPr rtl="0">
              <a:defRPr sz="4000" b="1">
                <a:solidFill>
                  <a:srgbClr val="FFFFFF"/>
                </a:solidFill>
              </a:defRPr>
            </a:pPr>
            <a:r>
              <a:rPr lang="ar-JO" dirty="0">
                <a:latin typeface="Arial" panose="020B0604020202020204" pitchFamily="34" charset="0"/>
                <a:cs typeface="Arial" panose="020B0604020202020204" pitchFamily="34" charset="0"/>
              </a:rPr>
              <a:t>أسباب اعتبار مرقس أول الأناجيل</a:t>
            </a:r>
            <a:endParaRPr dirty="0">
              <a:latin typeface="Arial" panose="020B0604020202020204" pitchFamily="34" charset="0"/>
              <a:cs typeface="Arial" panose="020B0604020202020204" pitchFamily="34" charset="0"/>
            </a:endParaRPr>
          </a:p>
        </p:txBody>
      </p:sp>
      <p:sp>
        <p:nvSpPr>
          <p:cNvPr id="4764" name="Rectangle 5"/>
          <p:cNvSpPr txBox="1"/>
          <p:nvPr/>
        </p:nvSpPr>
        <p:spPr>
          <a:xfrm>
            <a:off x="4155668" y="6553200"/>
            <a:ext cx="4937941" cy="27681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marL="0" marR="0" lvl="0" indent="0" algn="r" defTabSz="914400" rtl="0" eaLnBrk="1" fontAlgn="auto" latinLnBrk="0" hangingPunct="0">
              <a:lnSpc>
                <a:spcPct val="100000"/>
              </a:lnSpc>
              <a:spcBef>
                <a:spcPts val="200"/>
              </a:spcBef>
              <a:spcAft>
                <a:spcPts val="0"/>
              </a:spcAft>
              <a:buClrTx/>
              <a:buSzTx/>
              <a:buFontTx/>
              <a:buNone/>
              <a:tabLst/>
              <a:defRPr sz="1200" b="1">
                <a:solidFill>
                  <a:srgbClr val="FFFFFF"/>
                </a:solidFill>
              </a:defRPr>
            </a:pPr>
            <a:r>
              <a:rPr lang="ar-JO" sz="1200" b="1" dirty="0">
                <a:solidFill>
                  <a:srgbClr val="FFFFFF"/>
                </a:solidFill>
                <a:latin typeface="Arial" panose="020B0604020202020204" pitchFamily="34" charset="0"/>
                <a:ea typeface="ＭＳ Ｐゴシック" charset="0"/>
                <a:cs typeface="Arial" panose="020B0604020202020204" pitchFamily="34" charset="0"/>
              </a:rPr>
              <a:t>بلومبيرغ، يسوع والأناجيل، 87-90</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765" name="Text Box 6"/>
          <p:cNvSpPr txBox="1"/>
          <p:nvPr/>
        </p:nvSpPr>
        <p:spPr>
          <a:xfrm>
            <a:off x="899592" y="262571"/>
            <a:ext cx="7034547" cy="64614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lvl1pPr>
              <a:defRPr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b="1" i="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فسر وأجب في المجموعات الصغيرة</a:t>
            </a:r>
            <a:endParaRPr kumimoji="0" sz="3600" b="1" i="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766" name="Rectangle 3"/>
          <p:cNvSpPr txBox="1"/>
          <p:nvPr/>
        </p:nvSpPr>
        <p:spPr>
          <a:xfrm>
            <a:off x="297150" y="2060848"/>
            <a:ext cx="8824141" cy="419789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1. التفاصيل أكثر وضوحاً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2. القواعد والأسلوب أشد</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3. تفاصيل محرجة أو مضللة</a:t>
            </a:r>
            <a:endParaRPr kumimoji="0" lang="en-US" sz="28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4. الإنجيل الأقصر</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5. محتوى قليل غير موجود في متى أو لوقا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6. ترتيب المحتوى مشابه لمتى ولوقا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7. تأثير كبير للكلمات الآرامية</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8. يحذف جميع المواد المشتركة مع متى ولوقا</a:t>
            </a:r>
          </a:p>
          <a:p>
            <a:pPr marL="608460" marR="0" lvl="0" indent="-608460" algn="r" defTabSz="914400" rtl="0" eaLnBrk="1" fontAlgn="auto" latinLnBrk="0" hangingPunct="0">
              <a:lnSpc>
                <a:spcPct val="90000"/>
              </a:lnSpc>
              <a:spcBef>
                <a:spcPts val="600"/>
              </a:spcBef>
              <a:spcAft>
                <a:spcPts val="0"/>
              </a:spcAft>
              <a:buClrTx/>
              <a:buSzPct val="100000"/>
              <a:buFontTx/>
              <a:buNone/>
              <a:tabLst/>
              <a:defRPr sz="2800" b="1">
                <a:solidFill>
                  <a:srgbClr val="FFFFFF"/>
                </a:solidFill>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9. لاهوت متناسب مع متى ولوقا</a:t>
            </a:r>
            <a:endParaRPr kumimoji="0" sz="28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767" name="Text Box 3"/>
          <p:cNvSpPr txBox="1"/>
          <p:nvPr/>
        </p:nvSpPr>
        <p:spPr>
          <a:xfrm>
            <a:off x="8627665" y="44465"/>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FFFFFF"/>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rPr>
              <a:t>85</a:t>
            </a:r>
            <a:endParaRPr kumimoji="0" sz="24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Tree>
  </p:cSld>
  <p:clrMapOvr>
    <a:overrideClrMapping bg1="lt1" tx1="dk1" bg2="lt2" tx2="dk2" accent1="accent1" accent2="accent2" accent3="accent3" accent4="accent4" accent5="accent5" accent6="accent6" hlink="hlink" folHlink="folHlink"/>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9" name="Text Box 3"/>
          <p:cNvSpPr txBox="1"/>
          <p:nvPr/>
        </p:nvSpPr>
        <p:spPr>
          <a:xfrm>
            <a:off x="8627716" y="44453"/>
            <a:ext cx="416073"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dirty="0">
                <a:latin typeface="Arial" panose="020B0604020202020204" pitchFamily="34" charset="0"/>
                <a:cs typeface="Arial" panose="020B0604020202020204" pitchFamily="34" charset="0"/>
              </a:rPr>
              <a:t>49</a:t>
            </a:r>
            <a:endParaRPr dirty="0">
              <a:latin typeface="Arial" panose="020B0604020202020204" pitchFamily="34" charset="0"/>
              <a:cs typeface="Arial" panose="020B0604020202020204" pitchFamily="34" charset="0"/>
            </a:endParaRPr>
          </a:p>
        </p:txBody>
      </p:sp>
      <p:pic>
        <p:nvPicPr>
          <p:cNvPr id="4770" name="Picture 10" descr="Picture 10"/>
          <p:cNvPicPr>
            <a:picLocks/>
          </p:cNvPicPr>
          <p:nvPr/>
        </p:nvPicPr>
        <p:blipFill>
          <a:blip r:embed="rId3" cstate="print"/>
          <a:stretch>
            <a:fillRect/>
          </a:stretch>
        </p:blipFill>
        <p:spPr>
          <a:xfrm>
            <a:off x="315917" y="2852744"/>
            <a:ext cx="619126" cy="542926"/>
          </a:xfrm>
          <a:prstGeom prst="rect">
            <a:avLst/>
          </a:prstGeom>
          <a:ln w="12700">
            <a:miter lim="400000"/>
          </a:ln>
        </p:spPr>
      </p:pic>
      <p:pic>
        <p:nvPicPr>
          <p:cNvPr id="4771" name="Picture 11" descr="Picture 11"/>
          <p:cNvPicPr>
            <a:picLocks/>
          </p:cNvPicPr>
          <p:nvPr/>
        </p:nvPicPr>
        <p:blipFill>
          <a:blip r:embed="rId3" cstate="print"/>
          <a:stretch>
            <a:fillRect/>
          </a:stretch>
        </p:blipFill>
        <p:spPr>
          <a:xfrm>
            <a:off x="315917" y="4830769"/>
            <a:ext cx="619126" cy="542926"/>
          </a:xfrm>
          <a:prstGeom prst="rect">
            <a:avLst/>
          </a:prstGeom>
          <a:ln w="12700">
            <a:miter lim="400000"/>
          </a:ln>
        </p:spPr>
      </p:pic>
      <p:pic>
        <p:nvPicPr>
          <p:cNvPr id="4772" name="Picture 15" descr="Picture 15"/>
          <p:cNvPicPr>
            <a:picLocks noChangeAspect="1"/>
          </p:cNvPicPr>
          <p:nvPr/>
        </p:nvPicPr>
        <p:blipFill>
          <a:blip r:embed="rId4" cstate="print"/>
          <a:stretch>
            <a:fillRect/>
          </a:stretch>
        </p:blipFill>
        <p:spPr>
          <a:xfrm>
            <a:off x="304803" y="-76194"/>
            <a:ext cx="1243014" cy="1211263"/>
          </a:xfrm>
          <a:prstGeom prst="rect">
            <a:avLst/>
          </a:prstGeom>
          <a:ln w="12700">
            <a:miter lim="400000"/>
          </a:ln>
        </p:spPr>
      </p:pic>
      <p:sp>
        <p:nvSpPr>
          <p:cNvPr id="4773" name="Rectangle 16"/>
          <p:cNvSpPr txBox="1">
            <a:spLocks noGrp="1"/>
          </p:cNvSpPr>
          <p:nvPr>
            <p:ph type="title" idx="4294967295"/>
          </p:nvPr>
        </p:nvSpPr>
        <p:spPr>
          <a:xfrm>
            <a:off x="3161944" y="228603"/>
            <a:ext cx="3666260" cy="646266"/>
          </a:xfrm>
          <a:prstGeom prst="rect">
            <a:avLst/>
          </a:prstGeom>
          <a:solidFill>
            <a:srgbClr val="010199"/>
          </a:solidFill>
        </p:spPr>
        <p:txBody>
          <a:bodyPr lIns="45687" tIns="45687" rIns="45687" bIns="45687" anchor="t"/>
          <a:lstStyle>
            <a:lvl1pPr defTabSz="850391">
              <a:defRPr sz="3348" b="0">
                <a:latin typeface="SimSun"/>
                <a:ea typeface="SimSun"/>
                <a:cs typeface="SimSun"/>
                <a:sym typeface="SimSun"/>
              </a:defRPr>
            </a:lvl1pPr>
          </a:lstStyle>
          <a:p>
            <a:pPr>
              <a:defRPr b="1">
                <a:latin typeface="+mj-lt"/>
                <a:ea typeface="+mj-ea"/>
                <a:cs typeface="+mj-cs"/>
                <a:sym typeface="Arial"/>
              </a:defRPr>
            </a:pPr>
            <a:r>
              <a:rPr b="0">
                <a:latin typeface="Arial" panose="020B0604020202020204" pitchFamily="34" charset="0"/>
                <a:cs typeface="Arial" panose="020B0604020202020204" pitchFamily="34" charset="0"/>
                <a:sym typeface="SimSun"/>
              </a:rPr>
              <a:t>تأريخ الأناجيل الإزائية</a:t>
            </a:r>
          </a:p>
        </p:txBody>
      </p:sp>
      <p:sp>
        <p:nvSpPr>
          <p:cNvPr id="4774" name="TextBox 3"/>
          <p:cNvSpPr txBox="1"/>
          <p:nvPr/>
        </p:nvSpPr>
        <p:spPr>
          <a:xfrm>
            <a:off x="745777" y="1084262"/>
            <a:ext cx="597213"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a:latin typeface="Arial" panose="020B0604020202020204" pitchFamily="34" charset="0"/>
                <a:cs typeface="Arial" panose="020B0604020202020204" pitchFamily="34" charset="0"/>
              </a:rPr>
              <a:t>مرقس</a:t>
            </a:r>
          </a:p>
        </p:txBody>
      </p:sp>
      <p:sp>
        <p:nvSpPr>
          <p:cNvPr id="4775" name="TextBox 16"/>
          <p:cNvSpPr txBox="1"/>
          <p:nvPr/>
        </p:nvSpPr>
        <p:spPr>
          <a:xfrm>
            <a:off x="1682401" y="1444625"/>
            <a:ext cx="406455"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a:latin typeface="Arial" panose="020B0604020202020204" pitchFamily="34" charset="0"/>
                <a:cs typeface="Arial" panose="020B0604020202020204" pitchFamily="34" charset="0"/>
              </a:rPr>
              <a:t>متى</a:t>
            </a:r>
          </a:p>
        </p:txBody>
      </p:sp>
      <p:sp>
        <p:nvSpPr>
          <p:cNvPr id="4776" name="TextBox 17"/>
          <p:cNvSpPr txBox="1"/>
          <p:nvPr/>
        </p:nvSpPr>
        <p:spPr>
          <a:xfrm>
            <a:off x="3338168" y="1444625"/>
            <a:ext cx="384013"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a:latin typeface="Arial" panose="020B0604020202020204" pitchFamily="34" charset="0"/>
                <a:cs typeface="Arial" panose="020B0604020202020204" pitchFamily="34" charset="0"/>
              </a:rPr>
              <a:t>لوقا</a:t>
            </a:r>
          </a:p>
        </p:txBody>
      </p:sp>
      <p:sp>
        <p:nvSpPr>
          <p:cNvPr id="4777" name="TextBox 18"/>
          <p:cNvSpPr txBox="1"/>
          <p:nvPr/>
        </p:nvSpPr>
        <p:spPr>
          <a:xfrm>
            <a:off x="745775" y="1916119"/>
            <a:ext cx="2423216"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a:latin typeface="Arial" panose="020B0604020202020204" pitchFamily="34" charset="0"/>
                <a:cs typeface="Arial" panose="020B0604020202020204" pitchFamily="34" charset="0"/>
              </a:rPr>
              <a:t>الفرضية الأولى</a:t>
            </a:r>
          </a:p>
        </p:txBody>
      </p:sp>
      <p:sp>
        <p:nvSpPr>
          <p:cNvPr id="4778" name="TextBox 19"/>
          <p:cNvSpPr txBox="1"/>
          <p:nvPr/>
        </p:nvSpPr>
        <p:spPr>
          <a:xfrm>
            <a:off x="745778" y="2205038"/>
            <a:ext cx="2645475"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a:latin typeface="Arial" panose="020B0604020202020204" pitchFamily="34" charset="0"/>
                <a:cs typeface="Arial" panose="020B0604020202020204" pitchFamily="34" charset="0"/>
              </a:rPr>
              <a:t>متى و لوقا استخدموا مرقس كمصدر</a:t>
            </a:r>
          </a:p>
        </p:txBody>
      </p:sp>
      <p:sp>
        <p:nvSpPr>
          <p:cNvPr id="4779" name="Straight Arrow Connector 5"/>
          <p:cNvSpPr/>
          <p:nvPr/>
        </p:nvSpPr>
        <p:spPr>
          <a:xfrm>
            <a:off x="1389571" y="1284286"/>
            <a:ext cx="750379" cy="231777"/>
          </a:xfrm>
          <a:prstGeom prst="line">
            <a:avLst/>
          </a:prstGeom>
          <a:ln>
            <a:solidFill>
              <a:srgbClr val="FFFFFF"/>
            </a:solidFill>
            <a:tailEnd type="triangle"/>
          </a:ln>
        </p:spPr>
        <p:txBody>
          <a:bodyPr lIns="45719" rIns="45719"/>
          <a:lstStyle/>
          <a:p>
            <a:endParaRPr>
              <a:latin typeface="Arial" panose="020B0604020202020204" pitchFamily="34" charset="0"/>
              <a:cs typeface="Arial" panose="020B0604020202020204" pitchFamily="34" charset="0"/>
            </a:endParaRPr>
          </a:p>
        </p:txBody>
      </p:sp>
      <p:sp>
        <p:nvSpPr>
          <p:cNvPr id="4780" name="Straight Arrow Connector 22"/>
          <p:cNvSpPr/>
          <p:nvPr/>
        </p:nvSpPr>
        <p:spPr>
          <a:xfrm>
            <a:off x="1636713" y="1300163"/>
            <a:ext cx="1727201" cy="215902"/>
          </a:xfrm>
          <a:prstGeom prst="line">
            <a:avLst/>
          </a:prstGeom>
          <a:ln>
            <a:solidFill>
              <a:srgbClr val="FFFFFF"/>
            </a:solidFill>
            <a:tailEnd type="triangle"/>
          </a:ln>
        </p:spPr>
        <p:txBody>
          <a:bodyPr lIns="45719" rIns="45719"/>
          <a:lstStyle/>
          <a:p>
            <a:endParaRPr>
              <a:latin typeface="Arial" panose="020B0604020202020204" pitchFamily="34" charset="0"/>
              <a:cs typeface="Arial" panose="020B0604020202020204" pitchFamily="34" charset="0"/>
            </a:endParaRPr>
          </a:p>
        </p:txBody>
      </p:sp>
      <p:sp>
        <p:nvSpPr>
          <p:cNvPr id="4781" name="TextBox 27"/>
          <p:cNvSpPr txBox="1"/>
          <p:nvPr/>
        </p:nvSpPr>
        <p:spPr>
          <a:xfrm>
            <a:off x="745775" y="2924175"/>
            <a:ext cx="2351776"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u="sng">
                <a:solidFill>
                  <a:srgbClr val="FFFFFF"/>
                </a:solidFill>
              </a:defRPr>
            </a:lvl1pPr>
          </a:lstStyle>
          <a:p>
            <a:r>
              <a:rPr>
                <a:latin typeface="Arial" panose="020B0604020202020204" pitchFamily="34" charset="0"/>
                <a:cs typeface="Arial" panose="020B0604020202020204" pitchFamily="34" charset="0"/>
              </a:rPr>
              <a:t>النظرة الأولى</a:t>
            </a:r>
          </a:p>
        </p:txBody>
      </p:sp>
      <p:sp>
        <p:nvSpPr>
          <p:cNvPr id="4782" name="TextBox 28"/>
          <p:cNvSpPr txBox="1"/>
          <p:nvPr/>
        </p:nvSpPr>
        <p:spPr>
          <a:xfrm>
            <a:off x="745778" y="3213106"/>
            <a:ext cx="2645475"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a:latin typeface="Arial" panose="020B0604020202020204" pitchFamily="34" charset="0"/>
                <a:cs typeface="Arial" panose="020B0604020202020204" pitchFamily="34" charset="0"/>
              </a:rPr>
              <a:t>كتب مرقس في الخمسينات أو أوائل الستينات</a:t>
            </a:r>
          </a:p>
        </p:txBody>
      </p:sp>
      <p:sp>
        <p:nvSpPr>
          <p:cNvPr id="4783" name="TextBox 29"/>
          <p:cNvSpPr txBox="1"/>
          <p:nvPr/>
        </p:nvSpPr>
        <p:spPr>
          <a:xfrm>
            <a:off x="760035" y="3789362"/>
            <a:ext cx="2758221"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a:latin typeface="Arial" panose="020B0604020202020204" pitchFamily="34" charset="0"/>
                <a:cs typeface="Arial" panose="020B0604020202020204" pitchFamily="34" charset="0"/>
              </a:rPr>
              <a:t>(1) كتب متى في أواخر الخمسينات أو الستينات</a:t>
            </a:r>
          </a:p>
        </p:txBody>
      </p:sp>
      <p:sp>
        <p:nvSpPr>
          <p:cNvPr id="4784" name="TextBox 30"/>
          <p:cNvSpPr txBox="1"/>
          <p:nvPr/>
        </p:nvSpPr>
        <p:spPr>
          <a:xfrm>
            <a:off x="945800" y="4427544"/>
            <a:ext cx="2643887"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r" rtl="1">
              <a:defRPr sz="1800">
                <a:solidFill>
                  <a:srgbClr val="FFFFFF"/>
                </a:solidFill>
              </a:defRPr>
            </a:lvl1pPr>
          </a:lstStyle>
          <a:p>
            <a:r>
              <a:rPr>
                <a:latin typeface="Arial" panose="020B0604020202020204" pitchFamily="34" charset="0"/>
                <a:cs typeface="Arial" panose="020B0604020202020204" pitchFamily="34" charset="0"/>
              </a:rPr>
              <a:t>(2) كتب لوقا في 59-63</a:t>
            </a:r>
          </a:p>
        </p:txBody>
      </p:sp>
      <p:sp>
        <p:nvSpPr>
          <p:cNvPr id="4785" name="TextBox 34"/>
          <p:cNvSpPr txBox="1"/>
          <p:nvPr/>
        </p:nvSpPr>
        <p:spPr>
          <a:xfrm>
            <a:off x="745775" y="4868869"/>
            <a:ext cx="2423214"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u="sng">
                <a:solidFill>
                  <a:srgbClr val="FFFFFF"/>
                </a:solidFill>
              </a:defRPr>
            </a:lvl1pPr>
          </a:lstStyle>
          <a:p>
            <a:r>
              <a:rPr>
                <a:latin typeface="Arial" panose="020B0604020202020204" pitchFamily="34" charset="0"/>
                <a:cs typeface="Arial" panose="020B0604020202020204" pitchFamily="34" charset="0"/>
              </a:rPr>
              <a:t>اللنظرة الثانية</a:t>
            </a:r>
          </a:p>
        </p:txBody>
      </p:sp>
      <p:sp>
        <p:nvSpPr>
          <p:cNvPr id="4786" name="TextBox 35"/>
          <p:cNvSpPr txBox="1"/>
          <p:nvPr/>
        </p:nvSpPr>
        <p:spPr>
          <a:xfrm>
            <a:off x="745778" y="5157789"/>
            <a:ext cx="2645475"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r" rtl="1">
              <a:defRPr sz="1800">
                <a:solidFill>
                  <a:srgbClr val="FFFFFF"/>
                </a:solidFill>
              </a:defRPr>
            </a:lvl1pPr>
          </a:lstStyle>
          <a:p>
            <a:r>
              <a:rPr>
                <a:latin typeface="Arial" panose="020B0604020202020204" pitchFamily="34" charset="0"/>
                <a:cs typeface="Arial" panose="020B0604020202020204" pitchFamily="34" charset="0"/>
              </a:rPr>
              <a:t>كتب مرقس 65-70</a:t>
            </a:r>
          </a:p>
        </p:txBody>
      </p:sp>
      <p:sp>
        <p:nvSpPr>
          <p:cNvPr id="4787" name="TextBox 36"/>
          <p:cNvSpPr txBox="1"/>
          <p:nvPr/>
        </p:nvSpPr>
        <p:spPr>
          <a:xfrm>
            <a:off x="945806" y="5516569"/>
            <a:ext cx="2572450"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a:latin typeface="Arial" panose="020B0604020202020204" pitchFamily="34" charset="0"/>
                <a:cs typeface="Arial" panose="020B0604020202020204" pitchFamily="34" charset="0"/>
              </a:rPr>
              <a:t>(1) كتب متى في السبعينات</a:t>
            </a:r>
          </a:p>
        </p:txBody>
      </p:sp>
      <p:sp>
        <p:nvSpPr>
          <p:cNvPr id="4788" name="TextBox 37"/>
          <p:cNvSpPr txBox="1"/>
          <p:nvPr/>
        </p:nvSpPr>
        <p:spPr>
          <a:xfrm>
            <a:off x="945800" y="6156330"/>
            <a:ext cx="2643887"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a:latin typeface="Arial" panose="020B0604020202020204" pitchFamily="34" charset="0"/>
                <a:cs typeface="Arial" panose="020B0604020202020204" pitchFamily="34" charset="0"/>
              </a:rPr>
              <a:t>(2) كتب لوقا في السبعينات</a:t>
            </a:r>
          </a:p>
        </p:txBody>
      </p:sp>
      <p:pic>
        <p:nvPicPr>
          <p:cNvPr id="4789" name="Picture 10" descr="Picture 10"/>
          <p:cNvPicPr>
            <a:picLocks/>
          </p:cNvPicPr>
          <p:nvPr/>
        </p:nvPicPr>
        <p:blipFill>
          <a:blip r:embed="rId3" cstate="print"/>
          <a:stretch>
            <a:fillRect/>
          </a:stretch>
        </p:blipFill>
        <p:spPr>
          <a:xfrm>
            <a:off x="4403728" y="2820994"/>
            <a:ext cx="619126" cy="542926"/>
          </a:xfrm>
          <a:prstGeom prst="rect">
            <a:avLst/>
          </a:prstGeom>
          <a:ln w="12700">
            <a:miter lim="400000"/>
          </a:ln>
        </p:spPr>
      </p:pic>
      <p:pic>
        <p:nvPicPr>
          <p:cNvPr id="4790" name="Picture 11" descr="Picture 11"/>
          <p:cNvPicPr>
            <a:picLocks/>
          </p:cNvPicPr>
          <p:nvPr/>
        </p:nvPicPr>
        <p:blipFill>
          <a:blip r:embed="rId3" cstate="print"/>
          <a:stretch>
            <a:fillRect/>
          </a:stretch>
        </p:blipFill>
        <p:spPr>
          <a:xfrm>
            <a:off x="4403728" y="4149730"/>
            <a:ext cx="619126" cy="542926"/>
          </a:xfrm>
          <a:prstGeom prst="rect">
            <a:avLst/>
          </a:prstGeom>
          <a:ln w="12700">
            <a:miter lim="400000"/>
          </a:ln>
        </p:spPr>
      </p:pic>
      <p:sp>
        <p:nvSpPr>
          <p:cNvPr id="4791" name="TextBox 40"/>
          <p:cNvSpPr txBox="1"/>
          <p:nvPr/>
        </p:nvSpPr>
        <p:spPr>
          <a:xfrm>
            <a:off x="4546250" y="1444625"/>
            <a:ext cx="597213"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a:latin typeface="Arial" panose="020B0604020202020204" pitchFamily="34" charset="0"/>
                <a:cs typeface="Arial" panose="020B0604020202020204" pitchFamily="34" charset="0"/>
              </a:rPr>
              <a:t>مرقس</a:t>
            </a:r>
          </a:p>
        </p:txBody>
      </p:sp>
      <p:sp>
        <p:nvSpPr>
          <p:cNvPr id="4792" name="TextBox 41"/>
          <p:cNvSpPr txBox="1"/>
          <p:nvPr/>
        </p:nvSpPr>
        <p:spPr>
          <a:xfrm>
            <a:off x="5887687" y="1412875"/>
            <a:ext cx="1424707"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2000">
                <a:solidFill>
                  <a:srgbClr val="FFFFFF"/>
                </a:solidFill>
              </a:defRPr>
            </a:lvl1pPr>
          </a:lstStyle>
          <a:p>
            <a:r>
              <a:rPr>
                <a:latin typeface="Arial" panose="020B0604020202020204" pitchFamily="34" charset="0"/>
                <a:cs typeface="Arial" panose="020B0604020202020204" pitchFamily="34" charset="0"/>
              </a:rPr>
              <a:t>متى</a:t>
            </a:r>
          </a:p>
        </p:txBody>
      </p:sp>
      <p:sp>
        <p:nvSpPr>
          <p:cNvPr id="4793" name="TextBox 42"/>
          <p:cNvSpPr txBox="1"/>
          <p:nvPr/>
        </p:nvSpPr>
        <p:spPr>
          <a:xfrm>
            <a:off x="7867306" y="1412875"/>
            <a:ext cx="384013"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sz="2000">
                <a:solidFill>
                  <a:srgbClr val="FFFFFF"/>
                </a:solidFill>
              </a:defRPr>
            </a:lvl1pPr>
          </a:lstStyle>
          <a:p>
            <a:r>
              <a:rPr>
                <a:latin typeface="Arial" panose="020B0604020202020204" pitchFamily="34" charset="0"/>
                <a:cs typeface="Arial" panose="020B0604020202020204" pitchFamily="34" charset="0"/>
              </a:rPr>
              <a:t>لوقا</a:t>
            </a:r>
          </a:p>
        </p:txBody>
      </p:sp>
      <p:sp>
        <p:nvSpPr>
          <p:cNvPr id="4794" name="TextBox 43"/>
          <p:cNvSpPr txBox="1"/>
          <p:nvPr/>
        </p:nvSpPr>
        <p:spPr>
          <a:xfrm>
            <a:off x="4833587" y="1884369"/>
            <a:ext cx="3407502"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a:latin typeface="Arial" panose="020B0604020202020204" pitchFamily="34" charset="0"/>
                <a:cs typeface="Arial" panose="020B0604020202020204" pitchFamily="34" charset="0"/>
              </a:rPr>
              <a:t>الفرضية الثانية</a:t>
            </a:r>
          </a:p>
        </p:txBody>
      </p:sp>
      <p:sp>
        <p:nvSpPr>
          <p:cNvPr id="4795" name="TextBox 44"/>
          <p:cNvSpPr txBox="1"/>
          <p:nvPr/>
        </p:nvSpPr>
        <p:spPr>
          <a:xfrm>
            <a:off x="4833587" y="2173288"/>
            <a:ext cx="3293176"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a:latin typeface="Arial" panose="020B0604020202020204" pitchFamily="34" charset="0"/>
                <a:cs typeface="Arial" panose="020B0604020202020204" pitchFamily="34" charset="0"/>
              </a:rPr>
              <a:t>لم يستخدم كل من متى و لوقا انجيل مرقس كمصدر</a:t>
            </a:r>
          </a:p>
        </p:txBody>
      </p:sp>
      <p:sp>
        <p:nvSpPr>
          <p:cNvPr id="4796" name="TextBox 47"/>
          <p:cNvSpPr txBox="1"/>
          <p:nvPr/>
        </p:nvSpPr>
        <p:spPr>
          <a:xfrm>
            <a:off x="4833591" y="2892425"/>
            <a:ext cx="3050307"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u="sng">
                <a:solidFill>
                  <a:srgbClr val="FFFFFF"/>
                </a:solidFill>
              </a:defRPr>
            </a:lvl1pPr>
          </a:lstStyle>
          <a:p>
            <a:r>
              <a:rPr>
                <a:latin typeface="Arial" panose="020B0604020202020204" pitchFamily="34" charset="0"/>
                <a:cs typeface="Arial" panose="020B0604020202020204" pitchFamily="34" charset="0"/>
              </a:rPr>
              <a:t>النظرة الأولى</a:t>
            </a:r>
          </a:p>
        </p:txBody>
      </p:sp>
      <p:sp>
        <p:nvSpPr>
          <p:cNvPr id="4797" name="TextBox 48"/>
          <p:cNvSpPr txBox="1"/>
          <p:nvPr/>
        </p:nvSpPr>
        <p:spPr>
          <a:xfrm>
            <a:off x="4833591" y="3181356"/>
            <a:ext cx="3869438"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a:solidFill>
                  <a:srgbClr val="FFFFFF"/>
                </a:solidFill>
              </a:defRPr>
            </a:lvl1pPr>
          </a:lstStyle>
          <a:p>
            <a:r>
              <a:rPr>
                <a:latin typeface="Arial" panose="020B0604020202020204" pitchFamily="34" charset="0"/>
                <a:cs typeface="Arial" panose="020B0604020202020204" pitchFamily="34" charset="0"/>
              </a:rPr>
              <a:t>يمكن أن يكون مرقس قد كتب في أي وقت بين 50 و 70 م</a:t>
            </a:r>
          </a:p>
        </p:txBody>
      </p:sp>
      <p:sp>
        <p:nvSpPr>
          <p:cNvPr id="4798" name="TextBox 51"/>
          <p:cNvSpPr txBox="1"/>
          <p:nvPr/>
        </p:nvSpPr>
        <p:spPr>
          <a:xfrm>
            <a:off x="4833591" y="4221169"/>
            <a:ext cx="3121745"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u="sng">
                <a:solidFill>
                  <a:srgbClr val="FFFFFF"/>
                </a:solidFill>
              </a:defRPr>
            </a:lvl1pPr>
          </a:lstStyle>
          <a:p>
            <a:r>
              <a:rPr>
                <a:latin typeface="Arial" panose="020B0604020202020204" pitchFamily="34" charset="0"/>
                <a:cs typeface="Arial" panose="020B0604020202020204" pitchFamily="34" charset="0"/>
              </a:rPr>
              <a:t>النظرة الثانية</a:t>
            </a:r>
          </a:p>
        </p:txBody>
      </p:sp>
      <p:sp>
        <p:nvSpPr>
          <p:cNvPr id="4799" name="TextBox 52"/>
          <p:cNvSpPr txBox="1"/>
          <p:nvPr/>
        </p:nvSpPr>
        <p:spPr>
          <a:xfrm>
            <a:off x="4833587" y="4508500"/>
            <a:ext cx="3907568"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r" rtl="1">
              <a:defRPr sz="1800">
                <a:solidFill>
                  <a:srgbClr val="FFFFFF"/>
                </a:solidFill>
              </a:defRPr>
            </a:lvl1pPr>
          </a:lstStyle>
          <a:p>
            <a:r>
              <a:rPr>
                <a:latin typeface="Arial" panose="020B0604020202020204" pitchFamily="34" charset="0"/>
                <a:cs typeface="Arial" panose="020B0604020202020204" pitchFamily="34" charset="0"/>
              </a:rPr>
              <a:t>كتب مرقس بين 65-70</a:t>
            </a:r>
          </a:p>
        </p:txBody>
      </p:sp>
      <p:sp>
        <p:nvSpPr>
          <p:cNvPr id="4800" name="TextBox 53"/>
          <p:cNvSpPr txBox="1"/>
          <p:nvPr/>
        </p:nvSpPr>
        <p:spPr>
          <a:xfrm>
            <a:off x="5033618" y="4868862"/>
            <a:ext cx="3596388" cy="64626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a:latin typeface="Arial" panose="020B0604020202020204" pitchFamily="34" charset="0"/>
                <a:cs typeface="Arial" panose="020B0604020202020204" pitchFamily="34" charset="0"/>
              </a:rPr>
              <a:t>(1) كتب متى في أوائل الخمسينات (أنظر إلى ملاحظات متى )</a:t>
            </a:r>
          </a:p>
        </p:txBody>
      </p:sp>
      <p:sp>
        <p:nvSpPr>
          <p:cNvPr id="4801" name="TextBox 54"/>
          <p:cNvSpPr txBox="1"/>
          <p:nvPr/>
        </p:nvSpPr>
        <p:spPr>
          <a:xfrm>
            <a:off x="5049487" y="5516562"/>
            <a:ext cx="3509076" cy="3692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marL="354013" indent="-354013" algn="r" rtl="1">
              <a:defRPr sz="1800">
                <a:solidFill>
                  <a:srgbClr val="FFFFFF"/>
                </a:solidFill>
              </a:defRPr>
            </a:lvl1pPr>
          </a:lstStyle>
          <a:p>
            <a:r>
              <a:rPr>
                <a:latin typeface="Arial" panose="020B0604020202020204" pitchFamily="34" charset="0"/>
                <a:cs typeface="Arial" panose="020B0604020202020204" pitchFamily="34" charset="0"/>
              </a:rPr>
              <a:t>(2) كتب لوقا 59-63 (أنظر ملاحظات لوقا)</a:t>
            </a:r>
          </a:p>
        </p:txBody>
      </p:sp>
      <p:sp>
        <p:nvSpPr>
          <p:cNvPr id="4802" name="Straight Connector 11"/>
          <p:cNvSpPr/>
          <p:nvPr/>
        </p:nvSpPr>
        <p:spPr>
          <a:xfrm>
            <a:off x="5580063" y="1268414"/>
            <a:ext cx="1" cy="576263"/>
          </a:xfrm>
          <a:prstGeom prst="line">
            <a:avLst/>
          </a:prstGeom>
          <a:ln w="57150">
            <a:solidFill>
              <a:srgbClr val="FFFFFF"/>
            </a:solidFill>
          </a:ln>
        </p:spPr>
        <p:txBody>
          <a:bodyPr lIns="45719" rIns="45719"/>
          <a:lstStyle/>
          <a:p>
            <a:endParaRPr>
              <a:latin typeface="Arial" panose="020B0604020202020204" pitchFamily="34" charset="0"/>
              <a:cs typeface="Arial" panose="020B0604020202020204" pitchFamily="34" charset="0"/>
            </a:endParaRPr>
          </a:p>
        </p:txBody>
      </p:sp>
      <p:sp>
        <p:nvSpPr>
          <p:cNvPr id="4803" name="Straight Connector 57"/>
          <p:cNvSpPr/>
          <p:nvPr/>
        </p:nvSpPr>
        <p:spPr>
          <a:xfrm>
            <a:off x="7524749" y="1268414"/>
            <a:ext cx="1" cy="576263"/>
          </a:xfrm>
          <a:prstGeom prst="line">
            <a:avLst/>
          </a:prstGeom>
          <a:ln w="57150">
            <a:solidFill>
              <a:srgbClr val="FFFFFF"/>
            </a:solidFill>
          </a:ln>
        </p:spPr>
        <p:txBody>
          <a:bodyPr lIns="45719" rIns="45719"/>
          <a:lstStyle/>
          <a:p>
            <a:endParaRPr>
              <a:latin typeface="Arial" panose="020B0604020202020204" pitchFamily="34" charset="0"/>
              <a:cs typeface="Arial" panose="020B0604020202020204" pitchFamily="34" charset="0"/>
            </a:endParaRPr>
          </a:p>
        </p:txBody>
      </p:sp>
      <p:sp>
        <p:nvSpPr>
          <p:cNvPr id="4804" name="TextBox 58"/>
          <p:cNvSpPr txBox="1"/>
          <p:nvPr/>
        </p:nvSpPr>
        <p:spPr>
          <a:xfrm>
            <a:off x="2961927" y="796929"/>
            <a:ext cx="4064716" cy="3778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lvl1pPr algn="ctr" rtl="1">
              <a:defRPr sz="1800" i="1">
                <a:solidFill>
                  <a:srgbClr val="FFFFFF"/>
                </a:solidFill>
              </a:defRPr>
            </a:lvl1pPr>
          </a:lstStyle>
          <a:p>
            <a:r>
              <a:rPr>
                <a:latin typeface="Arial" panose="020B0604020202020204" pitchFamily="34" charset="0"/>
                <a:cs typeface="Arial" panose="020B0604020202020204" pitchFamily="34" charset="0"/>
              </a:rPr>
              <a:t>مقتبسة من الكتاب المقدس الدراسي، 1431</a:t>
            </a:r>
          </a:p>
        </p:txBody>
      </p:sp>
      <p:grpSp>
        <p:nvGrpSpPr>
          <p:cNvPr id="4809" name="Group 14"/>
          <p:cNvGrpSpPr/>
          <p:nvPr/>
        </p:nvGrpSpPr>
        <p:grpSpPr>
          <a:xfrm>
            <a:off x="4211639" y="3933830"/>
            <a:ext cx="4697414" cy="2747665"/>
            <a:chOff x="0" y="0"/>
            <a:chExt cx="4697413" cy="2747664"/>
          </a:xfrm>
        </p:grpSpPr>
        <p:grpSp>
          <p:nvGrpSpPr>
            <p:cNvPr id="4807" name="Group 8"/>
            <p:cNvGrpSpPr/>
            <p:nvPr/>
          </p:nvGrpSpPr>
          <p:grpSpPr>
            <a:xfrm>
              <a:off x="548031" y="228600"/>
              <a:ext cx="4149382" cy="2519064"/>
              <a:chOff x="0" y="0"/>
              <a:chExt cx="4149381" cy="2519063"/>
            </a:xfrm>
          </p:grpSpPr>
          <p:sp>
            <p:nvSpPr>
              <p:cNvPr id="4805" name="Text Box 5"/>
              <p:cNvSpPr txBox="1"/>
              <p:nvPr/>
            </p:nvSpPr>
            <p:spPr>
              <a:xfrm>
                <a:off x="0" y="2057400"/>
                <a:ext cx="4149381" cy="461663"/>
              </a:xfrm>
              <a:prstGeom prst="rect">
                <a:avLst/>
              </a:prstGeom>
              <a:solidFill>
                <a:srgbClr val="FF0000"/>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lvl1pPr algn="ctr" rtl="1">
                  <a:defRPr>
                    <a:solidFill>
                      <a:srgbClr val="FFFFFF"/>
                    </a:solidFill>
                  </a:defRPr>
                </a:lvl1pPr>
              </a:lstStyle>
              <a:p>
                <a:r>
                  <a:rPr>
                    <a:latin typeface="Arial" panose="020B0604020202020204" pitchFamily="34" charset="0"/>
                    <a:cs typeface="Arial" panose="020B0604020202020204" pitchFamily="34" charset="0"/>
                  </a:rPr>
                  <a:t>تم تعليمها في الصف</a:t>
                </a:r>
              </a:p>
            </p:txBody>
          </p:sp>
          <p:sp>
            <p:nvSpPr>
              <p:cNvPr id="4806" name="Rectangle 7"/>
              <p:cNvSpPr/>
              <p:nvPr/>
            </p:nvSpPr>
            <p:spPr>
              <a:xfrm>
                <a:off x="0" y="0"/>
                <a:ext cx="4149381" cy="2514600"/>
              </a:xfrm>
              <a:prstGeom prst="rect">
                <a:avLst/>
              </a:prstGeom>
              <a:noFill/>
              <a:ln w="57150" cap="flat">
                <a:solidFill>
                  <a:srgbClr val="FF0000"/>
                </a:solidFill>
                <a:prstDash val="solid"/>
                <a:miter lim="800000"/>
              </a:ln>
              <a:effectLst/>
            </p:spPr>
            <p:txBody>
              <a:bodyPr wrap="square" lIns="45719" tIns="45719" rIns="45719" bIns="45719" numCol="1" anchor="ctr">
                <a:noAutofit/>
              </a:bodyPr>
              <a:lstStyle/>
              <a:p>
                <a:pPr>
                  <a:defRPr>
                    <a:solidFill>
                      <a:srgbClr val="FFFFFF"/>
                    </a:solidFill>
                  </a:defRPr>
                </a:pPr>
                <a:endParaRPr>
                  <a:latin typeface="Arial" panose="020B0604020202020204" pitchFamily="34" charset="0"/>
                  <a:cs typeface="Arial" panose="020B0604020202020204" pitchFamily="34" charset="0"/>
                </a:endParaRPr>
              </a:p>
            </p:txBody>
          </p:sp>
        </p:grpSp>
        <p:pic>
          <p:nvPicPr>
            <p:cNvPr id="4808" name="Picture 13" descr="Picture 13"/>
            <p:cNvPicPr>
              <a:picLocks/>
            </p:cNvPicPr>
            <p:nvPr/>
          </p:nvPicPr>
          <p:blipFill>
            <a:blip r:embed="rId3" cstate="print"/>
            <a:stretch>
              <a:fillRect/>
            </a:stretch>
          </p:blipFill>
          <p:spPr>
            <a:xfrm>
              <a:off x="0" y="0"/>
              <a:ext cx="1105850" cy="942976"/>
            </a:xfrm>
            <a:prstGeom prst="rect">
              <a:avLst/>
            </a:prstGeom>
            <a:ln w="12700" cap="flat">
              <a:noFill/>
              <a:miter lim="400000"/>
            </a:ln>
            <a:effectLst/>
          </p:spPr>
        </p:pic>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iterate>
                                    <p:tmAbs val="0"/>
                                  </p:iterate>
                                  <p:childTnLst>
                                    <p:set>
                                      <p:cBhvr>
                                        <p:cTn id="6" fill="hold"/>
                                        <p:tgtEl>
                                          <p:spTgt spid="477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grpId="2" nodeType="clickEffect">
                                  <p:stCondLst>
                                    <p:cond delay="0"/>
                                  </p:stCondLst>
                                  <p:iterate>
                                    <p:tmAbs val="0"/>
                                  </p:iterate>
                                  <p:childTnLst>
                                    <p:set>
                                      <p:cBhvr>
                                        <p:cTn id="10" fill="hold"/>
                                        <p:tgtEl>
                                          <p:spTgt spid="4779"/>
                                        </p:tgtEl>
                                        <p:attrNameLst>
                                          <p:attrName>style.visibility</p:attrName>
                                        </p:attrNameLst>
                                      </p:cBhvr>
                                      <p:to>
                                        <p:strVal val="visible"/>
                                      </p:to>
                                    </p:set>
                                    <p:animEffect transition="in" filter="wipe(left)">
                                      <p:cBhvr>
                                        <p:cTn id="11" dur="500"/>
                                        <p:tgtEl>
                                          <p:spTgt spid="4779"/>
                                        </p:tgtEl>
                                      </p:cBhvr>
                                    </p:animEffect>
                                  </p:childTnLst>
                                </p:cTn>
                              </p:par>
                            </p:childTnLst>
                          </p:cTn>
                        </p:par>
                        <p:par>
                          <p:cTn id="12" fill="hold">
                            <p:stCondLst>
                              <p:cond delay="500"/>
                            </p:stCondLst>
                            <p:childTnLst>
                              <p:par>
                                <p:cTn id="13" presetID="1" presetClass="entr" presetSubtype="0" fill="hold" grpId="3" nodeType="afterEffect">
                                  <p:stCondLst>
                                    <p:cond delay="0"/>
                                  </p:stCondLst>
                                  <p:iterate>
                                    <p:tmAbs val="0"/>
                                  </p:iterate>
                                  <p:childTnLst>
                                    <p:set>
                                      <p:cBhvr>
                                        <p:cTn id="14" fill="hold"/>
                                        <p:tgtEl>
                                          <p:spTgt spid="477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4" nodeType="clickEffect">
                                  <p:stCondLst>
                                    <p:cond delay="0"/>
                                  </p:stCondLst>
                                  <p:iterate>
                                    <p:tmAbs val="0"/>
                                  </p:iterate>
                                  <p:childTnLst>
                                    <p:set>
                                      <p:cBhvr>
                                        <p:cTn id="18" fill="hold"/>
                                        <p:tgtEl>
                                          <p:spTgt spid="4780"/>
                                        </p:tgtEl>
                                        <p:attrNameLst>
                                          <p:attrName>style.visibility</p:attrName>
                                        </p:attrNameLst>
                                      </p:cBhvr>
                                      <p:to>
                                        <p:strVal val="visible"/>
                                      </p:to>
                                    </p:set>
                                    <p:animEffect transition="in" filter="wipe(left)">
                                      <p:cBhvr>
                                        <p:cTn id="19" dur="500"/>
                                        <p:tgtEl>
                                          <p:spTgt spid="4780"/>
                                        </p:tgtEl>
                                      </p:cBhvr>
                                    </p:animEffect>
                                  </p:childTnLst>
                                </p:cTn>
                              </p:par>
                            </p:childTnLst>
                          </p:cTn>
                        </p:par>
                        <p:par>
                          <p:cTn id="20" fill="hold">
                            <p:stCondLst>
                              <p:cond delay="500"/>
                            </p:stCondLst>
                            <p:childTnLst>
                              <p:par>
                                <p:cTn id="21" presetID="1" presetClass="entr" presetSubtype="0" fill="hold" grpId="5" nodeType="afterEffect">
                                  <p:stCondLst>
                                    <p:cond delay="0"/>
                                  </p:stCondLst>
                                  <p:iterate>
                                    <p:tmAbs val="0"/>
                                  </p:iterate>
                                  <p:childTnLst>
                                    <p:set>
                                      <p:cBhvr>
                                        <p:cTn id="22" fill="hold"/>
                                        <p:tgtEl>
                                          <p:spTgt spid="477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6" nodeType="clickEffect">
                                  <p:stCondLst>
                                    <p:cond delay="0"/>
                                  </p:stCondLst>
                                  <p:iterate>
                                    <p:tmAbs val="0"/>
                                  </p:iterate>
                                  <p:childTnLst>
                                    <p:set>
                                      <p:cBhvr>
                                        <p:cTn id="26" fill="hold"/>
                                        <p:tgtEl>
                                          <p:spTgt spid="477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7" nodeType="clickEffect">
                                  <p:stCondLst>
                                    <p:cond delay="0"/>
                                  </p:stCondLst>
                                  <p:iterate>
                                    <p:tmAbs val="0"/>
                                  </p:iterate>
                                  <p:childTnLst>
                                    <p:set>
                                      <p:cBhvr>
                                        <p:cTn id="30" fill="hold"/>
                                        <p:tgtEl>
                                          <p:spTgt spid="477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5" presetClass="entr" presetSubtype="0" fill="hold" grpId="8" nodeType="clickEffect">
                                  <p:stCondLst>
                                    <p:cond delay="0"/>
                                  </p:stCondLst>
                                  <p:iterate>
                                    <p:tmAbs val="0"/>
                                  </p:iterate>
                                  <p:childTnLst>
                                    <p:set>
                                      <p:cBhvr>
                                        <p:cTn id="34" fill="hold"/>
                                        <p:tgtEl>
                                          <p:spTgt spid="4770"/>
                                        </p:tgtEl>
                                        <p:attrNameLst>
                                          <p:attrName>style.visibility</p:attrName>
                                        </p:attrNameLst>
                                      </p:cBhvr>
                                      <p:to>
                                        <p:strVal val="visible"/>
                                      </p:to>
                                    </p:set>
                                    <p:anim calcmode="lin" valueType="num">
                                      <p:cBhvr>
                                        <p:cTn id="35" dur="500" fill="hold"/>
                                        <p:tgtEl>
                                          <p:spTgt spid="4770"/>
                                        </p:tgtEl>
                                        <p:attrNameLst>
                                          <p:attrName>ppt_w</p:attrName>
                                        </p:attrNameLst>
                                      </p:cBhvr>
                                      <p:tavLst>
                                        <p:tav tm="0">
                                          <p:val>
                                            <p:fltVal val="0"/>
                                          </p:val>
                                        </p:tav>
                                        <p:tav tm="100000">
                                          <p:val>
                                            <p:strVal val="#ppt_w"/>
                                          </p:val>
                                        </p:tav>
                                      </p:tavLst>
                                    </p:anim>
                                    <p:anim calcmode="lin" valueType="num">
                                      <p:cBhvr>
                                        <p:cTn id="36" dur="500" fill="hold"/>
                                        <p:tgtEl>
                                          <p:spTgt spid="4770"/>
                                        </p:tgtEl>
                                        <p:attrNameLst>
                                          <p:attrName>ppt_h</p:attrName>
                                        </p:attrNameLst>
                                      </p:cBhvr>
                                      <p:tavLst>
                                        <p:tav tm="0">
                                          <p:val>
                                            <p:fltVal val="0"/>
                                          </p:val>
                                        </p:tav>
                                        <p:tav tm="100000">
                                          <p:val>
                                            <p:strVal val="#ppt_h"/>
                                          </p:val>
                                        </p:tav>
                                      </p:tavLst>
                                    </p:anim>
                                    <p:anim calcmode="lin" valueType="num">
                                      <p:cBhvr>
                                        <p:cTn id="37" dur="500" fill="hold"/>
                                        <p:tgtEl>
                                          <p:spTgt spid="4770"/>
                                        </p:tgtEl>
                                        <p:attrNameLst>
                                          <p:attrName>ppt_x</p:attrName>
                                        </p:attrNameLst>
                                      </p:cBhvr>
                                      <p:tavLst>
                                        <p:tav tm="0" fmla="#ppt_x+(cos(-2*pi*(1-$))*-#ppt_x-sin(-2*pi*(1-$))*(1-#ppt_y))*(1-$)">
                                          <p:val>
                                            <p:fltVal val="0"/>
                                          </p:val>
                                        </p:tav>
                                        <p:tav tm="100000">
                                          <p:val>
                                            <p:fltVal val="1"/>
                                          </p:val>
                                        </p:tav>
                                      </p:tavLst>
                                    </p:anim>
                                    <p:anim calcmode="lin" valueType="num">
                                      <p:cBhvr>
                                        <p:cTn id="38" dur="500" fill="hold"/>
                                        <p:tgtEl>
                                          <p:spTgt spid="4770"/>
                                        </p:tgtEl>
                                        <p:attrNameLst>
                                          <p:attrName>ppt_y</p:attrName>
                                        </p:attrNameLst>
                                      </p:cBhvr>
                                      <p:tavLst>
                                        <p:tav tm="0" fmla="#ppt_y+(sin(-2*pi*(1-$))*-#ppt_x+cos(-2*pi*(1-$))*(1-#ppt_y))*(1-$)">
                                          <p:val>
                                            <p:fltVal val="0"/>
                                          </p:val>
                                        </p:tav>
                                        <p:tav tm="100000">
                                          <p:val>
                                            <p:fltVal val="1"/>
                                          </p:val>
                                        </p:tav>
                                      </p:tavLst>
                                    </p:anim>
                                  </p:childTnLst>
                                </p:cTn>
                              </p:par>
                            </p:childTnLst>
                          </p:cTn>
                        </p:par>
                        <p:par>
                          <p:cTn id="39" fill="hold">
                            <p:stCondLst>
                              <p:cond delay="500"/>
                            </p:stCondLst>
                            <p:childTnLst>
                              <p:par>
                                <p:cTn id="40" presetID="1" presetClass="entr" presetSubtype="0" fill="hold" grpId="9" nodeType="afterEffect">
                                  <p:stCondLst>
                                    <p:cond delay="0"/>
                                  </p:stCondLst>
                                  <p:iterate>
                                    <p:tmAbs val="0"/>
                                  </p:iterate>
                                  <p:childTnLst>
                                    <p:set>
                                      <p:cBhvr>
                                        <p:cTn id="41" fill="hold"/>
                                        <p:tgtEl>
                                          <p:spTgt spid="4781"/>
                                        </p:tgtEl>
                                        <p:attrNameLst>
                                          <p:attrName>style.visibility</p:attrName>
                                        </p:attrNameLst>
                                      </p:cBhvr>
                                      <p:to>
                                        <p:strVal val="visible"/>
                                      </p:to>
                                    </p:set>
                                  </p:childTnLst>
                                </p:cTn>
                              </p:par>
                            </p:childTnLst>
                          </p:cTn>
                        </p:par>
                        <p:par>
                          <p:cTn id="42" fill="hold">
                            <p:stCondLst>
                              <p:cond delay="500"/>
                            </p:stCondLst>
                            <p:childTnLst>
                              <p:par>
                                <p:cTn id="43" presetID="1" presetClass="entr" presetSubtype="0" fill="hold" grpId="10" nodeType="afterEffect">
                                  <p:stCondLst>
                                    <p:cond delay="0"/>
                                  </p:stCondLst>
                                  <p:iterate>
                                    <p:tmAbs val="0"/>
                                  </p:iterate>
                                  <p:childTnLst>
                                    <p:set>
                                      <p:cBhvr>
                                        <p:cTn id="44" fill="hold"/>
                                        <p:tgtEl>
                                          <p:spTgt spid="4782"/>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11" nodeType="clickEffect">
                                  <p:stCondLst>
                                    <p:cond delay="0"/>
                                  </p:stCondLst>
                                  <p:iterate>
                                    <p:tmAbs val="0"/>
                                  </p:iterate>
                                  <p:childTnLst>
                                    <p:set>
                                      <p:cBhvr>
                                        <p:cTn id="48" fill="hold"/>
                                        <p:tgtEl>
                                          <p:spTgt spid="4783"/>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12" nodeType="clickEffect">
                                  <p:stCondLst>
                                    <p:cond delay="0"/>
                                  </p:stCondLst>
                                  <p:iterate>
                                    <p:tmAbs val="0"/>
                                  </p:iterate>
                                  <p:childTnLst>
                                    <p:set>
                                      <p:cBhvr>
                                        <p:cTn id="52" fill="hold"/>
                                        <p:tgtEl>
                                          <p:spTgt spid="4784"/>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5" presetClass="entr" presetSubtype="0" fill="hold" grpId="13" nodeType="clickEffect">
                                  <p:stCondLst>
                                    <p:cond delay="0"/>
                                  </p:stCondLst>
                                  <p:iterate>
                                    <p:tmAbs val="0"/>
                                  </p:iterate>
                                  <p:childTnLst>
                                    <p:set>
                                      <p:cBhvr>
                                        <p:cTn id="56" fill="hold"/>
                                        <p:tgtEl>
                                          <p:spTgt spid="4771"/>
                                        </p:tgtEl>
                                        <p:attrNameLst>
                                          <p:attrName>style.visibility</p:attrName>
                                        </p:attrNameLst>
                                      </p:cBhvr>
                                      <p:to>
                                        <p:strVal val="visible"/>
                                      </p:to>
                                    </p:set>
                                    <p:anim calcmode="lin" valueType="num">
                                      <p:cBhvr>
                                        <p:cTn id="57" dur="500" fill="hold"/>
                                        <p:tgtEl>
                                          <p:spTgt spid="4771"/>
                                        </p:tgtEl>
                                        <p:attrNameLst>
                                          <p:attrName>ppt_w</p:attrName>
                                        </p:attrNameLst>
                                      </p:cBhvr>
                                      <p:tavLst>
                                        <p:tav tm="0">
                                          <p:val>
                                            <p:fltVal val="0"/>
                                          </p:val>
                                        </p:tav>
                                        <p:tav tm="100000">
                                          <p:val>
                                            <p:strVal val="#ppt_w"/>
                                          </p:val>
                                        </p:tav>
                                      </p:tavLst>
                                    </p:anim>
                                    <p:anim calcmode="lin" valueType="num">
                                      <p:cBhvr>
                                        <p:cTn id="58" dur="500" fill="hold"/>
                                        <p:tgtEl>
                                          <p:spTgt spid="4771"/>
                                        </p:tgtEl>
                                        <p:attrNameLst>
                                          <p:attrName>ppt_h</p:attrName>
                                        </p:attrNameLst>
                                      </p:cBhvr>
                                      <p:tavLst>
                                        <p:tav tm="0">
                                          <p:val>
                                            <p:fltVal val="0"/>
                                          </p:val>
                                        </p:tav>
                                        <p:tav tm="100000">
                                          <p:val>
                                            <p:strVal val="#ppt_h"/>
                                          </p:val>
                                        </p:tav>
                                      </p:tavLst>
                                    </p:anim>
                                    <p:anim calcmode="lin" valueType="num">
                                      <p:cBhvr>
                                        <p:cTn id="59" dur="500" fill="hold"/>
                                        <p:tgtEl>
                                          <p:spTgt spid="4771"/>
                                        </p:tgtEl>
                                        <p:attrNameLst>
                                          <p:attrName>ppt_x</p:attrName>
                                        </p:attrNameLst>
                                      </p:cBhvr>
                                      <p:tavLst>
                                        <p:tav tm="0" fmla="#ppt_x+(cos(-2*pi*(1-$))*-#ppt_x-sin(-2*pi*(1-$))*(1-#ppt_y))*(1-$)">
                                          <p:val>
                                            <p:fltVal val="0"/>
                                          </p:val>
                                        </p:tav>
                                        <p:tav tm="100000">
                                          <p:val>
                                            <p:fltVal val="1"/>
                                          </p:val>
                                        </p:tav>
                                      </p:tavLst>
                                    </p:anim>
                                    <p:anim calcmode="lin" valueType="num">
                                      <p:cBhvr>
                                        <p:cTn id="60" dur="500" fill="hold"/>
                                        <p:tgtEl>
                                          <p:spTgt spid="4771"/>
                                        </p:tgtEl>
                                        <p:attrNameLst>
                                          <p:attrName>ppt_y</p:attrName>
                                        </p:attrNameLst>
                                      </p:cBhvr>
                                      <p:tavLst>
                                        <p:tav tm="0" fmla="#ppt_y+(sin(-2*pi*(1-$))*-#ppt_x+cos(-2*pi*(1-$))*(1-#ppt_y))*(1-$)">
                                          <p:val>
                                            <p:fltVal val="0"/>
                                          </p:val>
                                        </p:tav>
                                        <p:tav tm="100000">
                                          <p:val>
                                            <p:fltVal val="1"/>
                                          </p:val>
                                        </p:tav>
                                      </p:tavLst>
                                    </p:anim>
                                  </p:childTnLst>
                                </p:cTn>
                              </p:par>
                            </p:childTnLst>
                          </p:cTn>
                        </p:par>
                        <p:par>
                          <p:cTn id="61" fill="hold">
                            <p:stCondLst>
                              <p:cond delay="500"/>
                            </p:stCondLst>
                            <p:childTnLst>
                              <p:par>
                                <p:cTn id="62" presetID="1" presetClass="entr" presetSubtype="0" fill="hold" grpId="14" nodeType="afterEffect">
                                  <p:stCondLst>
                                    <p:cond delay="0"/>
                                  </p:stCondLst>
                                  <p:iterate>
                                    <p:tmAbs val="0"/>
                                  </p:iterate>
                                  <p:childTnLst>
                                    <p:set>
                                      <p:cBhvr>
                                        <p:cTn id="63" fill="hold"/>
                                        <p:tgtEl>
                                          <p:spTgt spid="4785"/>
                                        </p:tgtEl>
                                        <p:attrNameLst>
                                          <p:attrName>style.visibility</p:attrName>
                                        </p:attrNameLst>
                                      </p:cBhvr>
                                      <p:to>
                                        <p:strVal val="visible"/>
                                      </p:to>
                                    </p:set>
                                  </p:childTnLst>
                                </p:cTn>
                              </p:par>
                            </p:childTnLst>
                          </p:cTn>
                        </p:par>
                        <p:par>
                          <p:cTn id="64" fill="hold">
                            <p:stCondLst>
                              <p:cond delay="500"/>
                            </p:stCondLst>
                            <p:childTnLst>
                              <p:par>
                                <p:cTn id="65" presetID="1" presetClass="entr" presetSubtype="0" fill="hold" grpId="15" nodeType="afterEffect">
                                  <p:stCondLst>
                                    <p:cond delay="0"/>
                                  </p:stCondLst>
                                  <p:iterate>
                                    <p:tmAbs val="0"/>
                                  </p:iterate>
                                  <p:childTnLst>
                                    <p:set>
                                      <p:cBhvr>
                                        <p:cTn id="66" fill="hold"/>
                                        <p:tgtEl>
                                          <p:spTgt spid="4786"/>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16" nodeType="clickEffect">
                                  <p:stCondLst>
                                    <p:cond delay="0"/>
                                  </p:stCondLst>
                                  <p:iterate>
                                    <p:tmAbs val="0"/>
                                  </p:iterate>
                                  <p:childTnLst>
                                    <p:set>
                                      <p:cBhvr>
                                        <p:cTn id="70" fill="hold"/>
                                        <p:tgtEl>
                                          <p:spTgt spid="4787"/>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17" nodeType="clickEffect">
                                  <p:stCondLst>
                                    <p:cond delay="0"/>
                                  </p:stCondLst>
                                  <p:iterate>
                                    <p:tmAbs val="0"/>
                                  </p:iterate>
                                  <p:childTnLst>
                                    <p:set>
                                      <p:cBhvr>
                                        <p:cTn id="74" fill="hold"/>
                                        <p:tgtEl>
                                          <p:spTgt spid="4788"/>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18" nodeType="clickEffect">
                                  <p:stCondLst>
                                    <p:cond delay="0"/>
                                  </p:stCondLst>
                                  <p:iterate>
                                    <p:tmAbs val="0"/>
                                  </p:iterate>
                                  <p:childTnLst>
                                    <p:set>
                                      <p:cBhvr>
                                        <p:cTn id="78" fill="hold"/>
                                        <p:tgtEl>
                                          <p:spTgt spid="4791"/>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9" nodeType="afterEffect">
                                  <p:stCondLst>
                                    <p:cond delay="0"/>
                                  </p:stCondLst>
                                  <p:iterate>
                                    <p:tmAbs val="0"/>
                                  </p:iterate>
                                  <p:childTnLst>
                                    <p:set>
                                      <p:cBhvr>
                                        <p:cTn id="81" fill="hold"/>
                                        <p:tgtEl>
                                          <p:spTgt spid="4792"/>
                                        </p:tgtEl>
                                        <p:attrNameLst>
                                          <p:attrName>style.visibility</p:attrName>
                                        </p:attrNameLst>
                                      </p:cBhvr>
                                      <p:to>
                                        <p:strVal val="visible"/>
                                      </p:to>
                                    </p:set>
                                  </p:childTnLst>
                                </p:cTn>
                              </p:par>
                            </p:childTnLst>
                          </p:cTn>
                        </p:par>
                        <p:par>
                          <p:cTn id="82" fill="hold">
                            <p:stCondLst>
                              <p:cond delay="0"/>
                            </p:stCondLst>
                            <p:childTnLst>
                              <p:par>
                                <p:cTn id="83" presetID="1" presetClass="entr" presetSubtype="0" fill="hold" grpId="20" nodeType="afterEffect">
                                  <p:stCondLst>
                                    <p:cond delay="0"/>
                                  </p:stCondLst>
                                  <p:iterate>
                                    <p:tmAbs val="0"/>
                                  </p:iterate>
                                  <p:childTnLst>
                                    <p:set>
                                      <p:cBhvr>
                                        <p:cTn id="84" fill="hold"/>
                                        <p:tgtEl>
                                          <p:spTgt spid="4802"/>
                                        </p:tgtEl>
                                        <p:attrNameLst>
                                          <p:attrName>style.visibility</p:attrName>
                                        </p:attrNameLst>
                                      </p:cBhvr>
                                      <p:to>
                                        <p:strVal val="visible"/>
                                      </p:to>
                                    </p:set>
                                  </p:childTnLst>
                                </p:cTn>
                              </p:par>
                            </p:childTnLst>
                          </p:cTn>
                        </p:par>
                        <p:par>
                          <p:cTn id="85" fill="hold">
                            <p:stCondLst>
                              <p:cond delay="0"/>
                            </p:stCondLst>
                            <p:childTnLst>
                              <p:par>
                                <p:cTn id="86" presetID="1" presetClass="entr" presetSubtype="0" fill="hold" grpId="21" nodeType="afterEffect">
                                  <p:stCondLst>
                                    <p:cond delay="0"/>
                                  </p:stCondLst>
                                  <p:iterate>
                                    <p:tmAbs val="0"/>
                                  </p:iterate>
                                  <p:childTnLst>
                                    <p:set>
                                      <p:cBhvr>
                                        <p:cTn id="87" fill="hold"/>
                                        <p:tgtEl>
                                          <p:spTgt spid="4803"/>
                                        </p:tgtEl>
                                        <p:attrNameLst>
                                          <p:attrName>style.visibility</p:attrName>
                                        </p:attrNameLst>
                                      </p:cBhvr>
                                      <p:to>
                                        <p:strVal val="visible"/>
                                      </p:to>
                                    </p:set>
                                  </p:childTnLst>
                                </p:cTn>
                              </p:par>
                            </p:childTnLst>
                          </p:cTn>
                        </p:par>
                        <p:par>
                          <p:cTn id="88" fill="hold">
                            <p:stCondLst>
                              <p:cond delay="0"/>
                            </p:stCondLst>
                            <p:childTnLst>
                              <p:par>
                                <p:cTn id="89" presetID="1" presetClass="entr" presetSubtype="0" fill="hold" grpId="22" nodeType="afterEffect">
                                  <p:stCondLst>
                                    <p:cond delay="0"/>
                                  </p:stCondLst>
                                  <p:iterate>
                                    <p:tmAbs val="0"/>
                                  </p:iterate>
                                  <p:childTnLst>
                                    <p:set>
                                      <p:cBhvr>
                                        <p:cTn id="90" fill="hold"/>
                                        <p:tgtEl>
                                          <p:spTgt spid="4793"/>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23" nodeType="clickEffect">
                                  <p:stCondLst>
                                    <p:cond delay="0"/>
                                  </p:stCondLst>
                                  <p:iterate>
                                    <p:tmAbs val="0"/>
                                  </p:iterate>
                                  <p:childTnLst>
                                    <p:set>
                                      <p:cBhvr>
                                        <p:cTn id="94" fill="hold"/>
                                        <p:tgtEl>
                                          <p:spTgt spid="4794"/>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1" presetClass="entr" presetSubtype="0" fill="hold" grpId="24" nodeType="clickEffect">
                                  <p:stCondLst>
                                    <p:cond delay="0"/>
                                  </p:stCondLst>
                                  <p:iterate>
                                    <p:tmAbs val="0"/>
                                  </p:iterate>
                                  <p:childTnLst>
                                    <p:set>
                                      <p:cBhvr>
                                        <p:cTn id="98" fill="hold"/>
                                        <p:tgtEl>
                                          <p:spTgt spid="4795"/>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5" presetClass="entr" presetSubtype="0" fill="hold" grpId="25" nodeType="clickEffect">
                                  <p:stCondLst>
                                    <p:cond delay="0"/>
                                  </p:stCondLst>
                                  <p:iterate>
                                    <p:tmAbs val="0"/>
                                  </p:iterate>
                                  <p:childTnLst>
                                    <p:set>
                                      <p:cBhvr>
                                        <p:cTn id="102" fill="hold"/>
                                        <p:tgtEl>
                                          <p:spTgt spid="4789"/>
                                        </p:tgtEl>
                                        <p:attrNameLst>
                                          <p:attrName>style.visibility</p:attrName>
                                        </p:attrNameLst>
                                      </p:cBhvr>
                                      <p:to>
                                        <p:strVal val="visible"/>
                                      </p:to>
                                    </p:set>
                                    <p:anim calcmode="lin" valueType="num">
                                      <p:cBhvr>
                                        <p:cTn id="103" dur="500" fill="hold"/>
                                        <p:tgtEl>
                                          <p:spTgt spid="4789"/>
                                        </p:tgtEl>
                                        <p:attrNameLst>
                                          <p:attrName>ppt_w</p:attrName>
                                        </p:attrNameLst>
                                      </p:cBhvr>
                                      <p:tavLst>
                                        <p:tav tm="0">
                                          <p:val>
                                            <p:fltVal val="0"/>
                                          </p:val>
                                        </p:tav>
                                        <p:tav tm="100000">
                                          <p:val>
                                            <p:strVal val="#ppt_w"/>
                                          </p:val>
                                        </p:tav>
                                      </p:tavLst>
                                    </p:anim>
                                    <p:anim calcmode="lin" valueType="num">
                                      <p:cBhvr>
                                        <p:cTn id="104" dur="500" fill="hold"/>
                                        <p:tgtEl>
                                          <p:spTgt spid="4789"/>
                                        </p:tgtEl>
                                        <p:attrNameLst>
                                          <p:attrName>ppt_h</p:attrName>
                                        </p:attrNameLst>
                                      </p:cBhvr>
                                      <p:tavLst>
                                        <p:tav tm="0">
                                          <p:val>
                                            <p:fltVal val="0"/>
                                          </p:val>
                                        </p:tav>
                                        <p:tav tm="100000">
                                          <p:val>
                                            <p:strVal val="#ppt_h"/>
                                          </p:val>
                                        </p:tav>
                                      </p:tavLst>
                                    </p:anim>
                                    <p:anim calcmode="lin" valueType="num">
                                      <p:cBhvr>
                                        <p:cTn id="105" dur="500" fill="hold"/>
                                        <p:tgtEl>
                                          <p:spTgt spid="4789"/>
                                        </p:tgtEl>
                                        <p:attrNameLst>
                                          <p:attrName>ppt_x</p:attrName>
                                        </p:attrNameLst>
                                      </p:cBhvr>
                                      <p:tavLst>
                                        <p:tav tm="0" fmla="#ppt_x+(cos(-2*pi*(1-$))*-#ppt_x-sin(-2*pi*(1-$))*(1-#ppt_y))*(1-$)">
                                          <p:val>
                                            <p:fltVal val="0"/>
                                          </p:val>
                                        </p:tav>
                                        <p:tav tm="100000">
                                          <p:val>
                                            <p:fltVal val="1"/>
                                          </p:val>
                                        </p:tav>
                                      </p:tavLst>
                                    </p:anim>
                                    <p:anim calcmode="lin" valueType="num">
                                      <p:cBhvr>
                                        <p:cTn id="106" dur="500" fill="hold"/>
                                        <p:tgtEl>
                                          <p:spTgt spid="4789"/>
                                        </p:tgtEl>
                                        <p:attrNameLst>
                                          <p:attrName>ppt_y</p:attrName>
                                        </p:attrNameLst>
                                      </p:cBhvr>
                                      <p:tavLst>
                                        <p:tav tm="0" fmla="#ppt_y+(sin(-2*pi*(1-$))*-#ppt_x+cos(-2*pi*(1-$))*(1-#ppt_y))*(1-$)">
                                          <p:val>
                                            <p:fltVal val="0"/>
                                          </p:val>
                                        </p:tav>
                                        <p:tav tm="100000">
                                          <p:val>
                                            <p:fltVal val="1"/>
                                          </p:val>
                                        </p:tav>
                                      </p:tavLst>
                                    </p:anim>
                                  </p:childTnLst>
                                </p:cTn>
                              </p:par>
                            </p:childTnLst>
                          </p:cTn>
                        </p:par>
                        <p:par>
                          <p:cTn id="107" fill="hold">
                            <p:stCondLst>
                              <p:cond delay="500"/>
                            </p:stCondLst>
                            <p:childTnLst>
                              <p:par>
                                <p:cTn id="108" presetID="1" presetClass="entr" presetSubtype="0" fill="hold" grpId="26" nodeType="afterEffect">
                                  <p:stCondLst>
                                    <p:cond delay="0"/>
                                  </p:stCondLst>
                                  <p:iterate>
                                    <p:tmAbs val="0"/>
                                  </p:iterate>
                                  <p:childTnLst>
                                    <p:set>
                                      <p:cBhvr>
                                        <p:cTn id="109" fill="hold"/>
                                        <p:tgtEl>
                                          <p:spTgt spid="4796"/>
                                        </p:tgtEl>
                                        <p:attrNameLst>
                                          <p:attrName>style.visibility</p:attrName>
                                        </p:attrNameLst>
                                      </p:cBhvr>
                                      <p:to>
                                        <p:strVal val="visible"/>
                                      </p:to>
                                    </p:set>
                                  </p:childTnLst>
                                </p:cTn>
                              </p:par>
                            </p:childTnLst>
                          </p:cTn>
                        </p:par>
                        <p:par>
                          <p:cTn id="110" fill="hold">
                            <p:stCondLst>
                              <p:cond delay="500"/>
                            </p:stCondLst>
                            <p:childTnLst>
                              <p:par>
                                <p:cTn id="111" presetID="1" presetClass="entr" presetSubtype="0" fill="hold" grpId="27" nodeType="afterEffect">
                                  <p:stCondLst>
                                    <p:cond delay="0"/>
                                  </p:stCondLst>
                                  <p:iterate>
                                    <p:tmAbs val="0"/>
                                  </p:iterate>
                                  <p:childTnLst>
                                    <p:set>
                                      <p:cBhvr>
                                        <p:cTn id="112" fill="hold"/>
                                        <p:tgtEl>
                                          <p:spTgt spid="4797"/>
                                        </p:tgtEl>
                                        <p:attrNameLst>
                                          <p:attrName>style.visibility</p:attrName>
                                        </p:attrNameLst>
                                      </p:cBhvr>
                                      <p:to>
                                        <p:strVal val="visible"/>
                                      </p:to>
                                    </p:set>
                                  </p:childTnLst>
                                </p:cTn>
                              </p:par>
                            </p:childTnLst>
                          </p:cTn>
                        </p:par>
                      </p:childTnLst>
                    </p:cTn>
                  </p:par>
                  <p:par>
                    <p:cTn id="113" fill="hold">
                      <p:stCondLst>
                        <p:cond delay="indefinite"/>
                      </p:stCondLst>
                      <p:childTnLst>
                        <p:par>
                          <p:cTn id="114" fill="hold">
                            <p:stCondLst>
                              <p:cond delay="0"/>
                            </p:stCondLst>
                            <p:childTnLst>
                              <p:par>
                                <p:cTn id="115" presetID="15" presetClass="entr" presetSubtype="0" fill="hold" grpId="28" nodeType="clickEffect">
                                  <p:stCondLst>
                                    <p:cond delay="0"/>
                                  </p:stCondLst>
                                  <p:iterate>
                                    <p:tmAbs val="0"/>
                                  </p:iterate>
                                  <p:childTnLst>
                                    <p:set>
                                      <p:cBhvr>
                                        <p:cTn id="116" fill="hold"/>
                                        <p:tgtEl>
                                          <p:spTgt spid="4790"/>
                                        </p:tgtEl>
                                        <p:attrNameLst>
                                          <p:attrName>style.visibility</p:attrName>
                                        </p:attrNameLst>
                                      </p:cBhvr>
                                      <p:to>
                                        <p:strVal val="visible"/>
                                      </p:to>
                                    </p:set>
                                    <p:anim calcmode="lin" valueType="num">
                                      <p:cBhvr>
                                        <p:cTn id="117" dur="500" fill="hold"/>
                                        <p:tgtEl>
                                          <p:spTgt spid="4790"/>
                                        </p:tgtEl>
                                        <p:attrNameLst>
                                          <p:attrName>ppt_w</p:attrName>
                                        </p:attrNameLst>
                                      </p:cBhvr>
                                      <p:tavLst>
                                        <p:tav tm="0">
                                          <p:val>
                                            <p:fltVal val="0"/>
                                          </p:val>
                                        </p:tav>
                                        <p:tav tm="100000">
                                          <p:val>
                                            <p:strVal val="#ppt_w"/>
                                          </p:val>
                                        </p:tav>
                                      </p:tavLst>
                                    </p:anim>
                                    <p:anim calcmode="lin" valueType="num">
                                      <p:cBhvr>
                                        <p:cTn id="118" dur="500" fill="hold"/>
                                        <p:tgtEl>
                                          <p:spTgt spid="4790"/>
                                        </p:tgtEl>
                                        <p:attrNameLst>
                                          <p:attrName>ppt_h</p:attrName>
                                        </p:attrNameLst>
                                      </p:cBhvr>
                                      <p:tavLst>
                                        <p:tav tm="0">
                                          <p:val>
                                            <p:fltVal val="0"/>
                                          </p:val>
                                        </p:tav>
                                        <p:tav tm="100000">
                                          <p:val>
                                            <p:strVal val="#ppt_h"/>
                                          </p:val>
                                        </p:tav>
                                      </p:tavLst>
                                    </p:anim>
                                    <p:anim calcmode="lin" valueType="num">
                                      <p:cBhvr>
                                        <p:cTn id="119" dur="500" fill="hold"/>
                                        <p:tgtEl>
                                          <p:spTgt spid="4790"/>
                                        </p:tgtEl>
                                        <p:attrNameLst>
                                          <p:attrName>ppt_x</p:attrName>
                                        </p:attrNameLst>
                                      </p:cBhvr>
                                      <p:tavLst>
                                        <p:tav tm="0" fmla="#ppt_x+(cos(-2*pi*(1-$))*-#ppt_x-sin(-2*pi*(1-$))*(1-#ppt_y))*(1-$)">
                                          <p:val>
                                            <p:fltVal val="0"/>
                                          </p:val>
                                        </p:tav>
                                        <p:tav tm="100000">
                                          <p:val>
                                            <p:fltVal val="1"/>
                                          </p:val>
                                        </p:tav>
                                      </p:tavLst>
                                    </p:anim>
                                    <p:anim calcmode="lin" valueType="num">
                                      <p:cBhvr>
                                        <p:cTn id="120" dur="500" fill="hold"/>
                                        <p:tgtEl>
                                          <p:spTgt spid="4790"/>
                                        </p:tgtEl>
                                        <p:attrNameLst>
                                          <p:attrName>ppt_y</p:attrName>
                                        </p:attrNameLst>
                                      </p:cBhvr>
                                      <p:tavLst>
                                        <p:tav tm="0" fmla="#ppt_y+(sin(-2*pi*(1-$))*-#ppt_x+cos(-2*pi*(1-$))*(1-#ppt_y))*(1-$)">
                                          <p:val>
                                            <p:fltVal val="0"/>
                                          </p:val>
                                        </p:tav>
                                        <p:tav tm="100000">
                                          <p:val>
                                            <p:fltVal val="1"/>
                                          </p:val>
                                        </p:tav>
                                      </p:tavLst>
                                    </p:anim>
                                  </p:childTnLst>
                                </p:cTn>
                              </p:par>
                            </p:childTnLst>
                          </p:cTn>
                        </p:par>
                        <p:par>
                          <p:cTn id="121" fill="hold">
                            <p:stCondLst>
                              <p:cond delay="500"/>
                            </p:stCondLst>
                            <p:childTnLst>
                              <p:par>
                                <p:cTn id="122" presetID="1" presetClass="entr" presetSubtype="0" fill="hold" grpId="29" nodeType="afterEffect">
                                  <p:stCondLst>
                                    <p:cond delay="0"/>
                                  </p:stCondLst>
                                  <p:iterate>
                                    <p:tmAbs val="0"/>
                                  </p:iterate>
                                  <p:childTnLst>
                                    <p:set>
                                      <p:cBhvr>
                                        <p:cTn id="123" fill="hold"/>
                                        <p:tgtEl>
                                          <p:spTgt spid="4798"/>
                                        </p:tgtEl>
                                        <p:attrNameLst>
                                          <p:attrName>style.visibility</p:attrName>
                                        </p:attrNameLst>
                                      </p:cBhvr>
                                      <p:to>
                                        <p:strVal val="visible"/>
                                      </p:to>
                                    </p:set>
                                  </p:childTnLst>
                                </p:cTn>
                              </p:par>
                            </p:childTnLst>
                          </p:cTn>
                        </p:par>
                        <p:par>
                          <p:cTn id="124" fill="hold">
                            <p:stCondLst>
                              <p:cond delay="500"/>
                            </p:stCondLst>
                            <p:childTnLst>
                              <p:par>
                                <p:cTn id="125" presetID="1" presetClass="entr" presetSubtype="0" fill="hold" grpId="30" nodeType="afterEffect">
                                  <p:stCondLst>
                                    <p:cond delay="0"/>
                                  </p:stCondLst>
                                  <p:iterate>
                                    <p:tmAbs val="0"/>
                                  </p:iterate>
                                  <p:childTnLst>
                                    <p:set>
                                      <p:cBhvr>
                                        <p:cTn id="126" fill="hold"/>
                                        <p:tgtEl>
                                          <p:spTgt spid="4799"/>
                                        </p:tgtEl>
                                        <p:attrNameLst>
                                          <p:attrName>style.visibility</p:attrName>
                                        </p:attrNameLst>
                                      </p:cBhvr>
                                      <p:to>
                                        <p:strVal val="visible"/>
                                      </p:to>
                                    </p:set>
                                  </p:childTnLst>
                                </p:cTn>
                              </p:par>
                            </p:childTnLst>
                          </p:cTn>
                        </p:par>
                      </p:childTnLst>
                    </p:cTn>
                  </p:par>
                  <p:par>
                    <p:cTn id="127" fill="hold">
                      <p:stCondLst>
                        <p:cond delay="indefinite"/>
                      </p:stCondLst>
                      <p:childTnLst>
                        <p:par>
                          <p:cTn id="128" fill="hold">
                            <p:stCondLst>
                              <p:cond delay="0"/>
                            </p:stCondLst>
                            <p:childTnLst>
                              <p:par>
                                <p:cTn id="129" presetID="1" presetClass="entr" presetSubtype="0" fill="hold" grpId="31" nodeType="clickEffect">
                                  <p:stCondLst>
                                    <p:cond delay="0"/>
                                  </p:stCondLst>
                                  <p:iterate>
                                    <p:tmAbs val="0"/>
                                  </p:iterate>
                                  <p:childTnLst>
                                    <p:set>
                                      <p:cBhvr>
                                        <p:cTn id="130" fill="hold"/>
                                        <p:tgtEl>
                                          <p:spTgt spid="4800"/>
                                        </p:tgtEl>
                                        <p:attrNameLst>
                                          <p:attrName>style.visibility</p:attrName>
                                        </p:attrNameLst>
                                      </p:cBhvr>
                                      <p:to>
                                        <p:strVal val="visible"/>
                                      </p:to>
                                    </p:set>
                                  </p:childTnLst>
                                </p:cTn>
                              </p:par>
                            </p:childTnLst>
                          </p:cTn>
                        </p:par>
                      </p:childTnLst>
                    </p:cTn>
                  </p:par>
                  <p:par>
                    <p:cTn id="131" fill="hold">
                      <p:stCondLst>
                        <p:cond delay="indefinite"/>
                      </p:stCondLst>
                      <p:childTnLst>
                        <p:par>
                          <p:cTn id="132" fill="hold">
                            <p:stCondLst>
                              <p:cond delay="0"/>
                            </p:stCondLst>
                            <p:childTnLst>
                              <p:par>
                                <p:cTn id="133" presetID="1" presetClass="entr" presetSubtype="0" fill="hold" grpId="32" nodeType="clickEffect">
                                  <p:stCondLst>
                                    <p:cond delay="0"/>
                                  </p:stCondLst>
                                  <p:iterate>
                                    <p:tmAbs val="0"/>
                                  </p:iterate>
                                  <p:childTnLst>
                                    <p:set>
                                      <p:cBhvr>
                                        <p:cTn id="134" fill="hold"/>
                                        <p:tgtEl>
                                          <p:spTgt spid="4801"/>
                                        </p:tgtEl>
                                        <p:attrNameLst>
                                          <p:attrName>style.visibility</p:attrName>
                                        </p:attrNameLst>
                                      </p:cBhvr>
                                      <p:to>
                                        <p:strVal val="visible"/>
                                      </p:to>
                                    </p:set>
                                  </p:childTnLst>
                                </p:cTn>
                              </p:par>
                            </p:childTnLst>
                          </p:cTn>
                        </p:par>
                      </p:childTnLst>
                    </p:cTn>
                  </p:par>
                  <p:par>
                    <p:cTn id="135" fill="hold">
                      <p:stCondLst>
                        <p:cond delay="indefinite"/>
                      </p:stCondLst>
                      <p:childTnLst>
                        <p:par>
                          <p:cTn id="136" fill="hold">
                            <p:stCondLst>
                              <p:cond delay="0"/>
                            </p:stCondLst>
                            <p:childTnLst>
                              <p:par>
                                <p:cTn id="137" presetID="15" presetClass="entr" presetSubtype="0" fill="hold" grpId="33" nodeType="clickEffect">
                                  <p:stCondLst>
                                    <p:cond delay="0"/>
                                  </p:stCondLst>
                                  <p:iterate>
                                    <p:tmAbs val="0"/>
                                  </p:iterate>
                                  <p:childTnLst>
                                    <p:set>
                                      <p:cBhvr>
                                        <p:cTn id="138" fill="hold"/>
                                        <p:tgtEl>
                                          <p:spTgt spid="4809"/>
                                        </p:tgtEl>
                                        <p:attrNameLst>
                                          <p:attrName>style.visibility</p:attrName>
                                        </p:attrNameLst>
                                      </p:cBhvr>
                                      <p:to>
                                        <p:strVal val="visible"/>
                                      </p:to>
                                    </p:set>
                                    <p:anim calcmode="lin" valueType="num">
                                      <p:cBhvr>
                                        <p:cTn id="139" dur="500" fill="hold"/>
                                        <p:tgtEl>
                                          <p:spTgt spid="4809"/>
                                        </p:tgtEl>
                                        <p:attrNameLst>
                                          <p:attrName>ppt_w</p:attrName>
                                        </p:attrNameLst>
                                      </p:cBhvr>
                                      <p:tavLst>
                                        <p:tav tm="0">
                                          <p:val>
                                            <p:fltVal val="0"/>
                                          </p:val>
                                        </p:tav>
                                        <p:tav tm="100000">
                                          <p:val>
                                            <p:strVal val="#ppt_w"/>
                                          </p:val>
                                        </p:tav>
                                      </p:tavLst>
                                    </p:anim>
                                    <p:anim calcmode="lin" valueType="num">
                                      <p:cBhvr>
                                        <p:cTn id="140" dur="500" fill="hold"/>
                                        <p:tgtEl>
                                          <p:spTgt spid="4809"/>
                                        </p:tgtEl>
                                        <p:attrNameLst>
                                          <p:attrName>ppt_h</p:attrName>
                                        </p:attrNameLst>
                                      </p:cBhvr>
                                      <p:tavLst>
                                        <p:tav tm="0">
                                          <p:val>
                                            <p:fltVal val="0"/>
                                          </p:val>
                                        </p:tav>
                                        <p:tav tm="100000">
                                          <p:val>
                                            <p:strVal val="#ppt_h"/>
                                          </p:val>
                                        </p:tav>
                                      </p:tavLst>
                                    </p:anim>
                                    <p:anim calcmode="lin" valueType="num">
                                      <p:cBhvr>
                                        <p:cTn id="141" dur="500" fill="hold"/>
                                        <p:tgtEl>
                                          <p:spTgt spid="4809"/>
                                        </p:tgtEl>
                                        <p:attrNameLst>
                                          <p:attrName>ppt_x</p:attrName>
                                        </p:attrNameLst>
                                      </p:cBhvr>
                                      <p:tavLst>
                                        <p:tav tm="0" fmla="#ppt_x+(cos(-2*pi*(1-$))*-#ppt_x-sin(-2*pi*(1-$))*(1-#ppt_y))*(1-$)">
                                          <p:val>
                                            <p:fltVal val="0"/>
                                          </p:val>
                                        </p:tav>
                                        <p:tav tm="100000">
                                          <p:val>
                                            <p:fltVal val="1"/>
                                          </p:val>
                                        </p:tav>
                                      </p:tavLst>
                                    </p:anim>
                                    <p:anim calcmode="lin" valueType="num">
                                      <p:cBhvr>
                                        <p:cTn id="142" dur="500" fill="hold"/>
                                        <p:tgtEl>
                                          <p:spTgt spid="480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70" grpId="8" animBg="1" advAuto="0"/>
      <p:bldP spid="4771" grpId="13" animBg="1" advAuto="0"/>
      <p:bldP spid="4774" grpId="1" animBg="1" advAuto="0"/>
      <p:bldP spid="4775" grpId="3" animBg="1" advAuto="0"/>
      <p:bldP spid="4776" grpId="5" animBg="1" advAuto="0"/>
      <p:bldP spid="4777" grpId="6" animBg="1" advAuto="0"/>
      <p:bldP spid="4778" grpId="7" animBg="1" advAuto="0"/>
      <p:bldP spid="4779" grpId="2" animBg="1" advAuto="0"/>
      <p:bldP spid="4780" grpId="4" animBg="1" advAuto="0"/>
      <p:bldP spid="4781" grpId="9" animBg="1" advAuto="0"/>
      <p:bldP spid="4782" grpId="10" animBg="1" advAuto="0"/>
      <p:bldP spid="4783" grpId="11" animBg="1" advAuto="0"/>
      <p:bldP spid="4784" grpId="12" animBg="1" advAuto="0"/>
      <p:bldP spid="4785" grpId="14" animBg="1" advAuto="0"/>
      <p:bldP spid="4786" grpId="15" animBg="1" advAuto="0"/>
      <p:bldP spid="4787" grpId="16" animBg="1" advAuto="0"/>
      <p:bldP spid="4788" grpId="17" animBg="1" advAuto="0"/>
      <p:bldP spid="4789" grpId="25" animBg="1" advAuto="0"/>
      <p:bldP spid="4790" grpId="28" animBg="1" advAuto="0"/>
      <p:bldP spid="4791" grpId="18" animBg="1" advAuto="0"/>
      <p:bldP spid="4792" grpId="19" animBg="1" advAuto="0"/>
      <p:bldP spid="4793" grpId="22" animBg="1" advAuto="0"/>
      <p:bldP spid="4794" grpId="23" animBg="1" advAuto="0"/>
      <p:bldP spid="4795" grpId="24" animBg="1" advAuto="0"/>
      <p:bldP spid="4796" grpId="26" animBg="1" advAuto="0"/>
      <p:bldP spid="4797" grpId="27" animBg="1" advAuto="0"/>
      <p:bldP spid="4798" grpId="29" animBg="1" advAuto="0"/>
      <p:bldP spid="4799" grpId="30" animBg="1" advAuto="0"/>
      <p:bldP spid="4800" grpId="31" animBg="1" advAuto="0"/>
      <p:bldP spid="4801" grpId="32" animBg="1" advAuto="0"/>
      <p:bldP spid="4802" grpId="20" animBg="1" advAuto="0"/>
      <p:bldP spid="4803" grpId="21" animBg="1" advAuto="0"/>
      <p:bldP spid="4809" grpId="33" animBg="1" advAuto="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 name="Text Box 2"/>
          <p:cNvSpPr txBox="1"/>
          <p:nvPr/>
        </p:nvSpPr>
        <p:spPr>
          <a:xfrm>
            <a:off x="8624541" y="76204"/>
            <a:ext cx="416073"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dirty="0">
                <a:latin typeface="Arial" panose="020B0604020202020204" pitchFamily="34" charset="0"/>
                <a:cs typeface="Arial" panose="020B0604020202020204" pitchFamily="34" charset="0"/>
              </a:rPr>
              <a:t>49</a:t>
            </a:r>
            <a:endParaRPr dirty="0">
              <a:latin typeface="Arial" panose="020B0604020202020204" pitchFamily="34" charset="0"/>
              <a:cs typeface="Arial" panose="020B0604020202020204" pitchFamily="34" charset="0"/>
            </a:endParaRPr>
          </a:p>
        </p:txBody>
      </p:sp>
      <p:sp>
        <p:nvSpPr>
          <p:cNvPr id="4814" name="Rectangle 4"/>
          <p:cNvSpPr txBox="1">
            <a:spLocks noGrp="1"/>
          </p:cNvSpPr>
          <p:nvPr>
            <p:ph type="title"/>
          </p:nvPr>
        </p:nvSpPr>
        <p:spPr>
          <a:xfrm>
            <a:off x="0" y="304800"/>
            <a:ext cx="8305800" cy="641350"/>
          </a:xfrm>
          <a:prstGeom prst="rect">
            <a:avLst/>
          </a:prstGeom>
          <a:solidFill>
            <a:srgbClr val="0000FF"/>
          </a:solidFill>
        </p:spPr>
        <p:txBody>
          <a:bodyPr lIns="45687" tIns="45687" rIns="45687" bIns="45687" anchor="t"/>
          <a:lstStyle>
            <a:lvl1pPr algn="ctr" defTabSz="832104">
              <a:defRPr sz="3276" b="0" i="0">
                <a:solidFill>
                  <a:srgbClr val="FFFFCC"/>
                </a:solidFill>
                <a:latin typeface="SimSun"/>
                <a:ea typeface="SimSun"/>
                <a:cs typeface="SimSun"/>
                <a:sym typeface="SimSun"/>
              </a:defRPr>
            </a:lvl1pPr>
          </a:lstStyle>
          <a:p>
            <a:pPr>
              <a:defRPr b="1">
                <a:latin typeface="+mj-lt"/>
                <a:ea typeface="+mj-ea"/>
                <a:cs typeface="+mj-cs"/>
                <a:sym typeface="Arial"/>
              </a:defRPr>
            </a:pPr>
            <a:r>
              <a:rPr b="0">
                <a:latin typeface="Arial" panose="020B0604020202020204" pitchFamily="34" charset="0"/>
                <a:cs typeface="Arial" panose="020B0604020202020204" pitchFamily="34" charset="0"/>
                <a:sym typeface="SimSun"/>
              </a:rPr>
              <a:t>حلول المشكلة الإزائية</a:t>
            </a:r>
          </a:p>
        </p:txBody>
      </p:sp>
      <p:sp>
        <p:nvSpPr>
          <p:cNvPr id="4815" name="Text Box 5"/>
          <p:cNvSpPr txBox="1"/>
          <p:nvPr/>
        </p:nvSpPr>
        <p:spPr>
          <a:xfrm>
            <a:off x="5913091" y="6400805"/>
            <a:ext cx="3226138"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i="1">
                <a:solidFill>
                  <a:srgbClr val="FFFFFF"/>
                </a:solidFill>
              </a:defRPr>
            </a:lvl1pPr>
          </a:lstStyle>
          <a:p>
            <a:r>
              <a:rPr>
                <a:latin typeface="Arial" panose="020B0604020202020204" pitchFamily="34" charset="0"/>
                <a:cs typeface="Arial" panose="020B0604020202020204" pitchFamily="34" charset="0"/>
              </a:rPr>
              <a:t>الكتاب المقدس الدراسي، 1431</a:t>
            </a:r>
          </a:p>
        </p:txBody>
      </p:sp>
      <p:sp>
        <p:nvSpPr>
          <p:cNvPr id="4816" name="Rectangle 6"/>
          <p:cNvSpPr txBox="1"/>
          <p:nvPr/>
        </p:nvSpPr>
        <p:spPr>
          <a:xfrm>
            <a:off x="46005" y="1066800"/>
            <a:ext cx="9051991" cy="36733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005" tIns="46005" rIns="46005" bIns="46005">
            <a:spAutoFit/>
          </a:bodyPr>
          <a:lstStyle/>
          <a:p>
            <a:pPr marL="533027" indent="-533027" rtl="1">
              <a:spcBef>
                <a:spcPts val="500"/>
              </a:spcBef>
              <a:defRPr>
                <a:solidFill>
                  <a:srgbClr val="FFFFFF"/>
                </a:solidFill>
              </a:defRPr>
            </a:pPr>
            <a:r>
              <a:rPr>
                <a:latin typeface="Arial" panose="020B0604020202020204" pitchFamily="34" charset="0"/>
                <a:cs typeface="Arial" panose="020B0604020202020204" pitchFamily="34" charset="0"/>
              </a:rPr>
              <a:t>	</a:t>
            </a:r>
            <a:r>
              <a:rPr>
                <a:latin typeface="Arial" panose="020B0604020202020204" pitchFamily="34" charset="0"/>
                <a:ea typeface="Times New Roman"/>
                <a:cs typeface="Arial" panose="020B0604020202020204" pitchFamily="34" charset="0"/>
                <a:sym typeface="Times New Roman"/>
              </a:rPr>
              <a:t>أسئلة مثل هذه تشكل ما يعرف باسم المشكلة الإزائية، هناك عدة حلول يمكن تقديمها </a:t>
            </a:r>
            <a:r>
              <a:rPr>
                <a:latin typeface="Arial" panose="020B0604020202020204" pitchFamily="34" charset="0"/>
                <a:cs typeface="Arial" panose="020B0604020202020204" pitchFamily="34" charset="0"/>
              </a:rPr>
              <a:t>:</a:t>
            </a:r>
          </a:p>
          <a:p>
            <a:pPr marL="533027" indent="-533027" algn="r" rtl="1">
              <a:spcBef>
                <a:spcPts val="500"/>
              </a:spcBef>
              <a:defRPr>
                <a:solidFill>
                  <a:srgbClr val="FFFFFF"/>
                </a:solidFill>
              </a:defRPr>
            </a:pPr>
            <a:r>
              <a:rPr>
                <a:latin typeface="Arial" panose="020B0604020202020204" pitchFamily="34" charset="0"/>
                <a:cs typeface="Arial" panose="020B0604020202020204" pitchFamily="34" charset="0"/>
              </a:rPr>
              <a:t>1. </a:t>
            </a:r>
            <a:r>
              <a:rPr>
                <a:latin typeface="Arial" panose="020B0604020202020204" pitchFamily="34" charset="0"/>
                <a:ea typeface="Times New Roman"/>
                <a:cs typeface="Arial" panose="020B0604020202020204" pitchFamily="34" charset="0"/>
                <a:sym typeface="Times New Roman"/>
              </a:rPr>
              <a:t>استخدام </a:t>
            </a:r>
            <a:r>
              <a:rPr>
                <a:solidFill>
                  <a:srgbClr val="FFFF00"/>
                </a:solidFill>
                <a:latin typeface="Arial" panose="020B0604020202020204" pitchFamily="34" charset="0"/>
                <a:ea typeface="Times New Roman"/>
                <a:cs typeface="Arial" panose="020B0604020202020204" pitchFamily="34" charset="0"/>
                <a:sym typeface="Times New Roman"/>
              </a:rPr>
              <a:t>التقليد الشفوي </a:t>
            </a:r>
            <a:r>
              <a:rPr>
                <a:latin typeface="Arial" panose="020B0604020202020204" pitchFamily="34" charset="0"/>
                <a:cs typeface="Arial" panose="020B0604020202020204" pitchFamily="34" charset="0"/>
              </a:rPr>
              <a:t>: </a:t>
            </a:r>
            <a:r>
              <a:rPr>
                <a:latin typeface="Arial" panose="020B0604020202020204" pitchFamily="34" charset="0"/>
                <a:ea typeface="Times New Roman"/>
                <a:cs typeface="Arial" panose="020B0604020202020204" pitchFamily="34" charset="0"/>
                <a:sym typeface="Times New Roman"/>
              </a:rPr>
              <a:t>يظن البعض أن التقليد أصبح نمطياً مما يزود مصدر عام استخدمه كتبة الأناجيل</a:t>
            </a:r>
          </a:p>
          <a:p>
            <a:pPr marL="533027" indent="-533027" algn="r" rtl="1">
              <a:spcBef>
                <a:spcPts val="500"/>
              </a:spcBef>
              <a:defRPr>
                <a:solidFill>
                  <a:srgbClr val="FFFFFF"/>
                </a:solidFill>
              </a:defRPr>
            </a:pPr>
            <a:r>
              <a:rPr>
                <a:latin typeface="Arial" panose="020B0604020202020204" pitchFamily="34" charset="0"/>
                <a:cs typeface="Arial" panose="020B0604020202020204" pitchFamily="34" charset="0"/>
              </a:rPr>
              <a:t>2. </a:t>
            </a:r>
            <a:r>
              <a:rPr>
                <a:latin typeface="Arial" panose="020B0604020202020204" pitchFamily="34" charset="0"/>
                <a:ea typeface="Times New Roman"/>
                <a:cs typeface="Arial" panose="020B0604020202020204" pitchFamily="34" charset="0"/>
                <a:sym typeface="Times New Roman"/>
              </a:rPr>
              <a:t>استخدام </a:t>
            </a:r>
            <a:r>
              <a:rPr>
                <a:solidFill>
                  <a:srgbClr val="FFFF00"/>
                </a:solidFill>
                <a:latin typeface="Arial" panose="020B0604020202020204" pitchFamily="34" charset="0"/>
                <a:ea typeface="Times New Roman"/>
                <a:cs typeface="Arial" panose="020B0604020202020204" pitchFamily="34" charset="0"/>
                <a:sym typeface="Times New Roman"/>
              </a:rPr>
              <a:t>الإنجيل المبكر </a:t>
            </a:r>
            <a:r>
              <a:rPr>
                <a:latin typeface="Arial" panose="020B0604020202020204" pitchFamily="34" charset="0"/>
                <a:cs typeface="Arial" panose="020B0604020202020204" pitchFamily="34" charset="0"/>
              </a:rPr>
              <a:t>: </a:t>
            </a:r>
            <a:r>
              <a:rPr>
                <a:latin typeface="Arial" panose="020B0604020202020204" pitchFamily="34" charset="0"/>
                <a:ea typeface="Times New Roman"/>
                <a:cs typeface="Arial" panose="020B0604020202020204" pitchFamily="34" charset="0"/>
                <a:sym typeface="Times New Roman"/>
              </a:rPr>
              <a:t>يفترض البعض أن كتاب الأناجيل الإزائية كان لديهم إمكانية الوصول إلى إنجيل مبكر و قد فقد الآن </a:t>
            </a:r>
            <a:r>
              <a:rPr>
                <a:latin typeface="Arial" panose="020B0604020202020204" pitchFamily="34" charset="0"/>
                <a:cs typeface="Arial" panose="020B0604020202020204" pitchFamily="34" charset="0"/>
              </a:rPr>
              <a:t>.</a:t>
            </a:r>
          </a:p>
          <a:p>
            <a:pPr marL="533027" indent="-533027" algn="r" rtl="1">
              <a:spcBef>
                <a:spcPts val="500"/>
              </a:spcBef>
              <a:defRPr>
                <a:solidFill>
                  <a:srgbClr val="FFFFFF"/>
                </a:solidFill>
              </a:defRPr>
            </a:pPr>
            <a:r>
              <a:rPr>
                <a:latin typeface="Arial" panose="020B0604020202020204" pitchFamily="34" charset="0"/>
                <a:cs typeface="Arial" panose="020B0604020202020204" pitchFamily="34" charset="0"/>
              </a:rPr>
              <a:t>3. </a:t>
            </a:r>
            <a:r>
              <a:rPr>
                <a:latin typeface="Arial" panose="020B0604020202020204" pitchFamily="34" charset="0"/>
                <a:ea typeface="Times New Roman"/>
                <a:cs typeface="Arial" panose="020B0604020202020204" pitchFamily="34" charset="0"/>
                <a:sym typeface="Times New Roman"/>
              </a:rPr>
              <a:t>استخدام </a:t>
            </a:r>
            <a:r>
              <a:rPr>
                <a:solidFill>
                  <a:srgbClr val="FFFF00"/>
                </a:solidFill>
                <a:latin typeface="Arial" panose="020B0604020202020204" pitchFamily="34" charset="0"/>
                <a:ea typeface="Times New Roman"/>
                <a:cs typeface="Arial" panose="020B0604020202020204" pitchFamily="34" charset="0"/>
                <a:sym typeface="Times New Roman"/>
              </a:rPr>
              <a:t>المقاطع المكتوبة</a:t>
            </a:r>
            <a:r>
              <a:rPr>
                <a:latin typeface="Arial" panose="020B0604020202020204" pitchFamily="34" charset="0"/>
                <a:cs typeface="Arial" panose="020B0604020202020204" pitchFamily="34" charset="0"/>
              </a:rPr>
              <a:t>. </a:t>
            </a:r>
            <a:r>
              <a:rPr>
                <a:latin typeface="Arial" panose="020B0604020202020204" pitchFamily="34" charset="0"/>
                <a:ea typeface="Times New Roman"/>
                <a:cs typeface="Arial" panose="020B0604020202020204" pitchFamily="34" charset="0"/>
                <a:sym typeface="Times New Roman"/>
              </a:rPr>
              <a:t>افترض البعض أن الأجزاء المكتوبة قد تم تأليفها بشأن أحداث مختلفة من حياة المسيح وأن المؤلفين الإزائيين استخدموا هذه الأجزاء</a:t>
            </a:r>
            <a:r>
              <a:rPr>
                <a:latin typeface="Arial" panose="020B0604020202020204" pitchFamily="34" charset="0"/>
                <a:cs typeface="Arial" panose="020B0604020202020204" pitchFamily="34" charset="0"/>
              </a:rPr>
              <a:t>. </a:t>
            </a:r>
            <a:endParaRPr>
              <a:solidFill>
                <a:srgbClr val="FFFFCC"/>
              </a:solidFill>
              <a:latin typeface="Arial" panose="020B0604020202020204" pitchFamily="34" charset="0"/>
              <a:ea typeface="Times New Roman"/>
              <a:cs typeface="Arial" panose="020B0604020202020204" pitchFamily="34" charset="0"/>
              <a:sym typeface="Times New Roman"/>
            </a:endParaRPr>
          </a:p>
          <a:p>
            <a:pPr marL="533027" indent="-533027" algn="r" rtl="1">
              <a:spcBef>
                <a:spcPts val="500"/>
              </a:spcBef>
              <a:defRPr>
                <a:solidFill>
                  <a:srgbClr val="FFFFFF"/>
                </a:solidFill>
              </a:defRPr>
            </a:pPr>
            <a:r>
              <a:rPr>
                <a:latin typeface="Arial" panose="020B0604020202020204" pitchFamily="34" charset="0"/>
                <a:cs typeface="Arial" panose="020B0604020202020204" pitchFamily="34" charset="0"/>
              </a:rPr>
              <a:t>4. </a:t>
            </a:r>
            <a:r>
              <a:rPr>
                <a:solidFill>
                  <a:srgbClr val="FFFF00"/>
                </a:solidFill>
                <a:latin typeface="Arial" panose="020B0604020202020204" pitchFamily="34" charset="0"/>
                <a:ea typeface="Times New Roman"/>
                <a:cs typeface="Arial" panose="020B0604020202020204" pitchFamily="34" charset="0"/>
                <a:sym typeface="Times New Roman"/>
              </a:rPr>
              <a:t>الإعتماد المتبادل </a:t>
            </a:r>
            <a:r>
              <a:rPr>
                <a:latin typeface="Arial" panose="020B0604020202020204" pitchFamily="34" charset="0"/>
                <a:cs typeface="Arial" panose="020B0604020202020204" pitchFamily="34" charset="0"/>
              </a:rPr>
              <a:t>: </a:t>
            </a:r>
            <a:r>
              <a:rPr>
                <a:latin typeface="Arial" panose="020B0604020202020204" pitchFamily="34" charset="0"/>
                <a:ea typeface="Times New Roman"/>
                <a:cs typeface="Arial" panose="020B0604020202020204" pitchFamily="34" charset="0"/>
                <a:sym typeface="Times New Roman"/>
              </a:rPr>
              <a:t>اقترح البعض أن الكتاب الإزائيين أخذوا من بعضهم البعض و كانت النتيجة أنه غالباً ما كانت كتاباتهم متشابهة</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1" nodeType="clickEffect">
                                  <p:stCondLst>
                                    <p:cond delay="0"/>
                                  </p:stCondLst>
                                  <p:iterate>
                                    <p:tmAbs val="0"/>
                                  </p:iterate>
                                  <p:childTnLst>
                                    <p:set>
                                      <p:cBhvr>
                                        <p:cTn id="6" fill="hold"/>
                                        <p:tgtEl>
                                          <p:spTgt spid="4816">
                                            <p:bg/>
                                          </p:spTgt>
                                        </p:tgtEl>
                                        <p:attrNameLst>
                                          <p:attrName>style.visibility</p:attrName>
                                        </p:attrNameLst>
                                      </p:cBhvr>
                                      <p:to>
                                        <p:strVal val="visible"/>
                                      </p:to>
                                    </p:set>
                                    <p:anim calcmode="lin" valueType="num">
                                      <p:cBhvr>
                                        <p:cTn id="7" dur="1000" fill="hold"/>
                                        <p:tgtEl>
                                          <p:spTgt spid="4816">
                                            <p:bg/>
                                          </p:spTgt>
                                        </p:tgtEl>
                                        <p:attrNameLst>
                                          <p:attrName>ppt_w</p:attrName>
                                        </p:attrNameLst>
                                      </p:cBhvr>
                                      <p:tavLst>
                                        <p:tav tm="0">
                                          <p:val>
                                            <p:fltVal val="0"/>
                                          </p:val>
                                        </p:tav>
                                        <p:tav tm="100000">
                                          <p:val>
                                            <p:strVal val="#ppt_w"/>
                                          </p:val>
                                        </p:tav>
                                      </p:tavLst>
                                    </p:anim>
                                    <p:anim calcmode="lin" valueType="num">
                                      <p:cBhvr>
                                        <p:cTn id="8" dur="1000" fill="hold"/>
                                        <p:tgtEl>
                                          <p:spTgt spid="4816">
                                            <p:bg/>
                                          </p:spTgt>
                                        </p:tgtEl>
                                        <p:attrNameLst>
                                          <p:attrName>ppt_h</p:attrName>
                                        </p:attrNameLst>
                                      </p:cBhvr>
                                      <p:tavLst>
                                        <p:tav tm="0">
                                          <p:val>
                                            <p:fltVal val="0"/>
                                          </p:val>
                                        </p:tav>
                                        <p:tav tm="100000">
                                          <p:val>
                                            <p:strVal val="#ppt_h"/>
                                          </p:val>
                                        </p:tav>
                                      </p:tavLst>
                                    </p:anim>
                                    <p:anim calcmode="lin" valueType="num">
                                      <p:cBhvr>
                                        <p:cTn id="9" dur="1000" fill="hold"/>
                                        <p:tgtEl>
                                          <p:spTgt spid="4816">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16">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9" fill="hold" grpId="1" nodeType="withEffect">
                                  <p:stCondLst>
                                    <p:cond delay="0"/>
                                  </p:stCondLst>
                                  <p:iterate>
                                    <p:tmAbs val="0"/>
                                  </p:iterate>
                                  <p:childTnLst>
                                    <p:set>
                                      <p:cBhvr>
                                        <p:cTn id="12" fill="hold"/>
                                        <p:tgtEl>
                                          <p:spTgt spid="4816">
                                            <p:txEl>
                                              <p:pRg st="0" end="0"/>
                                            </p:txEl>
                                          </p:spTgt>
                                        </p:tgtEl>
                                        <p:attrNameLst>
                                          <p:attrName>style.visibility</p:attrName>
                                        </p:attrNameLst>
                                      </p:cBhvr>
                                      <p:to>
                                        <p:strVal val="visible"/>
                                      </p:to>
                                    </p:set>
                                    <p:anim calcmode="lin" valueType="num">
                                      <p:cBhvr>
                                        <p:cTn id="13" dur="1000" fill="hold"/>
                                        <p:tgtEl>
                                          <p:spTgt spid="4816">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4816">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4816">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816">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9" fill="hold" grpId="1" nodeType="clickEffect">
                                  <p:stCondLst>
                                    <p:cond delay="0"/>
                                  </p:stCondLst>
                                  <p:iterate>
                                    <p:tmAbs val="0"/>
                                  </p:iterate>
                                  <p:childTnLst>
                                    <p:set>
                                      <p:cBhvr>
                                        <p:cTn id="20" fill="hold"/>
                                        <p:tgtEl>
                                          <p:spTgt spid="4816">
                                            <p:txEl>
                                              <p:pRg st="1" end="1"/>
                                            </p:txEl>
                                          </p:spTgt>
                                        </p:tgtEl>
                                        <p:attrNameLst>
                                          <p:attrName>style.visibility</p:attrName>
                                        </p:attrNameLst>
                                      </p:cBhvr>
                                      <p:to>
                                        <p:strVal val="visible"/>
                                      </p:to>
                                    </p:set>
                                    <p:anim calcmode="lin" valueType="num">
                                      <p:cBhvr>
                                        <p:cTn id="21" dur="1000" fill="hold"/>
                                        <p:tgtEl>
                                          <p:spTgt spid="4816">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4816">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4816">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816">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9" fill="hold" grpId="1" nodeType="clickEffect">
                                  <p:stCondLst>
                                    <p:cond delay="0"/>
                                  </p:stCondLst>
                                  <p:iterate>
                                    <p:tmAbs val="0"/>
                                  </p:iterate>
                                  <p:childTnLst>
                                    <p:set>
                                      <p:cBhvr>
                                        <p:cTn id="28" fill="hold"/>
                                        <p:tgtEl>
                                          <p:spTgt spid="4816">
                                            <p:txEl>
                                              <p:pRg st="2" end="2"/>
                                            </p:txEl>
                                          </p:spTgt>
                                        </p:tgtEl>
                                        <p:attrNameLst>
                                          <p:attrName>style.visibility</p:attrName>
                                        </p:attrNameLst>
                                      </p:cBhvr>
                                      <p:to>
                                        <p:strVal val="visible"/>
                                      </p:to>
                                    </p:set>
                                    <p:anim calcmode="lin" valueType="num">
                                      <p:cBhvr>
                                        <p:cTn id="29" dur="1000" fill="hold"/>
                                        <p:tgtEl>
                                          <p:spTgt spid="4816">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4816">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4816">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16">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3" fill="hold">
                      <p:stCondLst>
                        <p:cond delay="indefinite"/>
                      </p:stCondLst>
                      <p:childTnLst>
                        <p:par>
                          <p:cTn id="34" fill="hold">
                            <p:stCondLst>
                              <p:cond delay="0"/>
                            </p:stCondLst>
                            <p:childTnLst>
                              <p:par>
                                <p:cTn id="35" presetID="15" presetClass="entr" presetSubtype="9" fill="hold" grpId="1" nodeType="clickEffect">
                                  <p:stCondLst>
                                    <p:cond delay="0"/>
                                  </p:stCondLst>
                                  <p:iterate>
                                    <p:tmAbs val="0"/>
                                  </p:iterate>
                                  <p:childTnLst>
                                    <p:set>
                                      <p:cBhvr>
                                        <p:cTn id="36" fill="hold"/>
                                        <p:tgtEl>
                                          <p:spTgt spid="4816">
                                            <p:txEl>
                                              <p:pRg st="3" end="3"/>
                                            </p:txEl>
                                          </p:spTgt>
                                        </p:tgtEl>
                                        <p:attrNameLst>
                                          <p:attrName>style.visibility</p:attrName>
                                        </p:attrNameLst>
                                      </p:cBhvr>
                                      <p:to>
                                        <p:strVal val="visible"/>
                                      </p:to>
                                    </p:set>
                                    <p:anim calcmode="lin" valueType="num">
                                      <p:cBhvr>
                                        <p:cTn id="37" dur="1000" fill="hold"/>
                                        <p:tgtEl>
                                          <p:spTgt spid="4816">
                                            <p:txEl>
                                              <p:pRg st="3" end="3"/>
                                            </p:txEl>
                                          </p:spTgt>
                                        </p:tgtEl>
                                        <p:attrNameLst>
                                          <p:attrName>ppt_w</p:attrName>
                                        </p:attrNameLst>
                                      </p:cBhvr>
                                      <p:tavLst>
                                        <p:tav tm="0">
                                          <p:val>
                                            <p:fltVal val="0"/>
                                          </p:val>
                                        </p:tav>
                                        <p:tav tm="100000">
                                          <p:val>
                                            <p:strVal val="#ppt_w"/>
                                          </p:val>
                                        </p:tav>
                                      </p:tavLst>
                                    </p:anim>
                                    <p:anim calcmode="lin" valueType="num">
                                      <p:cBhvr>
                                        <p:cTn id="38" dur="1000" fill="hold"/>
                                        <p:tgtEl>
                                          <p:spTgt spid="4816">
                                            <p:txEl>
                                              <p:pRg st="3" end="3"/>
                                            </p:txEl>
                                          </p:spTgt>
                                        </p:tgtEl>
                                        <p:attrNameLst>
                                          <p:attrName>ppt_h</p:attrName>
                                        </p:attrNameLst>
                                      </p:cBhvr>
                                      <p:tavLst>
                                        <p:tav tm="0">
                                          <p:val>
                                            <p:fltVal val="0"/>
                                          </p:val>
                                        </p:tav>
                                        <p:tav tm="100000">
                                          <p:val>
                                            <p:strVal val="#ppt_h"/>
                                          </p:val>
                                        </p:tav>
                                      </p:tavLst>
                                    </p:anim>
                                    <p:anim calcmode="lin" valueType="num">
                                      <p:cBhvr>
                                        <p:cTn id="39" dur="1000" fill="hold"/>
                                        <p:tgtEl>
                                          <p:spTgt spid="4816">
                                            <p:txEl>
                                              <p:pRg st="3" end="3"/>
                                            </p:txEl>
                                          </p:spTgt>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4816">
                                            <p:txEl>
                                              <p:pRg st="3" end="3"/>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1" fill="hold">
                      <p:stCondLst>
                        <p:cond delay="indefinite"/>
                      </p:stCondLst>
                      <p:childTnLst>
                        <p:par>
                          <p:cTn id="42" fill="hold">
                            <p:stCondLst>
                              <p:cond delay="0"/>
                            </p:stCondLst>
                            <p:childTnLst>
                              <p:par>
                                <p:cTn id="43" presetID="15" presetClass="entr" presetSubtype="9" fill="hold" grpId="1" nodeType="clickEffect">
                                  <p:stCondLst>
                                    <p:cond delay="0"/>
                                  </p:stCondLst>
                                  <p:iterate>
                                    <p:tmAbs val="0"/>
                                  </p:iterate>
                                  <p:childTnLst>
                                    <p:set>
                                      <p:cBhvr>
                                        <p:cTn id="44" fill="hold"/>
                                        <p:tgtEl>
                                          <p:spTgt spid="4816">
                                            <p:txEl>
                                              <p:pRg st="4" end="4"/>
                                            </p:txEl>
                                          </p:spTgt>
                                        </p:tgtEl>
                                        <p:attrNameLst>
                                          <p:attrName>style.visibility</p:attrName>
                                        </p:attrNameLst>
                                      </p:cBhvr>
                                      <p:to>
                                        <p:strVal val="visible"/>
                                      </p:to>
                                    </p:set>
                                    <p:anim calcmode="lin" valueType="num">
                                      <p:cBhvr>
                                        <p:cTn id="45" dur="1000" fill="hold"/>
                                        <p:tgtEl>
                                          <p:spTgt spid="4816">
                                            <p:txEl>
                                              <p:pRg st="4" end="4"/>
                                            </p:txEl>
                                          </p:spTgt>
                                        </p:tgtEl>
                                        <p:attrNameLst>
                                          <p:attrName>ppt_w</p:attrName>
                                        </p:attrNameLst>
                                      </p:cBhvr>
                                      <p:tavLst>
                                        <p:tav tm="0">
                                          <p:val>
                                            <p:fltVal val="0"/>
                                          </p:val>
                                        </p:tav>
                                        <p:tav tm="100000">
                                          <p:val>
                                            <p:strVal val="#ppt_w"/>
                                          </p:val>
                                        </p:tav>
                                      </p:tavLst>
                                    </p:anim>
                                    <p:anim calcmode="lin" valueType="num">
                                      <p:cBhvr>
                                        <p:cTn id="46" dur="1000" fill="hold"/>
                                        <p:tgtEl>
                                          <p:spTgt spid="4816">
                                            <p:txEl>
                                              <p:pRg st="4" end="4"/>
                                            </p:txEl>
                                          </p:spTgt>
                                        </p:tgtEl>
                                        <p:attrNameLst>
                                          <p:attrName>ppt_h</p:attrName>
                                        </p:attrNameLst>
                                      </p:cBhvr>
                                      <p:tavLst>
                                        <p:tav tm="0">
                                          <p:val>
                                            <p:fltVal val="0"/>
                                          </p:val>
                                        </p:tav>
                                        <p:tav tm="100000">
                                          <p:val>
                                            <p:strVal val="#ppt_h"/>
                                          </p:val>
                                        </p:tav>
                                      </p:tavLst>
                                    </p:anim>
                                    <p:anim calcmode="lin" valueType="num">
                                      <p:cBhvr>
                                        <p:cTn id="47" dur="1000" fill="hold"/>
                                        <p:tgtEl>
                                          <p:spTgt spid="4816">
                                            <p:txEl>
                                              <p:pRg st="4" end="4"/>
                                            </p:txEl>
                                          </p:spTgt>
                                        </p:tgtEl>
                                        <p:attrNameLst>
                                          <p:attrName>ppt_x</p:attrName>
                                        </p:attrNameLst>
                                      </p:cBhvr>
                                      <p:tavLst>
                                        <p:tav tm="0" fmla="#ppt_x+(cos(-2*pi*(1-$))*-#ppt_x-sin(-2*pi*(1-$))*(1-#ppt_y))*(1-$)">
                                          <p:val>
                                            <p:fltVal val="0"/>
                                          </p:val>
                                        </p:tav>
                                        <p:tav tm="100000">
                                          <p:val>
                                            <p:fltVal val="1"/>
                                          </p:val>
                                        </p:tav>
                                      </p:tavLst>
                                    </p:anim>
                                    <p:anim calcmode="lin" valueType="num">
                                      <p:cBhvr>
                                        <p:cTn id="48" dur="1000" fill="hold"/>
                                        <p:tgtEl>
                                          <p:spTgt spid="4816">
                                            <p:txEl>
                                              <p:pRg st="4" end="4"/>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6" grpId="1" build="p" bldLvl="5" animBg="1" advAuto="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0" name="Text Box 2"/>
          <p:cNvSpPr txBox="1"/>
          <p:nvPr/>
        </p:nvSpPr>
        <p:spPr>
          <a:xfrm>
            <a:off x="8624541" y="152404"/>
            <a:ext cx="416073"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a:solidFill>
                  <a:srgbClr val="FFFFFF"/>
                </a:solidFill>
              </a:defRPr>
            </a:lvl1pPr>
          </a:lstStyle>
          <a:p>
            <a:r>
              <a:rPr lang="ar-JO" dirty="0">
                <a:latin typeface="Arial" panose="020B0604020202020204" pitchFamily="34" charset="0"/>
                <a:cs typeface="Arial" panose="020B0604020202020204" pitchFamily="34" charset="0"/>
              </a:rPr>
              <a:t>49</a:t>
            </a:r>
            <a:endParaRPr dirty="0">
              <a:latin typeface="Arial" panose="020B0604020202020204" pitchFamily="34" charset="0"/>
              <a:cs typeface="Arial" panose="020B0604020202020204" pitchFamily="34" charset="0"/>
            </a:endParaRPr>
          </a:p>
        </p:txBody>
      </p:sp>
      <p:sp>
        <p:nvSpPr>
          <p:cNvPr id="4821" name="Rectangle 4"/>
          <p:cNvSpPr txBox="1">
            <a:spLocks noGrp="1"/>
          </p:cNvSpPr>
          <p:nvPr>
            <p:ph type="title"/>
          </p:nvPr>
        </p:nvSpPr>
        <p:spPr>
          <a:xfrm>
            <a:off x="0" y="344488"/>
            <a:ext cx="8229600" cy="646113"/>
          </a:xfrm>
          <a:prstGeom prst="rect">
            <a:avLst/>
          </a:prstGeom>
          <a:solidFill>
            <a:srgbClr val="0000FF"/>
          </a:solidFill>
        </p:spPr>
        <p:txBody>
          <a:bodyPr lIns="45687" tIns="45687" rIns="45687" bIns="45687" anchor="t"/>
          <a:lstStyle>
            <a:lvl1pPr algn="ctr" defTabSz="850391">
              <a:defRPr sz="3348" b="0" i="0">
                <a:solidFill>
                  <a:srgbClr val="FFFFFF"/>
                </a:solidFill>
                <a:latin typeface="SimSun"/>
                <a:ea typeface="SimSun"/>
                <a:cs typeface="SimSun"/>
                <a:sym typeface="SimSun"/>
              </a:defRPr>
            </a:lvl1pPr>
          </a:lstStyle>
          <a:p>
            <a:pPr>
              <a:defRPr b="1">
                <a:latin typeface="+mj-lt"/>
                <a:ea typeface="+mj-ea"/>
                <a:cs typeface="+mj-cs"/>
                <a:sym typeface="Arial"/>
              </a:defRPr>
            </a:pPr>
            <a:r>
              <a:rPr b="0">
                <a:latin typeface="Arial" panose="020B0604020202020204" pitchFamily="34" charset="0"/>
                <a:cs typeface="Arial" panose="020B0604020202020204" pitchFamily="34" charset="0"/>
                <a:sym typeface="SimSun"/>
              </a:rPr>
              <a:t>حلول المشكلة الإزائية</a:t>
            </a:r>
          </a:p>
        </p:txBody>
      </p:sp>
      <p:sp>
        <p:nvSpPr>
          <p:cNvPr id="4822" name="Text Box 5"/>
          <p:cNvSpPr txBox="1"/>
          <p:nvPr/>
        </p:nvSpPr>
        <p:spPr>
          <a:xfrm>
            <a:off x="5913091" y="6392867"/>
            <a:ext cx="3226138"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rtl="1">
              <a:defRPr i="1">
                <a:solidFill>
                  <a:srgbClr val="FFFFFF"/>
                </a:solidFill>
              </a:defRPr>
            </a:lvl1pPr>
          </a:lstStyle>
          <a:p>
            <a:r>
              <a:rPr>
                <a:latin typeface="Arial" panose="020B0604020202020204" pitchFamily="34" charset="0"/>
                <a:cs typeface="Arial" panose="020B0604020202020204" pitchFamily="34" charset="0"/>
              </a:rPr>
              <a:t>الكتاب المقدس الدراسي، 1431</a:t>
            </a:r>
          </a:p>
        </p:txBody>
      </p:sp>
      <p:sp>
        <p:nvSpPr>
          <p:cNvPr id="4823" name="Rectangle 6"/>
          <p:cNvSpPr txBox="1"/>
          <p:nvPr/>
        </p:nvSpPr>
        <p:spPr>
          <a:xfrm>
            <a:off x="198405" y="1219200"/>
            <a:ext cx="8747191" cy="317580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005" tIns="46005" rIns="46005" bIns="46005">
            <a:spAutoFit/>
          </a:bodyPr>
          <a:lstStyle/>
          <a:p>
            <a:pPr marL="609172" indent="-609172" algn="r" rtl="1">
              <a:spcBef>
                <a:spcPts val="500"/>
              </a:spcBef>
              <a:defRPr>
                <a:solidFill>
                  <a:srgbClr val="FFFFFF"/>
                </a:solidFill>
              </a:defRPr>
            </a:pPr>
            <a:r>
              <a:rPr>
                <a:latin typeface="Arial" panose="020B0604020202020204" pitchFamily="34" charset="0"/>
                <a:cs typeface="Arial" panose="020B0604020202020204" pitchFamily="34" charset="0"/>
              </a:rPr>
              <a:t>5. </a:t>
            </a:r>
            <a:r>
              <a:rPr>
                <a:latin typeface="Arial" panose="020B0604020202020204" pitchFamily="34" charset="0"/>
                <a:ea typeface="Times New Roman"/>
                <a:cs typeface="Arial" panose="020B0604020202020204" pitchFamily="34" charset="0"/>
                <a:sym typeface="Times New Roman"/>
              </a:rPr>
              <a:t>استخدام </a:t>
            </a:r>
            <a:r>
              <a:rPr>
                <a:solidFill>
                  <a:srgbClr val="FFFF00"/>
                </a:solidFill>
                <a:latin typeface="Arial" panose="020B0604020202020204" pitchFamily="34" charset="0"/>
                <a:ea typeface="Times New Roman"/>
                <a:cs typeface="Arial" panose="020B0604020202020204" pitchFamily="34" charset="0"/>
                <a:sym typeface="Times New Roman"/>
              </a:rPr>
              <a:t>مصدرين رئيسيين</a:t>
            </a:r>
            <a:r>
              <a:rPr>
                <a:latin typeface="Arial" panose="020B0604020202020204" pitchFamily="34" charset="0"/>
                <a:cs typeface="Arial" panose="020B0604020202020204" pitchFamily="34" charset="0"/>
              </a:rPr>
              <a:t>. </a:t>
            </a:r>
            <a:r>
              <a:rPr>
                <a:latin typeface="Arial" panose="020B0604020202020204" pitchFamily="34" charset="0"/>
                <a:ea typeface="Times New Roman"/>
                <a:cs typeface="Arial" panose="020B0604020202020204" pitchFamily="34" charset="0"/>
                <a:sym typeface="Times New Roman"/>
              </a:rPr>
              <a:t>الرأي الأكثر شيوعًا حاليًا هو أن مَرقُس ووثيقة افتراضية ، تُدعى كويل أو كيو و تعني بالألمانية المصدر و تم استخدامها من متى و لوقا كمصادر لمعظم المواد الواردة في أسفارهما</a:t>
            </a:r>
          </a:p>
          <a:p>
            <a:pPr marL="609172" indent="-609172" algn="r" rtl="1">
              <a:spcBef>
                <a:spcPts val="500"/>
              </a:spcBef>
              <a:defRPr>
                <a:solidFill>
                  <a:srgbClr val="FFFFFF"/>
                </a:solidFill>
              </a:defRPr>
            </a:pPr>
            <a:r>
              <a:rPr>
                <a:latin typeface="Arial" panose="020B0604020202020204" pitchFamily="34" charset="0"/>
                <a:cs typeface="Arial" panose="020B0604020202020204" pitchFamily="34" charset="0"/>
              </a:rPr>
              <a:t>6. </a:t>
            </a:r>
            <a:r>
              <a:rPr>
                <a:solidFill>
                  <a:srgbClr val="FFFF00"/>
                </a:solidFill>
                <a:latin typeface="Arial" panose="020B0604020202020204" pitchFamily="34" charset="0"/>
                <a:ea typeface="Times New Roman"/>
                <a:cs typeface="Arial" panose="020B0604020202020204" pitchFamily="34" charset="0"/>
                <a:sym typeface="Times New Roman"/>
              </a:rPr>
              <a:t>أولوية استخدام متى </a:t>
            </a:r>
            <a:r>
              <a:rPr>
                <a:latin typeface="Arial" panose="020B0604020202020204" pitchFamily="34" charset="0"/>
                <a:cs typeface="Arial" panose="020B0604020202020204" pitchFamily="34" charset="0"/>
              </a:rPr>
              <a:t>: </a:t>
            </a:r>
            <a:r>
              <a:rPr>
                <a:latin typeface="Arial" panose="020B0604020202020204" pitchFamily="34" charset="0"/>
                <a:ea typeface="Times New Roman"/>
                <a:cs typeface="Arial" panose="020B0604020202020204" pitchFamily="34" charset="0"/>
                <a:sym typeface="Times New Roman"/>
              </a:rPr>
              <a:t>نظرة أخرى تقترح أن الإنجيلين الإزائيين الآخرين أخذوا من متى كمصدرهم الرئيسي</a:t>
            </a:r>
            <a:r>
              <a:rPr>
                <a:latin typeface="Arial" panose="020B0604020202020204" pitchFamily="34" charset="0"/>
                <a:cs typeface="Arial" panose="020B0604020202020204" pitchFamily="34" charset="0"/>
              </a:rPr>
              <a:t> </a:t>
            </a:r>
            <a:endParaRPr>
              <a:solidFill>
                <a:srgbClr val="FFFFCC"/>
              </a:solidFill>
              <a:latin typeface="Arial" panose="020B0604020202020204" pitchFamily="34" charset="0"/>
              <a:ea typeface="Times New Roman"/>
              <a:cs typeface="Arial" panose="020B0604020202020204" pitchFamily="34" charset="0"/>
              <a:sym typeface="Times New Roman"/>
            </a:endParaRPr>
          </a:p>
          <a:p>
            <a:pPr marL="609172" indent="-609172" algn="r" rtl="1">
              <a:spcBef>
                <a:spcPts val="500"/>
              </a:spcBef>
              <a:defRPr>
                <a:solidFill>
                  <a:srgbClr val="FFFFFF"/>
                </a:solidFill>
              </a:defRPr>
            </a:pPr>
            <a:r>
              <a:rPr>
                <a:latin typeface="Arial" panose="020B0604020202020204" pitchFamily="34" charset="0"/>
                <a:cs typeface="Arial" panose="020B0604020202020204" pitchFamily="34" charset="0"/>
              </a:rPr>
              <a:t>7. </a:t>
            </a:r>
            <a:r>
              <a:rPr>
                <a:solidFill>
                  <a:srgbClr val="FFFF00"/>
                </a:solidFill>
                <a:latin typeface="Arial" panose="020B0604020202020204" pitchFamily="34" charset="0"/>
                <a:cs typeface="Arial" panose="020B0604020202020204" pitchFamily="34" charset="0"/>
              </a:rPr>
              <a:t>مزيج</a:t>
            </a:r>
            <a:r>
              <a:rPr>
                <a:latin typeface="Arial" panose="020B0604020202020204" pitchFamily="34" charset="0"/>
                <a:cs typeface="Arial" panose="020B0604020202020204" pitchFamily="34" charset="0"/>
              </a:rPr>
              <a:t> من معظم ما سبق. تفترض هذه النظرية أن مؤلفي الأناجيل الإزائية استفادوا من التقليد الشفوي ، والقطع المكتوبة ، والاعتماد المتبادل على الكتاب الإزائيين الآخرين أو على أناجيلهم ، وشهادة شهود العيان.</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5" presetClass="entr" presetSubtype="9" fill="hold" grpId="1" nodeType="clickEffect">
                                  <p:stCondLst>
                                    <p:cond delay="0"/>
                                  </p:stCondLst>
                                  <p:iterate>
                                    <p:tmAbs val="0"/>
                                  </p:iterate>
                                  <p:childTnLst>
                                    <p:set>
                                      <p:cBhvr>
                                        <p:cTn id="6" fill="hold"/>
                                        <p:tgtEl>
                                          <p:spTgt spid="4823">
                                            <p:bg/>
                                          </p:spTgt>
                                        </p:tgtEl>
                                        <p:attrNameLst>
                                          <p:attrName>style.visibility</p:attrName>
                                        </p:attrNameLst>
                                      </p:cBhvr>
                                      <p:to>
                                        <p:strVal val="visible"/>
                                      </p:to>
                                    </p:set>
                                    <p:anim calcmode="lin" valueType="num">
                                      <p:cBhvr>
                                        <p:cTn id="7" dur="1000" fill="hold"/>
                                        <p:tgtEl>
                                          <p:spTgt spid="4823">
                                            <p:bg/>
                                          </p:spTgt>
                                        </p:tgtEl>
                                        <p:attrNameLst>
                                          <p:attrName>ppt_w</p:attrName>
                                        </p:attrNameLst>
                                      </p:cBhvr>
                                      <p:tavLst>
                                        <p:tav tm="0">
                                          <p:val>
                                            <p:fltVal val="0"/>
                                          </p:val>
                                        </p:tav>
                                        <p:tav tm="100000">
                                          <p:val>
                                            <p:strVal val="#ppt_w"/>
                                          </p:val>
                                        </p:tav>
                                      </p:tavLst>
                                    </p:anim>
                                    <p:anim calcmode="lin" valueType="num">
                                      <p:cBhvr>
                                        <p:cTn id="8" dur="1000" fill="hold"/>
                                        <p:tgtEl>
                                          <p:spTgt spid="4823">
                                            <p:bg/>
                                          </p:spTgt>
                                        </p:tgtEl>
                                        <p:attrNameLst>
                                          <p:attrName>ppt_h</p:attrName>
                                        </p:attrNameLst>
                                      </p:cBhvr>
                                      <p:tavLst>
                                        <p:tav tm="0">
                                          <p:val>
                                            <p:fltVal val="0"/>
                                          </p:val>
                                        </p:tav>
                                        <p:tav tm="100000">
                                          <p:val>
                                            <p:strVal val="#ppt_h"/>
                                          </p:val>
                                        </p:tav>
                                      </p:tavLst>
                                    </p:anim>
                                    <p:anim calcmode="lin" valueType="num">
                                      <p:cBhvr>
                                        <p:cTn id="9" dur="1000" fill="hold"/>
                                        <p:tgtEl>
                                          <p:spTgt spid="4823">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823">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9" fill="hold" grpId="1" nodeType="withEffect">
                                  <p:stCondLst>
                                    <p:cond delay="0"/>
                                  </p:stCondLst>
                                  <p:iterate>
                                    <p:tmAbs val="0"/>
                                  </p:iterate>
                                  <p:childTnLst>
                                    <p:set>
                                      <p:cBhvr>
                                        <p:cTn id="12" fill="hold"/>
                                        <p:tgtEl>
                                          <p:spTgt spid="4823">
                                            <p:txEl>
                                              <p:pRg st="0" end="0"/>
                                            </p:txEl>
                                          </p:spTgt>
                                        </p:tgtEl>
                                        <p:attrNameLst>
                                          <p:attrName>style.visibility</p:attrName>
                                        </p:attrNameLst>
                                      </p:cBhvr>
                                      <p:to>
                                        <p:strVal val="visible"/>
                                      </p:to>
                                    </p:set>
                                    <p:anim calcmode="lin" valueType="num">
                                      <p:cBhvr>
                                        <p:cTn id="13" dur="1000" fill="hold"/>
                                        <p:tgtEl>
                                          <p:spTgt spid="4823">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4823">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4823">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823">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5" presetClass="entr" presetSubtype="9" fill="hold" grpId="1" nodeType="clickEffect">
                                  <p:stCondLst>
                                    <p:cond delay="0"/>
                                  </p:stCondLst>
                                  <p:iterate>
                                    <p:tmAbs val="0"/>
                                  </p:iterate>
                                  <p:childTnLst>
                                    <p:set>
                                      <p:cBhvr>
                                        <p:cTn id="20" fill="hold"/>
                                        <p:tgtEl>
                                          <p:spTgt spid="4823">
                                            <p:txEl>
                                              <p:pRg st="1" end="1"/>
                                            </p:txEl>
                                          </p:spTgt>
                                        </p:tgtEl>
                                        <p:attrNameLst>
                                          <p:attrName>style.visibility</p:attrName>
                                        </p:attrNameLst>
                                      </p:cBhvr>
                                      <p:to>
                                        <p:strVal val="visible"/>
                                      </p:to>
                                    </p:set>
                                    <p:anim calcmode="lin" valueType="num">
                                      <p:cBhvr>
                                        <p:cTn id="21" dur="1000" fill="hold"/>
                                        <p:tgtEl>
                                          <p:spTgt spid="4823">
                                            <p:txEl>
                                              <p:pRg st="1" end="1"/>
                                            </p:txEl>
                                          </p:spTgt>
                                        </p:tgtEl>
                                        <p:attrNameLst>
                                          <p:attrName>ppt_w</p:attrName>
                                        </p:attrNameLst>
                                      </p:cBhvr>
                                      <p:tavLst>
                                        <p:tav tm="0">
                                          <p:val>
                                            <p:fltVal val="0"/>
                                          </p:val>
                                        </p:tav>
                                        <p:tav tm="100000">
                                          <p:val>
                                            <p:strVal val="#ppt_w"/>
                                          </p:val>
                                        </p:tav>
                                      </p:tavLst>
                                    </p:anim>
                                    <p:anim calcmode="lin" valueType="num">
                                      <p:cBhvr>
                                        <p:cTn id="22" dur="1000" fill="hold"/>
                                        <p:tgtEl>
                                          <p:spTgt spid="4823">
                                            <p:txEl>
                                              <p:pRg st="1" end="1"/>
                                            </p:txEl>
                                          </p:spTgt>
                                        </p:tgtEl>
                                        <p:attrNameLst>
                                          <p:attrName>ppt_h</p:attrName>
                                        </p:attrNameLst>
                                      </p:cBhvr>
                                      <p:tavLst>
                                        <p:tav tm="0">
                                          <p:val>
                                            <p:fltVal val="0"/>
                                          </p:val>
                                        </p:tav>
                                        <p:tav tm="100000">
                                          <p:val>
                                            <p:strVal val="#ppt_h"/>
                                          </p:val>
                                        </p:tav>
                                      </p:tavLst>
                                    </p:anim>
                                    <p:anim calcmode="lin" valueType="num">
                                      <p:cBhvr>
                                        <p:cTn id="23" dur="1000" fill="hold"/>
                                        <p:tgtEl>
                                          <p:spTgt spid="482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823">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5" fill="hold">
                      <p:stCondLst>
                        <p:cond delay="indefinite"/>
                      </p:stCondLst>
                      <p:childTnLst>
                        <p:par>
                          <p:cTn id="26" fill="hold">
                            <p:stCondLst>
                              <p:cond delay="0"/>
                            </p:stCondLst>
                            <p:childTnLst>
                              <p:par>
                                <p:cTn id="27" presetID="15" presetClass="entr" presetSubtype="9" fill="hold" grpId="1" nodeType="clickEffect">
                                  <p:stCondLst>
                                    <p:cond delay="0"/>
                                  </p:stCondLst>
                                  <p:iterate>
                                    <p:tmAbs val="0"/>
                                  </p:iterate>
                                  <p:childTnLst>
                                    <p:set>
                                      <p:cBhvr>
                                        <p:cTn id="28" fill="hold"/>
                                        <p:tgtEl>
                                          <p:spTgt spid="4823">
                                            <p:txEl>
                                              <p:pRg st="2" end="2"/>
                                            </p:txEl>
                                          </p:spTgt>
                                        </p:tgtEl>
                                        <p:attrNameLst>
                                          <p:attrName>style.visibility</p:attrName>
                                        </p:attrNameLst>
                                      </p:cBhvr>
                                      <p:to>
                                        <p:strVal val="visible"/>
                                      </p:to>
                                    </p:set>
                                    <p:anim calcmode="lin" valueType="num">
                                      <p:cBhvr>
                                        <p:cTn id="29" dur="1000" fill="hold"/>
                                        <p:tgtEl>
                                          <p:spTgt spid="4823">
                                            <p:txEl>
                                              <p:pRg st="2" end="2"/>
                                            </p:txEl>
                                          </p:spTgt>
                                        </p:tgtEl>
                                        <p:attrNameLst>
                                          <p:attrName>ppt_w</p:attrName>
                                        </p:attrNameLst>
                                      </p:cBhvr>
                                      <p:tavLst>
                                        <p:tav tm="0">
                                          <p:val>
                                            <p:fltVal val="0"/>
                                          </p:val>
                                        </p:tav>
                                        <p:tav tm="100000">
                                          <p:val>
                                            <p:strVal val="#ppt_w"/>
                                          </p:val>
                                        </p:tav>
                                      </p:tavLst>
                                    </p:anim>
                                    <p:anim calcmode="lin" valueType="num">
                                      <p:cBhvr>
                                        <p:cTn id="30" dur="1000" fill="hold"/>
                                        <p:tgtEl>
                                          <p:spTgt spid="4823">
                                            <p:txEl>
                                              <p:pRg st="2" end="2"/>
                                            </p:txEl>
                                          </p:spTgt>
                                        </p:tgtEl>
                                        <p:attrNameLst>
                                          <p:attrName>ppt_h</p:attrName>
                                        </p:attrNameLst>
                                      </p:cBhvr>
                                      <p:tavLst>
                                        <p:tav tm="0">
                                          <p:val>
                                            <p:fltVal val="0"/>
                                          </p:val>
                                        </p:tav>
                                        <p:tav tm="100000">
                                          <p:val>
                                            <p:strVal val="#ppt_h"/>
                                          </p:val>
                                        </p:tav>
                                      </p:tavLst>
                                    </p:anim>
                                    <p:anim calcmode="lin" valueType="num">
                                      <p:cBhvr>
                                        <p:cTn id="31" dur="1000" fill="hold"/>
                                        <p:tgtEl>
                                          <p:spTgt spid="4823">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823">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3" grpId="1" build="p" bldLvl="5" animBg="1" advAuto="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7" name="Text Box 1027"/>
          <p:cNvSpPr txBox="1"/>
          <p:nvPr/>
        </p:nvSpPr>
        <p:spPr>
          <a:xfrm>
            <a:off x="8624537" y="152400"/>
            <a:ext cx="380807"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sz="2000" b="1">
                <a:solidFill>
                  <a:srgbClr val="FFFFFF"/>
                </a:solidFill>
              </a:defRPr>
            </a:lvl1pPr>
          </a:lstStyle>
          <a:p>
            <a:r>
              <a:rPr lang="ar-JO" dirty="0"/>
              <a:t>50</a:t>
            </a:r>
            <a:endParaRPr dirty="0"/>
          </a:p>
        </p:txBody>
      </p:sp>
      <p:sp>
        <p:nvSpPr>
          <p:cNvPr id="4828" name="Text Box 1028"/>
          <p:cNvSpPr txBox="1"/>
          <p:nvPr/>
        </p:nvSpPr>
        <p:spPr>
          <a:xfrm>
            <a:off x="2628900" y="1295400"/>
            <a:ext cx="1447800" cy="954041"/>
          </a:xfrm>
          <a:prstGeom prst="rect">
            <a:avLst/>
          </a:prstGeom>
          <a:gradFill>
            <a:gsLst>
              <a:gs pos="0">
                <a:srgbClr val="FF0000"/>
              </a:gs>
              <a:gs pos="100000">
                <a:srgbClr val="760000"/>
              </a:gs>
            </a:gsLst>
            <a:path path="circle">
              <a:fillToRect l="37721" t="-19636" r="62278" b="119636"/>
            </a:path>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defRPr sz="2800">
                <a:solidFill>
                  <a:srgbClr val="FFFFFF"/>
                </a:solidFill>
              </a:defRPr>
            </a:pPr>
            <a:r>
              <a:rPr dirty="0" err="1"/>
              <a:t>كيو</a:t>
            </a:r>
            <a:endParaRPr dirty="0"/>
          </a:p>
          <a:p>
            <a:pPr algn="ctr" rtl="1">
              <a:defRPr sz="2800">
                <a:solidFill>
                  <a:srgbClr val="FFFFFF"/>
                </a:solidFill>
              </a:defRPr>
            </a:pPr>
            <a:r>
              <a:rPr lang="ar-JO" dirty="0"/>
              <a:t>50</a:t>
            </a:r>
            <a:r>
              <a:rPr dirty="0"/>
              <a:t> م</a:t>
            </a:r>
          </a:p>
        </p:txBody>
      </p:sp>
      <p:sp>
        <p:nvSpPr>
          <p:cNvPr id="4829" name="Text Box 1039"/>
          <p:cNvSpPr txBox="1"/>
          <p:nvPr/>
        </p:nvSpPr>
        <p:spPr>
          <a:xfrm>
            <a:off x="4876800" y="1295400"/>
            <a:ext cx="1447800" cy="954041"/>
          </a:xfrm>
          <a:prstGeom prst="rect">
            <a:avLst/>
          </a:prstGeom>
          <a:gradFill>
            <a:gsLst>
              <a:gs pos="0">
                <a:srgbClr val="010199"/>
              </a:gs>
              <a:gs pos="100000">
                <a:srgbClr val="000047"/>
              </a:gs>
            </a:gsLst>
            <a:lin ang="5400000"/>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spcBef>
                <a:spcPts val="1600"/>
              </a:spcBef>
              <a:defRPr sz="2800">
                <a:solidFill>
                  <a:srgbClr val="FFFFFF"/>
                </a:solidFill>
              </a:defRPr>
            </a:pPr>
            <a:r>
              <a:rPr dirty="0" err="1"/>
              <a:t>مرقس</a:t>
            </a:r>
            <a:br>
              <a:rPr dirty="0"/>
            </a:br>
            <a:r>
              <a:rPr lang="ar-JO" dirty="0"/>
              <a:t>65</a:t>
            </a:r>
            <a:r>
              <a:rPr dirty="0"/>
              <a:t> م</a:t>
            </a:r>
          </a:p>
        </p:txBody>
      </p:sp>
      <p:grpSp>
        <p:nvGrpSpPr>
          <p:cNvPr id="4832" name="Text Box 1042"/>
          <p:cNvGrpSpPr/>
          <p:nvPr/>
        </p:nvGrpSpPr>
        <p:grpSpPr>
          <a:xfrm>
            <a:off x="4876800" y="3657600"/>
            <a:ext cx="1447800" cy="914400"/>
            <a:chOff x="0" y="0"/>
            <a:chExt cx="1447800" cy="914400"/>
          </a:xfrm>
        </p:grpSpPr>
        <p:sp>
          <p:nvSpPr>
            <p:cNvPr id="4830" name="Rectangle"/>
            <p:cNvSpPr/>
            <p:nvPr/>
          </p:nvSpPr>
          <p:spPr>
            <a:xfrm>
              <a:off x="0" y="0"/>
              <a:ext cx="1447800" cy="914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sz="2800">
                  <a:solidFill>
                    <a:srgbClr val="FFFFFF"/>
                  </a:solidFill>
                </a:defRPr>
              </a:pPr>
              <a:endParaRPr/>
            </a:p>
          </p:txBody>
        </p:sp>
        <p:sp>
          <p:nvSpPr>
            <p:cNvPr id="4831" name="لوقا"/>
            <p:cNvSpPr txBox="1"/>
            <p:nvPr/>
          </p:nvSpPr>
          <p:spPr>
            <a:xfrm>
              <a:off x="45687" y="214128"/>
              <a:ext cx="1356425" cy="48614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600"/>
                </a:spcBef>
                <a:defRPr sz="2800">
                  <a:solidFill>
                    <a:srgbClr val="FFFFFF"/>
                  </a:solidFill>
                  <a:effectLst>
                    <a:outerShdw blurRad="38100" dist="38100" dir="2700000" rotWithShape="0">
                      <a:srgbClr val="000000"/>
                    </a:outerShdw>
                  </a:effectLst>
                </a:defRPr>
              </a:lvl1pPr>
            </a:lstStyle>
            <a:p>
              <a:r>
                <a:t>لوقا</a:t>
              </a:r>
            </a:p>
          </p:txBody>
        </p:sp>
      </p:grpSp>
      <p:grpSp>
        <p:nvGrpSpPr>
          <p:cNvPr id="4835" name="Text Box 1045"/>
          <p:cNvGrpSpPr/>
          <p:nvPr/>
        </p:nvGrpSpPr>
        <p:grpSpPr>
          <a:xfrm>
            <a:off x="2514600" y="3657600"/>
            <a:ext cx="1676400" cy="914400"/>
            <a:chOff x="0" y="0"/>
            <a:chExt cx="1676400" cy="914400"/>
          </a:xfrm>
        </p:grpSpPr>
        <p:sp>
          <p:nvSpPr>
            <p:cNvPr id="4833" name="Rectangle"/>
            <p:cNvSpPr/>
            <p:nvPr/>
          </p:nvSpPr>
          <p:spPr>
            <a:xfrm>
              <a:off x="0" y="0"/>
              <a:ext cx="1676400"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sz="400">
                  <a:solidFill>
                    <a:srgbClr val="FFFFFF"/>
                  </a:solidFill>
                </a:defRPr>
              </a:pPr>
              <a:endParaRPr/>
            </a:p>
          </p:txBody>
        </p:sp>
        <p:sp>
          <p:nvSpPr>
            <p:cNvPr id="4834" name="متى"/>
            <p:cNvSpPr txBox="1"/>
            <p:nvPr/>
          </p:nvSpPr>
          <p:spPr>
            <a:xfrm>
              <a:off x="45687" y="214128"/>
              <a:ext cx="1585025" cy="48614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600"/>
                </a:spcBef>
                <a:defRPr sz="2800">
                  <a:solidFill>
                    <a:srgbClr val="FFFFFF"/>
                  </a:solidFill>
                  <a:effectLst>
                    <a:outerShdw blurRad="38100" dist="38100" dir="2700000" rotWithShape="0">
                      <a:srgbClr val="000000"/>
                    </a:outerShdw>
                  </a:effectLst>
                </a:defRPr>
              </a:lvl1pPr>
            </a:lstStyle>
            <a:p>
              <a:r>
                <a:t>متى</a:t>
              </a:r>
            </a:p>
          </p:txBody>
        </p:sp>
      </p:grpSp>
      <p:sp>
        <p:nvSpPr>
          <p:cNvPr id="4836" name="Rectangle 1075"/>
          <p:cNvSpPr txBox="1">
            <a:spLocks noGrp="1"/>
          </p:cNvSpPr>
          <p:nvPr>
            <p:ph type="title" idx="4294967295"/>
          </p:nvPr>
        </p:nvSpPr>
        <p:spPr>
          <a:xfrm>
            <a:off x="1600200" y="277814"/>
            <a:ext cx="6096000" cy="584201"/>
          </a:xfrm>
          <a:prstGeom prst="rect">
            <a:avLst/>
          </a:prstGeom>
          <a:solidFill>
            <a:srgbClr val="0000FF"/>
          </a:solidFill>
        </p:spPr>
        <p:txBody>
          <a:bodyPr lIns="45687" tIns="45687" rIns="45687" bIns="45687" anchor="t"/>
          <a:lstStyle>
            <a:lvl1pPr defTabSz="868680">
              <a:defRPr sz="3040" b="0">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فرضية المصدرين</a:t>
            </a:r>
          </a:p>
        </p:txBody>
      </p:sp>
      <p:sp>
        <p:nvSpPr>
          <p:cNvPr id="4837" name="Line 1077"/>
          <p:cNvSpPr/>
          <p:nvPr/>
        </p:nvSpPr>
        <p:spPr>
          <a:xfrm>
            <a:off x="3352800" y="2362200"/>
            <a:ext cx="0" cy="1295400"/>
          </a:xfrm>
          <a:prstGeom prst="line">
            <a:avLst/>
          </a:prstGeom>
          <a:ln>
            <a:solidFill>
              <a:srgbClr val="FFFFFF"/>
            </a:solidFill>
            <a:tailEnd type="triangle"/>
          </a:ln>
        </p:spPr>
        <p:txBody>
          <a:bodyPr lIns="45719" rIns="45719"/>
          <a:lstStyle/>
          <a:p>
            <a:endParaRPr/>
          </a:p>
        </p:txBody>
      </p:sp>
      <p:sp>
        <p:nvSpPr>
          <p:cNvPr id="4838" name="Line 1078"/>
          <p:cNvSpPr/>
          <p:nvPr/>
        </p:nvSpPr>
        <p:spPr>
          <a:xfrm>
            <a:off x="5562600" y="2362200"/>
            <a:ext cx="0" cy="1295400"/>
          </a:xfrm>
          <a:prstGeom prst="line">
            <a:avLst/>
          </a:prstGeom>
          <a:ln>
            <a:solidFill>
              <a:srgbClr val="FFFFFF"/>
            </a:solidFill>
            <a:tailEnd type="triangle"/>
          </a:ln>
        </p:spPr>
        <p:txBody>
          <a:bodyPr lIns="45719" rIns="45719"/>
          <a:lstStyle/>
          <a:p>
            <a:endParaRPr/>
          </a:p>
        </p:txBody>
      </p:sp>
      <p:sp>
        <p:nvSpPr>
          <p:cNvPr id="4839" name="Line 1079"/>
          <p:cNvSpPr/>
          <p:nvPr/>
        </p:nvSpPr>
        <p:spPr>
          <a:xfrm>
            <a:off x="4038600" y="2362199"/>
            <a:ext cx="838201" cy="1295402"/>
          </a:xfrm>
          <a:prstGeom prst="line">
            <a:avLst/>
          </a:prstGeom>
          <a:ln>
            <a:solidFill>
              <a:srgbClr val="FFFFFF"/>
            </a:solidFill>
            <a:tailEnd type="triangle"/>
          </a:ln>
        </p:spPr>
        <p:txBody>
          <a:bodyPr lIns="45719" rIns="45719"/>
          <a:lstStyle/>
          <a:p>
            <a:endParaRPr/>
          </a:p>
        </p:txBody>
      </p:sp>
      <p:sp>
        <p:nvSpPr>
          <p:cNvPr id="4840" name="Line 1080"/>
          <p:cNvSpPr/>
          <p:nvPr/>
        </p:nvSpPr>
        <p:spPr>
          <a:xfrm flipH="1">
            <a:off x="4191000" y="2362200"/>
            <a:ext cx="685801" cy="1295400"/>
          </a:xfrm>
          <a:prstGeom prst="line">
            <a:avLst/>
          </a:prstGeom>
          <a:ln>
            <a:solidFill>
              <a:srgbClr val="FFFFFF"/>
            </a:solidFill>
            <a:tailEnd type="triangle"/>
          </a:ln>
        </p:spPr>
        <p:txBody>
          <a:bodyPr lIns="45719" rIns="45719"/>
          <a:lstStyle/>
          <a:p>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4828"/>
                                        </p:tgtEl>
                                        <p:attrNameLst>
                                          <p:attrName>style.visibility</p:attrName>
                                        </p:attrNameLst>
                                      </p:cBhvr>
                                      <p:to>
                                        <p:strVal val="visible"/>
                                      </p:to>
                                    </p:set>
                                    <p:animEffect transition="in" filter="fade">
                                      <p:cBhvr>
                                        <p:cTn id="7" dur="500"/>
                                        <p:tgtEl>
                                          <p:spTgt spid="482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4829"/>
                                        </p:tgtEl>
                                        <p:attrNameLst>
                                          <p:attrName>style.visibility</p:attrName>
                                        </p:attrNameLst>
                                      </p:cBhvr>
                                      <p:to>
                                        <p:strVal val="visible"/>
                                      </p:to>
                                    </p:set>
                                    <p:animEffect transition="in" filter="fade">
                                      <p:cBhvr>
                                        <p:cTn id="12" dur="500"/>
                                        <p:tgtEl>
                                          <p:spTgt spid="482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3" nodeType="clickEffect">
                                  <p:stCondLst>
                                    <p:cond delay="0"/>
                                  </p:stCondLst>
                                  <p:iterate>
                                    <p:tmAbs val="0"/>
                                  </p:iterate>
                                  <p:childTnLst>
                                    <p:set>
                                      <p:cBhvr>
                                        <p:cTn id="16" fill="hold"/>
                                        <p:tgtEl>
                                          <p:spTgt spid="4837"/>
                                        </p:tgtEl>
                                        <p:attrNameLst>
                                          <p:attrName>style.visibility</p:attrName>
                                        </p:attrNameLst>
                                      </p:cBhvr>
                                      <p:to>
                                        <p:strVal val="visible"/>
                                      </p:to>
                                    </p:set>
                                    <p:animEffect transition="in" filter="wipe(up)">
                                      <p:cBhvr>
                                        <p:cTn id="17" dur="500"/>
                                        <p:tgtEl>
                                          <p:spTgt spid="4837"/>
                                        </p:tgtEl>
                                      </p:cBhvr>
                                    </p:animEffect>
                                  </p:childTnLst>
                                </p:cTn>
                              </p:par>
                            </p:childTnLst>
                          </p:cTn>
                        </p:par>
                        <p:par>
                          <p:cTn id="18" fill="hold">
                            <p:stCondLst>
                              <p:cond delay="500"/>
                            </p:stCondLst>
                            <p:childTnLst>
                              <p:par>
                                <p:cTn id="19" presetID="10" presetClass="entr" fill="hold" grpId="4" nodeType="afterEffect">
                                  <p:stCondLst>
                                    <p:cond delay="0"/>
                                  </p:stCondLst>
                                  <p:iterate>
                                    <p:tmAbs val="0"/>
                                  </p:iterate>
                                  <p:childTnLst>
                                    <p:set>
                                      <p:cBhvr>
                                        <p:cTn id="20" fill="hold"/>
                                        <p:tgtEl>
                                          <p:spTgt spid="4835"/>
                                        </p:tgtEl>
                                        <p:attrNameLst>
                                          <p:attrName>style.visibility</p:attrName>
                                        </p:attrNameLst>
                                      </p:cBhvr>
                                      <p:to>
                                        <p:strVal val="visible"/>
                                      </p:to>
                                    </p:set>
                                    <p:animEffect transition="in" filter="fade">
                                      <p:cBhvr>
                                        <p:cTn id="21" dur="500"/>
                                        <p:tgtEl>
                                          <p:spTgt spid="4835"/>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5" nodeType="clickEffect">
                                  <p:stCondLst>
                                    <p:cond delay="0"/>
                                  </p:stCondLst>
                                  <p:iterate>
                                    <p:tmAbs val="0"/>
                                  </p:iterate>
                                  <p:childTnLst>
                                    <p:set>
                                      <p:cBhvr>
                                        <p:cTn id="25" fill="hold"/>
                                        <p:tgtEl>
                                          <p:spTgt spid="4838"/>
                                        </p:tgtEl>
                                        <p:attrNameLst>
                                          <p:attrName>style.visibility</p:attrName>
                                        </p:attrNameLst>
                                      </p:cBhvr>
                                      <p:to>
                                        <p:strVal val="visible"/>
                                      </p:to>
                                    </p:set>
                                    <p:animEffect transition="in" filter="wipe(up)">
                                      <p:cBhvr>
                                        <p:cTn id="26" dur="500"/>
                                        <p:tgtEl>
                                          <p:spTgt spid="4838"/>
                                        </p:tgtEl>
                                      </p:cBhvr>
                                    </p:animEffect>
                                  </p:childTnLst>
                                </p:cTn>
                              </p:par>
                            </p:childTnLst>
                          </p:cTn>
                        </p:par>
                        <p:par>
                          <p:cTn id="27" fill="hold">
                            <p:stCondLst>
                              <p:cond delay="500"/>
                            </p:stCondLst>
                            <p:childTnLst>
                              <p:par>
                                <p:cTn id="28" presetID="10" presetClass="entr" fill="hold" grpId="6" nodeType="afterEffect">
                                  <p:stCondLst>
                                    <p:cond delay="0"/>
                                  </p:stCondLst>
                                  <p:iterate>
                                    <p:tmAbs val="0"/>
                                  </p:iterate>
                                  <p:childTnLst>
                                    <p:set>
                                      <p:cBhvr>
                                        <p:cTn id="29" fill="hold"/>
                                        <p:tgtEl>
                                          <p:spTgt spid="4832"/>
                                        </p:tgtEl>
                                        <p:attrNameLst>
                                          <p:attrName>style.visibility</p:attrName>
                                        </p:attrNameLst>
                                      </p:cBhvr>
                                      <p:to>
                                        <p:strVal val="visible"/>
                                      </p:to>
                                    </p:set>
                                    <p:animEffect transition="in" filter="fade">
                                      <p:cBhvr>
                                        <p:cTn id="30" dur="500"/>
                                        <p:tgtEl>
                                          <p:spTgt spid="483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7" nodeType="clickEffect">
                                  <p:stCondLst>
                                    <p:cond delay="0"/>
                                  </p:stCondLst>
                                  <p:iterate>
                                    <p:tmAbs val="0"/>
                                  </p:iterate>
                                  <p:childTnLst>
                                    <p:set>
                                      <p:cBhvr>
                                        <p:cTn id="34" fill="hold"/>
                                        <p:tgtEl>
                                          <p:spTgt spid="4839"/>
                                        </p:tgtEl>
                                        <p:attrNameLst>
                                          <p:attrName>style.visibility</p:attrName>
                                        </p:attrNameLst>
                                      </p:cBhvr>
                                      <p:to>
                                        <p:strVal val="visible"/>
                                      </p:to>
                                    </p:set>
                                    <p:animEffect transition="in" filter="wipe(up)">
                                      <p:cBhvr>
                                        <p:cTn id="35" dur="500"/>
                                        <p:tgtEl>
                                          <p:spTgt spid="4839"/>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grpId="8" nodeType="clickEffect">
                                  <p:stCondLst>
                                    <p:cond delay="0"/>
                                  </p:stCondLst>
                                  <p:iterate>
                                    <p:tmAbs val="0"/>
                                  </p:iterate>
                                  <p:childTnLst>
                                    <p:set>
                                      <p:cBhvr>
                                        <p:cTn id="39" fill="hold"/>
                                        <p:tgtEl>
                                          <p:spTgt spid="4840"/>
                                        </p:tgtEl>
                                        <p:attrNameLst>
                                          <p:attrName>style.visibility</p:attrName>
                                        </p:attrNameLst>
                                      </p:cBhvr>
                                      <p:to>
                                        <p:strVal val="visible"/>
                                      </p:to>
                                    </p:set>
                                    <p:animEffect transition="in" filter="wipe(up)">
                                      <p:cBhvr>
                                        <p:cTn id="40" dur="500"/>
                                        <p:tgtEl>
                                          <p:spTgt spid="48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8" grpId="1" animBg="1" advAuto="0"/>
      <p:bldP spid="4829" grpId="2" animBg="1" advAuto="0"/>
      <p:bldP spid="4832" grpId="6" animBg="1" advAuto="0"/>
      <p:bldP spid="4835" grpId="4" animBg="1" advAuto="0"/>
      <p:bldP spid="4837" grpId="3" animBg="1" advAuto="0"/>
      <p:bldP spid="4838" grpId="5" animBg="1" advAuto="0"/>
      <p:bldP spid="4839" grpId="7" animBg="1" advAuto="0"/>
      <p:bldP spid="4840" grpId="8" animBg="1" advAuto="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4" name="Text Box 1027"/>
          <p:cNvSpPr txBox="1"/>
          <p:nvPr/>
        </p:nvSpPr>
        <p:spPr>
          <a:xfrm>
            <a:off x="8624537" y="152400"/>
            <a:ext cx="380807" cy="40004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sz="2000" b="1">
                <a:solidFill>
                  <a:srgbClr val="FFFFFF"/>
                </a:solidFill>
              </a:defRPr>
            </a:lvl1pPr>
          </a:lstStyle>
          <a:p>
            <a:r>
              <a:rPr lang="ar-JO" dirty="0"/>
              <a:t>50</a:t>
            </a:r>
            <a:endParaRPr dirty="0"/>
          </a:p>
        </p:txBody>
      </p:sp>
      <p:sp>
        <p:nvSpPr>
          <p:cNvPr id="4845" name="Text Box 1028"/>
          <p:cNvSpPr txBox="1"/>
          <p:nvPr/>
        </p:nvSpPr>
        <p:spPr>
          <a:xfrm>
            <a:off x="5041900" y="1217612"/>
            <a:ext cx="1485900" cy="1200262"/>
          </a:xfrm>
          <a:prstGeom prst="rect">
            <a:avLst/>
          </a:prstGeom>
          <a:gradFill>
            <a:gsLst>
              <a:gs pos="0">
                <a:srgbClr val="FF0000"/>
              </a:gs>
              <a:gs pos="100000">
                <a:srgbClr val="760000"/>
              </a:gs>
            </a:gsLst>
            <a:path path="circle">
              <a:fillToRect l="37721" t="-19636" r="62278" b="119636"/>
            </a:path>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defRPr>
                <a:solidFill>
                  <a:srgbClr val="FFFFFF"/>
                </a:solidFill>
              </a:defRPr>
            </a:pPr>
            <a:r>
              <a:rPr dirty="0" err="1"/>
              <a:t>كيو</a:t>
            </a:r>
            <a:br>
              <a:rPr dirty="0"/>
            </a:br>
            <a:r>
              <a:rPr dirty="0" err="1"/>
              <a:t>انطاكية</a:t>
            </a:r>
            <a:endParaRPr dirty="0"/>
          </a:p>
          <a:p>
            <a:pPr algn="ctr" rtl="1">
              <a:defRPr>
                <a:solidFill>
                  <a:srgbClr val="FFFFFF"/>
                </a:solidFill>
              </a:defRPr>
            </a:pPr>
            <a:r>
              <a:rPr lang="ar-JO" dirty="0"/>
              <a:t>50</a:t>
            </a:r>
            <a:r>
              <a:rPr dirty="0"/>
              <a:t> م</a:t>
            </a:r>
          </a:p>
        </p:txBody>
      </p:sp>
      <p:sp>
        <p:nvSpPr>
          <p:cNvPr id="4846" name="Text Box 1029"/>
          <p:cNvSpPr txBox="1"/>
          <p:nvPr/>
        </p:nvSpPr>
        <p:spPr>
          <a:xfrm>
            <a:off x="2895600" y="1217612"/>
            <a:ext cx="1625600" cy="1200262"/>
          </a:xfrm>
          <a:prstGeom prst="rect">
            <a:avLst/>
          </a:prstGeom>
          <a:gradFill>
            <a:gsLst>
              <a:gs pos="0">
                <a:srgbClr val="010199"/>
              </a:gs>
              <a:gs pos="100000">
                <a:srgbClr val="000047"/>
              </a:gs>
            </a:gsLst>
            <a:path path="circle">
              <a:fillToRect l="37721" t="-19636" r="62278" b="119636"/>
            </a:path>
          </a:gra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rtl="1">
              <a:spcBef>
                <a:spcPts val="1400"/>
              </a:spcBef>
              <a:defRPr>
                <a:solidFill>
                  <a:srgbClr val="FFFFFF"/>
                </a:solidFill>
              </a:defRPr>
            </a:pPr>
            <a:r>
              <a:rPr dirty="0" err="1"/>
              <a:t>مرقس</a:t>
            </a:r>
            <a:br>
              <a:rPr dirty="0"/>
            </a:br>
            <a:r>
              <a:rPr dirty="0" err="1"/>
              <a:t>روما</a:t>
            </a:r>
            <a:br>
              <a:rPr dirty="0"/>
            </a:br>
            <a:r>
              <a:rPr lang="ar-JO" dirty="0"/>
              <a:t>65</a:t>
            </a:r>
            <a:r>
              <a:rPr dirty="0"/>
              <a:t> م</a:t>
            </a:r>
          </a:p>
        </p:txBody>
      </p:sp>
      <p:sp>
        <p:nvSpPr>
          <p:cNvPr id="4847" name="Rectangle 1033"/>
          <p:cNvSpPr txBox="1">
            <a:spLocks noGrp="1"/>
          </p:cNvSpPr>
          <p:nvPr>
            <p:ph type="title" idx="4294967295"/>
          </p:nvPr>
        </p:nvSpPr>
        <p:spPr>
          <a:xfrm>
            <a:off x="1676400" y="277814"/>
            <a:ext cx="6096000" cy="584201"/>
          </a:xfrm>
          <a:prstGeom prst="rect">
            <a:avLst/>
          </a:prstGeom>
          <a:solidFill>
            <a:srgbClr val="0000FF"/>
          </a:solidFill>
        </p:spPr>
        <p:txBody>
          <a:bodyPr lIns="45687" tIns="45687" rIns="45687" bIns="45687" anchor="t"/>
          <a:lstStyle>
            <a:lvl1pPr defTabSz="868680">
              <a:defRPr sz="3040" b="0">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فرضية المصادر الأربعة</a:t>
            </a:r>
          </a:p>
        </p:txBody>
      </p:sp>
      <p:sp>
        <p:nvSpPr>
          <p:cNvPr id="4848" name="Line 1034"/>
          <p:cNvSpPr/>
          <p:nvPr/>
        </p:nvSpPr>
        <p:spPr>
          <a:xfrm>
            <a:off x="3352800" y="2590800"/>
            <a:ext cx="0" cy="1295400"/>
          </a:xfrm>
          <a:prstGeom prst="line">
            <a:avLst/>
          </a:prstGeom>
          <a:ln w="38100">
            <a:solidFill>
              <a:srgbClr val="FFFFFF"/>
            </a:solidFill>
            <a:tailEnd type="triangle"/>
          </a:ln>
        </p:spPr>
        <p:txBody>
          <a:bodyPr lIns="45719" rIns="45719"/>
          <a:lstStyle/>
          <a:p>
            <a:endParaRPr/>
          </a:p>
        </p:txBody>
      </p:sp>
      <p:sp>
        <p:nvSpPr>
          <p:cNvPr id="4849" name="Line 1035"/>
          <p:cNvSpPr/>
          <p:nvPr/>
        </p:nvSpPr>
        <p:spPr>
          <a:xfrm>
            <a:off x="6172200" y="2590800"/>
            <a:ext cx="0" cy="457200"/>
          </a:xfrm>
          <a:prstGeom prst="line">
            <a:avLst/>
          </a:prstGeom>
          <a:ln w="38100">
            <a:solidFill>
              <a:srgbClr val="FFFFFF"/>
            </a:solidFill>
            <a:tailEnd type="triangle"/>
          </a:ln>
        </p:spPr>
        <p:txBody>
          <a:bodyPr lIns="45719" rIns="45719"/>
          <a:lstStyle/>
          <a:p>
            <a:endParaRPr/>
          </a:p>
        </p:txBody>
      </p:sp>
      <p:sp>
        <p:nvSpPr>
          <p:cNvPr id="4850" name="Line 1036"/>
          <p:cNvSpPr/>
          <p:nvPr/>
        </p:nvSpPr>
        <p:spPr>
          <a:xfrm>
            <a:off x="4038599" y="2590800"/>
            <a:ext cx="1295402" cy="1371600"/>
          </a:xfrm>
          <a:prstGeom prst="line">
            <a:avLst/>
          </a:prstGeom>
          <a:ln w="38100">
            <a:solidFill>
              <a:srgbClr val="FFFFFF"/>
            </a:solidFill>
            <a:tailEnd type="triangle"/>
          </a:ln>
        </p:spPr>
        <p:txBody>
          <a:bodyPr lIns="45719" rIns="45719"/>
          <a:lstStyle/>
          <a:p>
            <a:endParaRPr/>
          </a:p>
        </p:txBody>
      </p:sp>
      <p:sp>
        <p:nvSpPr>
          <p:cNvPr id="4851" name="Line 1037"/>
          <p:cNvSpPr/>
          <p:nvPr/>
        </p:nvSpPr>
        <p:spPr>
          <a:xfrm flipH="1">
            <a:off x="3733800" y="2590800"/>
            <a:ext cx="1600201" cy="1371600"/>
          </a:xfrm>
          <a:prstGeom prst="line">
            <a:avLst/>
          </a:prstGeom>
          <a:ln w="38100">
            <a:solidFill>
              <a:srgbClr val="FFFFFF"/>
            </a:solidFill>
            <a:tailEnd type="triangle"/>
          </a:ln>
        </p:spPr>
        <p:txBody>
          <a:bodyPr lIns="45719" rIns="45719"/>
          <a:lstStyle/>
          <a:p>
            <a:endParaRPr/>
          </a:p>
        </p:txBody>
      </p:sp>
      <p:grpSp>
        <p:nvGrpSpPr>
          <p:cNvPr id="4854" name="Text Box 1038"/>
          <p:cNvGrpSpPr/>
          <p:nvPr/>
        </p:nvGrpSpPr>
        <p:grpSpPr>
          <a:xfrm>
            <a:off x="685800" y="1217612"/>
            <a:ext cx="1866900" cy="1371601"/>
            <a:chOff x="0" y="0"/>
            <a:chExt cx="1866900" cy="1371600"/>
          </a:xfrm>
        </p:grpSpPr>
        <p:sp>
          <p:nvSpPr>
            <p:cNvPr id="4852" name="Rectangle"/>
            <p:cNvSpPr/>
            <p:nvPr/>
          </p:nvSpPr>
          <p:spPr>
            <a:xfrm>
              <a:off x="0" y="0"/>
              <a:ext cx="1866900" cy="13716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defRPr>
              </a:pPr>
              <a:endParaRPr/>
            </a:p>
          </p:txBody>
        </p:sp>
        <p:sp>
          <p:nvSpPr>
            <p:cNvPr id="4853" name="م أورشليم 60-65 م"/>
            <p:cNvSpPr txBox="1"/>
            <p:nvPr/>
          </p:nvSpPr>
          <p:spPr>
            <a:xfrm>
              <a:off x="45687" y="85670"/>
              <a:ext cx="1775525" cy="12002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dirty="0"/>
                <a:t>م</a:t>
              </a:r>
              <a:br>
                <a:rPr dirty="0"/>
              </a:br>
              <a:r>
                <a:rPr dirty="0" err="1"/>
                <a:t>أورشليم</a:t>
              </a:r>
              <a:br>
                <a:rPr dirty="0"/>
              </a:br>
              <a:r>
                <a:rPr lang="ar-JO" dirty="0"/>
                <a:t>60-65</a:t>
              </a:r>
              <a:r>
                <a:rPr dirty="0"/>
                <a:t> م</a:t>
              </a:r>
            </a:p>
          </p:txBody>
        </p:sp>
      </p:grpSp>
      <p:grpSp>
        <p:nvGrpSpPr>
          <p:cNvPr id="4857" name="Text Box 1039"/>
          <p:cNvGrpSpPr/>
          <p:nvPr/>
        </p:nvGrpSpPr>
        <p:grpSpPr>
          <a:xfrm>
            <a:off x="7048500" y="1217618"/>
            <a:ext cx="1485900" cy="1373188"/>
            <a:chOff x="0" y="0"/>
            <a:chExt cx="1485900" cy="1373187"/>
          </a:xfrm>
        </p:grpSpPr>
        <p:sp>
          <p:nvSpPr>
            <p:cNvPr id="4855" name="Rectangle"/>
            <p:cNvSpPr/>
            <p:nvPr/>
          </p:nvSpPr>
          <p:spPr>
            <a:xfrm>
              <a:off x="0" y="-1"/>
              <a:ext cx="1485900" cy="1373189"/>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a:p>
          </p:txBody>
        </p:sp>
        <p:sp>
          <p:nvSpPr>
            <p:cNvPr id="4856" name="ل قيصرية"/>
            <p:cNvSpPr txBox="1"/>
            <p:nvPr/>
          </p:nvSpPr>
          <p:spPr>
            <a:xfrm>
              <a:off x="45687" y="290291"/>
              <a:ext cx="1394525" cy="792605"/>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t>ل</a:t>
              </a:r>
              <a:br/>
              <a:r>
                <a:t>قيصرية</a:t>
              </a:r>
            </a:p>
          </p:txBody>
        </p:sp>
      </p:grpSp>
      <p:grpSp>
        <p:nvGrpSpPr>
          <p:cNvPr id="4860" name="Text Box 1040"/>
          <p:cNvGrpSpPr/>
          <p:nvPr/>
        </p:nvGrpSpPr>
        <p:grpSpPr>
          <a:xfrm>
            <a:off x="1828800" y="3986212"/>
            <a:ext cx="1866900" cy="1371601"/>
            <a:chOff x="0" y="0"/>
            <a:chExt cx="1866900" cy="1371600"/>
          </a:xfrm>
        </p:grpSpPr>
        <p:sp>
          <p:nvSpPr>
            <p:cNvPr id="4858" name="Rectangle"/>
            <p:cNvSpPr/>
            <p:nvPr/>
          </p:nvSpPr>
          <p:spPr>
            <a:xfrm>
              <a:off x="0" y="0"/>
              <a:ext cx="1866900" cy="13716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defRPr>
              </a:pPr>
              <a:endParaRPr/>
            </a:p>
          </p:txBody>
        </p:sp>
        <p:sp>
          <p:nvSpPr>
            <p:cNvPr id="4859" name="متى أنطاكية 85 م"/>
            <p:cNvSpPr txBox="1"/>
            <p:nvPr/>
          </p:nvSpPr>
          <p:spPr>
            <a:xfrm>
              <a:off x="45687" y="85670"/>
              <a:ext cx="1775525" cy="12002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dirty="0" err="1"/>
                <a:t>متى</a:t>
              </a:r>
              <a:br>
                <a:rPr dirty="0"/>
              </a:br>
              <a:r>
                <a:rPr dirty="0" err="1"/>
                <a:t>أنطاكية</a:t>
              </a:r>
              <a:br>
                <a:rPr dirty="0"/>
              </a:br>
              <a:r>
                <a:rPr lang="ar-JO" dirty="0"/>
                <a:t>85</a:t>
              </a:r>
              <a:r>
                <a:rPr dirty="0"/>
                <a:t> م</a:t>
              </a:r>
            </a:p>
          </p:txBody>
        </p:sp>
      </p:grpSp>
      <p:grpSp>
        <p:nvGrpSpPr>
          <p:cNvPr id="4863" name="Text Box 1041"/>
          <p:cNvGrpSpPr/>
          <p:nvPr/>
        </p:nvGrpSpPr>
        <p:grpSpPr>
          <a:xfrm>
            <a:off x="5334000" y="3986218"/>
            <a:ext cx="2895600" cy="1373190"/>
            <a:chOff x="0" y="-1"/>
            <a:chExt cx="2895600" cy="1373189"/>
          </a:xfrm>
        </p:grpSpPr>
        <p:sp>
          <p:nvSpPr>
            <p:cNvPr id="4861" name="Rectangle"/>
            <p:cNvSpPr/>
            <p:nvPr/>
          </p:nvSpPr>
          <p:spPr>
            <a:xfrm>
              <a:off x="0" y="-1"/>
              <a:ext cx="2895600" cy="1373189"/>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a:p>
          </p:txBody>
        </p:sp>
        <p:sp>
          <p:nvSpPr>
            <p:cNvPr id="4862" name="لوقا قيصرية – كورنثوس ؟ 60 م، 80 م"/>
            <p:cNvSpPr txBox="1"/>
            <p:nvPr/>
          </p:nvSpPr>
          <p:spPr>
            <a:xfrm>
              <a:off x="45687" y="86463"/>
              <a:ext cx="2804225" cy="120026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p>
              <a:pPr algn="ctr" rtl="1">
                <a:spcBef>
                  <a:spcPts val="1400"/>
                </a:spcBef>
                <a:defRPr>
                  <a:solidFill>
                    <a:srgbClr val="FFFFFF"/>
                  </a:solidFill>
                  <a:effectLst>
                    <a:outerShdw blurRad="38100" dist="38100" dir="2700000" rotWithShape="0">
                      <a:srgbClr val="000000"/>
                    </a:outerShdw>
                  </a:effectLst>
                </a:defRPr>
              </a:pPr>
              <a:r>
                <a:rPr dirty="0" err="1"/>
                <a:t>لوقا</a:t>
              </a:r>
              <a:br>
                <a:rPr dirty="0"/>
              </a:br>
              <a:r>
                <a:rPr dirty="0" err="1"/>
                <a:t>قيصرية</a:t>
              </a:r>
              <a:r>
                <a:rPr dirty="0"/>
                <a:t> – </a:t>
              </a:r>
              <a:r>
                <a:rPr dirty="0" err="1"/>
                <a:t>كورنثوس</a:t>
              </a:r>
              <a:r>
                <a:rPr dirty="0"/>
                <a:t> ؟</a:t>
              </a:r>
              <a:br>
                <a:rPr dirty="0"/>
              </a:br>
              <a:r>
                <a:rPr lang="ar-JO" dirty="0"/>
                <a:t>60</a:t>
              </a:r>
              <a:r>
                <a:rPr dirty="0"/>
                <a:t> م، </a:t>
              </a:r>
              <a:r>
                <a:rPr lang="ar-JO" dirty="0"/>
                <a:t>80</a:t>
              </a:r>
              <a:r>
                <a:rPr dirty="0"/>
                <a:t> م</a:t>
              </a:r>
            </a:p>
          </p:txBody>
        </p:sp>
      </p:grpSp>
      <p:grpSp>
        <p:nvGrpSpPr>
          <p:cNvPr id="4866" name="Text Box 1042"/>
          <p:cNvGrpSpPr/>
          <p:nvPr/>
        </p:nvGrpSpPr>
        <p:grpSpPr>
          <a:xfrm>
            <a:off x="5791200" y="3021013"/>
            <a:ext cx="2133600" cy="533401"/>
            <a:chOff x="0" y="0"/>
            <a:chExt cx="2133600" cy="533400"/>
          </a:xfrm>
        </p:grpSpPr>
        <p:sp>
          <p:nvSpPr>
            <p:cNvPr id="4864" name="Rectangle"/>
            <p:cNvSpPr/>
            <p:nvPr/>
          </p:nvSpPr>
          <p:spPr>
            <a:xfrm>
              <a:off x="0" y="0"/>
              <a:ext cx="2133600" cy="5334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a:p>
          </p:txBody>
        </p:sp>
        <p:sp>
          <p:nvSpPr>
            <p:cNvPr id="4865" name="لوقا الأول"/>
            <p:cNvSpPr txBox="1"/>
            <p:nvPr/>
          </p:nvSpPr>
          <p:spPr>
            <a:xfrm>
              <a:off x="45687" y="48197"/>
              <a:ext cx="2042225" cy="43700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400"/>
                </a:spcBef>
                <a:defRPr>
                  <a:solidFill>
                    <a:srgbClr val="FFFFFF"/>
                  </a:solidFill>
                  <a:effectLst>
                    <a:outerShdw blurRad="38100" dist="38100" dir="2700000" rotWithShape="0">
                      <a:srgbClr val="000000"/>
                    </a:outerShdw>
                  </a:effectLst>
                </a:defRPr>
              </a:lvl1pPr>
            </a:lstStyle>
            <a:p>
              <a:r>
                <a:t>لوقا الأول</a:t>
              </a:r>
            </a:p>
          </p:txBody>
        </p:sp>
      </p:grpSp>
      <p:grpSp>
        <p:nvGrpSpPr>
          <p:cNvPr id="4869" name="Text Box 1043"/>
          <p:cNvGrpSpPr/>
          <p:nvPr/>
        </p:nvGrpSpPr>
        <p:grpSpPr>
          <a:xfrm>
            <a:off x="6781800" y="5791200"/>
            <a:ext cx="1905000" cy="838200"/>
            <a:chOff x="0" y="0"/>
            <a:chExt cx="1905000" cy="838200"/>
          </a:xfrm>
        </p:grpSpPr>
        <p:sp>
          <p:nvSpPr>
            <p:cNvPr id="4867" name="Rectangle"/>
            <p:cNvSpPr/>
            <p:nvPr/>
          </p:nvSpPr>
          <p:spPr>
            <a:xfrm>
              <a:off x="0" y="0"/>
              <a:ext cx="1905000" cy="838200"/>
            </a:xfrm>
            <a:prstGeom prst="rect">
              <a:avLst/>
            </a:prstGeom>
            <a:gradFill flip="none" rotWithShape="1">
              <a:gsLst>
                <a:gs pos="0">
                  <a:srgbClr val="149B41"/>
                </a:gs>
                <a:gs pos="100000">
                  <a:srgbClr val="09481E"/>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effectLst>
                    <a:outerShdw blurRad="38100" dist="38100" dir="2700000" rotWithShape="0">
                      <a:srgbClr val="000000"/>
                    </a:outerShdw>
                  </a:effectLst>
                </a:defRPr>
              </a:pPr>
              <a:endParaRPr/>
            </a:p>
          </p:txBody>
        </p:sp>
        <p:sp>
          <p:nvSpPr>
            <p:cNvPr id="4868" name="مصدر         لوقا 1-2"/>
            <p:cNvSpPr txBox="1"/>
            <p:nvPr/>
          </p:nvSpPr>
          <p:spPr>
            <a:xfrm>
              <a:off x="45687" y="3635"/>
              <a:ext cx="1813625" cy="83093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400"/>
                </a:spcBef>
                <a:defRPr>
                  <a:solidFill>
                    <a:srgbClr val="FFFFFF"/>
                  </a:solidFill>
                  <a:effectLst>
                    <a:outerShdw blurRad="38100" dist="38100" dir="2700000" rotWithShape="0">
                      <a:srgbClr val="000000"/>
                    </a:outerShdw>
                  </a:effectLst>
                </a:defRPr>
              </a:lvl1pPr>
            </a:lstStyle>
            <a:p>
              <a:r>
                <a:rPr dirty="0" err="1"/>
                <a:t>مصدر</a:t>
              </a:r>
              <a:r>
                <a:rPr dirty="0"/>
                <a:t>         </a:t>
              </a:r>
              <a:r>
                <a:rPr dirty="0" err="1"/>
                <a:t>لوقا</a:t>
              </a:r>
              <a:r>
                <a:rPr dirty="0"/>
                <a:t> </a:t>
              </a:r>
              <a:r>
                <a:rPr lang="ar-JO" dirty="0"/>
                <a:t>1-2</a:t>
              </a:r>
              <a:endParaRPr dirty="0"/>
            </a:p>
          </p:txBody>
        </p:sp>
      </p:grpSp>
      <p:grpSp>
        <p:nvGrpSpPr>
          <p:cNvPr id="4872" name="Text Box 1045"/>
          <p:cNvGrpSpPr/>
          <p:nvPr/>
        </p:nvGrpSpPr>
        <p:grpSpPr>
          <a:xfrm>
            <a:off x="762000" y="5791200"/>
            <a:ext cx="1866900" cy="914400"/>
            <a:chOff x="0" y="0"/>
            <a:chExt cx="1866900" cy="914400"/>
          </a:xfrm>
        </p:grpSpPr>
        <p:sp>
          <p:nvSpPr>
            <p:cNvPr id="4870" name="Rectangle"/>
            <p:cNvSpPr/>
            <p:nvPr/>
          </p:nvSpPr>
          <p:spPr>
            <a:xfrm>
              <a:off x="0" y="0"/>
              <a:ext cx="1866900" cy="914400"/>
            </a:xfrm>
            <a:prstGeom prst="rect">
              <a:avLst/>
            </a:prstGeom>
            <a:gradFill flip="none" rotWithShape="1">
              <a:gsLst>
                <a:gs pos="0">
                  <a:srgbClr val="C60DC0"/>
                </a:gs>
                <a:gs pos="100000">
                  <a:srgbClr val="5C0659"/>
                </a:gs>
              </a:gsLst>
              <a:path path="circle">
                <a:fillToRect l="37721" t="-19636" r="62278" b="119636"/>
              </a:path>
            </a:gradFill>
            <a:ln w="12700" cap="flat">
              <a:noFill/>
              <a:miter lim="400000"/>
            </a:ln>
            <a:effectLst/>
          </p:spPr>
          <p:txBody>
            <a:bodyPr wrap="square" lIns="45719" tIns="45719" rIns="45719" bIns="45719" numCol="1" anchor="ctr">
              <a:noAutofit/>
            </a:bodyPr>
            <a:lstStyle/>
            <a:p>
              <a:pPr algn="ctr">
                <a:spcBef>
                  <a:spcPts val="1400"/>
                </a:spcBef>
                <a:defRPr>
                  <a:solidFill>
                    <a:srgbClr val="FFFFFF"/>
                  </a:solidFill>
                </a:defRPr>
              </a:pPr>
              <a:endParaRPr/>
            </a:p>
          </p:txBody>
        </p:sp>
        <p:sp>
          <p:nvSpPr>
            <p:cNvPr id="4871" name="التقليد    الأنطاكي"/>
            <p:cNvSpPr txBox="1"/>
            <p:nvPr/>
          </p:nvSpPr>
          <p:spPr>
            <a:xfrm>
              <a:off x="45687" y="60897"/>
              <a:ext cx="1775525" cy="79260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87" tIns="45687" rIns="45687" bIns="45687" numCol="1" anchor="ctr">
              <a:spAutoFit/>
            </a:bodyPr>
            <a:lstStyle>
              <a:lvl1pPr algn="ctr" rtl="1">
                <a:spcBef>
                  <a:spcPts val="1400"/>
                </a:spcBef>
                <a:defRPr>
                  <a:solidFill>
                    <a:srgbClr val="FFFFFF"/>
                  </a:solidFill>
                  <a:effectLst>
                    <a:outerShdw blurRad="38100" dist="38100" dir="2700000" rotWithShape="0">
                      <a:srgbClr val="000000"/>
                    </a:outerShdw>
                  </a:effectLst>
                </a:defRPr>
              </a:lvl1pPr>
            </a:lstStyle>
            <a:p>
              <a:r>
                <a:t>التقليد    الأنطاكي</a:t>
              </a:r>
            </a:p>
          </p:txBody>
        </p:sp>
      </p:grpSp>
      <p:sp>
        <p:nvSpPr>
          <p:cNvPr id="4873" name="Line 1046"/>
          <p:cNvSpPr/>
          <p:nvPr/>
        </p:nvSpPr>
        <p:spPr>
          <a:xfrm>
            <a:off x="7391400" y="2590800"/>
            <a:ext cx="0" cy="457200"/>
          </a:xfrm>
          <a:prstGeom prst="line">
            <a:avLst/>
          </a:prstGeom>
          <a:ln w="38100">
            <a:solidFill>
              <a:srgbClr val="FFFFFF"/>
            </a:solidFill>
            <a:tailEnd type="triangle"/>
          </a:ln>
        </p:spPr>
        <p:txBody>
          <a:bodyPr lIns="45719" rIns="45719"/>
          <a:lstStyle/>
          <a:p>
            <a:endParaRPr/>
          </a:p>
        </p:txBody>
      </p:sp>
      <p:sp>
        <p:nvSpPr>
          <p:cNvPr id="4874" name="Line 1047"/>
          <p:cNvSpPr/>
          <p:nvPr/>
        </p:nvSpPr>
        <p:spPr>
          <a:xfrm>
            <a:off x="6781800" y="3581400"/>
            <a:ext cx="0" cy="457200"/>
          </a:xfrm>
          <a:prstGeom prst="line">
            <a:avLst/>
          </a:prstGeom>
          <a:ln w="38100">
            <a:solidFill>
              <a:srgbClr val="FFFFFF"/>
            </a:solidFill>
            <a:tailEnd type="triangle"/>
          </a:ln>
        </p:spPr>
        <p:txBody>
          <a:bodyPr lIns="45719" rIns="45719"/>
          <a:lstStyle/>
          <a:p>
            <a:endParaRPr/>
          </a:p>
        </p:txBody>
      </p:sp>
      <p:sp>
        <p:nvSpPr>
          <p:cNvPr id="4875" name="Line 1048"/>
          <p:cNvSpPr/>
          <p:nvPr/>
        </p:nvSpPr>
        <p:spPr>
          <a:xfrm flipH="1">
            <a:off x="2209799" y="2590800"/>
            <a:ext cx="1" cy="1295400"/>
          </a:xfrm>
          <a:prstGeom prst="line">
            <a:avLst/>
          </a:prstGeom>
          <a:ln w="38100">
            <a:solidFill>
              <a:srgbClr val="FFFFFF"/>
            </a:solidFill>
            <a:tailEnd type="triangle"/>
          </a:ln>
        </p:spPr>
        <p:txBody>
          <a:bodyPr lIns="45719" rIns="45719"/>
          <a:lstStyle/>
          <a:p>
            <a:endParaRPr/>
          </a:p>
        </p:txBody>
      </p:sp>
      <p:sp>
        <p:nvSpPr>
          <p:cNvPr id="4876" name="Line 1049"/>
          <p:cNvSpPr/>
          <p:nvPr/>
        </p:nvSpPr>
        <p:spPr>
          <a:xfrm flipV="1">
            <a:off x="2209800" y="5333999"/>
            <a:ext cx="457201" cy="457202"/>
          </a:xfrm>
          <a:prstGeom prst="line">
            <a:avLst/>
          </a:prstGeom>
          <a:ln w="38100">
            <a:solidFill>
              <a:srgbClr val="FFFFFF"/>
            </a:solidFill>
            <a:tailEnd type="triangle"/>
          </a:ln>
        </p:spPr>
        <p:txBody>
          <a:bodyPr lIns="45719" rIns="45719"/>
          <a:lstStyle/>
          <a:p>
            <a:endParaRPr/>
          </a:p>
        </p:txBody>
      </p:sp>
      <p:sp>
        <p:nvSpPr>
          <p:cNvPr id="4877" name="Line 1050"/>
          <p:cNvSpPr/>
          <p:nvPr/>
        </p:nvSpPr>
        <p:spPr>
          <a:xfrm flipH="1" flipV="1">
            <a:off x="7162799" y="5333999"/>
            <a:ext cx="457201" cy="457202"/>
          </a:xfrm>
          <a:prstGeom prst="line">
            <a:avLst/>
          </a:prstGeom>
          <a:ln w="38100">
            <a:solidFill>
              <a:srgbClr val="FFFFFF"/>
            </a:solidFill>
            <a:tailEnd type="triangle"/>
          </a:ln>
        </p:spPr>
        <p:txBody>
          <a:bodyPr lIns="45719" rIns="45719"/>
          <a:lstStyle/>
          <a:p>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4846"/>
                                        </p:tgtEl>
                                        <p:attrNameLst>
                                          <p:attrName>style.visibility</p:attrName>
                                        </p:attrNameLst>
                                      </p:cBhvr>
                                      <p:to>
                                        <p:strVal val="visible"/>
                                      </p:to>
                                    </p:set>
                                    <p:animEffect transition="in" filter="fade">
                                      <p:cBhvr>
                                        <p:cTn id="7" dur="500"/>
                                        <p:tgtEl>
                                          <p:spTgt spid="484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4845"/>
                                        </p:tgtEl>
                                        <p:attrNameLst>
                                          <p:attrName>style.visibility</p:attrName>
                                        </p:attrNameLst>
                                      </p:cBhvr>
                                      <p:to>
                                        <p:strVal val="visible"/>
                                      </p:to>
                                    </p:set>
                                    <p:animEffect transition="in" filter="fade">
                                      <p:cBhvr>
                                        <p:cTn id="12" dur="500"/>
                                        <p:tgtEl>
                                          <p:spTgt spid="484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3" nodeType="clickEffect">
                                  <p:stCondLst>
                                    <p:cond delay="0"/>
                                  </p:stCondLst>
                                  <p:iterate>
                                    <p:tmAbs val="0"/>
                                  </p:iterate>
                                  <p:childTnLst>
                                    <p:set>
                                      <p:cBhvr>
                                        <p:cTn id="16" fill="hold"/>
                                        <p:tgtEl>
                                          <p:spTgt spid="4848"/>
                                        </p:tgtEl>
                                        <p:attrNameLst>
                                          <p:attrName>style.visibility</p:attrName>
                                        </p:attrNameLst>
                                      </p:cBhvr>
                                      <p:to>
                                        <p:strVal val="visible"/>
                                      </p:to>
                                    </p:set>
                                    <p:animEffect transition="in" filter="wipe(up)">
                                      <p:cBhvr>
                                        <p:cTn id="17" dur="500"/>
                                        <p:tgtEl>
                                          <p:spTgt spid="4848"/>
                                        </p:tgtEl>
                                      </p:cBhvr>
                                    </p:animEffect>
                                  </p:childTnLst>
                                </p:cTn>
                              </p:par>
                            </p:childTnLst>
                          </p:cTn>
                        </p:par>
                        <p:par>
                          <p:cTn id="18" fill="hold">
                            <p:stCondLst>
                              <p:cond delay="500"/>
                            </p:stCondLst>
                            <p:childTnLst>
                              <p:par>
                                <p:cTn id="19" presetID="10" presetClass="entr" fill="hold" grpId="4" nodeType="afterEffect">
                                  <p:stCondLst>
                                    <p:cond delay="0"/>
                                  </p:stCondLst>
                                  <p:iterate>
                                    <p:tmAbs val="0"/>
                                  </p:iterate>
                                  <p:childTnLst>
                                    <p:set>
                                      <p:cBhvr>
                                        <p:cTn id="20" fill="hold"/>
                                        <p:tgtEl>
                                          <p:spTgt spid="4860"/>
                                        </p:tgtEl>
                                        <p:attrNameLst>
                                          <p:attrName>style.visibility</p:attrName>
                                        </p:attrNameLst>
                                      </p:cBhvr>
                                      <p:to>
                                        <p:strVal val="visible"/>
                                      </p:to>
                                    </p:set>
                                    <p:animEffect transition="in" filter="fade">
                                      <p:cBhvr>
                                        <p:cTn id="21" dur="500"/>
                                        <p:tgtEl>
                                          <p:spTgt spid="4860"/>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5" nodeType="clickEffect">
                                  <p:stCondLst>
                                    <p:cond delay="0"/>
                                  </p:stCondLst>
                                  <p:iterate>
                                    <p:tmAbs val="0"/>
                                  </p:iterate>
                                  <p:childTnLst>
                                    <p:set>
                                      <p:cBhvr>
                                        <p:cTn id="25" fill="hold"/>
                                        <p:tgtEl>
                                          <p:spTgt spid="4849"/>
                                        </p:tgtEl>
                                        <p:attrNameLst>
                                          <p:attrName>style.visibility</p:attrName>
                                        </p:attrNameLst>
                                      </p:cBhvr>
                                      <p:to>
                                        <p:strVal val="visible"/>
                                      </p:to>
                                    </p:set>
                                    <p:animEffect transition="in" filter="wipe(up)">
                                      <p:cBhvr>
                                        <p:cTn id="26" dur="500"/>
                                        <p:tgtEl>
                                          <p:spTgt spid="4849"/>
                                        </p:tgtEl>
                                      </p:cBhvr>
                                    </p:animEffect>
                                  </p:childTnLst>
                                </p:cTn>
                              </p:par>
                            </p:childTnLst>
                          </p:cTn>
                        </p:par>
                        <p:par>
                          <p:cTn id="27" fill="hold">
                            <p:stCondLst>
                              <p:cond delay="500"/>
                            </p:stCondLst>
                            <p:childTnLst>
                              <p:par>
                                <p:cTn id="28" presetID="10" presetClass="entr" fill="hold" grpId="6" nodeType="afterEffect">
                                  <p:stCondLst>
                                    <p:cond delay="0"/>
                                  </p:stCondLst>
                                  <p:iterate>
                                    <p:tmAbs val="0"/>
                                  </p:iterate>
                                  <p:childTnLst>
                                    <p:set>
                                      <p:cBhvr>
                                        <p:cTn id="29" fill="hold"/>
                                        <p:tgtEl>
                                          <p:spTgt spid="4866"/>
                                        </p:tgtEl>
                                        <p:attrNameLst>
                                          <p:attrName>style.visibility</p:attrName>
                                        </p:attrNameLst>
                                      </p:cBhvr>
                                      <p:to>
                                        <p:strVal val="visible"/>
                                      </p:to>
                                    </p:set>
                                    <p:animEffect transition="in" filter="fade">
                                      <p:cBhvr>
                                        <p:cTn id="30" dur="500"/>
                                        <p:tgtEl>
                                          <p:spTgt spid="4866"/>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fill="hold" grpId="7" nodeType="clickEffect">
                                  <p:stCondLst>
                                    <p:cond delay="0"/>
                                  </p:stCondLst>
                                  <p:iterate>
                                    <p:tmAbs val="0"/>
                                  </p:iterate>
                                  <p:childTnLst>
                                    <p:set>
                                      <p:cBhvr>
                                        <p:cTn id="34" fill="hold"/>
                                        <p:tgtEl>
                                          <p:spTgt spid="4857"/>
                                        </p:tgtEl>
                                        <p:attrNameLst>
                                          <p:attrName>style.visibility</p:attrName>
                                        </p:attrNameLst>
                                      </p:cBhvr>
                                      <p:to>
                                        <p:strVal val="visible"/>
                                      </p:to>
                                    </p:set>
                                    <p:animEffect transition="in" filter="fade">
                                      <p:cBhvr>
                                        <p:cTn id="35" dur="500"/>
                                        <p:tgtEl>
                                          <p:spTgt spid="4857"/>
                                        </p:tgtEl>
                                      </p:cBhvr>
                                    </p:animEffect>
                                  </p:childTnLst>
                                </p:cTn>
                              </p:par>
                            </p:childTnLst>
                          </p:cTn>
                        </p:par>
                        <p:par>
                          <p:cTn id="36" fill="hold">
                            <p:stCondLst>
                              <p:cond delay="500"/>
                            </p:stCondLst>
                            <p:childTnLst>
                              <p:par>
                                <p:cTn id="37" presetID="22" presetClass="entr" presetSubtype="1" fill="hold" grpId="8" nodeType="afterEffect">
                                  <p:stCondLst>
                                    <p:cond delay="0"/>
                                  </p:stCondLst>
                                  <p:iterate>
                                    <p:tmAbs val="0"/>
                                  </p:iterate>
                                  <p:childTnLst>
                                    <p:set>
                                      <p:cBhvr>
                                        <p:cTn id="38" fill="hold"/>
                                        <p:tgtEl>
                                          <p:spTgt spid="4873"/>
                                        </p:tgtEl>
                                        <p:attrNameLst>
                                          <p:attrName>style.visibility</p:attrName>
                                        </p:attrNameLst>
                                      </p:cBhvr>
                                      <p:to>
                                        <p:strVal val="visible"/>
                                      </p:to>
                                    </p:set>
                                    <p:animEffect transition="in" filter="wipe(up)">
                                      <p:cBhvr>
                                        <p:cTn id="39" dur="500"/>
                                        <p:tgtEl>
                                          <p:spTgt spid="487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9" nodeType="clickEffect">
                                  <p:stCondLst>
                                    <p:cond delay="0"/>
                                  </p:stCondLst>
                                  <p:iterate>
                                    <p:tmAbs val="0"/>
                                  </p:iterate>
                                  <p:childTnLst>
                                    <p:set>
                                      <p:cBhvr>
                                        <p:cTn id="43" fill="hold"/>
                                        <p:tgtEl>
                                          <p:spTgt spid="4874"/>
                                        </p:tgtEl>
                                        <p:attrNameLst>
                                          <p:attrName>style.visibility</p:attrName>
                                        </p:attrNameLst>
                                      </p:cBhvr>
                                      <p:to>
                                        <p:strVal val="visible"/>
                                      </p:to>
                                    </p:set>
                                    <p:animEffect transition="in" filter="wipe(up)">
                                      <p:cBhvr>
                                        <p:cTn id="44" dur="500"/>
                                        <p:tgtEl>
                                          <p:spTgt spid="4874"/>
                                        </p:tgtEl>
                                      </p:cBhvr>
                                    </p:animEffect>
                                  </p:childTnLst>
                                </p:cTn>
                              </p:par>
                            </p:childTnLst>
                          </p:cTn>
                        </p:par>
                        <p:par>
                          <p:cTn id="45" fill="hold">
                            <p:stCondLst>
                              <p:cond delay="500"/>
                            </p:stCondLst>
                            <p:childTnLst>
                              <p:par>
                                <p:cTn id="46" presetID="10" presetClass="entr" fill="hold" grpId="10" nodeType="afterEffect">
                                  <p:stCondLst>
                                    <p:cond delay="0"/>
                                  </p:stCondLst>
                                  <p:iterate>
                                    <p:tmAbs val="0"/>
                                  </p:iterate>
                                  <p:childTnLst>
                                    <p:set>
                                      <p:cBhvr>
                                        <p:cTn id="47" fill="hold"/>
                                        <p:tgtEl>
                                          <p:spTgt spid="4863"/>
                                        </p:tgtEl>
                                        <p:attrNameLst>
                                          <p:attrName>style.visibility</p:attrName>
                                        </p:attrNameLst>
                                      </p:cBhvr>
                                      <p:to>
                                        <p:strVal val="visible"/>
                                      </p:to>
                                    </p:set>
                                    <p:animEffect transition="in" filter="fade">
                                      <p:cBhvr>
                                        <p:cTn id="48" dur="500"/>
                                        <p:tgtEl>
                                          <p:spTgt spid="4863"/>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fill="hold" grpId="11" nodeType="clickEffect">
                                  <p:stCondLst>
                                    <p:cond delay="0"/>
                                  </p:stCondLst>
                                  <p:iterate>
                                    <p:tmAbs val="0"/>
                                  </p:iterate>
                                  <p:childTnLst>
                                    <p:set>
                                      <p:cBhvr>
                                        <p:cTn id="52" fill="hold"/>
                                        <p:tgtEl>
                                          <p:spTgt spid="4854"/>
                                        </p:tgtEl>
                                        <p:attrNameLst>
                                          <p:attrName>style.visibility</p:attrName>
                                        </p:attrNameLst>
                                      </p:cBhvr>
                                      <p:to>
                                        <p:strVal val="visible"/>
                                      </p:to>
                                    </p:set>
                                    <p:animEffect transition="in" filter="fade">
                                      <p:cBhvr>
                                        <p:cTn id="53" dur="500"/>
                                        <p:tgtEl>
                                          <p:spTgt spid="4854"/>
                                        </p:tgtEl>
                                      </p:cBhvr>
                                    </p:animEffect>
                                  </p:childTnLst>
                                </p:cTn>
                              </p:par>
                            </p:childTnLst>
                          </p:cTn>
                        </p:par>
                        <p:par>
                          <p:cTn id="54" fill="hold">
                            <p:stCondLst>
                              <p:cond delay="500"/>
                            </p:stCondLst>
                            <p:childTnLst>
                              <p:par>
                                <p:cTn id="55" presetID="22" presetClass="entr" presetSubtype="1" fill="hold" grpId="12" nodeType="afterEffect">
                                  <p:stCondLst>
                                    <p:cond delay="0"/>
                                  </p:stCondLst>
                                  <p:iterate>
                                    <p:tmAbs val="0"/>
                                  </p:iterate>
                                  <p:childTnLst>
                                    <p:set>
                                      <p:cBhvr>
                                        <p:cTn id="56" fill="hold"/>
                                        <p:tgtEl>
                                          <p:spTgt spid="4875"/>
                                        </p:tgtEl>
                                        <p:attrNameLst>
                                          <p:attrName>style.visibility</p:attrName>
                                        </p:attrNameLst>
                                      </p:cBhvr>
                                      <p:to>
                                        <p:strVal val="visible"/>
                                      </p:to>
                                    </p:set>
                                    <p:animEffect transition="in" filter="wipe(up)">
                                      <p:cBhvr>
                                        <p:cTn id="57" dur="500"/>
                                        <p:tgtEl>
                                          <p:spTgt spid="487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1" fill="hold" grpId="13" nodeType="clickEffect">
                                  <p:stCondLst>
                                    <p:cond delay="0"/>
                                  </p:stCondLst>
                                  <p:iterate>
                                    <p:tmAbs val="0"/>
                                  </p:iterate>
                                  <p:childTnLst>
                                    <p:set>
                                      <p:cBhvr>
                                        <p:cTn id="61" fill="hold"/>
                                        <p:tgtEl>
                                          <p:spTgt spid="4850"/>
                                        </p:tgtEl>
                                        <p:attrNameLst>
                                          <p:attrName>style.visibility</p:attrName>
                                        </p:attrNameLst>
                                      </p:cBhvr>
                                      <p:to>
                                        <p:strVal val="visible"/>
                                      </p:to>
                                    </p:set>
                                    <p:animEffect transition="in" filter="wipe(up)">
                                      <p:cBhvr>
                                        <p:cTn id="62" dur="500"/>
                                        <p:tgtEl>
                                          <p:spTgt spid="485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grpId="14" nodeType="clickEffect">
                                  <p:stCondLst>
                                    <p:cond delay="0"/>
                                  </p:stCondLst>
                                  <p:iterate>
                                    <p:tmAbs val="0"/>
                                  </p:iterate>
                                  <p:childTnLst>
                                    <p:set>
                                      <p:cBhvr>
                                        <p:cTn id="66" fill="hold"/>
                                        <p:tgtEl>
                                          <p:spTgt spid="4851"/>
                                        </p:tgtEl>
                                        <p:attrNameLst>
                                          <p:attrName>style.visibility</p:attrName>
                                        </p:attrNameLst>
                                      </p:cBhvr>
                                      <p:to>
                                        <p:strVal val="visible"/>
                                      </p:to>
                                    </p:set>
                                    <p:animEffect transition="in" filter="wipe(up)">
                                      <p:cBhvr>
                                        <p:cTn id="67" dur="500"/>
                                        <p:tgtEl>
                                          <p:spTgt spid="4851"/>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fill="hold" grpId="15" nodeType="clickEffect">
                                  <p:stCondLst>
                                    <p:cond delay="0"/>
                                  </p:stCondLst>
                                  <p:iterate>
                                    <p:tmAbs val="0"/>
                                  </p:iterate>
                                  <p:childTnLst>
                                    <p:set>
                                      <p:cBhvr>
                                        <p:cTn id="71" fill="hold"/>
                                        <p:tgtEl>
                                          <p:spTgt spid="4872"/>
                                        </p:tgtEl>
                                        <p:attrNameLst>
                                          <p:attrName>style.visibility</p:attrName>
                                        </p:attrNameLst>
                                      </p:cBhvr>
                                      <p:to>
                                        <p:strVal val="visible"/>
                                      </p:to>
                                    </p:set>
                                    <p:animEffect transition="in" filter="fade">
                                      <p:cBhvr>
                                        <p:cTn id="72" dur="500"/>
                                        <p:tgtEl>
                                          <p:spTgt spid="4872"/>
                                        </p:tgtEl>
                                      </p:cBhvr>
                                    </p:animEffect>
                                  </p:childTnLst>
                                </p:cTn>
                              </p:par>
                            </p:childTnLst>
                          </p:cTn>
                        </p:par>
                        <p:par>
                          <p:cTn id="73" fill="hold">
                            <p:stCondLst>
                              <p:cond delay="500"/>
                            </p:stCondLst>
                            <p:childTnLst>
                              <p:par>
                                <p:cTn id="74" presetID="22" presetClass="entr" presetSubtype="4" fill="hold" grpId="16" nodeType="afterEffect">
                                  <p:stCondLst>
                                    <p:cond delay="0"/>
                                  </p:stCondLst>
                                  <p:iterate>
                                    <p:tmAbs val="0"/>
                                  </p:iterate>
                                  <p:childTnLst>
                                    <p:set>
                                      <p:cBhvr>
                                        <p:cTn id="75" fill="hold"/>
                                        <p:tgtEl>
                                          <p:spTgt spid="4876"/>
                                        </p:tgtEl>
                                        <p:attrNameLst>
                                          <p:attrName>style.visibility</p:attrName>
                                        </p:attrNameLst>
                                      </p:cBhvr>
                                      <p:to>
                                        <p:strVal val="visible"/>
                                      </p:to>
                                    </p:set>
                                    <p:animEffect transition="in" filter="wipe(down)">
                                      <p:cBhvr>
                                        <p:cTn id="76" dur="500"/>
                                        <p:tgtEl>
                                          <p:spTgt spid="4876"/>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fill="hold" grpId="17" nodeType="clickEffect">
                                  <p:stCondLst>
                                    <p:cond delay="0"/>
                                  </p:stCondLst>
                                  <p:iterate>
                                    <p:tmAbs val="0"/>
                                  </p:iterate>
                                  <p:childTnLst>
                                    <p:set>
                                      <p:cBhvr>
                                        <p:cTn id="80" fill="hold"/>
                                        <p:tgtEl>
                                          <p:spTgt spid="4869"/>
                                        </p:tgtEl>
                                        <p:attrNameLst>
                                          <p:attrName>style.visibility</p:attrName>
                                        </p:attrNameLst>
                                      </p:cBhvr>
                                      <p:to>
                                        <p:strVal val="visible"/>
                                      </p:to>
                                    </p:set>
                                    <p:animEffect transition="in" filter="fade">
                                      <p:cBhvr>
                                        <p:cTn id="81" dur="500"/>
                                        <p:tgtEl>
                                          <p:spTgt spid="4869"/>
                                        </p:tgtEl>
                                      </p:cBhvr>
                                    </p:animEffect>
                                  </p:childTnLst>
                                </p:cTn>
                              </p:par>
                            </p:childTnLst>
                          </p:cTn>
                        </p:par>
                        <p:par>
                          <p:cTn id="82" fill="hold">
                            <p:stCondLst>
                              <p:cond delay="500"/>
                            </p:stCondLst>
                            <p:childTnLst>
                              <p:par>
                                <p:cTn id="83" presetID="22" presetClass="entr" presetSubtype="4" fill="hold" grpId="18" nodeType="afterEffect">
                                  <p:stCondLst>
                                    <p:cond delay="0"/>
                                  </p:stCondLst>
                                  <p:iterate>
                                    <p:tmAbs val="0"/>
                                  </p:iterate>
                                  <p:childTnLst>
                                    <p:set>
                                      <p:cBhvr>
                                        <p:cTn id="84" fill="hold"/>
                                        <p:tgtEl>
                                          <p:spTgt spid="4877"/>
                                        </p:tgtEl>
                                        <p:attrNameLst>
                                          <p:attrName>style.visibility</p:attrName>
                                        </p:attrNameLst>
                                      </p:cBhvr>
                                      <p:to>
                                        <p:strVal val="visible"/>
                                      </p:to>
                                    </p:set>
                                    <p:animEffect transition="in" filter="wipe(down)">
                                      <p:cBhvr>
                                        <p:cTn id="85" dur="500"/>
                                        <p:tgtEl>
                                          <p:spTgt spid="48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45" grpId="2" animBg="1" advAuto="0"/>
      <p:bldP spid="4846" grpId="1" animBg="1" advAuto="0"/>
      <p:bldP spid="4848" grpId="3" animBg="1" advAuto="0"/>
      <p:bldP spid="4849" grpId="5" animBg="1" advAuto="0"/>
      <p:bldP spid="4850" grpId="13" animBg="1" advAuto="0"/>
      <p:bldP spid="4851" grpId="14" animBg="1" advAuto="0"/>
      <p:bldP spid="4854" grpId="11" animBg="1" advAuto="0"/>
      <p:bldP spid="4857" grpId="7" animBg="1" advAuto="0"/>
      <p:bldP spid="4860" grpId="4" animBg="1" advAuto="0"/>
      <p:bldP spid="4863" grpId="10" animBg="1" advAuto="0"/>
      <p:bldP spid="4866" grpId="6" animBg="1" advAuto="0"/>
      <p:bldP spid="4869" grpId="17" animBg="1" advAuto="0"/>
      <p:bldP spid="4872" grpId="15" animBg="1" advAuto="0"/>
      <p:bldP spid="4873" grpId="8" animBg="1" advAuto="0"/>
      <p:bldP spid="4874" grpId="9" animBg="1" advAuto="0"/>
      <p:bldP spid="4875" grpId="12" animBg="1" advAuto="0"/>
      <p:bldP spid="4876" grpId="16" animBg="1" advAuto="0"/>
      <p:bldP spid="4877" grpId="18" animBg="1" advAuto="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83" name="Picture 1"/>
          <p:cNvGrpSpPr/>
          <p:nvPr/>
        </p:nvGrpSpPr>
        <p:grpSpPr>
          <a:xfrm>
            <a:off x="344489" y="231775"/>
            <a:ext cx="8401051" cy="6402388"/>
            <a:chOff x="0" y="0"/>
            <a:chExt cx="8401050" cy="6402387"/>
          </a:xfrm>
        </p:grpSpPr>
        <p:sp>
          <p:nvSpPr>
            <p:cNvPr id="4881" name="Rectangle"/>
            <p:cNvSpPr/>
            <p:nvPr/>
          </p:nvSpPr>
          <p:spPr>
            <a:xfrm>
              <a:off x="0" y="0"/>
              <a:ext cx="8401050" cy="6402388"/>
            </a:xfrm>
            <a:prstGeom prst="rect">
              <a:avLst/>
            </a:prstGeom>
            <a:blipFill rotWithShape="1">
              <a:blip r:embed="rId3" cstate="print"/>
              <a:srcRect/>
              <a:tile tx="0" ty="0" sx="100000" sy="100000" flip="none" algn="tl"/>
            </a:blipFill>
            <a:ln w="12700" cap="flat">
              <a:noFill/>
              <a:miter lim="400000"/>
            </a:ln>
            <a:effectLst/>
          </p:spPr>
          <p:txBody>
            <a:bodyPr wrap="square" lIns="45719" tIns="45719" rIns="45719" bIns="45719" numCol="1" anchor="t">
              <a:noAutofit/>
            </a:bodyPr>
            <a:lstStyle/>
            <a:p>
              <a:endParaRPr>
                <a:latin typeface="Arial" panose="020B0604020202020204" pitchFamily="34" charset="0"/>
                <a:cs typeface="Arial" panose="020B0604020202020204" pitchFamily="34" charset="0"/>
              </a:endParaRPr>
            </a:p>
          </p:txBody>
        </p:sp>
        <p:pic>
          <p:nvPicPr>
            <p:cNvPr id="4882" name="image22.png" descr="image22.png"/>
            <p:cNvPicPr>
              <a:picLocks noChangeAspect="1"/>
            </p:cNvPicPr>
            <p:nvPr/>
          </p:nvPicPr>
          <p:blipFill>
            <a:blip r:embed="rId4" cstate="print"/>
            <a:stretch>
              <a:fillRect/>
            </a:stretch>
          </p:blipFill>
          <p:spPr>
            <a:xfrm>
              <a:off x="0" y="0"/>
              <a:ext cx="8401050" cy="6402388"/>
            </a:xfrm>
            <a:prstGeom prst="rect">
              <a:avLst/>
            </a:prstGeom>
            <a:ln w="12700" cap="flat">
              <a:noFill/>
              <a:miter lim="400000"/>
            </a:ln>
            <a:effectLst/>
          </p:spPr>
        </p:pic>
      </p:grpSp>
      <p:sp>
        <p:nvSpPr>
          <p:cNvPr id="4884" name="Rectangle 3"/>
          <p:cNvSpPr/>
          <p:nvPr/>
        </p:nvSpPr>
        <p:spPr>
          <a:xfrm>
            <a:off x="1139825" y="762001"/>
            <a:ext cx="6802438" cy="5454651"/>
          </a:xfrm>
          <a:prstGeom prst="rect">
            <a:avLst/>
          </a:prstGeom>
          <a:gradFill>
            <a:gsLst>
              <a:gs pos="0">
                <a:srgbClr val="000000"/>
              </a:gs>
              <a:gs pos="50000">
                <a:srgbClr val="00279F"/>
              </a:gs>
              <a:gs pos="100000">
                <a:srgbClr val="000000"/>
              </a:gs>
            </a:gsLst>
            <a:lin ang="5400000"/>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885" name="AutoShape 4"/>
          <p:cNvSpPr/>
          <p:nvPr/>
        </p:nvSpPr>
        <p:spPr>
          <a:xfrm>
            <a:off x="4725989" y="88900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886" name="AutoShape 5"/>
          <p:cNvSpPr/>
          <p:nvPr/>
        </p:nvSpPr>
        <p:spPr>
          <a:xfrm>
            <a:off x="1339856" y="3565530"/>
            <a:ext cx="3001964"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887" name="AutoShape 6"/>
          <p:cNvSpPr/>
          <p:nvPr/>
        </p:nvSpPr>
        <p:spPr>
          <a:xfrm>
            <a:off x="1338262" y="882656"/>
            <a:ext cx="3003551"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4888" name="Rectangle 7"/>
          <p:cNvSpPr txBox="1"/>
          <p:nvPr/>
        </p:nvSpPr>
        <p:spPr>
          <a:xfrm>
            <a:off x="2328906" y="3692526"/>
            <a:ext cx="1954126"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لوقا</a:t>
            </a:r>
          </a:p>
        </p:txBody>
      </p:sp>
      <p:sp>
        <p:nvSpPr>
          <p:cNvPr id="4889" name="Rectangle 8"/>
          <p:cNvSpPr txBox="1"/>
          <p:nvPr/>
        </p:nvSpPr>
        <p:spPr>
          <a:xfrm>
            <a:off x="1798681" y="1004888"/>
            <a:ext cx="2273215"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متى</a:t>
            </a:r>
          </a:p>
        </p:txBody>
      </p:sp>
      <p:sp>
        <p:nvSpPr>
          <p:cNvPr id="4890" name="Rectangle 9"/>
          <p:cNvSpPr txBox="1"/>
          <p:nvPr/>
        </p:nvSpPr>
        <p:spPr>
          <a:xfrm>
            <a:off x="5629323" y="1025525"/>
            <a:ext cx="1954128"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مرقس</a:t>
            </a:r>
          </a:p>
        </p:txBody>
      </p:sp>
      <p:sp>
        <p:nvSpPr>
          <p:cNvPr id="4891" name="Rectangle 10"/>
          <p:cNvSpPr txBox="1"/>
          <p:nvPr/>
        </p:nvSpPr>
        <p:spPr>
          <a:xfrm>
            <a:off x="1827235" y="1560512"/>
            <a:ext cx="2057336"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إلى اليهود</a:t>
            </a:r>
          </a:p>
        </p:txBody>
      </p:sp>
      <p:sp>
        <p:nvSpPr>
          <p:cNvPr id="4892" name="Rectangle 11"/>
          <p:cNvSpPr txBox="1"/>
          <p:nvPr/>
        </p:nvSpPr>
        <p:spPr>
          <a:xfrm>
            <a:off x="5184821" y="1570037"/>
            <a:ext cx="2439900"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إلى الرومان</a:t>
            </a:r>
          </a:p>
        </p:txBody>
      </p:sp>
      <p:sp>
        <p:nvSpPr>
          <p:cNvPr id="4893" name="Rectangle 12"/>
          <p:cNvSpPr txBox="1"/>
          <p:nvPr/>
        </p:nvSpPr>
        <p:spPr>
          <a:xfrm>
            <a:off x="1112856" y="4237037"/>
            <a:ext cx="3074931"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algn="ct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إلى اليونانيين</a:t>
            </a:r>
          </a:p>
        </p:txBody>
      </p:sp>
      <p:sp>
        <p:nvSpPr>
          <p:cNvPr id="4894" name="Rectangle 19"/>
          <p:cNvSpPr txBox="1"/>
          <p:nvPr/>
        </p:nvSpPr>
        <p:spPr>
          <a:xfrm>
            <a:off x="2470726" y="2070104"/>
            <a:ext cx="1674195"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كملك</a:t>
            </a:r>
          </a:p>
        </p:txBody>
      </p:sp>
      <p:sp>
        <p:nvSpPr>
          <p:cNvPr id="4895" name="Rectangle 22"/>
          <p:cNvSpPr txBox="1"/>
          <p:nvPr/>
        </p:nvSpPr>
        <p:spPr>
          <a:xfrm>
            <a:off x="5928794" y="2065340"/>
            <a:ext cx="1673702"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كخادم</a:t>
            </a:r>
          </a:p>
        </p:txBody>
      </p:sp>
      <p:sp>
        <p:nvSpPr>
          <p:cNvPr id="4896" name="Rectangle 27"/>
          <p:cNvSpPr txBox="1"/>
          <p:nvPr/>
        </p:nvSpPr>
        <p:spPr>
          <a:xfrm>
            <a:off x="1403370" y="4735514"/>
            <a:ext cx="2757425"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p>
            <a: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b="1">
                <a:solidFill>
                  <a:srgbClr val="0033CC"/>
                </a:solidFill>
                <a:latin typeface="+mn-lt"/>
                <a:ea typeface="+mn-ea"/>
                <a:cs typeface="+mn-cs"/>
                <a:sym typeface="Helvetica"/>
              </a:defRPr>
            </a:pPr>
            <a:r>
              <a:rPr b="0">
                <a:latin typeface="Arial" panose="020B0604020202020204" pitchFamily="34" charset="0"/>
                <a:ea typeface="MS Gothic"/>
                <a:cs typeface="Arial" panose="020B0604020202020204" pitchFamily="34" charset="0"/>
                <a:sym typeface="MS Gothic"/>
              </a:rPr>
              <a:t>الله </a:t>
            </a:r>
            <a:r>
              <a:rPr>
                <a:latin typeface="Arial" panose="020B0604020202020204" pitchFamily="34" charset="0"/>
                <a:cs typeface="Arial" panose="020B0604020202020204" pitchFamily="34" charset="0"/>
              </a:rPr>
              <a:t>/ </a:t>
            </a:r>
            <a:r>
              <a:rPr b="0">
                <a:latin typeface="Arial" panose="020B0604020202020204" pitchFamily="34" charset="0"/>
                <a:ea typeface="MS Gothic"/>
                <a:cs typeface="Arial" panose="020B0604020202020204" pitchFamily="34" charset="0"/>
                <a:sym typeface="MS Gothic"/>
              </a:rPr>
              <a:t>الإنسان</a:t>
            </a:r>
          </a:p>
        </p:txBody>
      </p:sp>
      <p:sp>
        <p:nvSpPr>
          <p:cNvPr id="4897" name="Rectangle 31"/>
          <p:cNvSpPr txBox="1"/>
          <p:nvPr/>
        </p:nvSpPr>
        <p:spPr>
          <a:xfrm>
            <a:off x="1974874" y="2764743"/>
            <a:ext cx="2173222"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ما قاله</a:t>
            </a:r>
          </a:p>
        </p:txBody>
      </p:sp>
      <p:sp>
        <p:nvSpPr>
          <p:cNvPr id="4898" name="Rectangle 33"/>
          <p:cNvSpPr txBox="1"/>
          <p:nvPr/>
        </p:nvSpPr>
        <p:spPr>
          <a:xfrm>
            <a:off x="1403369" y="5397155"/>
            <a:ext cx="2295464"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ما شعر به</a:t>
            </a:r>
          </a:p>
        </p:txBody>
      </p:sp>
      <p:sp>
        <p:nvSpPr>
          <p:cNvPr id="4899" name="Rectangle 37"/>
          <p:cNvSpPr txBox="1"/>
          <p:nvPr/>
        </p:nvSpPr>
        <p:spPr>
          <a:xfrm>
            <a:off x="5332460" y="2743788"/>
            <a:ext cx="1690605"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ما فعله</a:t>
            </a:r>
          </a:p>
        </p:txBody>
      </p:sp>
      <p:sp>
        <p:nvSpPr>
          <p:cNvPr id="4900" name="AutoShape 38"/>
          <p:cNvSpPr/>
          <p:nvPr/>
        </p:nvSpPr>
        <p:spPr>
          <a:xfrm>
            <a:off x="4724400" y="3544894"/>
            <a:ext cx="3003550" cy="2486026"/>
          </a:xfrm>
          <a:prstGeom prst="roundRect">
            <a:avLst>
              <a:gd name="adj" fmla="val 16667"/>
            </a:avLst>
          </a:prstGeom>
          <a:gradFill>
            <a:gsLst>
              <a:gs pos="0">
                <a:srgbClr val="00122D"/>
              </a:gs>
              <a:gs pos="50000">
                <a:srgbClr val="0066FF"/>
              </a:gs>
              <a:gs pos="100000">
                <a:srgbClr val="00122D"/>
              </a:gs>
            </a:gsLst>
            <a:lin ang="8100000"/>
          </a:gradFill>
          <a:ln w="76320">
            <a:solidFill>
              <a:srgbClr val="00279F"/>
            </a:solidFill>
            <a:miter/>
          </a:ln>
          <a:effectLst>
            <a:outerShdw blurRad="63500" dist="161899" dir="2700000" rotWithShape="0">
              <a:srgbClr val="000000"/>
            </a:outerShdw>
          </a:effectLst>
        </p:spPr>
        <p:txBody>
          <a:bodyPr lIns="45719" rIns="45719" anchor="ctr"/>
          <a:lstStyle/>
          <a:p>
            <a:pPr>
              <a:defRPr>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grpSp>
        <p:nvGrpSpPr>
          <p:cNvPr id="4905" name="Group 39"/>
          <p:cNvGrpSpPr/>
          <p:nvPr/>
        </p:nvGrpSpPr>
        <p:grpSpPr>
          <a:xfrm>
            <a:off x="1458955" y="946156"/>
            <a:ext cx="3768641" cy="3336887"/>
            <a:chOff x="0" y="0"/>
            <a:chExt cx="3768639" cy="3336886"/>
          </a:xfrm>
        </p:grpSpPr>
        <p:sp>
          <p:nvSpPr>
            <p:cNvPr id="4901" name="Rectangle 40"/>
            <p:cNvSpPr txBox="1"/>
            <p:nvPr/>
          </p:nvSpPr>
          <p:spPr>
            <a:xfrm>
              <a:off x="3401833" y="0"/>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a:latin typeface="Arial" panose="020B0604020202020204" pitchFamily="34" charset="0"/>
                  <a:cs typeface="Arial" panose="020B0604020202020204" pitchFamily="34" charset="0"/>
                </a:rPr>
                <a:t>2</a:t>
              </a:r>
            </a:p>
          </p:txBody>
        </p:sp>
        <p:sp>
          <p:nvSpPr>
            <p:cNvPr id="4902" name="Rectangle 41"/>
            <p:cNvSpPr txBox="1"/>
            <p:nvPr/>
          </p:nvSpPr>
          <p:spPr>
            <a:xfrm>
              <a:off x="14432" y="2693463"/>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a:latin typeface="Arial" panose="020B0604020202020204" pitchFamily="34" charset="0"/>
                  <a:cs typeface="Arial" panose="020B0604020202020204" pitchFamily="34" charset="0"/>
                </a:rPr>
                <a:t>3</a:t>
              </a:r>
            </a:p>
          </p:txBody>
        </p:sp>
        <p:sp>
          <p:nvSpPr>
            <p:cNvPr id="4903" name="Rectangle 42"/>
            <p:cNvSpPr txBox="1"/>
            <p:nvPr/>
          </p:nvSpPr>
          <p:spPr>
            <a:xfrm>
              <a:off x="3448018" y="2678056"/>
              <a:ext cx="320621"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a:latin typeface="Arial" panose="020B0604020202020204" pitchFamily="34" charset="0"/>
                  <a:cs typeface="Arial" panose="020B0604020202020204" pitchFamily="34" charset="0"/>
                </a:rPr>
                <a:t>4</a:t>
              </a:r>
            </a:p>
          </p:txBody>
        </p:sp>
        <p:sp>
          <p:nvSpPr>
            <p:cNvPr id="4904" name="Rectangle 43"/>
            <p:cNvSpPr txBox="1"/>
            <p:nvPr/>
          </p:nvSpPr>
          <p:spPr>
            <a:xfrm>
              <a:off x="0" y="16807"/>
              <a:ext cx="320620" cy="64342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4280" tIns="44280" rIns="44280" bIns="44280" numCol="1" anchor="t">
              <a:spAutoFit/>
            </a:bodyPr>
            <a:lstStyle>
              <a:lvl1pPr>
                <a:spcBef>
                  <a:spcPts val="2200"/>
                </a:spcBef>
                <a:tabLst>
                  <a:tab pos="812800" algn="l"/>
                  <a:tab pos="1638300" algn="l"/>
                  <a:tab pos="2451100" algn="l"/>
                  <a:tab pos="3276600" algn="l"/>
                  <a:tab pos="4089400" algn="l"/>
                  <a:tab pos="4914900" algn="l"/>
                  <a:tab pos="5727700" algn="l"/>
                  <a:tab pos="6553200" algn="l"/>
                  <a:tab pos="7366000" algn="l"/>
                  <a:tab pos="8191500" algn="l"/>
                  <a:tab pos="9017000" algn="l"/>
                </a:tabLst>
                <a:defRPr sz="3600" b="1">
                  <a:solidFill>
                    <a:srgbClr val="FAFD00"/>
                  </a:solidFill>
                  <a:latin typeface="+mn-lt"/>
                  <a:ea typeface="+mn-ea"/>
                  <a:cs typeface="+mn-cs"/>
                  <a:sym typeface="Helvetica"/>
                </a:defRPr>
              </a:lvl1pPr>
            </a:lstStyle>
            <a:p>
              <a:r>
                <a:rPr>
                  <a:latin typeface="Arial" panose="020B0604020202020204" pitchFamily="34" charset="0"/>
                  <a:cs typeface="Arial" panose="020B0604020202020204" pitchFamily="34" charset="0"/>
                </a:rPr>
                <a:t>1</a:t>
              </a:r>
            </a:p>
          </p:txBody>
        </p:sp>
      </p:grpSp>
      <p:sp>
        <p:nvSpPr>
          <p:cNvPr id="4906" name="Rectangle 44"/>
          <p:cNvSpPr txBox="1"/>
          <p:nvPr/>
        </p:nvSpPr>
        <p:spPr>
          <a:xfrm>
            <a:off x="5603923" y="3684589"/>
            <a:ext cx="1393740" cy="583095"/>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2000"/>
              </a:spcBef>
              <a:tabLst>
                <a:tab pos="812800" algn="l"/>
                <a:tab pos="1638300" algn="l"/>
                <a:tab pos="2451100" algn="l"/>
                <a:tab pos="3276600" algn="l"/>
                <a:tab pos="4089400" algn="l"/>
                <a:tab pos="4914900" algn="l"/>
                <a:tab pos="5727700" algn="l"/>
                <a:tab pos="6553200" algn="l"/>
                <a:tab pos="7366000" algn="l"/>
                <a:tab pos="8191500" algn="l"/>
                <a:tab pos="9017000" algn="l"/>
              </a:tabLst>
              <a:defRPr sz="3200">
                <a:solidFill>
                  <a:srgbClr val="66FF99"/>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يوحنا</a:t>
            </a:r>
          </a:p>
        </p:txBody>
      </p:sp>
      <p:sp>
        <p:nvSpPr>
          <p:cNvPr id="4907" name="Rectangle 45"/>
          <p:cNvSpPr txBox="1"/>
          <p:nvPr/>
        </p:nvSpPr>
        <p:spPr>
          <a:xfrm>
            <a:off x="5041946" y="4241800"/>
            <a:ext cx="2578012" cy="46490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9705" tIns="39705" rIns="39705" bIns="39705">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إلى الكنيسة</a:t>
            </a:r>
          </a:p>
        </p:txBody>
      </p:sp>
      <p:sp>
        <p:nvSpPr>
          <p:cNvPr id="4908" name="Rectangle 49"/>
          <p:cNvSpPr txBox="1"/>
          <p:nvPr/>
        </p:nvSpPr>
        <p:spPr>
          <a:xfrm>
            <a:off x="5949573" y="4729162"/>
            <a:ext cx="981411"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الله</a:t>
            </a:r>
          </a:p>
        </p:txBody>
      </p:sp>
      <p:sp>
        <p:nvSpPr>
          <p:cNvPr id="4909" name="Rectangle 51"/>
          <p:cNvSpPr txBox="1"/>
          <p:nvPr/>
        </p:nvSpPr>
        <p:spPr>
          <a:xfrm>
            <a:off x="5952745" y="5412566"/>
            <a:ext cx="1675151" cy="47414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280" tIns="44280" rIns="44280" bIns="44280">
            <a:spAutoFit/>
          </a:bodyPr>
          <a:lstStyle>
            <a:lvl1pPr rtl="1">
              <a:spcBef>
                <a:spcPts val="1500"/>
              </a:spcBef>
              <a:tabLst>
                <a:tab pos="812800" algn="l"/>
                <a:tab pos="1638300" algn="l"/>
                <a:tab pos="2451100" algn="l"/>
                <a:tab pos="3276600" algn="l"/>
                <a:tab pos="4089400" algn="l"/>
                <a:tab pos="4914900" algn="l"/>
                <a:tab pos="5727700" algn="l"/>
                <a:tab pos="6553200" algn="l"/>
                <a:tab pos="7366000" algn="l"/>
                <a:tab pos="8191500" algn="l"/>
                <a:tab pos="9017000" algn="l"/>
              </a:tabLst>
              <a:defRPr sz="2500">
                <a:solidFill>
                  <a:srgbClr val="0033CC"/>
                </a:solidFill>
                <a:latin typeface="MS Gothic"/>
                <a:ea typeface="MS Gothic"/>
                <a:cs typeface="MS Gothic"/>
                <a:sym typeface="MS Gothic"/>
              </a:defRPr>
            </a:lvl1pPr>
          </a:lstStyle>
          <a:p>
            <a:pPr>
              <a:defRPr b="1">
                <a:latin typeface="+mn-lt"/>
                <a:ea typeface="+mn-ea"/>
                <a:cs typeface="+mn-cs"/>
                <a:sym typeface="Helvetica"/>
              </a:defRPr>
            </a:pPr>
            <a:r>
              <a:rPr b="0">
                <a:latin typeface="Arial" panose="020B0604020202020204" pitchFamily="34" charset="0"/>
                <a:cs typeface="Arial" panose="020B0604020202020204" pitchFamily="34" charset="0"/>
                <a:sym typeface="MS Gothic"/>
              </a:rPr>
              <a:t>ما قصده</a:t>
            </a:r>
          </a:p>
        </p:txBody>
      </p:sp>
      <p:sp>
        <p:nvSpPr>
          <p:cNvPr id="4910" name="Text Box 53"/>
          <p:cNvSpPr txBox="1"/>
          <p:nvPr/>
        </p:nvSpPr>
        <p:spPr>
          <a:xfrm>
            <a:off x="8787790" y="4075"/>
            <a:ext cx="148866" cy="3617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1100"/>
              </a:spcBef>
              <a:tabLst>
                <a:tab pos="812800" algn="l"/>
                <a:tab pos="1638300" algn="l"/>
                <a:tab pos="2451100" algn="l"/>
                <a:tab pos="3276600" algn="l"/>
                <a:tab pos="4102100" algn="l"/>
                <a:tab pos="4914900" algn="l"/>
                <a:tab pos="5740400" algn="l"/>
                <a:tab pos="6553200" algn="l"/>
                <a:tab pos="7378700" algn="l"/>
                <a:tab pos="8204200" algn="l"/>
                <a:tab pos="9017000" algn="l"/>
              </a:tabLst>
              <a:defRPr sz="1800">
                <a:solidFill>
                  <a:srgbClr val="FFA27C"/>
                </a:solidFill>
                <a:latin typeface="Comic Sans MS"/>
                <a:ea typeface="Comic Sans MS"/>
                <a:cs typeface="Comic Sans MS"/>
                <a:sym typeface="Comic Sans MS"/>
              </a:defRPr>
            </a:lvl1pPr>
          </a:lstStyle>
          <a:p>
            <a:r>
              <a:rPr>
                <a:latin typeface="Arial" panose="020B0604020202020204" pitchFamily="34" charset="0"/>
                <a:cs typeface="Arial" panose="020B0604020202020204" pitchFamily="34" charset="0"/>
              </a:rPr>
              <a:t> </a:t>
            </a:r>
          </a:p>
        </p:txBody>
      </p:sp>
      <p:sp>
        <p:nvSpPr>
          <p:cNvPr id="4911" name="Text Box 54"/>
          <p:cNvSpPr txBox="1"/>
          <p:nvPr/>
        </p:nvSpPr>
        <p:spPr>
          <a:xfrm>
            <a:off x="1110275" y="4292601"/>
            <a:ext cx="3048340" cy="82340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FEA18"/>
                </a:solidFill>
                <a:latin typeface="Comic Sans MS"/>
                <a:ea typeface="Comic Sans MS"/>
                <a:cs typeface="Comic Sans MS"/>
                <a:sym typeface="Comic Sans MS"/>
              </a:defRPr>
            </a:pPr>
            <a:r>
              <a:rPr>
                <a:latin typeface="Arial" panose="020B0604020202020204" pitchFamily="34" charset="0"/>
                <a:cs typeface="Arial" panose="020B0604020202020204" pitchFamily="34" charset="0"/>
              </a:rPr>
              <a:t>57-59 </a:t>
            </a:r>
            <a:r>
              <a:rPr b="0">
                <a:latin typeface="Arial" panose="020B0604020202020204" pitchFamily="34" charset="0"/>
                <a:ea typeface="MS Gothic"/>
                <a:cs typeface="Arial" panose="020B0604020202020204" pitchFamily="34" charset="0"/>
                <a:sym typeface="MS Gothic"/>
              </a:rPr>
              <a:t>م</a:t>
            </a:r>
          </a:p>
        </p:txBody>
      </p:sp>
      <p:sp>
        <p:nvSpPr>
          <p:cNvPr id="4912" name="Text Box 55"/>
          <p:cNvSpPr txBox="1"/>
          <p:nvPr/>
        </p:nvSpPr>
        <p:spPr>
          <a:xfrm>
            <a:off x="4753613" y="4264026"/>
            <a:ext cx="2887976" cy="132611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p>
            <a:pPr algn="ctr" rtl="1">
              <a:spcBef>
                <a:spcPts val="2000"/>
              </a:spcBef>
              <a:tabLst>
                <a:tab pos="812800" algn="l"/>
                <a:tab pos="1638300" algn="l"/>
                <a:tab pos="2451100" algn="l"/>
                <a:tab pos="3276600" algn="l"/>
                <a:tab pos="4102100" algn="l"/>
                <a:tab pos="4914900" algn="l"/>
                <a:tab pos="5740400" algn="l"/>
                <a:tab pos="6553200" algn="l"/>
                <a:tab pos="7378700" algn="l"/>
                <a:tab pos="8204200" algn="l"/>
                <a:tab pos="9017000" algn="l"/>
              </a:tabLst>
              <a:defRPr sz="3200" b="1">
                <a:solidFill>
                  <a:srgbClr val="FFEA18"/>
                </a:solidFill>
                <a:latin typeface="Comic Sans MS"/>
                <a:ea typeface="Comic Sans MS"/>
                <a:cs typeface="Comic Sans MS"/>
                <a:sym typeface="Comic Sans MS"/>
              </a:defRPr>
            </a:pPr>
            <a:r>
              <a:rPr>
                <a:latin typeface="Arial" panose="020B0604020202020204" pitchFamily="34" charset="0"/>
                <a:cs typeface="Arial" panose="020B0604020202020204" pitchFamily="34" charset="0"/>
              </a:rPr>
              <a:t>69 </a:t>
            </a:r>
            <a:r>
              <a:rPr b="0">
                <a:latin typeface="Arial" panose="020B0604020202020204" pitchFamily="34" charset="0"/>
                <a:ea typeface="MS Gothic"/>
                <a:cs typeface="Arial" panose="020B0604020202020204" pitchFamily="34" charset="0"/>
                <a:sym typeface="MS Gothic"/>
              </a:rPr>
              <a:t>م</a:t>
            </a:r>
            <a:endParaRPr>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2000"/>
              </a:spcBef>
              <a:tabLst>
                <a:tab pos="812800" algn="l"/>
                <a:tab pos="1638300" algn="l"/>
                <a:tab pos="2451100" algn="l"/>
                <a:tab pos="3276600" algn="l"/>
                <a:tab pos="4102100" algn="l"/>
                <a:tab pos="4914900" algn="l"/>
                <a:tab pos="5740400" algn="l"/>
                <a:tab pos="6553200" algn="l"/>
                <a:tab pos="7378700" algn="l"/>
                <a:tab pos="8204200" algn="l"/>
                <a:tab pos="9017000" algn="l"/>
              </a:tabLst>
              <a:defRPr sz="3200" b="1">
                <a:solidFill>
                  <a:srgbClr val="FFFFFF"/>
                </a:solidFill>
                <a:latin typeface="Comic Sans MS"/>
                <a:ea typeface="Comic Sans MS"/>
                <a:cs typeface="Comic Sans MS"/>
                <a:sym typeface="Comic Sans MS"/>
              </a:defRPr>
            </a:pPr>
            <a:r>
              <a:rPr b="0">
                <a:latin typeface="Arial" panose="020B0604020202020204" pitchFamily="34" charset="0"/>
                <a:ea typeface="MS Gothic"/>
                <a:cs typeface="Arial" panose="020B0604020202020204" pitchFamily="34" charset="0"/>
                <a:sym typeface="MS Gothic"/>
              </a:rPr>
              <a:t>بعد الإزائية</a:t>
            </a:r>
          </a:p>
        </p:txBody>
      </p:sp>
      <p:sp>
        <p:nvSpPr>
          <p:cNvPr id="4913" name="Text Box 56"/>
          <p:cNvSpPr txBox="1"/>
          <p:nvPr/>
        </p:nvSpPr>
        <p:spPr>
          <a:xfrm>
            <a:off x="4825051" y="1665291"/>
            <a:ext cx="2527619" cy="82340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p>
            <a:pPr algn="ctr" rtl="1">
              <a:spcBef>
                <a:spcPts val="3000"/>
              </a:spcBef>
              <a:tabLst>
                <a:tab pos="812800" algn="l"/>
                <a:tab pos="1638300" algn="l"/>
                <a:tab pos="2451100" algn="l"/>
                <a:tab pos="3276600" algn="l"/>
                <a:tab pos="4102100" algn="l"/>
                <a:tab pos="4914900" algn="l"/>
                <a:tab pos="5740400" algn="l"/>
                <a:tab pos="6553200" algn="l"/>
                <a:tab pos="7378700" algn="l"/>
                <a:tab pos="8204200" algn="l"/>
                <a:tab pos="9017000" algn="l"/>
              </a:tabLst>
              <a:defRPr sz="4800" b="1">
                <a:solidFill>
                  <a:srgbClr val="FFEA18"/>
                </a:solidFill>
                <a:latin typeface="Comic Sans MS"/>
                <a:ea typeface="Comic Sans MS"/>
                <a:cs typeface="Comic Sans MS"/>
                <a:sym typeface="Comic Sans MS"/>
              </a:defRPr>
            </a:pPr>
            <a:r>
              <a:rPr>
                <a:latin typeface="Arial" panose="020B0604020202020204" pitchFamily="34" charset="0"/>
                <a:cs typeface="Arial" panose="020B0604020202020204" pitchFamily="34" charset="0"/>
              </a:rPr>
              <a:t>64-68 </a:t>
            </a:r>
            <a:r>
              <a:rPr b="0">
                <a:latin typeface="Arial" panose="020B0604020202020204" pitchFamily="34" charset="0"/>
                <a:ea typeface="MS Gothic"/>
                <a:cs typeface="Arial" panose="020B0604020202020204" pitchFamily="34" charset="0"/>
                <a:sym typeface="MS Gothic"/>
              </a:rPr>
              <a:t>م</a:t>
            </a:r>
          </a:p>
        </p:txBody>
      </p:sp>
      <p:sp>
        <p:nvSpPr>
          <p:cNvPr id="4914" name="Text Box 57"/>
          <p:cNvSpPr txBox="1"/>
          <p:nvPr/>
        </p:nvSpPr>
        <p:spPr>
          <a:xfrm>
            <a:off x="1324589" y="1706563"/>
            <a:ext cx="2822913" cy="64422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1963" tIns="41963" rIns="41963" bIns="41963">
            <a:spAutoFit/>
          </a:bodyPr>
          <a:lstStyle>
            <a:lvl1pPr algn="ctr" rtl="1">
              <a:spcBef>
                <a:spcPts val="2600"/>
              </a:spcBef>
              <a:tabLst>
                <a:tab pos="812800" algn="l"/>
                <a:tab pos="1638300" algn="l"/>
                <a:tab pos="2451100" algn="l"/>
                <a:tab pos="3276600" algn="l"/>
                <a:tab pos="4102100" algn="l"/>
                <a:tab pos="4914900" algn="l"/>
                <a:tab pos="5740400" algn="l"/>
                <a:tab pos="6553200" algn="l"/>
                <a:tab pos="7378700" algn="l"/>
                <a:tab pos="8204200" algn="l"/>
                <a:tab pos="9017000" algn="l"/>
              </a:tabLst>
              <a:defRPr sz="3600">
                <a:solidFill>
                  <a:srgbClr val="FFEA18"/>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0">
                <a:latin typeface="Arial" panose="020B0604020202020204" pitchFamily="34" charset="0"/>
                <a:cs typeface="Arial" panose="020B0604020202020204" pitchFamily="34" charset="0"/>
                <a:sym typeface="MS Gothic"/>
              </a:rPr>
              <a:t>الأربعينات</a:t>
            </a:r>
          </a:p>
        </p:txBody>
      </p:sp>
      <p:sp>
        <p:nvSpPr>
          <p:cNvPr id="4915" name="Text Box 61"/>
          <p:cNvSpPr txBox="1"/>
          <p:nvPr/>
        </p:nvSpPr>
        <p:spPr>
          <a:xfrm>
            <a:off x="8404100" y="6540007"/>
            <a:ext cx="212986" cy="2232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900" b="1">
                <a:solidFill>
                  <a:srgbClr val="FFFFFF"/>
                </a:solidFill>
                <a:latin typeface="Comic Sans MS"/>
                <a:ea typeface="Comic Sans MS"/>
                <a:cs typeface="Comic Sans MS"/>
                <a:sym typeface="Comic Sans MS"/>
              </a:defRPr>
            </a:lvl1pPr>
          </a:lstStyle>
          <a:p>
            <a:r>
              <a:rPr>
                <a:latin typeface="Arial" panose="020B0604020202020204" pitchFamily="34" charset="0"/>
                <a:cs typeface="Arial" panose="020B0604020202020204" pitchFamily="34" charset="0"/>
              </a:rPr>
              <a:t>27</a:t>
            </a:r>
          </a:p>
        </p:txBody>
      </p:sp>
      <p:sp>
        <p:nvSpPr>
          <p:cNvPr id="4916" name="Text Box 62"/>
          <p:cNvSpPr txBox="1"/>
          <p:nvPr/>
        </p:nvSpPr>
        <p:spPr>
          <a:xfrm>
            <a:off x="8742372" y="6482487"/>
            <a:ext cx="184132" cy="30018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3" tIns="41963" rIns="41963" bIns="41963" anchor="ctr">
            <a:spAutoFit/>
          </a:bodyPr>
          <a:lstStyle>
            <a:lvl1pPr algn="ctr">
              <a:spcBef>
                <a:spcPts val="900"/>
              </a:spcBef>
              <a:tabLst>
                <a:tab pos="812800" algn="l"/>
                <a:tab pos="1638300" algn="l"/>
                <a:tab pos="2451100" algn="l"/>
                <a:tab pos="3276600" algn="l"/>
                <a:tab pos="4102100" algn="l"/>
                <a:tab pos="4914900" algn="l"/>
                <a:tab pos="5740400" algn="l"/>
                <a:tab pos="6553200" algn="l"/>
                <a:tab pos="7378700" algn="l"/>
                <a:tab pos="8204200" algn="l"/>
                <a:tab pos="9017000" algn="l"/>
              </a:tabLst>
              <a:defRPr sz="1400" b="1">
                <a:solidFill>
                  <a:srgbClr val="FFFFFF"/>
                </a:solidFill>
                <a:latin typeface="Comic Sans MS"/>
                <a:ea typeface="Comic Sans MS"/>
                <a:cs typeface="Comic Sans MS"/>
                <a:sym typeface="Comic Sans MS"/>
              </a:defRPr>
            </a:lvl1pPr>
          </a:lstStyle>
          <a:p>
            <a:r>
              <a:rPr>
                <a:latin typeface="Arial" panose="020B0604020202020204" pitchFamily="34" charset="0"/>
                <a:cs typeface="Arial" panose="020B0604020202020204" pitchFamily="34" charset="0"/>
              </a:rPr>
              <a:t>4</a:t>
            </a:r>
          </a:p>
        </p:txBody>
      </p:sp>
      <p:sp>
        <p:nvSpPr>
          <p:cNvPr id="4917" name="Title 63"/>
          <p:cNvSpPr txBox="1">
            <a:spLocks noGrp="1"/>
          </p:cNvSpPr>
          <p:nvPr>
            <p:ph type="title" idx="4294967295"/>
          </p:nvPr>
        </p:nvSpPr>
        <p:spPr>
          <a:xfrm>
            <a:off x="457200" y="228600"/>
            <a:ext cx="8229600" cy="609600"/>
          </a:xfrm>
          <a:prstGeom prst="rect">
            <a:avLst/>
          </a:prstGeom>
          <a:noFill/>
        </p:spPr>
        <p:txBody>
          <a:bodyPr lIns="45687" tIns="45687" rIns="45687" bIns="45687" anchor="t"/>
          <a:lstStyle>
            <a:lvl1pPr defTabSz="409288">
              <a:lnSpc>
                <a:spcPct val="93000"/>
              </a:lnSpc>
              <a:defRPr sz="2900" b="0">
                <a:solidFill>
                  <a:srgbClr val="FFEA18"/>
                </a:solidFill>
                <a:latin typeface="MS Gothic"/>
                <a:ea typeface="MS Gothic"/>
                <a:cs typeface="MS Gothic"/>
                <a:sym typeface="MS Gothic"/>
              </a:defRPr>
            </a:lvl1pPr>
          </a:lstStyle>
          <a:p>
            <a:pPr>
              <a:defRPr b="1">
                <a:latin typeface="Comic Sans MS"/>
                <a:ea typeface="Comic Sans MS"/>
                <a:cs typeface="Comic Sans MS"/>
                <a:sym typeface="Comic Sans MS"/>
              </a:defRPr>
            </a:pPr>
            <a:r>
              <a:rPr b="0">
                <a:latin typeface="Arial" panose="020B0604020202020204" pitchFamily="34" charset="0"/>
                <a:cs typeface="Arial" panose="020B0604020202020204" pitchFamily="34" charset="0"/>
                <a:sym typeface="MS Gothic"/>
              </a:rPr>
              <a:t>متى أعتقد أنها كتبت</a:t>
            </a:r>
          </a:p>
        </p:txBody>
      </p:sp>
      <p:sp>
        <p:nvSpPr>
          <p:cNvPr id="4918" name="TextBox 64"/>
          <p:cNvSpPr txBox="1"/>
          <p:nvPr/>
        </p:nvSpPr>
        <p:spPr>
          <a:xfrm>
            <a:off x="8656291" y="4"/>
            <a:ext cx="435309"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FF"/>
                </a:solidFill>
                <a:effectLst>
                  <a:outerShdw blurRad="38100" dist="38100" dir="2700000" rotWithShape="0">
                    <a:srgbClr val="DDDDDD"/>
                  </a:outerShdw>
                </a:effectLst>
              </a:defRPr>
            </a:lvl1pPr>
          </a:lstStyle>
          <a:p>
            <a:r>
              <a:rPr>
                <a:latin typeface="Arial" panose="020B0604020202020204" pitchFamily="34" charset="0"/>
                <a:cs typeface="Arial" panose="020B0604020202020204" pitchFamily="34" charset="0"/>
              </a:rPr>
              <a:t>52</a:t>
            </a: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1" nodeType="afterEffect">
                                  <p:stCondLst>
                                    <p:cond delay="0"/>
                                  </p:stCondLst>
                                  <p:iterate>
                                    <p:tmAbs val="0"/>
                                  </p:iterate>
                                  <p:childTnLst>
                                    <p:set>
                                      <p:cBhvr>
                                        <p:cTn id="6" fill="hold"/>
                                        <p:tgtEl>
                                          <p:spTgt spid="4917"/>
                                        </p:tgtEl>
                                        <p:attrNameLst>
                                          <p:attrName>style.visibility</p:attrName>
                                        </p:attrNameLst>
                                      </p:cBhvr>
                                      <p:to>
                                        <p:strVal val="visible"/>
                                      </p:to>
                                    </p:set>
                                    <p:anim calcmode="lin" valueType="num">
                                      <p:cBhvr>
                                        <p:cTn id="7" dur="500" fill="hold"/>
                                        <p:tgtEl>
                                          <p:spTgt spid="4917"/>
                                        </p:tgtEl>
                                        <p:attrNameLst>
                                          <p:attrName>ppt_w</p:attrName>
                                        </p:attrNameLst>
                                      </p:cBhvr>
                                      <p:tavLst>
                                        <p:tav tm="0">
                                          <p:val>
                                            <p:fltVal val="0"/>
                                          </p:val>
                                        </p:tav>
                                        <p:tav tm="100000">
                                          <p:val>
                                            <p:strVal val="#ppt_w"/>
                                          </p:val>
                                        </p:tav>
                                      </p:tavLst>
                                    </p:anim>
                                    <p:anim calcmode="lin" valueType="num">
                                      <p:cBhvr>
                                        <p:cTn id="8" dur="500" fill="hold"/>
                                        <p:tgtEl>
                                          <p:spTgt spid="4917"/>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fill="hold" grpId="2" nodeType="clickEffect">
                                  <p:stCondLst>
                                    <p:cond delay="0"/>
                                  </p:stCondLst>
                                  <p:iterate>
                                    <p:tmAbs val="0"/>
                                  </p:iterate>
                                  <p:childTnLst>
                                    <p:set>
                                      <p:cBhvr>
                                        <p:cTn id="12" fill="hold"/>
                                        <p:tgtEl>
                                          <p:spTgt spid="4914"/>
                                        </p:tgtEl>
                                        <p:attrNameLst>
                                          <p:attrName>style.visibility</p:attrName>
                                        </p:attrNameLst>
                                      </p:cBhvr>
                                      <p:to>
                                        <p:strVal val="visible"/>
                                      </p:to>
                                    </p:set>
                                    <p:animEffect transition="in" filter="fade">
                                      <p:cBhvr>
                                        <p:cTn id="13" dur="1000"/>
                                        <p:tgtEl>
                                          <p:spTgt spid="491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fill="hold" grpId="3" nodeType="clickEffect">
                                  <p:stCondLst>
                                    <p:cond delay="0"/>
                                  </p:stCondLst>
                                  <p:iterate>
                                    <p:tmAbs val="0"/>
                                  </p:iterate>
                                  <p:childTnLst>
                                    <p:set>
                                      <p:cBhvr>
                                        <p:cTn id="17" fill="hold"/>
                                        <p:tgtEl>
                                          <p:spTgt spid="4911"/>
                                        </p:tgtEl>
                                        <p:attrNameLst>
                                          <p:attrName>style.visibility</p:attrName>
                                        </p:attrNameLst>
                                      </p:cBhvr>
                                      <p:to>
                                        <p:strVal val="visible"/>
                                      </p:to>
                                    </p:set>
                                    <p:animEffect transition="in" filter="fade">
                                      <p:cBhvr>
                                        <p:cTn id="18" dur="1000"/>
                                        <p:tgtEl>
                                          <p:spTgt spid="491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fill="hold" grpId="4" nodeType="clickEffect">
                                  <p:stCondLst>
                                    <p:cond delay="0"/>
                                  </p:stCondLst>
                                  <p:iterate>
                                    <p:tmAbs val="0"/>
                                  </p:iterate>
                                  <p:childTnLst>
                                    <p:set>
                                      <p:cBhvr>
                                        <p:cTn id="22" fill="hold"/>
                                        <p:tgtEl>
                                          <p:spTgt spid="4913"/>
                                        </p:tgtEl>
                                        <p:attrNameLst>
                                          <p:attrName>style.visibility</p:attrName>
                                        </p:attrNameLst>
                                      </p:cBhvr>
                                      <p:to>
                                        <p:strVal val="visible"/>
                                      </p:to>
                                    </p:set>
                                    <p:animEffect transition="in" filter="fade">
                                      <p:cBhvr>
                                        <p:cTn id="23" dur="1000"/>
                                        <p:tgtEl>
                                          <p:spTgt spid="4913"/>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fill="hold" grpId="5" nodeType="clickEffect">
                                  <p:stCondLst>
                                    <p:cond delay="0"/>
                                  </p:stCondLst>
                                  <p:iterate>
                                    <p:tmAbs val="0"/>
                                  </p:iterate>
                                  <p:childTnLst>
                                    <p:set>
                                      <p:cBhvr>
                                        <p:cTn id="27" fill="hold"/>
                                        <p:tgtEl>
                                          <p:spTgt spid="4912"/>
                                        </p:tgtEl>
                                        <p:attrNameLst>
                                          <p:attrName>style.visibility</p:attrName>
                                        </p:attrNameLst>
                                      </p:cBhvr>
                                      <p:to>
                                        <p:strVal val="visible"/>
                                      </p:to>
                                    </p:set>
                                    <p:animEffect transition="in" filter="fade">
                                      <p:cBhvr>
                                        <p:cTn id="28" dur="1000"/>
                                        <p:tgtEl>
                                          <p:spTgt spid="49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1" grpId="3" animBg="1" advAuto="0"/>
      <p:bldP spid="4912" grpId="5" animBg="1" advAuto="0"/>
      <p:bldP spid="4913" grpId="4" animBg="1" advAuto="0"/>
      <p:bldP spid="4914" grpId="2" animBg="1" advAuto="0"/>
      <p:bldP spid="4917" grpId="1" animBg="1" advAuto="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2" name="Rectangle 3"/>
          <p:cNvSpPr/>
          <p:nvPr/>
        </p:nvSpPr>
        <p:spPr>
          <a:xfrm>
            <a:off x="0" y="0"/>
            <a:ext cx="9144000" cy="6858000"/>
          </a:xfrm>
          <a:prstGeom prst="rect">
            <a:avLst/>
          </a:prstGeom>
          <a:gradFill>
            <a:gsLst>
              <a:gs pos="0">
                <a:srgbClr val="000090"/>
              </a:gs>
              <a:gs pos="100000">
                <a:srgbClr val="000000"/>
              </a:gs>
            </a:gsLst>
            <a:path path="circle">
              <a:fillToRect l="37721" t="-19636" r="62278" b="119636"/>
            </a:path>
          </a:gradFill>
          <a:ln w="12700">
            <a:miter lim="400000"/>
          </a:ln>
        </p:spPr>
        <p:txBody>
          <a:bodyPr lIns="45719" rIns="45719" anchor="ctr"/>
          <a:lstStyle/>
          <a:p>
            <a:pPr>
              <a:defRPr>
                <a:solidFill>
                  <a:srgbClr val="000000"/>
                </a:solidFill>
              </a:defRPr>
            </a:pPr>
            <a:endParaRPr>
              <a:latin typeface="Arial" panose="020B0604020202020204" pitchFamily="34" charset="0"/>
              <a:cs typeface="Arial" panose="020B0604020202020204" pitchFamily="34" charset="0"/>
            </a:endParaRPr>
          </a:p>
        </p:txBody>
      </p:sp>
      <p:sp>
        <p:nvSpPr>
          <p:cNvPr id="4923" name="Text Box 6"/>
          <p:cNvSpPr txBox="1"/>
          <p:nvPr/>
        </p:nvSpPr>
        <p:spPr>
          <a:xfrm>
            <a:off x="91609" y="1144000"/>
            <a:ext cx="6248400" cy="615553"/>
          </a:xfrm>
          <a:prstGeom prst="rect">
            <a:avLst/>
          </a:prstGeom>
          <a:gradFill>
            <a:gsLst>
              <a:gs pos="64000">
                <a:srgbClr val="BFBFBF"/>
              </a:gs>
              <a:gs pos="100000">
                <a:srgbClr val="FFFFFF"/>
              </a:gs>
            </a:gsLst>
            <a:path path="circle">
              <a:fillToRect l="62278" t="119636" r="37721" b="-19636"/>
            </a:path>
          </a:gradFill>
          <a:ln w="12700">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a:spcBef>
                <a:spcPts val="1200"/>
              </a:spcBef>
              <a:defRPr sz="2000" b="1">
                <a:solidFill>
                  <a:srgbClr val="000000"/>
                </a:solidFill>
              </a:defRPr>
            </a:pPr>
            <a:r>
              <a:rPr dirty="0" err="1">
                <a:latin typeface="Arial" panose="020B0604020202020204" pitchFamily="34" charset="0"/>
                <a:ea typeface="Times New Roman"/>
                <a:cs typeface="Arial" panose="020B0604020202020204" pitchFamily="34" charset="0"/>
                <a:sym typeface="Times New Roman"/>
              </a:rPr>
              <a:t>إلى</a:t>
            </a:r>
            <a:r>
              <a:rPr dirty="0">
                <a:latin typeface="Arial" panose="020B0604020202020204" pitchFamily="34" charset="0"/>
                <a:ea typeface="Times New Roman"/>
                <a:cs typeface="Arial" panose="020B0604020202020204" pitchFamily="34" charset="0"/>
                <a:sym typeface="Times New Roman"/>
              </a:rPr>
              <a:t> </a:t>
            </a:r>
            <a:r>
              <a:rPr dirty="0" err="1">
                <a:latin typeface="Arial" panose="020B0604020202020204" pitchFamily="34" charset="0"/>
                <a:ea typeface="Times New Roman"/>
                <a:cs typeface="Arial" panose="020B0604020202020204" pitchFamily="34" charset="0"/>
                <a:sym typeface="Times New Roman"/>
              </a:rPr>
              <a:t>أقصى</a:t>
            </a:r>
            <a:r>
              <a:rPr dirty="0">
                <a:latin typeface="Arial" panose="020B0604020202020204" pitchFamily="34" charset="0"/>
                <a:ea typeface="Times New Roman"/>
                <a:cs typeface="Arial" panose="020B0604020202020204" pitchFamily="34" charset="0"/>
                <a:sym typeface="Times New Roman"/>
              </a:rPr>
              <a:t> </a:t>
            </a:r>
            <a:r>
              <a:rPr dirty="0" err="1">
                <a:latin typeface="Arial" panose="020B0604020202020204" pitchFamily="34" charset="0"/>
                <a:ea typeface="Times New Roman"/>
                <a:cs typeface="Arial" panose="020B0604020202020204" pitchFamily="34" charset="0"/>
                <a:sym typeface="Times New Roman"/>
              </a:rPr>
              <a:t>الأرض</a:t>
            </a:r>
            <a:r>
              <a:rPr dirty="0">
                <a:latin typeface="Arial" panose="020B0604020202020204" pitchFamily="34" charset="0"/>
                <a:ea typeface="Times New Roman"/>
                <a:cs typeface="Arial" panose="020B0604020202020204" pitchFamily="34" charset="0"/>
                <a:sym typeface="Times New Roman"/>
              </a:rPr>
              <a:t> </a:t>
            </a:r>
            <a:r>
              <a:rPr dirty="0">
                <a:latin typeface="Arial" panose="020B0604020202020204" pitchFamily="34" charset="0"/>
                <a:cs typeface="Arial" panose="020B0604020202020204" pitchFamily="34" charset="0"/>
              </a:rPr>
              <a:t>(</a:t>
            </a:r>
            <a:r>
              <a:rPr lang="ar-JO" dirty="0">
                <a:latin typeface="Arial" panose="020B0604020202020204" pitchFamily="34" charset="0"/>
                <a:ea typeface="Times New Roman"/>
                <a:cs typeface="Arial" panose="020B0604020202020204" pitchFamily="34" charset="0"/>
                <a:sym typeface="Times New Roman"/>
              </a:rPr>
              <a:t>أع 1: 8</a:t>
            </a:r>
            <a:r>
              <a:rPr dirty="0">
                <a:latin typeface="Arial" panose="020B0604020202020204" pitchFamily="34" charset="0"/>
                <a:cs typeface="Arial" panose="020B0604020202020204" pitchFamily="34" charset="0"/>
              </a:rPr>
              <a:t>)</a:t>
            </a:r>
          </a:p>
          <a:p>
            <a:pPr algn="ctr">
              <a:defRPr sz="1600" b="1">
                <a:solidFill>
                  <a:srgbClr val="000000"/>
                </a:solidFill>
              </a:defRPr>
            </a:pPr>
            <a:r>
              <a:rPr lang="ar-JO" sz="2000" dirty="0">
                <a:latin typeface="Arial" panose="020B0604020202020204" pitchFamily="34" charset="0"/>
                <a:cs typeface="Arial" panose="020B0604020202020204" pitchFamily="34" charset="0"/>
              </a:rPr>
              <a:t>9</a:t>
            </a:r>
            <a:r>
              <a:rPr sz="2000" dirty="0">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13</a:t>
            </a:r>
            <a:r>
              <a:rPr sz="2000" dirty="0">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14</a:t>
            </a:r>
            <a:r>
              <a:rPr sz="2000" dirty="0">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15</a:t>
            </a:r>
            <a:r>
              <a:rPr sz="2000" dirty="0">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16</a:t>
            </a:r>
            <a:r>
              <a:rPr sz="2000" dirty="0">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18</a:t>
            </a:r>
            <a:r>
              <a:rPr sz="2000" dirty="0">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21</a:t>
            </a:r>
            <a:r>
              <a:rPr sz="2000" dirty="0">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27</a:t>
            </a:r>
            <a:r>
              <a:rPr sz="2000" dirty="0">
                <a:latin typeface="Arial" panose="020B0604020202020204" pitchFamily="34" charset="0"/>
                <a:cs typeface="Arial" panose="020B0604020202020204" pitchFamily="34" charset="0"/>
              </a:rPr>
              <a:t>     </a:t>
            </a:r>
            <a:r>
              <a:rPr lang="ar-JO" sz="2000" dirty="0">
                <a:latin typeface="Arial" panose="020B0604020202020204" pitchFamily="34" charset="0"/>
                <a:cs typeface="Arial" panose="020B0604020202020204" pitchFamily="34" charset="0"/>
              </a:rPr>
              <a:t>أع28</a:t>
            </a:r>
            <a:endParaRPr sz="2000" dirty="0">
              <a:latin typeface="Arial" panose="020B0604020202020204" pitchFamily="34" charset="0"/>
              <a:cs typeface="Arial" panose="020B0604020202020204" pitchFamily="34" charset="0"/>
            </a:endParaRPr>
          </a:p>
        </p:txBody>
      </p:sp>
      <p:sp>
        <p:nvSpPr>
          <p:cNvPr id="4924" name="Text Box 16"/>
          <p:cNvSpPr txBox="1"/>
          <p:nvPr/>
        </p:nvSpPr>
        <p:spPr>
          <a:xfrm>
            <a:off x="1828800" y="2338388"/>
            <a:ext cx="838200" cy="54630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dirty="0" err="1">
                <a:latin typeface="Arial" panose="020B0604020202020204" pitchFamily="34" charset="0"/>
                <a:ea typeface="Times New Roman"/>
                <a:cs typeface="Arial" panose="020B0604020202020204" pitchFamily="34" charset="0"/>
                <a:sym typeface="Times New Roman"/>
              </a:rPr>
              <a:t>خريف</a:t>
            </a:r>
            <a:r>
              <a:rPr dirty="0">
                <a:latin typeface="Arial" panose="020B0604020202020204" pitchFamily="34" charset="0"/>
                <a:ea typeface="Times New Roman"/>
                <a:cs typeface="Arial" panose="020B0604020202020204" pitchFamily="34" charset="0"/>
                <a:sym typeface="Times New Roman"/>
              </a:rPr>
              <a:t> </a:t>
            </a:r>
            <a:r>
              <a:rPr lang="ar-JO" dirty="0">
                <a:latin typeface="Arial" panose="020B0604020202020204" pitchFamily="34" charset="0"/>
                <a:cs typeface="Arial" panose="020B0604020202020204" pitchFamily="34" charset="0"/>
              </a:rPr>
              <a:t>49</a:t>
            </a:r>
            <a:endParaRPr dirty="0">
              <a:latin typeface="Arial" panose="020B0604020202020204" pitchFamily="34" charset="0"/>
              <a:cs typeface="Arial" panose="020B0604020202020204" pitchFamily="34" charset="0"/>
            </a:endParaRPr>
          </a:p>
          <a:p>
            <a:pPr algn="ctr" rtl="1">
              <a:spcBef>
                <a:spcPts val="900"/>
              </a:spcBef>
              <a:defRPr sz="1600" b="1">
                <a:solidFill>
                  <a:srgbClr val="FFFFFF"/>
                </a:solidFill>
                <a:latin typeface="Arial Narrow"/>
                <a:ea typeface="Arial Narrow"/>
                <a:cs typeface="Arial Narrow"/>
                <a:sym typeface="Arial Narrow"/>
              </a:defRPr>
            </a:pPr>
            <a:r>
              <a:rPr dirty="0" err="1">
                <a:latin typeface="Arial" panose="020B0604020202020204" pitchFamily="34" charset="0"/>
                <a:ea typeface="Times New Roman"/>
                <a:cs typeface="Arial" panose="020B0604020202020204" pitchFamily="34" charset="0"/>
                <a:sym typeface="Times New Roman"/>
              </a:rPr>
              <a:t>المجمع</a:t>
            </a:r>
            <a:endParaRPr dirty="0">
              <a:latin typeface="Arial" panose="020B0604020202020204" pitchFamily="34" charset="0"/>
              <a:ea typeface="Times New Roman"/>
              <a:cs typeface="Arial" panose="020B0604020202020204" pitchFamily="34" charset="0"/>
              <a:sym typeface="Times New Roman"/>
            </a:endParaRPr>
          </a:p>
        </p:txBody>
      </p:sp>
      <p:sp>
        <p:nvSpPr>
          <p:cNvPr id="4925" name="Text Box 17"/>
          <p:cNvSpPr txBox="1"/>
          <p:nvPr/>
        </p:nvSpPr>
        <p:spPr>
          <a:xfrm>
            <a:off x="4724400" y="2133600"/>
            <a:ext cx="685800" cy="81432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dirty="0" err="1">
                <a:latin typeface="Arial" panose="020B0604020202020204" pitchFamily="34" charset="0"/>
                <a:ea typeface="Times New Roman"/>
                <a:cs typeface="Arial" panose="020B0604020202020204" pitchFamily="34" charset="0"/>
                <a:sym typeface="Times New Roman"/>
              </a:rPr>
              <a:t>أيار</a:t>
            </a:r>
            <a:r>
              <a:rPr dirty="0">
                <a:latin typeface="Arial" panose="020B0604020202020204" pitchFamily="34" charset="0"/>
                <a:ea typeface="Times New Roman"/>
                <a:cs typeface="Arial" panose="020B0604020202020204" pitchFamily="34" charset="0"/>
                <a:sym typeface="Times New Roman"/>
              </a:rPr>
              <a:t> </a:t>
            </a:r>
            <a:r>
              <a:rPr lang="ar-JO" dirty="0">
                <a:latin typeface="Arial" panose="020B0604020202020204" pitchFamily="34" charset="0"/>
                <a:cs typeface="Arial" panose="020B0604020202020204" pitchFamily="34" charset="0"/>
              </a:rPr>
              <a:t>57</a:t>
            </a:r>
            <a:endParaRPr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700"/>
              </a:spcBef>
              <a:defRPr sz="1200" b="1">
                <a:solidFill>
                  <a:srgbClr val="FFFFFF"/>
                </a:solidFill>
                <a:latin typeface="Arial Narrow"/>
                <a:ea typeface="Arial Narrow"/>
                <a:cs typeface="Arial Narrow"/>
                <a:sym typeface="Arial Narrow"/>
              </a:defRPr>
            </a:pPr>
            <a:r>
              <a:rPr dirty="0" err="1">
                <a:latin typeface="Arial" panose="020B0604020202020204" pitchFamily="34" charset="0"/>
                <a:ea typeface="Times New Roman"/>
                <a:cs typeface="Arial" panose="020B0604020202020204" pitchFamily="34" charset="0"/>
                <a:sym typeface="Times New Roman"/>
              </a:rPr>
              <a:t>آب</a:t>
            </a:r>
            <a:r>
              <a:rPr dirty="0">
                <a:latin typeface="Arial" panose="020B0604020202020204" pitchFamily="34" charset="0"/>
                <a:ea typeface="Times New Roman"/>
                <a:cs typeface="Arial" panose="020B0604020202020204" pitchFamily="34" charset="0"/>
                <a:sym typeface="Times New Roman"/>
              </a:rPr>
              <a:t> </a:t>
            </a:r>
            <a:r>
              <a:rPr lang="ar-JO" dirty="0">
                <a:latin typeface="Arial" panose="020B0604020202020204" pitchFamily="34" charset="0"/>
                <a:cs typeface="Arial" panose="020B0604020202020204" pitchFamily="34" charset="0"/>
              </a:rPr>
              <a:t>59</a:t>
            </a:r>
            <a:endParaRPr dirty="0">
              <a:latin typeface="Arial" panose="020B0604020202020204" pitchFamily="34" charset="0"/>
              <a:cs typeface="Arial" panose="020B0604020202020204" pitchFamily="34" charset="0"/>
            </a:endParaRPr>
          </a:p>
          <a:p>
            <a:pPr algn="ctr" rtl="1">
              <a:spcBef>
                <a:spcPts val="900"/>
              </a:spcBef>
              <a:defRPr sz="1600" b="1">
                <a:solidFill>
                  <a:srgbClr val="FFFFFF"/>
                </a:solidFill>
                <a:latin typeface="Arial Narrow"/>
                <a:ea typeface="Arial Narrow"/>
                <a:cs typeface="Arial Narrow"/>
                <a:sym typeface="Arial Narrow"/>
              </a:defRPr>
            </a:pPr>
            <a:r>
              <a:rPr dirty="0" err="1">
                <a:latin typeface="Arial" panose="020B0604020202020204" pitchFamily="34" charset="0"/>
                <a:ea typeface="Times New Roman"/>
                <a:cs typeface="Arial" panose="020B0604020202020204" pitchFamily="34" charset="0"/>
                <a:sym typeface="Times New Roman"/>
              </a:rPr>
              <a:t>المحاكمات</a:t>
            </a:r>
            <a:endParaRPr dirty="0">
              <a:latin typeface="Arial" panose="020B0604020202020204" pitchFamily="34" charset="0"/>
              <a:ea typeface="Times New Roman"/>
              <a:cs typeface="Arial" panose="020B0604020202020204" pitchFamily="34" charset="0"/>
              <a:sym typeface="Times New Roman"/>
            </a:endParaRPr>
          </a:p>
        </p:txBody>
      </p:sp>
      <p:sp>
        <p:nvSpPr>
          <p:cNvPr id="4926" name="Line 19"/>
          <p:cNvSpPr/>
          <p:nvPr/>
        </p:nvSpPr>
        <p:spPr>
          <a:xfrm>
            <a:off x="0" y="2590800"/>
            <a:ext cx="9067800" cy="0"/>
          </a:xfrm>
          <a:prstGeom prst="line">
            <a:avLst/>
          </a:prstGeom>
          <a:ln w="76200">
            <a:solidFill>
              <a:srgbClr val="FFFFFF"/>
            </a:solidFill>
            <a:tailEnd type="triangle"/>
          </a:ln>
        </p:spPr>
        <p:txBody>
          <a:bodyPr lIns="45719" rIns="45719"/>
          <a:lstStyle/>
          <a:p>
            <a:endParaRPr>
              <a:latin typeface="Arial" panose="020B0604020202020204" pitchFamily="34" charset="0"/>
              <a:cs typeface="Arial" panose="020B0604020202020204" pitchFamily="34" charset="0"/>
            </a:endParaRPr>
          </a:p>
        </p:txBody>
      </p:sp>
      <p:sp>
        <p:nvSpPr>
          <p:cNvPr id="4927" name="Text Box 20"/>
          <p:cNvSpPr txBox="1"/>
          <p:nvPr/>
        </p:nvSpPr>
        <p:spPr>
          <a:xfrm>
            <a:off x="8296278" y="2324100"/>
            <a:ext cx="847726" cy="8207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dirty="0" err="1">
                <a:latin typeface="Arial" panose="020B0604020202020204" pitchFamily="34" charset="0"/>
                <a:ea typeface="Times New Roman"/>
                <a:cs typeface="Arial" panose="020B0604020202020204" pitchFamily="34" charset="0"/>
                <a:sym typeface="Times New Roman"/>
              </a:rPr>
              <a:t>ربيع</a:t>
            </a:r>
            <a:r>
              <a:rPr dirty="0">
                <a:latin typeface="Arial" panose="020B0604020202020204" pitchFamily="34" charset="0"/>
                <a:ea typeface="Times New Roman"/>
                <a:cs typeface="Arial" panose="020B0604020202020204" pitchFamily="34" charset="0"/>
                <a:sym typeface="Times New Roman"/>
              </a:rPr>
              <a:t> </a:t>
            </a:r>
            <a:r>
              <a:rPr lang="ar-JO" dirty="0">
                <a:latin typeface="Arial" panose="020B0604020202020204" pitchFamily="34" charset="0"/>
                <a:cs typeface="Arial" panose="020B0604020202020204" pitchFamily="34" charset="0"/>
              </a:rPr>
              <a:t>68</a:t>
            </a:r>
            <a:endParaRPr dirty="0">
              <a:latin typeface="Arial" panose="020B0604020202020204" pitchFamily="34" charset="0"/>
              <a:cs typeface="Arial" panose="020B0604020202020204" pitchFamily="34" charset="0"/>
            </a:endParaRPr>
          </a:p>
          <a:p>
            <a:pPr algn="ctr" rtl="1">
              <a:spcBef>
                <a:spcPts val="800"/>
              </a:spcBef>
              <a:defRPr sz="1400" b="1">
                <a:solidFill>
                  <a:srgbClr val="FFFFFF"/>
                </a:solidFill>
                <a:latin typeface="Arial Narrow"/>
                <a:ea typeface="Arial Narrow"/>
                <a:cs typeface="Arial Narrow"/>
                <a:sym typeface="Arial Narrow"/>
              </a:defRPr>
            </a:pPr>
            <a:r>
              <a:rPr dirty="0" err="1">
                <a:latin typeface="Arial" panose="020B0604020202020204" pitchFamily="34" charset="0"/>
                <a:ea typeface="Times New Roman"/>
                <a:cs typeface="Arial" panose="020B0604020202020204" pitchFamily="34" charset="0"/>
                <a:sym typeface="Times New Roman"/>
              </a:rPr>
              <a:t>توسع</a:t>
            </a:r>
            <a:endParaRPr dirty="0">
              <a:solidFill>
                <a:srgbClr val="000000"/>
              </a:solidFill>
              <a:latin typeface="Arial" panose="020B0604020202020204" pitchFamily="34" charset="0"/>
              <a:ea typeface="Times New Roman"/>
              <a:cs typeface="Arial" panose="020B0604020202020204" pitchFamily="34" charset="0"/>
              <a:sym typeface="Times New Roman"/>
            </a:endParaRPr>
          </a:p>
          <a:p>
            <a:pPr algn="ctr" rtl="1">
              <a:spcBef>
                <a:spcPts val="800"/>
              </a:spcBef>
              <a:defRPr sz="1400" b="1">
                <a:solidFill>
                  <a:srgbClr val="FFFFFF"/>
                </a:solidFill>
                <a:latin typeface="Arial Narrow"/>
                <a:ea typeface="Arial Narrow"/>
                <a:cs typeface="Arial Narrow"/>
                <a:sym typeface="Arial Narrow"/>
              </a:defRPr>
            </a:pPr>
            <a:r>
              <a:rPr dirty="0">
                <a:latin typeface="Arial" panose="020B0604020202020204" pitchFamily="34" charset="0"/>
                <a:ea typeface="Times New Roman"/>
                <a:cs typeface="Arial" panose="020B0604020202020204" pitchFamily="34" charset="0"/>
                <a:sym typeface="Times New Roman"/>
              </a:rPr>
              <a:t> </a:t>
            </a:r>
            <a:r>
              <a:rPr dirty="0" err="1">
                <a:latin typeface="Arial" panose="020B0604020202020204" pitchFamily="34" charset="0"/>
                <a:ea typeface="Times New Roman"/>
                <a:cs typeface="Arial" panose="020B0604020202020204" pitchFamily="34" charset="0"/>
                <a:sym typeface="Times New Roman"/>
              </a:rPr>
              <a:t>الكنيسة</a:t>
            </a:r>
            <a:endParaRPr dirty="0">
              <a:latin typeface="Arial" panose="020B0604020202020204" pitchFamily="34" charset="0"/>
              <a:ea typeface="Times New Roman"/>
              <a:cs typeface="Arial" panose="020B0604020202020204" pitchFamily="34" charset="0"/>
              <a:sym typeface="Times New Roman"/>
            </a:endParaRPr>
          </a:p>
        </p:txBody>
      </p:sp>
      <p:sp>
        <p:nvSpPr>
          <p:cNvPr id="4928" name="Text Box 21"/>
          <p:cNvSpPr txBox="1"/>
          <p:nvPr/>
        </p:nvSpPr>
        <p:spPr>
          <a:xfrm>
            <a:off x="45687" y="3276600"/>
            <a:ext cx="9052626" cy="70781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spcBef>
                <a:spcPts val="1200"/>
              </a:spcBef>
              <a:defRPr sz="2000" b="1">
                <a:solidFill>
                  <a:srgbClr val="FFFFFF"/>
                </a:solidFill>
                <a:latin typeface="Arial Narrow"/>
                <a:ea typeface="Arial Narrow"/>
                <a:cs typeface="Arial Narrow"/>
                <a:sym typeface="Arial Narrow"/>
              </a:defRPr>
            </a:pPr>
            <a:r>
              <a:rPr lang="ar-JO" dirty="0">
                <a:latin typeface="Arial" panose="020B0604020202020204" pitchFamily="34" charset="0"/>
                <a:cs typeface="Arial" panose="020B0604020202020204" pitchFamily="34" charset="0"/>
              </a:rPr>
              <a:t>35</a:t>
            </a:r>
            <a:r>
              <a:rPr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48</a:t>
            </a:r>
            <a:r>
              <a:rPr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49</a:t>
            </a:r>
            <a:r>
              <a:rPr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50</a:t>
            </a:r>
            <a:r>
              <a:rPr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52</a:t>
            </a:r>
            <a:r>
              <a:rPr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53</a:t>
            </a:r>
            <a:r>
              <a:rPr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57</a:t>
            </a:r>
            <a:r>
              <a:rPr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60</a:t>
            </a:r>
            <a:r>
              <a:rPr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62</a:t>
            </a:r>
            <a:r>
              <a:rPr dirty="0">
                <a:latin typeface="Arial" panose="020B0604020202020204" pitchFamily="34" charset="0"/>
                <a:cs typeface="Arial" panose="020B0604020202020204" pitchFamily="34" charset="0"/>
              </a:rPr>
              <a:t>            67           </a:t>
            </a:r>
            <a:r>
              <a:rPr lang="ar-JO" dirty="0">
                <a:latin typeface="Arial" panose="020B0604020202020204" pitchFamily="34" charset="0"/>
                <a:cs typeface="Arial" panose="020B0604020202020204" pitchFamily="34" charset="0"/>
              </a:rPr>
              <a:t>68</a:t>
            </a:r>
            <a:r>
              <a:rPr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95</a:t>
            </a:r>
            <a:endParaRPr dirty="0">
              <a:latin typeface="Arial" panose="020B0604020202020204" pitchFamily="34" charset="0"/>
              <a:cs typeface="Arial" panose="020B0604020202020204" pitchFamily="34" charset="0"/>
            </a:endParaRPr>
          </a:p>
        </p:txBody>
      </p:sp>
      <p:sp>
        <p:nvSpPr>
          <p:cNvPr id="4929" name="Text Box 7"/>
          <p:cNvSpPr txBox="1"/>
          <p:nvPr/>
        </p:nvSpPr>
        <p:spPr>
          <a:xfrm>
            <a:off x="914400" y="2227342"/>
            <a:ext cx="990600" cy="1107996"/>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dirty="0" err="1">
                <a:latin typeface="Arial" panose="020B0604020202020204" pitchFamily="34" charset="0"/>
                <a:ea typeface="Times New Roman"/>
                <a:cs typeface="Arial" panose="020B0604020202020204" pitchFamily="34" charset="0"/>
                <a:sym typeface="Times New Roman"/>
              </a:rPr>
              <a:t>نيسان</a:t>
            </a:r>
            <a:r>
              <a:rPr dirty="0">
                <a:latin typeface="Arial" panose="020B0604020202020204" pitchFamily="34" charset="0"/>
                <a:ea typeface="Times New Roman"/>
                <a:cs typeface="Arial" panose="020B0604020202020204" pitchFamily="34" charset="0"/>
                <a:sym typeface="Times New Roman"/>
              </a:rPr>
              <a:t> </a:t>
            </a:r>
            <a:r>
              <a:rPr lang="ar-JO" dirty="0">
                <a:latin typeface="Arial" panose="020B0604020202020204" pitchFamily="34" charset="0"/>
                <a:cs typeface="Arial" panose="020B0604020202020204" pitchFamily="34" charset="0"/>
              </a:rPr>
              <a:t>48-</a:t>
            </a:r>
            <a:br>
              <a:rPr dirty="0">
                <a:latin typeface="Arial" panose="020B0604020202020204" pitchFamily="34" charset="0"/>
                <a:cs typeface="Arial" panose="020B0604020202020204" pitchFamily="34" charset="0"/>
              </a:rPr>
            </a:br>
            <a:r>
              <a:rPr dirty="0" err="1">
                <a:latin typeface="Arial" panose="020B0604020202020204" pitchFamily="34" charset="0"/>
                <a:ea typeface="Times New Roman"/>
                <a:cs typeface="Arial" panose="020B0604020202020204" pitchFamily="34" charset="0"/>
                <a:sym typeface="Times New Roman"/>
              </a:rPr>
              <a:t>أيلول</a:t>
            </a:r>
            <a:r>
              <a:rPr dirty="0">
                <a:latin typeface="Arial" panose="020B0604020202020204" pitchFamily="34" charset="0"/>
                <a:ea typeface="Times New Roman"/>
                <a:cs typeface="Arial" panose="020B0604020202020204" pitchFamily="34" charset="0"/>
                <a:sym typeface="Times New Roman"/>
              </a:rPr>
              <a:t> </a:t>
            </a:r>
            <a:r>
              <a:rPr lang="ar-JO" dirty="0">
                <a:latin typeface="Arial" panose="020B0604020202020204" pitchFamily="34" charset="0"/>
                <a:cs typeface="Arial" panose="020B0604020202020204" pitchFamily="34" charset="0"/>
              </a:rPr>
              <a:t>49</a:t>
            </a:r>
            <a:endParaRPr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dirty="0">
                <a:latin typeface="Arial" panose="020B0604020202020204" pitchFamily="34" charset="0"/>
                <a:cs typeface="Arial" panose="020B0604020202020204" pitchFamily="34" charset="0"/>
              </a:rPr>
              <a:t>1</a:t>
            </a:r>
            <a:br>
              <a:rPr dirty="0">
                <a:latin typeface="Arial" panose="020B0604020202020204" pitchFamily="34" charset="0"/>
                <a:cs typeface="Arial" panose="020B0604020202020204" pitchFamily="34" charset="0"/>
              </a:rPr>
            </a:br>
            <a:r>
              <a:rPr dirty="0" err="1">
                <a:latin typeface="Arial" panose="020B0604020202020204" pitchFamily="34" charset="0"/>
                <a:ea typeface="Times New Roman"/>
                <a:cs typeface="Arial" panose="020B0604020202020204" pitchFamily="34" charset="0"/>
                <a:sym typeface="Times New Roman"/>
              </a:rPr>
              <a:t>غلاطية</a:t>
            </a:r>
            <a:endParaRPr dirty="0">
              <a:latin typeface="Arial" panose="020B0604020202020204" pitchFamily="34" charset="0"/>
              <a:ea typeface="Times New Roman"/>
              <a:cs typeface="Arial" panose="020B0604020202020204" pitchFamily="34" charset="0"/>
              <a:sym typeface="Times New Roman"/>
            </a:endParaRPr>
          </a:p>
        </p:txBody>
      </p:sp>
      <p:sp>
        <p:nvSpPr>
          <p:cNvPr id="4930" name="Text Box 9"/>
          <p:cNvSpPr txBox="1"/>
          <p:nvPr/>
        </p:nvSpPr>
        <p:spPr>
          <a:xfrm>
            <a:off x="3743325" y="2137576"/>
            <a:ext cx="990600" cy="1197764"/>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dirty="0" err="1">
                <a:latin typeface="Arial" panose="020B0604020202020204" pitchFamily="34" charset="0"/>
                <a:ea typeface="Times New Roman"/>
                <a:cs typeface="Arial" panose="020B0604020202020204" pitchFamily="34" charset="0"/>
                <a:sym typeface="Times New Roman"/>
              </a:rPr>
              <a:t>ربيع</a:t>
            </a:r>
            <a:r>
              <a:rPr dirty="0">
                <a:latin typeface="Arial" panose="020B0604020202020204" pitchFamily="34" charset="0"/>
                <a:ea typeface="Times New Roman"/>
                <a:cs typeface="Arial" panose="020B0604020202020204" pitchFamily="34" charset="0"/>
                <a:sym typeface="Times New Roman"/>
              </a:rPr>
              <a:t> </a:t>
            </a:r>
            <a:r>
              <a:rPr lang="ar-JO" dirty="0">
                <a:latin typeface="Arial" panose="020B0604020202020204" pitchFamily="34" charset="0"/>
                <a:cs typeface="Arial" panose="020B0604020202020204" pitchFamily="34" charset="0"/>
              </a:rPr>
              <a:t>53-</a:t>
            </a:r>
            <a:endParaRPr dirty="0">
              <a:latin typeface="Arial" panose="020B0604020202020204" pitchFamily="34" charset="0"/>
              <a:ea typeface="Times New Roman"/>
              <a:cs typeface="Arial" panose="020B0604020202020204" pitchFamily="34" charset="0"/>
              <a:sym typeface="Times New Roman"/>
            </a:endParaRPr>
          </a:p>
          <a:p>
            <a:pPr algn="ctr" rtl="1">
              <a:spcBef>
                <a:spcPts val="700"/>
              </a:spcBef>
              <a:defRPr sz="1200" b="1">
                <a:solidFill>
                  <a:srgbClr val="000000"/>
                </a:solidFill>
                <a:latin typeface="Arial Narrow"/>
                <a:ea typeface="Arial Narrow"/>
                <a:cs typeface="Arial Narrow"/>
                <a:sym typeface="Arial Narrow"/>
              </a:defRPr>
            </a:pPr>
            <a:r>
              <a:rPr lang="ar-JO" dirty="0">
                <a:latin typeface="Arial" panose="020B0604020202020204" pitchFamily="34" charset="0"/>
                <a:ea typeface="Times New Roman"/>
                <a:cs typeface="Arial" panose="020B0604020202020204" pitchFamily="34" charset="0"/>
                <a:sym typeface="Times New Roman"/>
              </a:rPr>
              <a:t>أي</a:t>
            </a:r>
            <a:r>
              <a:rPr dirty="0" err="1">
                <a:latin typeface="Arial" panose="020B0604020202020204" pitchFamily="34" charset="0"/>
                <a:ea typeface="Times New Roman"/>
                <a:cs typeface="Arial" panose="020B0604020202020204" pitchFamily="34" charset="0"/>
                <a:sym typeface="Times New Roman"/>
              </a:rPr>
              <a:t>ار</a:t>
            </a:r>
            <a:r>
              <a:rPr dirty="0">
                <a:latin typeface="Arial" panose="020B0604020202020204" pitchFamily="34" charset="0"/>
                <a:ea typeface="Times New Roman"/>
                <a:cs typeface="Arial" panose="020B0604020202020204" pitchFamily="34" charset="0"/>
                <a:sym typeface="Times New Roman"/>
              </a:rPr>
              <a:t> </a:t>
            </a:r>
            <a:r>
              <a:rPr lang="ar-JO" dirty="0">
                <a:latin typeface="Arial" panose="020B0604020202020204" pitchFamily="34" charset="0"/>
                <a:cs typeface="Arial" panose="020B0604020202020204" pitchFamily="34" charset="0"/>
              </a:rPr>
              <a:t>57</a:t>
            </a:r>
            <a:endParaRPr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dirty="0">
                <a:latin typeface="Arial" panose="020B0604020202020204" pitchFamily="34" charset="0"/>
                <a:cs typeface="Arial" panose="020B0604020202020204" pitchFamily="34" charset="0"/>
              </a:rPr>
              <a:t>3</a:t>
            </a:r>
            <a:br>
              <a:rPr dirty="0">
                <a:latin typeface="Arial" panose="020B0604020202020204" pitchFamily="34" charset="0"/>
                <a:cs typeface="Arial" panose="020B0604020202020204" pitchFamily="34" charset="0"/>
              </a:rPr>
            </a:br>
            <a:r>
              <a:rPr dirty="0" err="1">
                <a:latin typeface="Arial" panose="020B0604020202020204" pitchFamily="34" charset="0"/>
                <a:ea typeface="Times New Roman"/>
                <a:cs typeface="Arial" panose="020B0604020202020204" pitchFamily="34" charset="0"/>
                <a:sym typeface="Times New Roman"/>
              </a:rPr>
              <a:t>أسيا</a:t>
            </a:r>
            <a:endParaRPr dirty="0">
              <a:latin typeface="Arial" panose="020B0604020202020204" pitchFamily="34" charset="0"/>
              <a:ea typeface="Times New Roman"/>
              <a:cs typeface="Arial" panose="020B0604020202020204" pitchFamily="34" charset="0"/>
              <a:sym typeface="Times New Roman"/>
            </a:endParaRPr>
          </a:p>
        </p:txBody>
      </p:sp>
      <p:sp>
        <p:nvSpPr>
          <p:cNvPr id="4931" name="Text Box 10"/>
          <p:cNvSpPr txBox="1"/>
          <p:nvPr/>
        </p:nvSpPr>
        <p:spPr>
          <a:xfrm>
            <a:off x="5286380" y="2227342"/>
            <a:ext cx="1038220" cy="1107996"/>
          </a:xfrm>
          <a:prstGeom prst="rect">
            <a:avLst/>
          </a:prstGeom>
          <a:solidFill>
            <a:srgbClr val="000000"/>
          </a:solidFill>
          <a:ln w="1270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FFFFFF"/>
                </a:solidFill>
                <a:latin typeface="Arial Narrow"/>
                <a:ea typeface="Arial Narrow"/>
                <a:cs typeface="Arial Narrow"/>
                <a:sym typeface="Arial Narrow"/>
              </a:defRPr>
            </a:pPr>
            <a:r>
              <a:rPr dirty="0" err="1">
                <a:latin typeface="Arial" panose="020B0604020202020204" pitchFamily="34" charset="0"/>
                <a:ea typeface="Times New Roman"/>
                <a:cs typeface="Arial" panose="020B0604020202020204" pitchFamily="34" charset="0"/>
                <a:sym typeface="Times New Roman"/>
              </a:rPr>
              <a:t>شبا</a:t>
            </a:r>
            <a:r>
              <a:rPr lang="en-US" dirty="0">
                <a:latin typeface="Arial" panose="020B0604020202020204" pitchFamily="34" charset="0"/>
                <a:ea typeface="Times New Roman"/>
                <a:cs typeface="Arial" panose="020B0604020202020204" pitchFamily="34" charset="0"/>
                <a:sym typeface="Times New Roman"/>
              </a:rPr>
              <a:t>’</a:t>
            </a:r>
            <a:r>
              <a:rPr lang="ar-JO" dirty="0">
                <a:latin typeface="Arial" panose="020B0604020202020204" pitchFamily="34" charset="0"/>
                <a:cs typeface="Arial" panose="020B0604020202020204" pitchFamily="34" charset="0"/>
              </a:rPr>
              <a:t>60-</a:t>
            </a:r>
            <a:r>
              <a:rPr dirty="0">
                <a:latin typeface="Arial" panose="020B0604020202020204" pitchFamily="34" charset="0"/>
                <a:cs typeface="Arial" panose="020B0604020202020204" pitchFamily="34" charset="0"/>
              </a:rPr>
              <a:t> </a:t>
            </a:r>
            <a:r>
              <a:rPr dirty="0" err="1">
                <a:latin typeface="Arial" panose="020B0604020202020204" pitchFamily="34" charset="0"/>
                <a:ea typeface="Times New Roman"/>
                <a:cs typeface="Arial" panose="020B0604020202020204" pitchFamily="34" charset="0"/>
                <a:sym typeface="Times New Roman"/>
              </a:rPr>
              <a:t>آذار</a:t>
            </a:r>
            <a:r>
              <a:rPr dirty="0">
                <a:latin typeface="Arial" panose="020B0604020202020204" pitchFamily="34" charset="0"/>
                <a:ea typeface="Times New Roman"/>
                <a:cs typeface="Arial" panose="020B0604020202020204" pitchFamily="34" charset="0"/>
                <a:sym typeface="Times New Roman"/>
              </a:rPr>
              <a:t> </a:t>
            </a:r>
            <a:r>
              <a:rPr lang="ar-JO" dirty="0">
                <a:latin typeface="Arial" panose="020B0604020202020204" pitchFamily="34" charset="0"/>
                <a:cs typeface="Arial" panose="020B0604020202020204" pitchFamily="34" charset="0"/>
              </a:rPr>
              <a:t>62</a:t>
            </a:r>
            <a:br>
              <a:rPr dirty="0">
                <a:latin typeface="Arial" panose="020B0604020202020204" pitchFamily="34" charset="0"/>
                <a:cs typeface="Arial" panose="020B0604020202020204" pitchFamily="34" charset="0"/>
              </a:rPr>
            </a:br>
            <a:endParaRPr dirty="0">
              <a:latin typeface="Arial" panose="020B0604020202020204" pitchFamily="34" charset="0"/>
              <a:cs typeface="Arial" panose="020B0604020202020204" pitchFamily="34" charset="0"/>
            </a:endParaRPr>
          </a:p>
          <a:p>
            <a:pPr algn="ctr" rtl="1">
              <a:defRPr b="1">
                <a:solidFill>
                  <a:srgbClr val="FFFFFF"/>
                </a:solidFill>
                <a:latin typeface="Arial Narrow"/>
                <a:ea typeface="Arial Narrow"/>
                <a:cs typeface="Arial Narrow"/>
                <a:sym typeface="Arial Narrow"/>
              </a:defRPr>
            </a:pPr>
            <a:r>
              <a:rPr lang="ar-JO" dirty="0">
                <a:latin typeface="Arial" panose="020B0604020202020204" pitchFamily="34" charset="0"/>
                <a:cs typeface="Arial" panose="020B0604020202020204" pitchFamily="34" charset="0"/>
              </a:rPr>
              <a:t>1</a:t>
            </a:r>
            <a:br>
              <a:rPr dirty="0">
                <a:latin typeface="Arial" panose="020B0604020202020204" pitchFamily="34" charset="0"/>
                <a:cs typeface="Arial" panose="020B0604020202020204" pitchFamily="34" charset="0"/>
              </a:rPr>
            </a:br>
            <a:r>
              <a:rPr dirty="0" err="1">
                <a:latin typeface="Arial" panose="020B0604020202020204" pitchFamily="34" charset="0"/>
                <a:ea typeface="Times New Roman"/>
                <a:cs typeface="Arial" panose="020B0604020202020204" pitchFamily="34" charset="0"/>
                <a:sym typeface="Times New Roman"/>
              </a:rPr>
              <a:t>روما</a:t>
            </a:r>
            <a:endParaRPr dirty="0">
              <a:latin typeface="Arial" panose="020B0604020202020204" pitchFamily="34" charset="0"/>
              <a:ea typeface="Times New Roman"/>
              <a:cs typeface="Arial" panose="020B0604020202020204" pitchFamily="34" charset="0"/>
              <a:sym typeface="Times New Roman"/>
            </a:endParaRPr>
          </a:p>
        </p:txBody>
      </p:sp>
      <p:sp>
        <p:nvSpPr>
          <p:cNvPr id="4932" name="Text Box 11"/>
          <p:cNvSpPr txBox="1"/>
          <p:nvPr/>
        </p:nvSpPr>
        <p:spPr>
          <a:xfrm>
            <a:off x="7315200" y="2227344"/>
            <a:ext cx="990600" cy="1107996"/>
          </a:xfrm>
          <a:prstGeom prst="rect">
            <a:avLst/>
          </a:prstGeom>
          <a:solidFill>
            <a:srgbClr val="000000"/>
          </a:solidFill>
          <a:ln w="1270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FFFFFF"/>
                </a:solidFill>
                <a:latin typeface="Arial Narrow"/>
                <a:ea typeface="Arial Narrow"/>
                <a:cs typeface="Arial Narrow"/>
                <a:sym typeface="Arial Narrow"/>
              </a:defRPr>
            </a:pPr>
            <a:r>
              <a:rPr dirty="0" err="1">
                <a:latin typeface="Arial" panose="020B0604020202020204" pitchFamily="34" charset="0"/>
                <a:ea typeface="Times New Roman"/>
                <a:cs typeface="Arial" panose="020B0604020202020204" pitchFamily="34" charset="0"/>
                <a:sym typeface="Times New Roman"/>
              </a:rPr>
              <a:t>خريف</a:t>
            </a:r>
            <a:r>
              <a:rPr dirty="0">
                <a:latin typeface="Arial" panose="020B0604020202020204" pitchFamily="34" charset="0"/>
                <a:ea typeface="Times New Roman"/>
                <a:cs typeface="Arial" panose="020B0604020202020204" pitchFamily="34" charset="0"/>
                <a:sym typeface="Times New Roman"/>
              </a:rPr>
              <a:t> </a:t>
            </a:r>
            <a:r>
              <a:rPr lang="ar-JO" dirty="0">
                <a:latin typeface="Arial" panose="020B0604020202020204" pitchFamily="34" charset="0"/>
                <a:cs typeface="Arial" panose="020B0604020202020204" pitchFamily="34" charset="0"/>
              </a:rPr>
              <a:t>67-</a:t>
            </a:r>
            <a:r>
              <a:rPr dirty="0">
                <a:latin typeface="Arial" panose="020B0604020202020204" pitchFamily="34" charset="0"/>
                <a:cs typeface="Arial" panose="020B0604020202020204" pitchFamily="34" charset="0"/>
              </a:rPr>
              <a:t> </a:t>
            </a:r>
            <a:r>
              <a:rPr dirty="0" err="1">
                <a:latin typeface="Arial" panose="020B0604020202020204" pitchFamily="34" charset="0"/>
                <a:ea typeface="Times New Roman"/>
                <a:cs typeface="Arial" panose="020B0604020202020204" pitchFamily="34" charset="0"/>
                <a:sym typeface="Times New Roman"/>
              </a:rPr>
              <a:t>ربيع</a:t>
            </a:r>
            <a:r>
              <a:rPr dirty="0">
                <a:latin typeface="Arial" panose="020B0604020202020204" pitchFamily="34" charset="0"/>
                <a:ea typeface="Times New Roman"/>
                <a:cs typeface="Arial" panose="020B0604020202020204" pitchFamily="34" charset="0"/>
                <a:sym typeface="Times New Roman"/>
              </a:rPr>
              <a:t> </a:t>
            </a:r>
            <a:r>
              <a:rPr lang="ar-JO" dirty="0">
                <a:latin typeface="Arial" panose="020B0604020202020204" pitchFamily="34" charset="0"/>
                <a:cs typeface="Arial" panose="020B0604020202020204" pitchFamily="34" charset="0"/>
              </a:rPr>
              <a:t>68</a:t>
            </a:r>
            <a:endParaRPr dirty="0">
              <a:latin typeface="Arial" panose="020B0604020202020204" pitchFamily="34" charset="0"/>
              <a:cs typeface="Arial" panose="020B0604020202020204" pitchFamily="34" charset="0"/>
            </a:endParaRPr>
          </a:p>
          <a:p>
            <a:pPr algn="ctr" rtl="1">
              <a:defRPr b="1">
                <a:solidFill>
                  <a:srgbClr val="FFFFFF"/>
                </a:solidFill>
                <a:latin typeface="Arial Narrow"/>
                <a:ea typeface="Arial Narrow"/>
                <a:cs typeface="Arial Narrow"/>
                <a:sym typeface="Arial Narrow"/>
              </a:defRPr>
            </a:pPr>
            <a:r>
              <a:rPr lang="ar-JO" dirty="0">
                <a:latin typeface="Arial" panose="020B0604020202020204" pitchFamily="34" charset="0"/>
                <a:cs typeface="Arial" panose="020B0604020202020204" pitchFamily="34" charset="0"/>
              </a:rPr>
              <a:t>2</a:t>
            </a:r>
            <a:br>
              <a:rPr dirty="0">
                <a:latin typeface="Arial" panose="020B0604020202020204" pitchFamily="34" charset="0"/>
                <a:cs typeface="Arial" panose="020B0604020202020204" pitchFamily="34" charset="0"/>
              </a:rPr>
            </a:br>
            <a:r>
              <a:rPr dirty="0" err="1">
                <a:latin typeface="Arial" panose="020B0604020202020204" pitchFamily="34" charset="0"/>
                <a:ea typeface="Times New Roman"/>
                <a:cs typeface="Arial" panose="020B0604020202020204" pitchFamily="34" charset="0"/>
                <a:sym typeface="Times New Roman"/>
              </a:rPr>
              <a:t>روما</a:t>
            </a:r>
            <a:endParaRPr dirty="0">
              <a:latin typeface="Arial" panose="020B0604020202020204" pitchFamily="34" charset="0"/>
              <a:ea typeface="Times New Roman"/>
              <a:cs typeface="Arial" panose="020B0604020202020204" pitchFamily="34" charset="0"/>
              <a:sym typeface="Times New Roman"/>
            </a:endParaRPr>
          </a:p>
        </p:txBody>
      </p:sp>
      <p:sp>
        <p:nvSpPr>
          <p:cNvPr id="4933" name="TextBox 27"/>
          <p:cNvSpPr txBox="1"/>
          <p:nvPr/>
        </p:nvSpPr>
        <p:spPr>
          <a:xfrm>
            <a:off x="7970487" y="71437"/>
            <a:ext cx="1064325" cy="120026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87" tIns="45687" rIns="45687" bIns="45687">
            <a:spAutoFit/>
          </a:bodyPr>
          <a:lstStyle/>
          <a:p>
            <a:pPr algn="ctr">
              <a:defRPr b="1">
                <a:solidFill>
                  <a:srgbClr val="FFFFFF"/>
                </a:solidFill>
              </a:defRPr>
            </a:pPr>
            <a:r>
              <a:rPr lang="ar-JO" dirty="0">
                <a:latin typeface="Arial" panose="020B0604020202020204" pitchFamily="34" charset="0"/>
                <a:cs typeface="Arial" panose="020B0604020202020204" pitchFamily="34" charset="0"/>
              </a:rPr>
              <a:t>38</a:t>
            </a:r>
            <a:br>
              <a:rPr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124</a:t>
            </a:r>
            <a:br>
              <a:rPr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39-41</a:t>
            </a:r>
            <a:endParaRPr dirty="0">
              <a:latin typeface="Arial" panose="020B0604020202020204" pitchFamily="34" charset="0"/>
              <a:cs typeface="Arial" panose="020B0604020202020204" pitchFamily="34" charset="0"/>
            </a:endParaRPr>
          </a:p>
        </p:txBody>
      </p:sp>
      <p:sp>
        <p:nvSpPr>
          <p:cNvPr id="4934" name="Text Box 9"/>
          <p:cNvSpPr txBox="1"/>
          <p:nvPr/>
        </p:nvSpPr>
        <p:spPr>
          <a:xfrm>
            <a:off x="6324600" y="2227344"/>
            <a:ext cx="990600" cy="1107996"/>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dirty="0" err="1">
                <a:latin typeface="Arial" panose="020B0604020202020204" pitchFamily="34" charset="0"/>
                <a:ea typeface="Times New Roman"/>
                <a:cs typeface="Arial" panose="020B0604020202020204" pitchFamily="34" charset="0"/>
                <a:sym typeface="Times New Roman"/>
              </a:rPr>
              <a:t>ربيع</a:t>
            </a:r>
            <a:r>
              <a:rPr dirty="0">
                <a:latin typeface="Arial" panose="020B0604020202020204" pitchFamily="34" charset="0"/>
                <a:ea typeface="Times New Roman"/>
                <a:cs typeface="Arial" panose="020B0604020202020204" pitchFamily="34" charset="0"/>
                <a:sym typeface="Times New Roman"/>
              </a:rPr>
              <a:t> </a:t>
            </a:r>
            <a:r>
              <a:rPr lang="ar-JO" dirty="0">
                <a:latin typeface="Arial" panose="020B0604020202020204" pitchFamily="34" charset="0"/>
                <a:cs typeface="Arial" panose="020B0604020202020204" pitchFamily="34" charset="0"/>
              </a:rPr>
              <a:t>62-</a:t>
            </a:r>
            <a:br>
              <a:rPr dirty="0">
                <a:latin typeface="Arial" panose="020B0604020202020204" pitchFamily="34" charset="0"/>
                <a:cs typeface="Arial" panose="020B0604020202020204" pitchFamily="34" charset="0"/>
              </a:rPr>
            </a:br>
            <a:r>
              <a:rPr dirty="0" err="1">
                <a:latin typeface="Arial" panose="020B0604020202020204" pitchFamily="34" charset="0"/>
                <a:ea typeface="Times New Roman"/>
                <a:cs typeface="Arial" panose="020B0604020202020204" pitchFamily="34" charset="0"/>
                <a:sym typeface="Times New Roman"/>
              </a:rPr>
              <a:t>خريف</a:t>
            </a:r>
            <a:r>
              <a:rPr dirty="0">
                <a:latin typeface="Arial" panose="020B0604020202020204" pitchFamily="34" charset="0"/>
                <a:ea typeface="Times New Roman"/>
                <a:cs typeface="Arial" panose="020B0604020202020204" pitchFamily="34" charset="0"/>
                <a:sym typeface="Times New Roman"/>
              </a:rPr>
              <a:t> </a:t>
            </a:r>
            <a:r>
              <a:rPr lang="ar-JO" dirty="0">
                <a:latin typeface="Arial" panose="020B0604020202020204" pitchFamily="34" charset="0"/>
                <a:cs typeface="Arial" panose="020B0604020202020204" pitchFamily="34" charset="0"/>
              </a:rPr>
              <a:t>67</a:t>
            </a:r>
            <a:endParaRPr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dirty="0">
                <a:latin typeface="Arial" panose="020B0604020202020204" pitchFamily="34" charset="0"/>
                <a:cs typeface="Arial" panose="020B0604020202020204" pitchFamily="34" charset="0"/>
              </a:rPr>
              <a:t>4</a:t>
            </a:r>
            <a:br>
              <a:rPr dirty="0">
                <a:latin typeface="Arial" panose="020B0604020202020204" pitchFamily="34" charset="0"/>
                <a:cs typeface="Arial" panose="020B0604020202020204" pitchFamily="34" charset="0"/>
              </a:rPr>
            </a:br>
            <a:r>
              <a:rPr dirty="0" err="1">
                <a:latin typeface="Arial" panose="020B0604020202020204" pitchFamily="34" charset="0"/>
                <a:ea typeface="Times New Roman"/>
                <a:cs typeface="Arial" panose="020B0604020202020204" pitchFamily="34" charset="0"/>
                <a:sym typeface="Times New Roman"/>
              </a:rPr>
              <a:t>إسبانيا</a:t>
            </a:r>
            <a:endParaRPr dirty="0">
              <a:latin typeface="Arial" panose="020B0604020202020204" pitchFamily="34" charset="0"/>
              <a:ea typeface="Times New Roman"/>
              <a:cs typeface="Arial" panose="020B0604020202020204" pitchFamily="34" charset="0"/>
              <a:sym typeface="Times New Roman"/>
            </a:endParaRPr>
          </a:p>
        </p:txBody>
      </p:sp>
      <p:sp>
        <p:nvSpPr>
          <p:cNvPr id="4935" name="Title 33"/>
          <p:cNvSpPr txBox="1">
            <a:spLocks noGrp="1"/>
          </p:cNvSpPr>
          <p:nvPr>
            <p:ph type="title" idx="4294967295"/>
          </p:nvPr>
        </p:nvSpPr>
        <p:spPr>
          <a:xfrm>
            <a:off x="152400" y="206513"/>
            <a:ext cx="7772400" cy="707887"/>
          </a:xfrm>
          <a:prstGeom prst="rect">
            <a:avLst/>
          </a:prstGeom>
          <a:gradFill>
            <a:gsLst>
              <a:gs pos="0">
                <a:srgbClr val="008000"/>
              </a:gs>
              <a:gs pos="100000">
                <a:srgbClr val="000000"/>
              </a:gs>
            </a:gsLst>
            <a:path path="circle">
              <a:fillToRect l="37721" t="-19636" r="62278" b="119636"/>
            </a:path>
          </a:gradFill>
          <a:effectLst>
            <a:outerShdw blurRad="63500" dist="17961" dir="2700000" rotWithShape="0">
              <a:srgbClr val="000000">
                <a:alpha val="74998"/>
              </a:srgbClr>
            </a:outerShdw>
          </a:effectLst>
        </p:spPr>
        <p:txBody>
          <a:bodyPr lIns="45687" tIns="45687" rIns="45687" bIns="45687"/>
          <a:lstStyle>
            <a:lvl1pPr>
              <a:spcBef>
                <a:spcPts val="2400"/>
              </a:spcBef>
              <a:defRPr sz="4000">
                <a:effectLst>
                  <a:outerShdw blurRad="38100" dist="38100" dir="2700000" rotWithShape="0">
                    <a:srgbClr val="000000">
                      <a:alpha val="43137"/>
                    </a:srgbClr>
                  </a:outerShdw>
                </a:effectLst>
                <a:latin typeface="Times New Roman"/>
                <a:ea typeface="Times New Roman"/>
                <a:cs typeface="Times New Roman"/>
                <a:sym typeface="Times New Roman"/>
              </a:defRPr>
            </a:lvl1pPr>
          </a:lstStyle>
          <a:p>
            <a:pPr>
              <a:defRPr>
                <a:latin typeface="+mj-lt"/>
                <a:ea typeface="+mj-ea"/>
                <a:cs typeface="+mj-cs"/>
                <a:sym typeface="Arial"/>
              </a:defRPr>
            </a:pPr>
            <a:r>
              <a:rPr>
                <a:latin typeface="Arial" panose="020B0604020202020204" pitchFamily="34" charset="0"/>
                <a:cs typeface="Arial" panose="020B0604020202020204" pitchFamily="34" charset="0"/>
                <a:sym typeface="Times New Roman"/>
              </a:rPr>
              <a:t>نظرة عامة على العهد الجديد</a:t>
            </a:r>
          </a:p>
        </p:txBody>
      </p:sp>
      <p:sp>
        <p:nvSpPr>
          <p:cNvPr id="4936" name="Text Box 19"/>
          <p:cNvSpPr txBox="1"/>
          <p:nvPr/>
        </p:nvSpPr>
        <p:spPr>
          <a:xfrm>
            <a:off x="990606" y="3657600"/>
            <a:ext cx="792164"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a:latin typeface="Arial" panose="020B0604020202020204" pitchFamily="34" charset="0"/>
                <a:cs typeface="Arial" panose="020B0604020202020204" pitchFamily="34" charset="0"/>
                <a:sym typeface="Times New Roman"/>
              </a:rPr>
              <a:t>مت</a:t>
            </a:r>
          </a:p>
        </p:txBody>
      </p:sp>
      <p:sp>
        <p:nvSpPr>
          <p:cNvPr id="4937" name="Text Box 22"/>
          <p:cNvSpPr txBox="1"/>
          <p:nvPr/>
        </p:nvSpPr>
        <p:spPr>
          <a:xfrm>
            <a:off x="4572005" y="3657600"/>
            <a:ext cx="792164"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a:latin typeface="Arial" panose="020B0604020202020204" pitchFamily="34" charset="0"/>
                <a:cs typeface="Arial" panose="020B0604020202020204" pitchFamily="34" charset="0"/>
                <a:sym typeface="Times New Roman"/>
              </a:rPr>
              <a:t>لو</a:t>
            </a:r>
          </a:p>
        </p:txBody>
      </p:sp>
      <p:sp>
        <p:nvSpPr>
          <p:cNvPr id="4938" name="Text Box 29"/>
          <p:cNvSpPr txBox="1"/>
          <p:nvPr/>
        </p:nvSpPr>
        <p:spPr>
          <a:xfrm>
            <a:off x="6446837" y="3657600"/>
            <a:ext cx="792163"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a:latin typeface="Arial" panose="020B0604020202020204" pitchFamily="34" charset="0"/>
                <a:cs typeface="Arial" panose="020B0604020202020204" pitchFamily="34" charset="0"/>
                <a:sym typeface="Times New Roman"/>
              </a:rPr>
              <a:t>مر</a:t>
            </a:r>
          </a:p>
        </p:txBody>
      </p:sp>
      <p:sp>
        <p:nvSpPr>
          <p:cNvPr id="4939" name="Text Box 22"/>
          <p:cNvSpPr txBox="1"/>
          <p:nvPr/>
        </p:nvSpPr>
        <p:spPr>
          <a:xfrm>
            <a:off x="5486405" y="3657600"/>
            <a:ext cx="792164"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a:latin typeface="Arial" panose="020B0604020202020204" pitchFamily="34" charset="0"/>
                <a:cs typeface="Arial" panose="020B0604020202020204" pitchFamily="34" charset="0"/>
                <a:sym typeface="Times New Roman"/>
              </a:rPr>
              <a:t>أع</a:t>
            </a:r>
          </a:p>
        </p:txBody>
      </p:sp>
      <p:sp>
        <p:nvSpPr>
          <p:cNvPr id="4940" name="Text Box 19"/>
          <p:cNvSpPr txBox="1"/>
          <p:nvPr/>
        </p:nvSpPr>
        <p:spPr>
          <a:xfrm>
            <a:off x="152400" y="5486400"/>
            <a:ext cx="1800225" cy="276999"/>
          </a:xfrm>
          <a:prstGeom prst="rect">
            <a:avLst/>
          </a:prstGeom>
          <a:solidFill>
            <a:srgbClr val="800000"/>
          </a:solidFill>
          <a:ln w="12700">
            <a:solidFill>
              <a:srgbClr val="FFFFFF"/>
            </a:solidFill>
            <a:miter/>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ct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a:latin typeface="Arial" panose="020B0604020202020204" pitchFamily="34" charset="0"/>
                <a:cs typeface="Arial" panose="020B0604020202020204" pitchFamily="34" charset="0"/>
                <a:sym typeface="Times New Roman"/>
              </a:rPr>
              <a:t>الأناجيل و الأعمال</a:t>
            </a:r>
          </a:p>
        </p:txBody>
      </p:sp>
      <p:sp>
        <p:nvSpPr>
          <p:cNvPr id="4941" name="Text Box 20"/>
          <p:cNvSpPr txBox="1"/>
          <p:nvPr/>
        </p:nvSpPr>
        <p:spPr>
          <a:xfrm>
            <a:off x="6477000" y="6553200"/>
            <a:ext cx="2447925" cy="18466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algn="r">
              <a:spcBef>
                <a:spcPts val="700"/>
              </a:spcBef>
              <a:defRPr sz="1200" b="1">
                <a:solidFill>
                  <a:srgbClr val="FFFFFF"/>
                </a:solidFill>
                <a:latin typeface="Arial Narrow"/>
                <a:ea typeface="Arial Narrow"/>
                <a:cs typeface="Arial Narrow"/>
                <a:sym typeface="Arial Narrow"/>
              </a:defRPr>
            </a:lvl1pPr>
          </a:lstStyle>
          <a:p>
            <a:r>
              <a:rPr>
                <a:latin typeface="Arial" panose="020B0604020202020204" pitchFamily="34" charset="0"/>
                <a:cs typeface="Arial" panose="020B0604020202020204" pitchFamily="34" charset="0"/>
              </a:rPr>
              <a:t>No Animations</a:t>
            </a:r>
          </a:p>
        </p:txBody>
      </p:sp>
      <p:sp>
        <p:nvSpPr>
          <p:cNvPr id="4942" name="Text Box 7"/>
          <p:cNvSpPr txBox="1"/>
          <p:nvPr/>
        </p:nvSpPr>
        <p:spPr>
          <a:xfrm>
            <a:off x="2667000" y="2195594"/>
            <a:ext cx="990600" cy="1107996"/>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p>
            <a:pPr algn="ctr" rtl="1">
              <a:spcBef>
                <a:spcPts val="700"/>
              </a:spcBef>
              <a:defRPr sz="1200" b="1">
                <a:solidFill>
                  <a:srgbClr val="000000"/>
                </a:solidFill>
                <a:latin typeface="Arial Narrow"/>
                <a:ea typeface="Arial Narrow"/>
                <a:cs typeface="Arial Narrow"/>
                <a:sym typeface="Arial Narrow"/>
              </a:defRPr>
            </a:pPr>
            <a:r>
              <a:rPr dirty="0" err="1">
                <a:latin typeface="Arial" panose="020B0604020202020204" pitchFamily="34" charset="0"/>
                <a:ea typeface="Times New Roman"/>
                <a:cs typeface="Arial" panose="020B0604020202020204" pitchFamily="34" charset="0"/>
                <a:sym typeface="Times New Roman"/>
              </a:rPr>
              <a:t>نيسان</a:t>
            </a:r>
            <a:r>
              <a:rPr dirty="0">
                <a:latin typeface="Arial" panose="020B0604020202020204" pitchFamily="34" charset="0"/>
                <a:ea typeface="Times New Roman"/>
                <a:cs typeface="Arial" panose="020B0604020202020204" pitchFamily="34" charset="0"/>
                <a:sym typeface="Times New Roman"/>
              </a:rPr>
              <a:t> </a:t>
            </a:r>
            <a:r>
              <a:rPr lang="ar-JO" dirty="0">
                <a:latin typeface="Arial" panose="020B0604020202020204" pitchFamily="34" charset="0"/>
                <a:cs typeface="Arial" panose="020B0604020202020204" pitchFamily="34" charset="0"/>
              </a:rPr>
              <a:t>50-</a:t>
            </a:r>
            <a:br>
              <a:rPr dirty="0">
                <a:latin typeface="Arial" panose="020B0604020202020204" pitchFamily="34" charset="0"/>
                <a:cs typeface="Arial" panose="020B0604020202020204" pitchFamily="34" charset="0"/>
              </a:rPr>
            </a:br>
            <a:r>
              <a:rPr dirty="0" err="1">
                <a:latin typeface="Arial" panose="020B0604020202020204" pitchFamily="34" charset="0"/>
                <a:ea typeface="Times New Roman"/>
                <a:cs typeface="Arial" panose="020B0604020202020204" pitchFamily="34" charset="0"/>
                <a:sym typeface="Times New Roman"/>
              </a:rPr>
              <a:t>أيلول</a:t>
            </a:r>
            <a:r>
              <a:rPr dirty="0">
                <a:latin typeface="Arial" panose="020B0604020202020204" pitchFamily="34" charset="0"/>
                <a:ea typeface="Times New Roman"/>
                <a:cs typeface="Arial" panose="020B0604020202020204" pitchFamily="34" charset="0"/>
                <a:sym typeface="Times New Roman"/>
              </a:rPr>
              <a:t> </a:t>
            </a:r>
            <a:r>
              <a:rPr lang="ar-JO" dirty="0">
                <a:latin typeface="Arial" panose="020B0604020202020204" pitchFamily="34" charset="0"/>
                <a:cs typeface="Arial" panose="020B0604020202020204" pitchFamily="34" charset="0"/>
              </a:rPr>
              <a:t>52</a:t>
            </a:r>
            <a:endParaRPr dirty="0">
              <a:latin typeface="Arial" panose="020B0604020202020204" pitchFamily="34" charset="0"/>
              <a:cs typeface="Arial" panose="020B0604020202020204" pitchFamily="34" charset="0"/>
            </a:endParaRPr>
          </a:p>
          <a:p>
            <a:pPr algn="ctr" rtl="1">
              <a:defRPr b="1">
                <a:solidFill>
                  <a:srgbClr val="000000"/>
                </a:solidFill>
                <a:latin typeface="Arial Narrow"/>
                <a:ea typeface="Arial Narrow"/>
                <a:cs typeface="Arial Narrow"/>
                <a:sym typeface="Arial Narrow"/>
              </a:defRPr>
            </a:pPr>
            <a:r>
              <a:rPr lang="ar-JO" dirty="0">
                <a:latin typeface="Arial" panose="020B0604020202020204" pitchFamily="34" charset="0"/>
                <a:cs typeface="Arial" panose="020B0604020202020204" pitchFamily="34" charset="0"/>
              </a:rPr>
              <a:t>2</a:t>
            </a:r>
            <a:br>
              <a:rPr dirty="0">
                <a:latin typeface="Arial" panose="020B0604020202020204" pitchFamily="34" charset="0"/>
                <a:cs typeface="Arial" panose="020B0604020202020204" pitchFamily="34" charset="0"/>
              </a:rPr>
            </a:br>
            <a:r>
              <a:rPr dirty="0" err="1">
                <a:latin typeface="Arial" panose="020B0604020202020204" pitchFamily="34" charset="0"/>
                <a:ea typeface="Times New Roman"/>
                <a:cs typeface="Arial" panose="020B0604020202020204" pitchFamily="34" charset="0"/>
                <a:sym typeface="Times New Roman"/>
              </a:rPr>
              <a:t>بحر</a:t>
            </a:r>
            <a:r>
              <a:rPr dirty="0">
                <a:latin typeface="Arial" panose="020B0604020202020204" pitchFamily="34" charset="0"/>
                <a:ea typeface="Times New Roman"/>
                <a:cs typeface="Arial" panose="020B0604020202020204" pitchFamily="34" charset="0"/>
                <a:sym typeface="Times New Roman"/>
              </a:rPr>
              <a:t> </a:t>
            </a:r>
            <a:r>
              <a:rPr dirty="0" err="1">
                <a:latin typeface="Arial" panose="020B0604020202020204" pitchFamily="34" charset="0"/>
                <a:ea typeface="Times New Roman"/>
                <a:cs typeface="Arial" panose="020B0604020202020204" pitchFamily="34" charset="0"/>
                <a:sym typeface="Times New Roman"/>
              </a:rPr>
              <a:t>إيجة</a:t>
            </a:r>
            <a:endParaRPr dirty="0">
              <a:latin typeface="Arial" panose="020B0604020202020204" pitchFamily="34" charset="0"/>
              <a:ea typeface="Times New Roman"/>
              <a:cs typeface="Arial" panose="020B0604020202020204" pitchFamily="34" charset="0"/>
              <a:sym typeface="Times New Roman"/>
            </a:endParaRPr>
          </a:p>
        </p:txBody>
      </p:sp>
      <p:sp>
        <p:nvSpPr>
          <p:cNvPr id="4943" name="Text Box 17"/>
          <p:cNvSpPr txBox="1"/>
          <p:nvPr/>
        </p:nvSpPr>
        <p:spPr>
          <a:xfrm>
            <a:off x="-76200" y="2133600"/>
            <a:ext cx="990600" cy="79252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p>
            <a:pPr algn="ctr" rtl="1">
              <a:spcBef>
                <a:spcPts val="700"/>
              </a:spcBef>
              <a:defRPr sz="1200" b="1">
                <a:solidFill>
                  <a:srgbClr val="FFFFFF"/>
                </a:solidFill>
                <a:latin typeface="Arial Narrow"/>
                <a:ea typeface="Arial Narrow"/>
                <a:cs typeface="Arial Narrow"/>
                <a:sym typeface="Arial Narrow"/>
              </a:defRPr>
            </a:pPr>
            <a:r>
              <a:rPr dirty="0" err="1">
                <a:latin typeface="Arial" panose="020B0604020202020204" pitchFamily="34" charset="0"/>
                <a:ea typeface="Times New Roman"/>
                <a:cs typeface="Arial" panose="020B0604020202020204" pitchFamily="34" charset="0"/>
                <a:sym typeface="Times New Roman"/>
              </a:rPr>
              <a:t>صيف</a:t>
            </a:r>
            <a:r>
              <a:rPr dirty="0">
                <a:latin typeface="Arial" panose="020B0604020202020204" pitchFamily="34" charset="0"/>
                <a:ea typeface="Times New Roman"/>
                <a:cs typeface="Arial" panose="020B0604020202020204" pitchFamily="34" charset="0"/>
                <a:sym typeface="Times New Roman"/>
              </a:rPr>
              <a:t> </a:t>
            </a:r>
            <a:r>
              <a:rPr lang="ar-JO" dirty="0">
                <a:latin typeface="Arial" panose="020B0604020202020204" pitchFamily="34" charset="0"/>
                <a:cs typeface="Arial" panose="020B0604020202020204" pitchFamily="34" charset="0"/>
              </a:rPr>
              <a:t>35-37</a:t>
            </a:r>
            <a:endParaRPr dirty="0">
              <a:latin typeface="Arial" panose="020B0604020202020204" pitchFamily="34" charset="0"/>
              <a:cs typeface="Arial" panose="020B0604020202020204" pitchFamily="34" charset="0"/>
            </a:endParaRPr>
          </a:p>
          <a:p>
            <a:pPr algn="ctr" rtl="1">
              <a:spcBef>
                <a:spcPts val="900"/>
              </a:spcBef>
              <a:defRPr sz="1600" b="1">
                <a:solidFill>
                  <a:srgbClr val="FFFFFF"/>
                </a:solidFill>
                <a:latin typeface="Arial Narrow"/>
                <a:ea typeface="Arial Narrow"/>
                <a:cs typeface="Arial Narrow"/>
                <a:sym typeface="Arial Narrow"/>
              </a:defRPr>
            </a:pPr>
            <a:r>
              <a:rPr dirty="0" err="1">
                <a:latin typeface="Arial" panose="020B0604020202020204" pitchFamily="34" charset="0"/>
                <a:ea typeface="Times New Roman"/>
                <a:cs typeface="Arial" panose="020B0604020202020204" pitchFamily="34" charset="0"/>
                <a:sym typeface="Times New Roman"/>
              </a:rPr>
              <a:t>دمشق</a:t>
            </a:r>
            <a:br>
              <a:rPr dirty="0">
                <a:latin typeface="Arial" panose="020B0604020202020204" pitchFamily="34" charset="0"/>
                <a:ea typeface="Times New Roman"/>
                <a:cs typeface="Arial" panose="020B0604020202020204" pitchFamily="34" charset="0"/>
                <a:sym typeface="Times New Roman"/>
              </a:rPr>
            </a:br>
            <a:r>
              <a:rPr dirty="0" err="1">
                <a:latin typeface="Arial" panose="020B0604020202020204" pitchFamily="34" charset="0"/>
                <a:ea typeface="Times New Roman"/>
                <a:cs typeface="Arial" panose="020B0604020202020204" pitchFamily="34" charset="0"/>
                <a:sym typeface="Times New Roman"/>
              </a:rPr>
              <a:t>أنطاكية</a:t>
            </a:r>
            <a:endParaRPr dirty="0">
              <a:latin typeface="Arial" panose="020B0604020202020204" pitchFamily="34" charset="0"/>
              <a:ea typeface="Times New Roman"/>
              <a:cs typeface="Arial" panose="020B0604020202020204" pitchFamily="34" charset="0"/>
              <a:sym typeface="Times New Roman"/>
            </a:endParaRPr>
          </a:p>
        </p:txBody>
      </p:sp>
      <p:sp>
        <p:nvSpPr>
          <p:cNvPr id="4944" name="Text Box 10"/>
          <p:cNvSpPr txBox="1"/>
          <p:nvPr/>
        </p:nvSpPr>
        <p:spPr>
          <a:xfrm>
            <a:off x="2286000" y="6325157"/>
            <a:ext cx="990600" cy="369332"/>
          </a:xfrm>
          <a:prstGeom prst="rect">
            <a:avLst/>
          </a:prstGeom>
          <a:solidFill>
            <a:srgbClr val="000000"/>
          </a:solidFill>
          <a:ln w="1270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lvl1pPr algn="ctr" rtl="1">
              <a:spcBef>
                <a:spcPts val="1400"/>
              </a:spcBef>
              <a:defRPr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a:latin typeface="Arial" panose="020B0604020202020204" pitchFamily="34" charset="0"/>
                <a:cs typeface="Arial" panose="020B0604020202020204" pitchFamily="34" charset="0"/>
                <a:sym typeface="Times New Roman"/>
              </a:rPr>
              <a:t>روما</a:t>
            </a:r>
          </a:p>
        </p:txBody>
      </p:sp>
      <p:sp>
        <p:nvSpPr>
          <p:cNvPr id="4945" name="Text Box 20"/>
          <p:cNvSpPr txBox="1"/>
          <p:nvPr/>
        </p:nvSpPr>
        <p:spPr>
          <a:xfrm>
            <a:off x="3352800" y="5907087"/>
            <a:ext cx="1600200" cy="27699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a:latin typeface="Arial" panose="020B0604020202020204" pitchFamily="34" charset="0"/>
                <a:cs typeface="Arial" panose="020B0604020202020204" pitchFamily="34" charset="0"/>
                <a:sym typeface="Times New Roman"/>
              </a:rPr>
              <a:t>الرحلات</a:t>
            </a:r>
          </a:p>
        </p:txBody>
      </p:sp>
      <p:sp>
        <p:nvSpPr>
          <p:cNvPr id="4946" name="Text Box 9"/>
          <p:cNvSpPr txBox="1"/>
          <p:nvPr/>
        </p:nvSpPr>
        <p:spPr>
          <a:xfrm>
            <a:off x="2286000" y="5861607"/>
            <a:ext cx="990600" cy="369332"/>
          </a:xfrm>
          <a:prstGeom prst="rect">
            <a:avLst/>
          </a:prstGeom>
          <a:gradFill>
            <a:gsLst>
              <a:gs pos="0">
                <a:srgbClr val="CCFFCC"/>
              </a:gs>
              <a:gs pos="87000">
                <a:srgbClr val="CCFFCC"/>
              </a:gs>
              <a:gs pos="100000">
                <a:srgbClr val="000000"/>
              </a:gs>
            </a:gsLst>
            <a:path path="circle">
              <a:fillToRect l="37721" t="-19636" r="62278" b="119636"/>
            </a:path>
          </a:gradFill>
          <a:ln w="19050">
            <a:solidFill>
              <a:srgbClr val="FFFFFF"/>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spAutoFit/>
          </a:bodyPr>
          <a:lstStyle>
            <a:lvl1pPr algn="ctr">
              <a:defRPr b="1">
                <a:solidFill>
                  <a:srgbClr val="000000"/>
                </a:solidFill>
                <a:latin typeface="Arial Narrow"/>
                <a:ea typeface="Arial Narrow"/>
                <a:cs typeface="Arial Narrow"/>
                <a:sym typeface="Arial Narrow"/>
              </a:defRPr>
            </a:lvl1pPr>
          </a:lstStyle>
          <a:p>
            <a:r>
              <a:rPr lang="ar-JO" dirty="0">
                <a:latin typeface="Arial" panose="020B0604020202020204" pitchFamily="34" charset="0"/>
                <a:cs typeface="Arial" panose="020B0604020202020204" pitchFamily="34" charset="0"/>
              </a:rPr>
              <a:t>4 3 2 1</a:t>
            </a:r>
            <a:endParaRPr dirty="0">
              <a:latin typeface="Arial" panose="020B0604020202020204" pitchFamily="34" charset="0"/>
              <a:cs typeface="Arial" panose="020B0604020202020204" pitchFamily="34" charset="0"/>
            </a:endParaRPr>
          </a:p>
        </p:txBody>
      </p:sp>
      <p:sp>
        <p:nvSpPr>
          <p:cNvPr id="4947" name="Text Box 20"/>
          <p:cNvSpPr txBox="1"/>
          <p:nvPr/>
        </p:nvSpPr>
        <p:spPr>
          <a:xfrm>
            <a:off x="3352800" y="6370637"/>
            <a:ext cx="1600200" cy="27699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spAutoFit/>
          </a:bodyPr>
          <a:lstStyle>
            <a:lvl1pPr rtl="1">
              <a:spcBef>
                <a:spcPts val="1000"/>
              </a:spcBef>
              <a:defRPr sz="1800" b="1">
                <a:solidFill>
                  <a:srgbClr val="FFFFFF"/>
                </a:solidFill>
                <a:latin typeface="Times New Roman"/>
                <a:ea typeface="Times New Roman"/>
                <a:cs typeface="Times New Roman"/>
                <a:sym typeface="Times New Roman"/>
              </a:defRPr>
            </a:lvl1pPr>
          </a:lstStyle>
          <a:p>
            <a:pPr>
              <a:defRPr>
                <a:latin typeface="Arial Narrow"/>
                <a:ea typeface="Arial Narrow"/>
                <a:cs typeface="Arial Narrow"/>
                <a:sym typeface="Arial Narrow"/>
              </a:defRPr>
            </a:pPr>
            <a:r>
              <a:rPr>
                <a:latin typeface="Arial" panose="020B0604020202020204" pitchFamily="34" charset="0"/>
                <a:cs typeface="Arial" panose="020B0604020202020204" pitchFamily="34" charset="0"/>
                <a:sym typeface="Times New Roman"/>
              </a:rPr>
              <a:t>السجون</a:t>
            </a:r>
          </a:p>
        </p:txBody>
      </p:sp>
    </p:spTree>
  </p:cSld>
  <p:clrMapOvr>
    <a:masterClrMapping/>
  </p:clrMapOvr>
  <p:transition spd="med"/>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00"/>
            </a:gs>
            <a:gs pos="100000">
              <a:srgbClr val="000090"/>
            </a:gs>
          </a:gsLst>
          <a:path path="circle">
            <a:fillToRect l="50000" t="50000" r="50000" b="50000"/>
          </a:path>
        </a:gradFill>
        <a:effectLst/>
      </p:bgPr>
    </p:bg>
    <p:spTree>
      <p:nvGrpSpPr>
        <p:cNvPr id="1" name=""/>
        <p:cNvGrpSpPr/>
        <p:nvPr/>
      </p:nvGrpSpPr>
      <p:grpSpPr>
        <a:xfrm>
          <a:off x="0" y="0"/>
          <a:ext cx="0" cy="0"/>
          <a:chOff x="0" y="0"/>
          <a:chExt cx="0" cy="0"/>
        </a:xfrm>
      </p:grpSpPr>
      <p:sp>
        <p:nvSpPr>
          <p:cNvPr id="4430" name="Rectangle 2"/>
          <p:cNvSpPr txBox="1">
            <a:spLocks noGrp="1"/>
          </p:cNvSpPr>
          <p:nvPr>
            <p:ph type="title"/>
          </p:nvPr>
        </p:nvSpPr>
        <p:spPr>
          <a:xfrm>
            <a:off x="0" y="21563"/>
            <a:ext cx="9144000" cy="909772"/>
          </a:xfrm>
          <a:prstGeom prst="rect">
            <a:avLst/>
          </a:prstGeom>
          <a:effectLst>
            <a:outerShdw blurRad="63500" dist="35921" dir="2700000" rotWithShape="0">
              <a:srgbClr val="000000">
                <a:alpha val="74998"/>
              </a:srgbClr>
            </a:outerShdw>
          </a:effectLst>
        </p:spPr>
        <p:txBody>
          <a:bodyPr/>
          <a:lstStyle>
            <a:lvl1pPr>
              <a:defRPr sz="4800" b="1"/>
            </a:lvl1pPr>
          </a:lstStyle>
          <a:p>
            <a:pPr rtl="0">
              <a:defRPr/>
            </a:pPr>
            <a:r>
              <a:rPr>
                <a:latin typeface="Arial" panose="020B0604020202020204" pitchFamily="34" charset="0"/>
                <a:cs typeface="Arial" panose="020B0604020202020204" pitchFamily="34" charset="0"/>
              </a:rPr>
              <a:t>الآية المفتاحية </a:t>
            </a:r>
          </a:p>
        </p:txBody>
      </p:sp>
      <p:sp>
        <p:nvSpPr>
          <p:cNvPr id="4431" name="Rectangle 2"/>
          <p:cNvSpPr txBox="1"/>
          <p:nvPr/>
        </p:nvSpPr>
        <p:spPr>
          <a:xfrm>
            <a:off x="45719" y="2471876"/>
            <a:ext cx="9052561" cy="193899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rtl="1">
              <a:defRPr sz="4000" b="1">
                <a:solidFill>
                  <a:srgbClr val="FFFFFF"/>
                </a:solidFill>
              </a:defRPr>
            </a:pPr>
            <a:r>
              <a:rPr dirty="0" err="1">
                <a:latin typeface="Arial" panose="020B0604020202020204" pitchFamily="34" charset="0"/>
                <a:cs typeface="Arial" panose="020B0604020202020204" pitchFamily="34" charset="0"/>
              </a:rPr>
              <a:t>لِأَنَّ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ٱبْنَ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ٱلْإِنْسَانِ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أَيْضًا</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يَأْتِ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لِيُخْدَمَ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لِيَخْدِمَ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وَلِيَبْذِلَ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نَفْسَهُ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فِدْيَةً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عَنْ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كَثِيرِينَ</a:t>
            </a:r>
            <a:r>
              <a:rPr dirty="0">
                <a:latin typeface="Arial" panose="020B0604020202020204" pitchFamily="34" charset="0"/>
                <a:cs typeface="Arial" panose="020B0604020202020204" pitchFamily="34" charset="0"/>
              </a:rPr>
              <a:t> </a:t>
            </a:r>
            <a:endParaRPr sz="4400" dirty="0">
              <a:latin typeface="Arial" panose="020B0604020202020204" pitchFamily="34" charset="0"/>
              <a:cs typeface="Arial" panose="020B0604020202020204" pitchFamily="34" charset="0"/>
            </a:endParaRPr>
          </a:p>
          <a:p>
            <a:pPr algn="ctr" defTabSz="457200" rtl="1">
              <a:defRPr sz="4000" b="1">
                <a:solidFill>
                  <a:srgbClr val="FFFFFF"/>
                </a:solidFill>
              </a:defRPr>
            </a:pPr>
            <a:r>
              <a:rPr lang="ar-SA" dirty="0">
                <a:latin typeface="Arial" panose="020B0604020202020204" pitchFamily="34" charset="0"/>
                <a:cs typeface="Arial" panose="020B0604020202020204" pitchFamily="34" charset="0"/>
              </a:rPr>
              <a:t>(٤٥:١٠).</a:t>
            </a:r>
            <a:endParaRPr dirty="0">
              <a:latin typeface="Arial" panose="020B0604020202020204" pitchFamily="34" charset="0"/>
              <a:cs typeface="Arial" panose="020B0604020202020204" pitchFamily="34" charset="0"/>
            </a:endParaRPr>
          </a:p>
        </p:txBody>
      </p:sp>
      <p:sp>
        <p:nvSpPr>
          <p:cNvPr id="4432" name="Rectangle 2"/>
          <p:cNvSpPr txBox="1"/>
          <p:nvPr/>
        </p:nvSpPr>
        <p:spPr>
          <a:xfrm>
            <a:off x="45719" y="5951409"/>
            <a:ext cx="86997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dirty="0">
                <a:latin typeface="Arial" panose="020B0604020202020204" pitchFamily="34" charset="0"/>
                <a:cs typeface="Arial" panose="020B0604020202020204" pitchFamily="34" charset="0"/>
              </a:rPr>
              <a:t>مرقس</a:t>
            </a:r>
          </a:p>
        </p:txBody>
      </p:sp>
      <p:sp>
        <p:nvSpPr>
          <p:cNvPr id="4433" name="Text Box 24"/>
          <p:cNvSpPr txBox="1"/>
          <p:nvPr/>
        </p:nvSpPr>
        <p:spPr>
          <a:xfrm>
            <a:off x="8518129" y="65344"/>
            <a:ext cx="438580"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defRPr b="1">
                <a:solidFill>
                  <a:srgbClr val="EAEAEA"/>
                </a:solidFill>
              </a:defRPr>
            </a:lvl1pPr>
          </a:lstStyle>
          <a:p>
            <a:r>
              <a:rPr>
                <a:latin typeface="Arial" panose="020B0604020202020204" pitchFamily="34" charset="0"/>
                <a:cs typeface="Arial" panose="020B0604020202020204" pitchFamily="34" charset="0"/>
              </a:rPr>
              <a:t>٨٥</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32"/>
                                        </p:tgtEl>
                                        <p:attrNameLst>
                                          <p:attrName>style.visibility</p:attrName>
                                        </p:attrNameLst>
                                      </p:cBhvr>
                                      <p:to>
                                        <p:strVal val="visible"/>
                                      </p:to>
                                    </p:set>
                                    <p:anim calcmode="lin" valueType="num">
                                      <p:cBhvr>
                                        <p:cTn id="7" dur="500" fill="hold"/>
                                        <p:tgtEl>
                                          <p:spTgt spid="4432"/>
                                        </p:tgtEl>
                                        <p:attrNameLst>
                                          <p:attrName>ppt_x</p:attrName>
                                        </p:attrNameLst>
                                      </p:cBhvr>
                                      <p:tavLst>
                                        <p:tav tm="0">
                                          <p:val>
                                            <p:strVal val="#ppt_x"/>
                                          </p:val>
                                        </p:tav>
                                        <p:tav tm="100000">
                                          <p:val>
                                            <p:strVal val="#ppt_x"/>
                                          </p:val>
                                        </p:tav>
                                      </p:tavLst>
                                    </p:anim>
                                    <p:anim calcmode="lin" valueType="num">
                                      <p:cBhvr>
                                        <p:cTn id="8" dur="500" fill="hold"/>
                                        <p:tgtEl>
                                          <p:spTgt spid="44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2" grpId="1" animBg="1" advAuto="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51" name="Group 2"/>
          <p:cNvGraphicFramePr/>
          <p:nvPr>
            <p:extLst>
              <p:ext uri="{D42A27DB-BD31-4B8C-83A1-F6EECF244321}">
                <p14:modId xmlns:p14="http://schemas.microsoft.com/office/powerpoint/2010/main" val="3363910749"/>
              </p:ext>
            </p:extLst>
          </p:nvPr>
        </p:nvGraphicFramePr>
        <p:xfrm>
          <a:off x="0" y="639764"/>
          <a:ext cx="9143998" cy="6260222"/>
        </p:xfrm>
        <a:graphic>
          <a:graphicData uri="http://schemas.openxmlformats.org/drawingml/2006/table">
            <a:tbl>
              <a:tblPr>
                <a:tableStyleId>{4C3C2611-4C71-4FC5-86AE-919BDF0F9419}</a:tableStyleId>
              </a:tblPr>
              <a:tblGrid>
                <a:gridCol w="1827213">
                  <a:extLst>
                    <a:ext uri="{9D8B030D-6E8A-4147-A177-3AD203B41FA5}">
                      <a16:colId xmlns:a16="http://schemas.microsoft.com/office/drawing/2014/main" val="20000"/>
                    </a:ext>
                  </a:extLst>
                </a:gridCol>
                <a:gridCol w="183038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1">
                  <a:extLst>
                    <a:ext uri="{9D8B030D-6E8A-4147-A177-3AD203B41FA5}">
                      <a16:colId xmlns:a16="http://schemas.microsoft.com/office/drawing/2014/main" val="20004"/>
                    </a:ext>
                  </a:extLst>
                </a:gridCol>
              </a:tblGrid>
              <a:tr h="427625">
                <a:tc>
                  <a:txBody>
                    <a:bodyPr/>
                    <a:lstStyle/>
                    <a:p>
                      <a:pPr algn="ctr">
                        <a:spcBef>
                          <a:spcPts val="400"/>
                        </a:spcBef>
                        <a:defRPr sz="2200" b="1">
                          <a:solidFill>
                            <a:srgbClr val="FFFFFF"/>
                          </a:solidFill>
                          <a:latin typeface="Arial Narrow"/>
                          <a:ea typeface="Arial Narrow"/>
                          <a:cs typeface="Arial Narrow"/>
                        </a:defRPr>
                      </a:pPr>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a:solidFill>
                            <a:srgbClr val="FFFFFF"/>
                          </a:solidFill>
                          <a:sym typeface="Arial"/>
                        </a:rPr>
                        <a:t>متى</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a:solidFill>
                            <a:srgbClr val="FFFFFF"/>
                          </a:solidFill>
                          <a:sym typeface="Arial"/>
                        </a:rPr>
                        <a:t>مرقس</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a:solidFill>
                            <a:srgbClr val="FFFFFF"/>
                          </a:solidFill>
                          <a:sym typeface="Arial"/>
                        </a:rPr>
                        <a:t>لوقا</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a:solidFill>
                            <a:srgbClr val="FFFFFF"/>
                          </a:solidFill>
                          <a:sym typeface="Arial"/>
                        </a:rPr>
                        <a:t>يوحنا</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extLst>
                  <a:ext uri="{0D108BD9-81ED-4DB2-BD59-A6C34878D82A}">
                    <a16:rowId xmlns:a16="http://schemas.microsoft.com/office/drawing/2014/main" val="10000"/>
                  </a:ext>
                </a:extLst>
              </a:tr>
              <a:tr h="763802">
                <a:tc>
                  <a:txBody>
                    <a:bodyPr/>
                    <a:lstStyle/>
                    <a:p>
                      <a:pPr algn="ctr" rtl="1">
                        <a:spcBef>
                          <a:spcPts val="500"/>
                        </a:spcBef>
                        <a:defRPr sz="2200" b="1">
                          <a:solidFill>
                            <a:srgbClr val="FFFFFF"/>
                          </a:solidFill>
                          <a:latin typeface="Arial Narrow"/>
                          <a:ea typeface="Arial Narrow"/>
                          <a:cs typeface="Arial Narrow"/>
                        </a:defRPr>
                      </a:pPr>
                      <a:r>
                        <a:rPr b="0">
                          <a:latin typeface="SimSun"/>
                          <a:ea typeface="SimSun"/>
                          <a:cs typeface="Arial" panose="020B0604020202020204" pitchFamily="34" charset="0"/>
                          <a:sym typeface="SimSun"/>
                        </a:rPr>
                        <a:t>الوظيفة قبل الخلاص</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a:solidFill>
                            <a:srgbClr val="220011"/>
                          </a:solidFill>
                          <a:sym typeface="Arial"/>
                        </a:rPr>
                        <a:t>عشار</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a:solidFill>
                            <a:srgbClr val="220011"/>
                          </a:solidFill>
                          <a:sym typeface="Arial"/>
                        </a:rPr>
                        <a:t>لا شيء (شاب)</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a:solidFill>
                            <a:srgbClr val="220011"/>
                          </a:solidFill>
                          <a:sym typeface="Arial"/>
                        </a:rPr>
                        <a:t>طبيب</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a:solidFill>
                            <a:srgbClr val="220011"/>
                          </a:solidFill>
                          <a:sym typeface="Arial"/>
                        </a:rPr>
                        <a:t>صياد</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1"/>
                  </a:ext>
                </a:extLst>
              </a:tr>
              <a:tr h="427625">
                <a:tc>
                  <a:txBody>
                    <a:bodyPr/>
                    <a:lstStyle/>
                    <a:p>
                      <a:pPr algn="ctr" rtl="1">
                        <a:spcBef>
                          <a:spcPts val="500"/>
                        </a:spcBef>
                        <a:defRPr sz="2200" b="1">
                          <a:solidFill>
                            <a:srgbClr val="FFFFFF"/>
                          </a:solidFill>
                          <a:latin typeface="Arial Narrow"/>
                          <a:ea typeface="Arial Narrow"/>
                          <a:cs typeface="Arial Narrow"/>
                        </a:defRPr>
                      </a:pPr>
                      <a:r>
                        <a:rPr b="0">
                          <a:latin typeface="SimSun"/>
                          <a:ea typeface="SimSun"/>
                          <a:cs typeface="Arial" panose="020B0604020202020204" pitchFamily="34" charset="0"/>
                          <a:sym typeface="SimSun"/>
                        </a:rPr>
                        <a:t>العرق</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a:solidFill>
                            <a:srgbClr val="220011"/>
                          </a:solidFill>
                          <a:sym typeface="Arial"/>
                        </a:rPr>
                        <a:t>يهودي</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a:solidFill>
                            <a:srgbClr val="220011"/>
                          </a:solidFill>
                          <a:sym typeface="Arial"/>
                        </a:rPr>
                        <a:t>يهودي</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a:solidFill>
                            <a:srgbClr val="220011"/>
                          </a:solidFill>
                          <a:sym typeface="Arial"/>
                        </a:rPr>
                        <a:t>أممي</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a:solidFill>
                            <a:srgbClr val="220011"/>
                          </a:solidFill>
                          <a:sym typeface="Arial"/>
                        </a:rPr>
                        <a:t>يهودي</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2"/>
                  </a:ext>
                </a:extLst>
              </a:tr>
              <a:tr h="763802">
                <a:tc>
                  <a:txBody>
                    <a:bodyPr/>
                    <a:lstStyle/>
                    <a:p>
                      <a:pPr algn="ctr" rtl="1">
                        <a:spcBef>
                          <a:spcPts val="500"/>
                        </a:spcBef>
                        <a:defRPr sz="2200" b="1">
                          <a:solidFill>
                            <a:srgbClr val="FFFFFF"/>
                          </a:solidFill>
                          <a:latin typeface="Arial Narrow"/>
                          <a:ea typeface="Arial Narrow"/>
                          <a:cs typeface="Arial Narrow"/>
                        </a:defRPr>
                      </a:pPr>
                      <a:r>
                        <a:rPr b="0" dirty="0" err="1">
                          <a:latin typeface="SimSun"/>
                          <a:ea typeface="SimSun"/>
                          <a:cs typeface="Arial" panose="020B0604020202020204" pitchFamily="34" charset="0"/>
                          <a:sym typeface="SimSun"/>
                        </a:rPr>
                        <a:t>الوظيفة</a:t>
                      </a:r>
                      <a:r>
                        <a:rPr b="0" dirty="0">
                          <a:latin typeface="SimSun"/>
                          <a:ea typeface="SimSun"/>
                          <a:cs typeface="Arial" panose="020B0604020202020204" pitchFamily="34" charset="0"/>
                          <a:sym typeface="SimSun"/>
                        </a:rPr>
                        <a:t> و </a:t>
                      </a:r>
                      <a:r>
                        <a:rPr b="0" dirty="0" err="1">
                          <a:latin typeface="SimSun"/>
                          <a:ea typeface="SimSun"/>
                          <a:cs typeface="Arial" panose="020B0604020202020204" pitchFamily="34" charset="0"/>
                          <a:sym typeface="SimSun"/>
                        </a:rPr>
                        <a:t>الموهبة</a:t>
                      </a:r>
                      <a:r>
                        <a:rPr b="0" dirty="0">
                          <a:latin typeface="SimSun"/>
                          <a:ea typeface="SimSun"/>
                          <a:cs typeface="Arial" panose="020B0604020202020204" pitchFamily="34" charset="0"/>
                          <a:sym typeface="SimSun"/>
                        </a:rPr>
                        <a:t> </a:t>
                      </a:r>
                      <a:r>
                        <a:rPr b="0" dirty="0" err="1">
                          <a:latin typeface="SimSun"/>
                          <a:ea typeface="SimSun"/>
                          <a:cs typeface="Arial" panose="020B0604020202020204" pitchFamily="34" charset="0"/>
                          <a:sym typeface="SimSun"/>
                        </a:rPr>
                        <a:t>الروحية</a:t>
                      </a:r>
                      <a:endParaRPr b="0" dirty="0">
                        <a:latin typeface="SimSun"/>
                        <a:ea typeface="SimSun"/>
                        <a:cs typeface="Arial" panose="020B0604020202020204" pitchFamily="34" charset="0"/>
                        <a:sym typeface="SimSun"/>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a:solidFill>
                            <a:srgbClr val="220011"/>
                          </a:solidFill>
                          <a:sym typeface="Arial"/>
                        </a:rPr>
                        <a:t>رسول</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a:solidFill>
                            <a:srgbClr val="220011"/>
                          </a:solidFill>
                          <a:sym typeface="Arial"/>
                        </a:rPr>
                        <a:t>خادم أو راعي</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a:solidFill>
                            <a:srgbClr val="220011"/>
                          </a:solidFill>
                          <a:sym typeface="Arial"/>
                        </a:rPr>
                        <a:t>خادم أو معلم</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a:solidFill>
                            <a:srgbClr val="220011"/>
                          </a:solidFill>
                          <a:sym typeface="Arial"/>
                        </a:rPr>
                        <a:t>رسول</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3"/>
                  </a:ext>
                </a:extLst>
              </a:tr>
              <a:tr h="477886">
                <a:tc>
                  <a:txBody>
                    <a:bodyPr/>
                    <a:lstStyle/>
                    <a:p>
                      <a:pPr algn="ctr" rtl="1">
                        <a:spcBef>
                          <a:spcPts val="500"/>
                        </a:spcBef>
                        <a:defRPr sz="2200" b="1">
                          <a:solidFill>
                            <a:srgbClr val="FFFFFF"/>
                          </a:solidFill>
                          <a:latin typeface="Arial Narrow"/>
                          <a:ea typeface="Arial Narrow"/>
                          <a:cs typeface="Arial Narrow"/>
                        </a:defRPr>
                      </a:pPr>
                      <a:r>
                        <a:t>  </a:t>
                      </a:r>
                      <a:r>
                        <a:rPr b="0">
                          <a:latin typeface="SimSun"/>
                          <a:ea typeface="SimSun"/>
                          <a:cs typeface="Arial" panose="020B0604020202020204" pitchFamily="34" charset="0"/>
                          <a:sym typeface="SimSun"/>
                        </a:rPr>
                        <a:t>القراء</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2000" b="1">
                          <a:solidFill>
                            <a:srgbClr val="220011"/>
                          </a:solidFill>
                          <a:sym typeface="Arial"/>
                        </a:defRPr>
                      </a:pPr>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2000" b="1">
                          <a:solidFill>
                            <a:srgbClr val="220011"/>
                          </a:solidFill>
                          <a:sym typeface="Arial"/>
                        </a:defRPr>
                      </a:pPr>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2000" b="1">
                          <a:solidFill>
                            <a:srgbClr val="220011"/>
                          </a:solidFill>
                          <a:sym typeface="Arial"/>
                        </a:defRPr>
                      </a:pPr>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2000" b="1">
                          <a:solidFill>
                            <a:srgbClr val="220011"/>
                          </a:solidFill>
                          <a:sym typeface="Arial"/>
                        </a:defRPr>
                      </a:pPr>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4"/>
                  </a:ext>
                </a:extLst>
              </a:tr>
              <a:tr h="710014">
                <a:tc>
                  <a:txBody>
                    <a:bodyPr/>
                    <a:lstStyle/>
                    <a:p>
                      <a:pPr marL="342900" indent="-342900" algn="ctr" rtl="1">
                        <a:spcBef>
                          <a:spcPts val="500"/>
                        </a:spcBef>
                        <a:defRPr sz="2200" b="1">
                          <a:solidFill>
                            <a:srgbClr val="FFFFFF"/>
                          </a:solidFill>
                          <a:latin typeface="Arial Narrow"/>
                          <a:ea typeface="Arial Narrow"/>
                          <a:cs typeface="Arial Narrow"/>
                        </a:defRPr>
                      </a:pPr>
                      <a:r>
                        <a:rPr b="0">
                          <a:latin typeface="SimSun"/>
                          <a:ea typeface="SimSun"/>
                          <a:cs typeface="Arial" panose="020B0604020202020204" pitchFamily="34" charset="0"/>
                          <a:sym typeface="SimSun"/>
                        </a:rPr>
                        <a:t>عرقياً</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a:solidFill>
                            <a:srgbClr val="220011"/>
                          </a:solidFill>
                          <a:sym typeface="Arial"/>
                        </a:rPr>
                        <a:t>اليهود</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a:solidFill>
                            <a:srgbClr val="220011"/>
                          </a:solidFill>
                          <a:sym typeface="Arial"/>
                        </a:rPr>
                        <a:t>الرومان</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a:solidFill>
                            <a:srgbClr val="220011"/>
                          </a:solidFill>
                          <a:sym typeface="Arial"/>
                        </a:rPr>
                        <a:t>الأمم (اليونانيون)</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a:solidFill>
                            <a:srgbClr val="220011"/>
                          </a:solidFill>
                          <a:sym typeface="Arial"/>
                        </a:rPr>
                        <a:t>العالم</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5"/>
                  </a:ext>
                </a:extLst>
              </a:tr>
              <a:tr h="829139">
                <a:tc>
                  <a:txBody>
                    <a:bodyPr/>
                    <a:lstStyle/>
                    <a:p>
                      <a:pPr marL="342900" indent="-342900" algn="ctr" rtl="1">
                        <a:spcBef>
                          <a:spcPts val="500"/>
                        </a:spcBef>
                        <a:defRPr sz="2200" b="1">
                          <a:solidFill>
                            <a:srgbClr val="FFFFFF"/>
                          </a:solidFill>
                          <a:latin typeface="Arial Narrow"/>
                          <a:ea typeface="Arial Narrow"/>
                          <a:cs typeface="Arial Narrow"/>
                        </a:defRPr>
                      </a:pPr>
                      <a:r>
                        <a:rPr b="0">
                          <a:latin typeface="SimSun"/>
                          <a:ea typeface="SimSun"/>
                          <a:cs typeface="Arial" panose="020B0604020202020204" pitchFamily="34" charset="0"/>
                          <a:sym typeface="SimSun"/>
                        </a:rPr>
                        <a:t>الفائدة</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rtl="1">
                        <a:spcBef>
                          <a:spcPts val="400"/>
                        </a:spcBef>
                        <a:defRPr sz="2000" b="1">
                          <a:solidFill>
                            <a:srgbClr val="220011"/>
                          </a:solidFill>
                          <a:sym typeface="Arial"/>
                        </a:defRPr>
                      </a:pPr>
                      <a:r>
                        <a:rPr dirty="0" err="1"/>
                        <a:t>معجزات</a:t>
                      </a:r>
                      <a:r>
                        <a:rPr dirty="0"/>
                        <a:t> </a:t>
                      </a:r>
                    </a:p>
                    <a:p>
                      <a:pPr algn="ctr" rtl="1">
                        <a:spcBef>
                          <a:spcPts val="400"/>
                        </a:spcBef>
                        <a:defRPr sz="2000" b="1">
                          <a:solidFill>
                            <a:srgbClr val="220011"/>
                          </a:solidFill>
                          <a:sym typeface="Arial"/>
                        </a:defRPr>
                      </a:pPr>
                      <a:r>
                        <a:rPr lang="ar-JO" dirty="0"/>
                        <a:t>1 كو 1: 22</a:t>
                      </a:r>
                      <a:endParaRPr dirty="0"/>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a:solidFill>
                            <a:srgbClr val="220011"/>
                          </a:solidFill>
                          <a:sym typeface="Arial"/>
                        </a:rPr>
                        <a:t> </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rtl="1">
                        <a:spcBef>
                          <a:spcPts val="400"/>
                        </a:spcBef>
                        <a:defRPr sz="2000" b="1">
                          <a:solidFill>
                            <a:srgbClr val="220011"/>
                          </a:solidFill>
                          <a:sym typeface="Arial"/>
                        </a:defRPr>
                      </a:pPr>
                      <a:r>
                        <a:rPr dirty="0" err="1"/>
                        <a:t>الحكمة</a:t>
                      </a:r>
                      <a:r>
                        <a:rPr dirty="0"/>
                        <a:t> </a:t>
                      </a:r>
                    </a:p>
                    <a:p>
                      <a:pPr algn="ctr" rtl="1">
                        <a:spcBef>
                          <a:spcPts val="400"/>
                        </a:spcBef>
                        <a:defRPr sz="2000" b="1">
                          <a:solidFill>
                            <a:srgbClr val="220011"/>
                          </a:solidFill>
                          <a:sym typeface="Arial"/>
                        </a:defRPr>
                      </a:pPr>
                      <a:r>
                        <a:rPr lang="ar-JO" dirty="0"/>
                        <a:t>1 كو 1: 22</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a:solidFill>
                            <a:srgbClr val="220011"/>
                          </a:solidFill>
                          <a:sym typeface="Arial"/>
                        </a:rPr>
                        <a:t> </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6"/>
                  </a:ext>
                </a:extLst>
              </a:tr>
              <a:tr h="427625">
                <a:tc>
                  <a:txBody>
                    <a:bodyPr/>
                    <a:lstStyle/>
                    <a:p>
                      <a:pPr marL="342900" indent="-342900" algn="ctr" rtl="1">
                        <a:spcBef>
                          <a:spcPts val="500"/>
                        </a:spcBef>
                        <a:defRPr sz="2200" b="1">
                          <a:solidFill>
                            <a:srgbClr val="FFFFFF"/>
                          </a:solidFill>
                          <a:latin typeface="Arial Narrow"/>
                          <a:ea typeface="Arial Narrow"/>
                          <a:cs typeface="Arial Narrow"/>
                        </a:defRPr>
                      </a:pPr>
                      <a:r>
                        <a:rPr b="0">
                          <a:latin typeface="SimSun"/>
                          <a:ea typeface="SimSun"/>
                          <a:cs typeface="Arial" panose="020B0604020202020204" pitchFamily="34" charset="0"/>
                          <a:sym typeface="SimSun"/>
                        </a:rPr>
                        <a:t>روحياً</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a:solidFill>
                            <a:srgbClr val="220011"/>
                          </a:solidFill>
                          <a:sym typeface="Arial"/>
                        </a:rPr>
                        <a:t>غير مؤمنين</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a:solidFill>
                            <a:srgbClr val="220011"/>
                          </a:solidFill>
                          <a:sym typeface="Arial"/>
                        </a:rPr>
                        <a:t>مؤمنين</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a:solidFill>
                            <a:srgbClr val="220011"/>
                          </a:solidFill>
                          <a:sym typeface="Arial"/>
                        </a:rPr>
                        <a:t>غير مؤمنين</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a:solidFill>
                            <a:srgbClr val="220011"/>
                          </a:solidFill>
                          <a:sym typeface="Arial"/>
                        </a:rPr>
                        <a:t>غير مؤمنين</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7"/>
                  </a:ext>
                </a:extLst>
              </a:tr>
              <a:tr h="1432704">
                <a:tc>
                  <a:txBody>
                    <a:bodyPr/>
                    <a:lstStyle/>
                    <a:p>
                      <a:pPr marL="342900" indent="-342900" algn="ctr" rtl="1">
                        <a:spcBef>
                          <a:spcPts val="500"/>
                        </a:spcBef>
                        <a:defRPr sz="2200" b="1">
                          <a:solidFill>
                            <a:srgbClr val="FFFFFF"/>
                          </a:solidFill>
                          <a:latin typeface="Arial Narrow"/>
                          <a:ea typeface="Arial Narrow"/>
                          <a:cs typeface="Arial Narrow"/>
                        </a:defRPr>
                      </a:pPr>
                      <a:r>
                        <a:rPr b="0">
                          <a:latin typeface="SimSun"/>
                          <a:ea typeface="SimSun"/>
                          <a:cs typeface="Arial" panose="020B0604020202020204" pitchFamily="34" charset="0"/>
                          <a:sym typeface="SimSun"/>
                        </a:rPr>
                        <a:t>الحاجة الأساسية</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400"/>
                        </a:spcBef>
                        <a:defRPr sz="1800">
                          <a:solidFill>
                            <a:srgbClr val="000000"/>
                          </a:solidFill>
                        </a:defRPr>
                      </a:pPr>
                      <a:r>
                        <a:rPr sz="2000" b="1">
                          <a:solidFill>
                            <a:srgbClr val="220011"/>
                          </a:solidFill>
                          <a:sym typeface="Arial"/>
                        </a:rPr>
                        <a:t>تقديم المسيانية و الملكوت</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dirty="0" err="1">
                          <a:solidFill>
                            <a:srgbClr val="220011"/>
                          </a:solidFill>
                          <a:sym typeface="Arial"/>
                        </a:rPr>
                        <a:t>قدوة</a:t>
                      </a:r>
                      <a:r>
                        <a:rPr sz="2000" b="1" dirty="0">
                          <a:solidFill>
                            <a:srgbClr val="220011"/>
                          </a:solidFill>
                          <a:sym typeface="Arial"/>
                        </a:rPr>
                        <a:t> </a:t>
                      </a:r>
                      <a:r>
                        <a:rPr sz="2000" b="1" dirty="0" err="1">
                          <a:solidFill>
                            <a:srgbClr val="220011"/>
                          </a:solidFill>
                          <a:sym typeface="Arial"/>
                        </a:rPr>
                        <a:t>في</a:t>
                      </a:r>
                      <a:r>
                        <a:rPr sz="2000" b="1" dirty="0">
                          <a:solidFill>
                            <a:srgbClr val="220011"/>
                          </a:solidFill>
                          <a:sym typeface="Arial"/>
                        </a:rPr>
                        <a:t> </a:t>
                      </a:r>
                      <a:r>
                        <a:rPr sz="2000" b="1" dirty="0" err="1">
                          <a:solidFill>
                            <a:srgbClr val="220011"/>
                          </a:solidFill>
                          <a:sym typeface="Arial"/>
                        </a:rPr>
                        <a:t>المعاناة</a:t>
                      </a:r>
                      <a:r>
                        <a:rPr sz="2000" b="1" dirty="0">
                          <a:solidFill>
                            <a:srgbClr val="220011"/>
                          </a:solidFill>
                          <a:sym typeface="Arial"/>
                        </a:rPr>
                        <a:t> (</a:t>
                      </a:r>
                      <a:r>
                        <a:rPr sz="2000" b="1" dirty="0" err="1">
                          <a:solidFill>
                            <a:srgbClr val="220011"/>
                          </a:solidFill>
                          <a:sym typeface="Arial"/>
                        </a:rPr>
                        <a:t>حض</a:t>
                      </a:r>
                      <a:r>
                        <a:rPr sz="2000" b="1" dirty="0">
                          <a:solidFill>
                            <a:srgbClr val="220011"/>
                          </a:solidFill>
                          <a:sym typeface="Arial"/>
                        </a:rPr>
                        <a:t> </a:t>
                      </a:r>
                      <a:r>
                        <a:rPr sz="2000" b="1" dirty="0" err="1">
                          <a:solidFill>
                            <a:srgbClr val="220011"/>
                          </a:solidFill>
                          <a:sym typeface="Arial"/>
                        </a:rPr>
                        <a:t>على</a:t>
                      </a:r>
                      <a:r>
                        <a:rPr sz="2000" b="1" dirty="0">
                          <a:solidFill>
                            <a:srgbClr val="220011"/>
                          </a:solidFill>
                          <a:sym typeface="Arial"/>
                        </a:rPr>
                        <a:t> التلمذة)</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a:solidFill>
                            <a:srgbClr val="220011"/>
                          </a:solidFill>
                          <a:sym typeface="Arial"/>
                        </a:rPr>
                        <a:t>العالمية (و توسع الملكوت)</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400"/>
                        </a:spcBef>
                        <a:defRPr sz="1800">
                          <a:solidFill>
                            <a:srgbClr val="000000"/>
                          </a:solidFill>
                        </a:defRPr>
                      </a:pPr>
                      <a:r>
                        <a:rPr sz="2000" b="1" dirty="0" err="1">
                          <a:solidFill>
                            <a:srgbClr val="220011"/>
                          </a:solidFill>
                          <a:sym typeface="Arial"/>
                        </a:rPr>
                        <a:t>الألوهية</a:t>
                      </a:r>
                      <a:endParaRPr sz="2000" b="1" dirty="0">
                        <a:solidFill>
                          <a:srgbClr val="220011"/>
                        </a:solidFill>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8"/>
                  </a:ext>
                </a:extLst>
              </a:tr>
            </a:tbl>
          </a:graphicData>
        </a:graphic>
      </p:graphicFrame>
      <p:sp>
        <p:nvSpPr>
          <p:cNvPr id="4952" name="Text Box 70"/>
          <p:cNvSpPr txBox="1"/>
          <p:nvPr/>
        </p:nvSpPr>
        <p:spPr>
          <a:xfrm>
            <a:off x="8649941" y="-26985"/>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CC"/>
                </a:solidFill>
              </a:defRPr>
            </a:lvl1pPr>
          </a:lstStyle>
          <a:p>
            <a:r>
              <a:rPr lang="ar-JO" dirty="0"/>
              <a:t>52</a:t>
            </a:r>
            <a:endParaRPr dirty="0"/>
          </a:p>
        </p:txBody>
      </p:sp>
      <p:sp>
        <p:nvSpPr>
          <p:cNvPr id="4953" name="Rectangle 71"/>
          <p:cNvSpPr txBox="1">
            <a:spLocks noGrp="1"/>
          </p:cNvSpPr>
          <p:nvPr>
            <p:ph type="title"/>
          </p:nvPr>
        </p:nvSpPr>
        <p:spPr>
          <a:xfrm>
            <a:off x="3288696" y="0"/>
            <a:ext cx="2568205" cy="461602"/>
          </a:xfrm>
          <a:prstGeom prst="rect">
            <a:avLst/>
          </a:prstGeom>
          <a:solidFill>
            <a:srgbClr val="220011"/>
          </a:solidFill>
        </p:spPr>
        <p:txBody>
          <a:bodyPr anchor="t"/>
          <a:lstStyle>
            <a:lvl1pPr defTabSz="859536">
              <a:defRPr sz="2256">
                <a:solidFill>
                  <a:srgbClr val="FFFFCC"/>
                </a:solidFill>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مقارنة الأناجيل الأربعة</a:t>
            </a:r>
          </a:p>
        </p:txBody>
      </p:sp>
    </p:spTree>
  </p:cSld>
  <p:clrMapOvr>
    <a:masterClrMapping/>
  </p:clrMapOvr>
  <p:transition spd="med"/>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55" name="Group 2"/>
          <p:cNvGraphicFramePr/>
          <p:nvPr>
            <p:extLst>
              <p:ext uri="{D42A27DB-BD31-4B8C-83A1-F6EECF244321}">
                <p14:modId xmlns:p14="http://schemas.microsoft.com/office/powerpoint/2010/main" val="3430660960"/>
              </p:ext>
            </p:extLst>
          </p:nvPr>
        </p:nvGraphicFramePr>
        <p:xfrm>
          <a:off x="0" y="914400"/>
          <a:ext cx="9143998" cy="6075857"/>
        </p:xfrm>
        <a:graphic>
          <a:graphicData uri="http://schemas.openxmlformats.org/drawingml/2006/table">
            <a:tbl>
              <a:tblPr>
                <a:tableStyleId>{4C3C2611-4C71-4FC5-86AE-919BDF0F9419}</a:tableStyleId>
              </a:tblPr>
              <a:tblGrid>
                <a:gridCol w="1827213">
                  <a:extLst>
                    <a:ext uri="{9D8B030D-6E8A-4147-A177-3AD203B41FA5}">
                      <a16:colId xmlns:a16="http://schemas.microsoft.com/office/drawing/2014/main" val="20000"/>
                    </a:ext>
                  </a:extLst>
                </a:gridCol>
                <a:gridCol w="183038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1">
                  <a:extLst>
                    <a:ext uri="{9D8B030D-6E8A-4147-A177-3AD203B41FA5}">
                      <a16:colId xmlns:a16="http://schemas.microsoft.com/office/drawing/2014/main" val="20004"/>
                    </a:ext>
                  </a:extLst>
                </a:gridCol>
              </a:tblGrid>
              <a:tr h="427600">
                <a:tc>
                  <a:txBody>
                    <a:bodyPr/>
                    <a:lstStyle/>
                    <a:p>
                      <a:pPr algn="ctr">
                        <a:spcBef>
                          <a:spcPts val="400"/>
                        </a:spcBef>
                        <a:defRPr sz="2200" b="1">
                          <a:solidFill>
                            <a:srgbClr val="FFFFFF"/>
                          </a:solidFill>
                          <a:latin typeface="Arial Narrow"/>
                          <a:ea typeface="Arial Narrow"/>
                          <a:cs typeface="Arial Narrow"/>
                        </a:defRPr>
                      </a:pPr>
                      <a:endParaRPr>
                        <a:latin typeface="Arial" panose="020B0604020202020204" pitchFamily="34" charset="0"/>
                        <a:cs typeface="Arial" panose="020B0604020202020204" pitchFamily="34" charset="0"/>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a:solidFill>
                            <a:srgbClr val="FFFFFF"/>
                          </a:solidFill>
                          <a:latin typeface="Arial" panose="020B0604020202020204" pitchFamily="34" charset="0"/>
                          <a:cs typeface="Arial" panose="020B0604020202020204" pitchFamily="34" charset="0"/>
                          <a:sym typeface="Arial"/>
                        </a:rPr>
                        <a:t>متى</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a:solidFill>
                            <a:srgbClr val="FFFFFF"/>
                          </a:solidFill>
                          <a:latin typeface="Arial" panose="020B0604020202020204" pitchFamily="34" charset="0"/>
                          <a:cs typeface="Arial" panose="020B0604020202020204" pitchFamily="34" charset="0"/>
                          <a:sym typeface="Arial"/>
                        </a:rPr>
                        <a:t>مرقس</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a:solidFill>
                            <a:srgbClr val="FFFFFF"/>
                          </a:solidFill>
                          <a:latin typeface="Arial" panose="020B0604020202020204" pitchFamily="34" charset="0"/>
                          <a:cs typeface="Arial" panose="020B0604020202020204" pitchFamily="34" charset="0"/>
                          <a:sym typeface="Arial"/>
                        </a:rPr>
                        <a:t>لوقا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a:solidFill>
                            <a:srgbClr val="FFFFFF"/>
                          </a:solidFill>
                          <a:latin typeface="Arial" panose="020B0604020202020204" pitchFamily="34" charset="0"/>
                          <a:cs typeface="Arial" panose="020B0604020202020204" pitchFamily="34" charset="0"/>
                          <a:sym typeface="Arial"/>
                        </a:rPr>
                        <a:t>يوحنا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extLst>
                  <a:ext uri="{0D108BD9-81ED-4DB2-BD59-A6C34878D82A}">
                    <a16:rowId xmlns:a16="http://schemas.microsoft.com/office/drawing/2014/main" val="10000"/>
                  </a:ext>
                </a:extLst>
              </a:tr>
              <a:tr h="427600">
                <a:tc>
                  <a:txBody>
                    <a:bodyPr/>
                    <a:lstStyle/>
                    <a:p>
                      <a:pPr algn="ctr" rtl="1">
                        <a:spcBef>
                          <a:spcPts val="500"/>
                        </a:spcBef>
                        <a:defRPr sz="2200" b="1">
                          <a:solidFill>
                            <a:srgbClr val="FFFFFF"/>
                          </a:solidFill>
                          <a:latin typeface="Arial Narrow"/>
                          <a:ea typeface="Arial Narrow"/>
                          <a:cs typeface="Arial Narrow"/>
                        </a:defRPr>
                      </a:pPr>
                      <a:r>
                        <a:rPr b="0">
                          <a:latin typeface="Arial" panose="020B0604020202020204" pitchFamily="34" charset="0"/>
                          <a:ea typeface="SimSun"/>
                          <a:cs typeface="Arial" panose="020B0604020202020204" pitchFamily="34" charset="0"/>
                          <a:sym typeface="SimSun"/>
                        </a:rPr>
                        <a:t>تاريخ الكتابة</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الأربعينات</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64-68</a:t>
                      </a:r>
                      <a:endParaRPr sz="2200" b="1"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57-59</a:t>
                      </a:r>
                      <a:endParaRPr sz="2200" b="1"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أواخر الستينات</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1"/>
                  </a:ext>
                </a:extLst>
              </a:tr>
              <a:tr h="763777">
                <a:tc>
                  <a:txBody>
                    <a:bodyPr/>
                    <a:lstStyle/>
                    <a:p>
                      <a:pPr algn="ctr" rtl="1">
                        <a:spcBef>
                          <a:spcPts val="500"/>
                        </a:spcBef>
                        <a:defRPr sz="2200" b="1">
                          <a:solidFill>
                            <a:srgbClr val="FFFFFF"/>
                          </a:solidFill>
                          <a:latin typeface="Arial Narrow"/>
                          <a:ea typeface="Arial Narrow"/>
                          <a:cs typeface="Arial Narrow"/>
                        </a:defRPr>
                      </a:pPr>
                      <a:r>
                        <a:rPr b="0">
                          <a:latin typeface="Arial" panose="020B0604020202020204" pitchFamily="34" charset="0"/>
                          <a:ea typeface="SimSun"/>
                          <a:cs typeface="Arial" panose="020B0604020202020204" pitchFamily="34" charset="0"/>
                          <a:sym typeface="SimSun"/>
                        </a:rPr>
                        <a:t>مكان الكتابة</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أنطاكية أو سوريا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روما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قيصرية أو روما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أفسس</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2"/>
                  </a:ext>
                </a:extLst>
              </a:tr>
              <a:tr h="427600">
                <a:tc>
                  <a:txBody>
                    <a:bodyPr/>
                    <a:lstStyle/>
                    <a:p>
                      <a:pPr algn="ctr" rtl="1">
                        <a:spcBef>
                          <a:spcPts val="500"/>
                        </a:spcBef>
                        <a:defRPr sz="2200" b="1">
                          <a:solidFill>
                            <a:srgbClr val="FFFFFF"/>
                          </a:solidFill>
                          <a:latin typeface="Arial Narrow"/>
                          <a:ea typeface="Arial Narrow"/>
                          <a:cs typeface="Arial Narrow"/>
                        </a:defRPr>
                      </a:pPr>
                      <a:r>
                        <a:rPr b="0">
                          <a:latin typeface="Arial" panose="020B0604020202020204" pitchFamily="34" charset="0"/>
                          <a:ea typeface="SimSun"/>
                          <a:cs typeface="Arial" panose="020B0604020202020204" pitchFamily="34" charset="0"/>
                          <a:sym typeface="SimSun"/>
                        </a:rPr>
                        <a:t>مكان الإرسال</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فلسطين</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روما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إلى ثاوفيلس</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آسيا ... الخ</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3"/>
                  </a:ext>
                </a:extLst>
              </a:tr>
              <a:tr h="1099954">
                <a:tc>
                  <a:txBody>
                    <a:bodyPr/>
                    <a:lstStyle/>
                    <a:p>
                      <a:pPr algn="ctr" rtl="1">
                        <a:spcBef>
                          <a:spcPts val="500"/>
                        </a:spcBef>
                        <a:defRPr sz="2200" b="1">
                          <a:solidFill>
                            <a:srgbClr val="FFFFFF"/>
                          </a:solidFill>
                          <a:latin typeface="Arial Narrow"/>
                          <a:ea typeface="Arial Narrow"/>
                          <a:cs typeface="Arial Narrow"/>
                        </a:defRPr>
                      </a:pPr>
                      <a:r>
                        <a:rPr b="0">
                          <a:latin typeface="Arial" panose="020B0604020202020204" pitchFamily="34" charset="0"/>
                          <a:ea typeface="SimSun"/>
                          <a:cs typeface="Arial" panose="020B0604020202020204" pitchFamily="34" charset="0"/>
                          <a:sym typeface="SimSun"/>
                        </a:rPr>
                        <a:t>يسوع هو</a:t>
                      </a:r>
                    </a:p>
                    <a:p>
                      <a:pPr algn="ctr">
                        <a:spcBef>
                          <a:spcPts val="500"/>
                        </a:spcBef>
                        <a:defRPr sz="2200" b="1">
                          <a:solidFill>
                            <a:srgbClr val="FFFFFF"/>
                          </a:solidFill>
                          <a:latin typeface="Arial Narrow"/>
                          <a:ea typeface="Arial Narrow"/>
                          <a:cs typeface="Arial Narrow"/>
                        </a:defRPr>
                      </a:pPr>
                      <a:r>
                        <a:rPr>
                          <a:latin typeface="Arial" panose="020B0604020202020204" pitchFamily="34" charset="0"/>
                          <a:cs typeface="Arial" panose="020B0604020202020204" pitchFamily="34" charset="0"/>
                        </a:rPr>
                        <a:t> </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ملك إسرائيل
(المسيا)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العبد المتألم (الألوهية)</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الرجل المثالي (المسيا)</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ابن الله 
(الألوهية)</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4"/>
                  </a:ext>
                </a:extLst>
              </a:tr>
              <a:tr h="427600">
                <a:tc>
                  <a:txBody>
                    <a:bodyPr/>
                    <a:lstStyle/>
                    <a:p>
                      <a:pPr algn="ctr" rtl="1">
                        <a:spcBef>
                          <a:spcPts val="500"/>
                        </a:spcBef>
                        <a:defRPr sz="2200" b="1">
                          <a:solidFill>
                            <a:srgbClr val="FFFFFF"/>
                          </a:solidFill>
                          <a:latin typeface="Arial Narrow"/>
                          <a:ea typeface="Arial Narrow"/>
                          <a:cs typeface="Arial Narrow"/>
                        </a:defRPr>
                      </a:pPr>
                      <a:r>
                        <a:rPr b="0">
                          <a:latin typeface="Arial" panose="020B0604020202020204" pitchFamily="34" charset="0"/>
                          <a:ea typeface="SimSun"/>
                          <a:cs typeface="Arial" panose="020B0604020202020204" pitchFamily="34" charset="0"/>
                          <a:sym typeface="SimSun"/>
                        </a:rPr>
                        <a:t>الآية الرئيسية</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21: 5</a:t>
                      </a:r>
                      <a:endParaRPr sz="2200" b="1"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10: 45</a:t>
                      </a:r>
                      <a:endParaRPr sz="2200" b="1"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19: 10</a:t>
                      </a:r>
                      <a:endParaRPr sz="2200" b="1"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20: 31</a:t>
                      </a:r>
                      <a:endParaRPr sz="2200" b="1"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5"/>
                  </a:ext>
                </a:extLst>
              </a:tr>
              <a:tr h="479337">
                <a:tc>
                  <a:txBody>
                    <a:bodyPr/>
                    <a:lstStyle/>
                    <a:p>
                      <a:pPr algn="ctr" rtl="1">
                        <a:spcBef>
                          <a:spcPts val="500"/>
                        </a:spcBef>
                        <a:defRPr sz="2200" b="1">
                          <a:solidFill>
                            <a:srgbClr val="FFFFFF"/>
                          </a:solidFill>
                          <a:latin typeface="Arial Narrow"/>
                          <a:ea typeface="Arial Narrow"/>
                          <a:cs typeface="Arial Narrow"/>
                        </a:defRPr>
                      </a:pPr>
                      <a:r>
                        <a:rPr b="0">
                          <a:latin typeface="Arial" panose="020B0604020202020204" pitchFamily="34" charset="0"/>
                          <a:ea typeface="SimSun"/>
                          <a:cs typeface="Arial" panose="020B0604020202020204" pitchFamily="34" charset="0"/>
                          <a:sym typeface="SimSun"/>
                        </a:rPr>
                        <a:t>المواضيع</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الناموس</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القوة</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النعمة</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المجد</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6"/>
                  </a:ext>
                </a:extLst>
              </a:tr>
              <a:tr h="763777">
                <a:tc>
                  <a:txBody>
                    <a:bodyPr/>
                    <a:lstStyle/>
                    <a:p>
                      <a:pPr algn="ctr" rtl="1">
                        <a:spcBef>
                          <a:spcPts val="500"/>
                        </a:spcBef>
                        <a:defRPr sz="2200" b="1">
                          <a:solidFill>
                            <a:srgbClr val="FFFFFF"/>
                          </a:solidFill>
                          <a:latin typeface="Arial Narrow"/>
                          <a:ea typeface="Arial Narrow"/>
                          <a:cs typeface="Arial Narrow"/>
                        </a:defRPr>
                      </a:pPr>
                      <a:r>
                        <a:rPr b="0">
                          <a:latin typeface="Arial" panose="020B0604020202020204" pitchFamily="34" charset="0"/>
                          <a:ea typeface="SimSun"/>
                          <a:cs typeface="Arial" panose="020B0604020202020204" pitchFamily="34" charset="0"/>
                          <a:sym typeface="SimSun"/>
                        </a:rPr>
                        <a:t>التركيز الأدبي</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عظات</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معجزات</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dirty="0" err="1">
                          <a:solidFill>
                            <a:srgbClr val="660033"/>
                          </a:solidFill>
                          <a:latin typeface="Arial" panose="020B0604020202020204" pitchFamily="34" charset="0"/>
                          <a:cs typeface="Arial" panose="020B0604020202020204" pitchFamily="34" charset="0"/>
                          <a:sym typeface="Arial"/>
                        </a:rPr>
                        <a:t>أمثال</a:t>
                      </a:r>
                      <a:endParaRPr sz="2200" b="1"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روايات</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7"/>
                  </a:ext>
                </a:extLst>
              </a:tr>
              <a:tr h="427600">
                <a:tc>
                  <a:txBody>
                    <a:bodyPr/>
                    <a:lstStyle/>
                    <a:p>
                      <a:pPr algn="ctr" rtl="1">
                        <a:spcBef>
                          <a:spcPts val="500"/>
                        </a:spcBef>
                        <a:defRPr sz="2200" b="1">
                          <a:solidFill>
                            <a:srgbClr val="FFFFFF"/>
                          </a:solidFill>
                          <a:latin typeface="Arial Narrow"/>
                          <a:ea typeface="Arial Narrow"/>
                          <a:cs typeface="Arial Narrow"/>
                        </a:defRPr>
                      </a:pPr>
                      <a:r>
                        <a:rPr b="0">
                          <a:latin typeface="Arial" panose="020B0604020202020204" pitchFamily="34" charset="0"/>
                          <a:ea typeface="SimSun"/>
                          <a:cs typeface="Arial" panose="020B0604020202020204" pitchFamily="34" charset="0"/>
                          <a:sym typeface="SimSun"/>
                        </a:rPr>
                        <a:t>الترتيب</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موضوعي</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زمني</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زمني</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موضوعي</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8"/>
                  </a:ext>
                </a:extLst>
              </a:tr>
              <a:tr h="831012">
                <a:tc>
                  <a:txBody>
                    <a:bodyPr/>
                    <a:lstStyle/>
                    <a:p>
                      <a:pPr algn="ctr" rtl="1">
                        <a:spcBef>
                          <a:spcPts val="500"/>
                        </a:spcBef>
                        <a:defRPr sz="2200" b="1">
                          <a:solidFill>
                            <a:srgbClr val="FFFFFF"/>
                          </a:solidFill>
                          <a:latin typeface="Arial Narrow"/>
                          <a:ea typeface="Arial Narrow"/>
                          <a:cs typeface="Arial Narrow"/>
                        </a:defRPr>
                      </a:pPr>
                      <a:r>
                        <a:rPr b="0">
                          <a:latin typeface="Arial" panose="020B0604020202020204" pitchFamily="34" charset="0"/>
                          <a:ea typeface="SimSun"/>
                          <a:cs typeface="Arial" panose="020B0604020202020204" pitchFamily="34" charset="0"/>
                          <a:sym typeface="SimSun"/>
                        </a:rPr>
                        <a:t>التسلسل الزمني</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إبراهيم إلى يوسف</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لا يوجد</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آدم إلى مريم</a:t>
                      </a: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dirty="0" err="1">
                          <a:solidFill>
                            <a:srgbClr val="660033"/>
                          </a:solidFill>
                          <a:latin typeface="Arial" panose="020B0604020202020204" pitchFamily="34" charset="0"/>
                          <a:cs typeface="Arial" panose="020B0604020202020204" pitchFamily="34" charset="0"/>
                          <a:sym typeface="Arial"/>
                        </a:rPr>
                        <a:t>لا</a:t>
                      </a:r>
                      <a:r>
                        <a:rPr sz="2200" b="1" dirty="0">
                          <a:solidFill>
                            <a:srgbClr val="660033"/>
                          </a:solidFill>
                          <a:latin typeface="Arial" panose="020B0604020202020204" pitchFamily="34" charset="0"/>
                          <a:cs typeface="Arial" panose="020B0604020202020204" pitchFamily="34" charset="0"/>
                          <a:sym typeface="Arial"/>
                        </a:rPr>
                        <a:t> </a:t>
                      </a:r>
                      <a:r>
                        <a:rPr sz="2200" b="1" dirty="0" err="1">
                          <a:solidFill>
                            <a:srgbClr val="660033"/>
                          </a:solidFill>
                          <a:latin typeface="Arial" panose="020B0604020202020204" pitchFamily="34" charset="0"/>
                          <a:cs typeface="Arial" panose="020B0604020202020204" pitchFamily="34" charset="0"/>
                          <a:sym typeface="Arial"/>
                        </a:rPr>
                        <a:t>يوجد</a:t>
                      </a:r>
                      <a:endParaRPr sz="2200" b="1" dirty="0">
                        <a:solidFill>
                          <a:srgbClr val="660033"/>
                        </a:solidFill>
                        <a:latin typeface="Arial" panose="020B0604020202020204" pitchFamily="34" charset="0"/>
                        <a:cs typeface="Arial" panose="020B0604020202020204" pitchFamily="34" charset="0"/>
                        <a:sym typeface="Arial"/>
                      </a:endParaRPr>
                    </a:p>
                  </a:txBody>
                  <a:tcPr marL="45712" marR="45712" marT="45712" marB="45712"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9"/>
                  </a:ext>
                </a:extLst>
              </a:tr>
            </a:tbl>
          </a:graphicData>
        </a:graphic>
      </p:graphicFrame>
      <p:sp>
        <p:nvSpPr>
          <p:cNvPr id="4956" name="Rectangle 71"/>
          <p:cNvSpPr txBox="1">
            <a:spLocks noGrp="1"/>
          </p:cNvSpPr>
          <p:nvPr>
            <p:ph type="title"/>
          </p:nvPr>
        </p:nvSpPr>
        <p:spPr>
          <a:xfrm>
            <a:off x="3287903" y="228600"/>
            <a:ext cx="2568204" cy="461602"/>
          </a:xfrm>
          <a:prstGeom prst="rect">
            <a:avLst/>
          </a:prstGeom>
          <a:solidFill>
            <a:srgbClr val="220011"/>
          </a:solidFill>
        </p:spPr>
        <p:txBody>
          <a:bodyPr anchor="t"/>
          <a:lstStyle>
            <a:lvl1pPr defTabSz="859536">
              <a:defRPr sz="2256">
                <a:solidFill>
                  <a:srgbClr val="FFFFCC"/>
                </a:solidFill>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مقارنة الأناجيل الأربعة</a:t>
            </a:r>
          </a:p>
        </p:txBody>
      </p:sp>
      <p:sp>
        <p:nvSpPr>
          <p:cNvPr id="4957" name="Text Box 70"/>
          <p:cNvSpPr txBox="1"/>
          <p:nvPr/>
        </p:nvSpPr>
        <p:spPr>
          <a:xfrm>
            <a:off x="8649941" y="14290"/>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CC"/>
                </a:solidFill>
              </a:defRPr>
            </a:lvl1pPr>
          </a:lstStyle>
          <a:p>
            <a:r>
              <a:rPr lang="ar-JO" dirty="0"/>
              <a:t>52</a:t>
            </a:r>
            <a:endParaRPr dirty="0"/>
          </a:p>
        </p:txBody>
      </p:sp>
    </p:spTree>
  </p:cSld>
  <p:clrMapOvr>
    <a:masterClrMapping/>
  </p:clrMapOvr>
  <p:transition spd="med"/>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59" name="Group 3"/>
          <p:cNvGraphicFramePr/>
          <p:nvPr>
            <p:extLst>
              <p:ext uri="{D42A27DB-BD31-4B8C-83A1-F6EECF244321}">
                <p14:modId xmlns:p14="http://schemas.microsoft.com/office/powerpoint/2010/main" val="627934753"/>
              </p:ext>
            </p:extLst>
          </p:nvPr>
        </p:nvGraphicFramePr>
        <p:xfrm>
          <a:off x="0" y="609601"/>
          <a:ext cx="9143998" cy="6370296"/>
        </p:xfrm>
        <a:graphic>
          <a:graphicData uri="http://schemas.openxmlformats.org/drawingml/2006/table">
            <a:tbl>
              <a:tblPr>
                <a:tableStyleId>{4C3C2611-4C71-4FC5-86AE-919BDF0F9419}</a:tableStyleId>
              </a:tblPr>
              <a:tblGrid>
                <a:gridCol w="1907703">
                  <a:extLst>
                    <a:ext uri="{9D8B030D-6E8A-4147-A177-3AD203B41FA5}">
                      <a16:colId xmlns:a16="http://schemas.microsoft.com/office/drawing/2014/main" val="20000"/>
                    </a:ext>
                  </a:extLst>
                </a:gridCol>
                <a:gridCol w="174989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1">
                  <a:extLst>
                    <a:ext uri="{9D8B030D-6E8A-4147-A177-3AD203B41FA5}">
                      <a16:colId xmlns:a16="http://schemas.microsoft.com/office/drawing/2014/main" val="20004"/>
                    </a:ext>
                  </a:extLst>
                </a:gridCol>
              </a:tblGrid>
              <a:tr h="409306">
                <a:tc>
                  <a:txBody>
                    <a:bodyPr/>
                    <a:lstStyle/>
                    <a:p>
                      <a:pPr algn="ctr">
                        <a:spcBef>
                          <a:spcPts val="400"/>
                        </a:spcBef>
                        <a:defRPr sz="2200" b="1">
                          <a:solidFill>
                            <a:srgbClr val="FFFFFF"/>
                          </a:solidFill>
                          <a:sym typeface="Arial"/>
                        </a:defRPr>
                      </a:pPr>
                      <a:endParaRPr>
                        <a:latin typeface="Arial" panose="020B0604020202020204" pitchFamily="34" charset="0"/>
                        <a:cs typeface="Arial" panose="020B0604020202020204" pitchFamily="34" charset="0"/>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a:solidFill>
                            <a:srgbClr val="FFFFFF"/>
                          </a:solidFill>
                          <a:latin typeface="Arial" panose="020B0604020202020204" pitchFamily="34" charset="0"/>
                          <a:cs typeface="Arial" panose="020B0604020202020204" pitchFamily="34" charset="0"/>
                          <a:sym typeface="Arial"/>
                        </a:rPr>
                        <a:t>متى</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a:solidFill>
                            <a:srgbClr val="FFFFFF"/>
                          </a:solidFill>
                          <a:latin typeface="Arial" panose="020B0604020202020204" pitchFamily="34" charset="0"/>
                          <a:cs typeface="Arial" panose="020B0604020202020204" pitchFamily="34" charset="0"/>
                          <a:sym typeface="Arial"/>
                        </a:rPr>
                        <a:t>مرقس</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a:solidFill>
                            <a:srgbClr val="FFFFFF"/>
                          </a:solidFill>
                          <a:latin typeface="Arial" panose="020B0604020202020204" pitchFamily="34" charset="0"/>
                          <a:cs typeface="Arial" panose="020B0604020202020204" pitchFamily="34" charset="0"/>
                          <a:sym typeface="Arial"/>
                        </a:rPr>
                        <a:t>لوقا</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tc>
                  <a:txBody>
                    <a:bodyPr/>
                    <a:lstStyle/>
                    <a:p>
                      <a:pPr algn="ctr">
                        <a:spcBef>
                          <a:spcPts val="500"/>
                        </a:spcBef>
                        <a:defRPr sz="1800">
                          <a:solidFill>
                            <a:srgbClr val="000000"/>
                          </a:solidFill>
                        </a:defRPr>
                      </a:pPr>
                      <a:r>
                        <a:rPr sz="2200" b="1">
                          <a:solidFill>
                            <a:srgbClr val="FFFFFF"/>
                          </a:solidFill>
                          <a:latin typeface="Arial" panose="020B0604020202020204" pitchFamily="34" charset="0"/>
                          <a:cs typeface="Arial" panose="020B0604020202020204" pitchFamily="34" charset="0"/>
                          <a:sym typeface="Arial"/>
                        </a:rPr>
                        <a:t>يوحنا</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90"/>
                    </a:solidFill>
                  </a:tcPr>
                </a:tc>
                <a:extLst>
                  <a:ext uri="{0D108BD9-81ED-4DB2-BD59-A6C34878D82A}">
                    <a16:rowId xmlns:a16="http://schemas.microsoft.com/office/drawing/2014/main" val="10000"/>
                  </a:ext>
                </a:extLst>
              </a:tr>
              <a:tr h="731087">
                <a:tc>
                  <a:txBody>
                    <a:bodyPr/>
                    <a:lstStyle/>
                    <a:p>
                      <a:pPr algn="ctr">
                        <a:spcBef>
                          <a:spcPts val="500"/>
                        </a:spcBef>
                        <a:defRPr sz="1800">
                          <a:solidFill>
                            <a:srgbClr val="000000"/>
                          </a:solidFill>
                        </a:defRPr>
                      </a:pPr>
                      <a:r>
                        <a:rPr sz="2200" b="1">
                          <a:solidFill>
                            <a:srgbClr val="FFFFFF"/>
                          </a:solidFill>
                          <a:latin typeface="Arial" panose="020B0604020202020204" pitchFamily="34" charset="0"/>
                          <a:cs typeface="Arial" panose="020B0604020202020204" pitchFamily="34" charset="0"/>
                          <a:sym typeface="Arial"/>
                        </a:rPr>
                        <a:t>المدى</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الميلاد إلى القيامة</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الخدمة إلى القيامة</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الخدمة إلى القيامة</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الخدمة إلى القيامة</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1"/>
                  </a:ext>
                </a:extLst>
              </a:tr>
              <a:tr h="409306">
                <a:tc>
                  <a:txBody>
                    <a:bodyPr/>
                    <a:lstStyle/>
                    <a:p>
                      <a:pPr algn="ctr">
                        <a:spcBef>
                          <a:spcPts val="500"/>
                        </a:spcBef>
                        <a:defRPr sz="1800">
                          <a:solidFill>
                            <a:srgbClr val="000000"/>
                          </a:solidFill>
                        </a:defRPr>
                      </a:pPr>
                      <a:r>
                        <a:rPr sz="2200" b="1">
                          <a:solidFill>
                            <a:srgbClr val="FFFFFF"/>
                          </a:solidFill>
                          <a:latin typeface="Arial" panose="020B0604020202020204" pitchFamily="34" charset="0"/>
                          <a:cs typeface="Arial" panose="020B0604020202020204" pitchFamily="34" charset="0"/>
                          <a:sym typeface="Arial"/>
                        </a:rPr>
                        <a:t>النغمة</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نبوي</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رعوي</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تاريخي</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sz="2200" b="1">
                          <a:solidFill>
                            <a:srgbClr val="660033"/>
                          </a:solidFill>
                          <a:latin typeface="Arial" panose="020B0604020202020204" pitchFamily="34" charset="0"/>
                          <a:cs typeface="Arial" panose="020B0604020202020204" pitchFamily="34" charset="0"/>
                          <a:sym typeface="Arial"/>
                        </a:rPr>
                        <a:t>روحي</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2"/>
                  </a:ext>
                </a:extLst>
              </a:tr>
              <a:tr h="409306">
                <a:tc>
                  <a:txBody>
                    <a:bodyPr/>
                    <a:lstStyle/>
                    <a:p>
                      <a:pPr algn="ctr">
                        <a:spcBef>
                          <a:spcPts val="500"/>
                        </a:spcBef>
                        <a:defRPr sz="1800">
                          <a:solidFill>
                            <a:srgbClr val="000000"/>
                          </a:solidFill>
                        </a:defRPr>
                      </a:pPr>
                      <a:r>
                        <a:rPr sz="2200" b="1">
                          <a:solidFill>
                            <a:srgbClr val="FFFFFF"/>
                          </a:solidFill>
                          <a:latin typeface="Arial" panose="020B0604020202020204" pitchFamily="34" charset="0"/>
                          <a:cs typeface="Arial" panose="020B0604020202020204" pitchFamily="34" charset="0"/>
                          <a:sym typeface="Arial"/>
                        </a:rPr>
                        <a:t>كلمات المسيح</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60%</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42%</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50%</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50%</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3"/>
                  </a:ext>
                </a:extLst>
              </a:tr>
              <a:tr h="409306">
                <a:tc>
                  <a:txBody>
                    <a:bodyPr/>
                    <a:lstStyle/>
                    <a:p>
                      <a:pPr algn="ctr">
                        <a:spcBef>
                          <a:spcPts val="500"/>
                        </a:spcBef>
                        <a:defRPr sz="1800">
                          <a:solidFill>
                            <a:srgbClr val="000000"/>
                          </a:solidFill>
                        </a:defRPr>
                      </a:pPr>
                      <a:r>
                        <a:rPr sz="2200" b="1">
                          <a:solidFill>
                            <a:srgbClr val="FFFFFF"/>
                          </a:solidFill>
                          <a:latin typeface="Arial" panose="020B0604020202020204" pitchFamily="34" charset="0"/>
                          <a:cs typeface="Arial" panose="020B0604020202020204" pitchFamily="34" charset="0"/>
                          <a:sym typeface="Arial"/>
                        </a:rPr>
                        <a:t>الإصحاحات</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28</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16</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24</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21</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4"/>
                  </a:ext>
                </a:extLst>
              </a:tr>
              <a:tr h="458908">
                <a:tc>
                  <a:txBody>
                    <a:bodyPr/>
                    <a:lstStyle/>
                    <a:p>
                      <a:pPr algn="ctr">
                        <a:spcBef>
                          <a:spcPts val="500"/>
                        </a:spcBef>
                        <a:defRPr sz="1800">
                          <a:solidFill>
                            <a:srgbClr val="000000"/>
                          </a:solidFill>
                        </a:defRPr>
                      </a:pPr>
                      <a:r>
                        <a:rPr sz="2200" b="1">
                          <a:solidFill>
                            <a:srgbClr val="FFFFFF"/>
                          </a:solidFill>
                          <a:latin typeface="Arial" panose="020B0604020202020204" pitchFamily="34" charset="0"/>
                          <a:cs typeface="Arial" panose="020B0604020202020204" pitchFamily="34" charset="0"/>
                          <a:sym typeface="Arial"/>
                        </a:rPr>
                        <a:t>الأعداد</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1068</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661</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1149</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878</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5"/>
                  </a:ext>
                </a:extLst>
              </a:tr>
              <a:tr h="731087">
                <a:tc>
                  <a:txBody>
                    <a:bodyPr/>
                    <a:lstStyle/>
                    <a:p>
                      <a:pPr algn="ctr">
                        <a:spcBef>
                          <a:spcPts val="500"/>
                        </a:spcBef>
                        <a:defRPr sz="1800">
                          <a:solidFill>
                            <a:srgbClr val="000000"/>
                          </a:solidFill>
                        </a:defRPr>
                      </a:pPr>
                      <a:r>
                        <a:rPr sz="2200" b="1">
                          <a:solidFill>
                            <a:srgbClr val="FFFFFF"/>
                          </a:solidFill>
                          <a:latin typeface="Arial" panose="020B0604020202020204" pitchFamily="34" charset="0"/>
                          <a:cs typeface="Arial" panose="020B0604020202020204" pitchFamily="34" charset="0"/>
                          <a:sym typeface="Arial"/>
                        </a:rPr>
                        <a:t>الأعداد لكل إصحاح</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38</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41</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48</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42</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6"/>
                  </a:ext>
                </a:extLst>
              </a:tr>
              <a:tr h="409306">
                <a:tc>
                  <a:txBody>
                    <a:bodyPr/>
                    <a:lstStyle/>
                    <a:p>
                      <a:pPr algn="ctr">
                        <a:spcBef>
                          <a:spcPts val="500"/>
                        </a:spcBef>
                        <a:defRPr sz="1800">
                          <a:solidFill>
                            <a:srgbClr val="000000"/>
                          </a:solidFill>
                        </a:defRPr>
                      </a:pPr>
                      <a:r>
                        <a:rPr sz="2200" b="1">
                          <a:solidFill>
                            <a:srgbClr val="FFFFFF"/>
                          </a:solidFill>
                          <a:latin typeface="Arial" panose="020B0604020202020204" pitchFamily="34" charset="0"/>
                          <a:cs typeface="Arial" panose="020B0604020202020204" pitchFamily="34" charset="0"/>
                          <a:sym typeface="Arial"/>
                        </a:rPr>
                        <a:t>اقتباسات ع ق</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53</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36</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25</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20</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7"/>
                  </a:ext>
                </a:extLst>
              </a:tr>
              <a:tr h="409306">
                <a:tc>
                  <a:txBody>
                    <a:bodyPr/>
                    <a:lstStyle/>
                    <a:p>
                      <a:pPr algn="ctr">
                        <a:spcBef>
                          <a:spcPts val="500"/>
                        </a:spcBef>
                        <a:defRPr sz="1800">
                          <a:solidFill>
                            <a:srgbClr val="000000"/>
                          </a:solidFill>
                        </a:defRPr>
                      </a:pPr>
                      <a:r>
                        <a:rPr sz="2200" b="1">
                          <a:solidFill>
                            <a:srgbClr val="FFFFFF"/>
                          </a:solidFill>
                          <a:latin typeface="Arial" panose="020B0604020202020204" pitchFamily="34" charset="0"/>
                          <a:cs typeface="Arial" panose="020B0604020202020204" pitchFamily="34" charset="0"/>
                          <a:sym typeface="Arial"/>
                        </a:rPr>
                        <a:t>تلميحات ع ق</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76</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27</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42</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105</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8"/>
                  </a:ext>
                </a:extLst>
              </a:tr>
              <a:tr h="409306">
                <a:tc>
                  <a:txBody>
                    <a:bodyPr/>
                    <a:lstStyle/>
                    <a:p>
                      <a:pPr algn="ctr">
                        <a:spcBef>
                          <a:spcPts val="500"/>
                        </a:spcBef>
                        <a:defRPr sz="1800">
                          <a:solidFill>
                            <a:srgbClr val="000000"/>
                          </a:solidFill>
                        </a:defRPr>
                      </a:pPr>
                      <a:r>
                        <a:rPr sz="2200" b="1">
                          <a:solidFill>
                            <a:srgbClr val="FFFFFF"/>
                          </a:solidFill>
                          <a:latin typeface="Arial" panose="020B0604020202020204" pitchFamily="34" charset="0"/>
                          <a:cs typeface="Arial" panose="020B0604020202020204" pitchFamily="34" charset="0"/>
                          <a:sym typeface="Arial"/>
                        </a:rPr>
                        <a:t>مراجع ع ق</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129</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63</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67</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125</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09"/>
                  </a:ext>
                </a:extLst>
              </a:tr>
              <a:tr h="731087">
                <a:tc>
                  <a:txBody>
                    <a:bodyPr/>
                    <a:lstStyle/>
                    <a:p>
                      <a:pPr algn="ctr">
                        <a:spcBef>
                          <a:spcPts val="500"/>
                        </a:spcBef>
                        <a:defRPr sz="1800">
                          <a:solidFill>
                            <a:srgbClr val="000000"/>
                          </a:solidFill>
                        </a:defRPr>
                      </a:pPr>
                      <a:r>
                        <a:rPr sz="2200" b="1">
                          <a:solidFill>
                            <a:srgbClr val="FFFFFF"/>
                          </a:solidFill>
                          <a:latin typeface="Arial" panose="020B0604020202020204" pitchFamily="34" charset="0"/>
                          <a:cs typeface="Arial" panose="020B0604020202020204" pitchFamily="34" charset="0"/>
                          <a:sym typeface="Arial"/>
                        </a:rPr>
                        <a:t>المادة الفريدة</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42%</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7%</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59%</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a:txBody>
                    <a:bodyPr/>
                    <a:lstStyle/>
                    <a:p>
                      <a:pPr algn="ctr">
                        <a:spcBef>
                          <a:spcPts val="500"/>
                        </a:spcBef>
                        <a:defRPr sz="1800">
                          <a:solidFill>
                            <a:srgbClr val="000000"/>
                          </a:solidFill>
                        </a:defRPr>
                      </a:pPr>
                      <a:r>
                        <a:rPr lang="ar-JO" sz="2200" b="1" dirty="0">
                          <a:solidFill>
                            <a:srgbClr val="660033"/>
                          </a:solidFill>
                          <a:latin typeface="Arial" panose="020B0604020202020204" pitchFamily="34" charset="0"/>
                          <a:cs typeface="Arial" panose="020B0604020202020204" pitchFamily="34" charset="0"/>
                          <a:sym typeface="Arial"/>
                        </a:rPr>
                        <a:t>92%</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10"/>
                  </a:ext>
                </a:extLst>
              </a:tr>
              <a:tr h="731087">
                <a:tc>
                  <a:txBody>
                    <a:bodyPr/>
                    <a:lstStyle/>
                    <a:p>
                      <a:pPr algn="ctr">
                        <a:spcBef>
                          <a:spcPts val="500"/>
                        </a:spcBef>
                        <a:defRPr sz="1800">
                          <a:solidFill>
                            <a:srgbClr val="000000"/>
                          </a:solidFill>
                        </a:defRPr>
                      </a:pPr>
                      <a:r>
                        <a:rPr sz="2200" b="1">
                          <a:solidFill>
                            <a:srgbClr val="FFFFFF"/>
                          </a:solidFill>
                          <a:latin typeface="Arial" panose="020B0604020202020204" pitchFamily="34" charset="0"/>
                          <a:cs typeface="Arial" panose="020B0604020202020204" pitchFamily="34" charset="0"/>
                          <a:sym typeface="Arial"/>
                        </a:rPr>
                        <a:t>التقسيم الأوسع</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000000"/>
                    </a:solidFill>
                  </a:tcPr>
                </a:tc>
                <a:tc gridSpan="3">
                  <a:txBody>
                    <a:bodyPr/>
                    <a:lstStyle/>
                    <a:p>
                      <a:pPr algn="ctr" rtl="1">
                        <a:spcBef>
                          <a:spcPts val="500"/>
                        </a:spcBef>
                        <a:defRPr sz="2200" b="1">
                          <a:solidFill>
                            <a:srgbClr val="660033"/>
                          </a:solidFill>
                          <a:sym typeface="Arial"/>
                        </a:defRPr>
                      </a:pPr>
                      <a:r>
                        <a:rPr>
                          <a:latin typeface="Arial" panose="020B0604020202020204" pitchFamily="34" charset="0"/>
                          <a:cs typeface="Arial" panose="020B0604020202020204" pitchFamily="34" charset="0"/>
                        </a:rPr>
                        <a:t>------------------- الأناجيل الإزائية -------------------</a:t>
                      </a: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tc hMerge="1">
                  <a:txBody>
                    <a:bodyPr/>
                    <a:lstStyle/>
                    <a:p>
                      <a:endParaRPr lang="ar-JO"/>
                    </a:p>
                  </a:txBody>
                  <a:tcPr/>
                </a:tc>
                <a:tc hMerge="1">
                  <a:txBody>
                    <a:bodyPr/>
                    <a:lstStyle/>
                    <a:p>
                      <a:endParaRPr lang="ar-JO"/>
                    </a:p>
                  </a:txBody>
                  <a:tcPr/>
                </a:tc>
                <a:tc>
                  <a:txBody>
                    <a:bodyPr/>
                    <a:lstStyle/>
                    <a:p>
                      <a:pPr algn="ctr">
                        <a:spcBef>
                          <a:spcPts val="500"/>
                        </a:spcBef>
                        <a:defRPr sz="1800">
                          <a:solidFill>
                            <a:srgbClr val="000000"/>
                          </a:solidFill>
                        </a:defRPr>
                      </a:pPr>
                      <a:r>
                        <a:rPr sz="2200" b="1" dirty="0" err="1">
                          <a:solidFill>
                            <a:srgbClr val="660033"/>
                          </a:solidFill>
                          <a:latin typeface="Arial" panose="020B0604020202020204" pitchFamily="34" charset="0"/>
                          <a:cs typeface="Arial" panose="020B0604020202020204" pitchFamily="34" charset="0"/>
                          <a:sym typeface="Arial"/>
                        </a:rPr>
                        <a:t>إنجيل</a:t>
                      </a:r>
                      <a:r>
                        <a:rPr sz="2200" b="1" dirty="0">
                          <a:solidFill>
                            <a:srgbClr val="660033"/>
                          </a:solidFill>
                          <a:latin typeface="Arial" panose="020B0604020202020204" pitchFamily="34" charset="0"/>
                          <a:cs typeface="Arial" panose="020B0604020202020204" pitchFamily="34" charset="0"/>
                          <a:sym typeface="Arial"/>
                        </a:rPr>
                        <a:t> </a:t>
                      </a:r>
                      <a:r>
                        <a:rPr sz="2200" b="1" dirty="0" err="1">
                          <a:solidFill>
                            <a:srgbClr val="660033"/>
                          </a:solidFill>
                          <a:latin typeface="Arial" panose="020B0604020202020204" pitchFamily="34" charset="0"/>
                          <a:cs typeface="Arial" panose="020B0604020202020204" pitchFamily="34" charset="0"/>
                          <a:sym typeface="Arial"/>
                        </a:rPr>
                        <a:t>تكميلي</a:t>
                      </a:r>
                      <a:endParaRPr sz="2200" b="1" dirty="0">
                        <a:solidFill>
                          <a:srgbClr val="660033"/>
                        </a:solidFill>
                        <a:latin typeface="Arial" panose="020B0604020202020204" pitchFamily="34" charset="0"/>
                        <a:cs typeface="Arial" panose="020B0604020202020204" pitchFamily="34" charset="0"/>
                        <a:sym typeface="Arial"/>
                      </a:endParaRPr>
                    </a:p>
                  </a:txBody>
                  <a:tcPr marL="45720" marR="45720" anchor="ctr" horzOverflow="overflow">
                    <a:lnL w="12700">
                      <a:solidFill>
                        <a:srgbClr val="660033"/>
                      </a:solidFill>
                    </a:lnL>
                    <a:lnR w="12700">
                      <a:solidFill>
                        <a:srgbClr val="660033"/>
                      </a:solidFill>
                    </a:lnR>
                    <a:lnT w="12700">
                      <a:solidFill>
                        <a:srgbClr val="660033"/>
                      </a:solidFill>
                    </a:lnT>
                    <a:lnB w="12700">
                      <a:solidFill>
                        <a:srgbClr val="660033"/>
                      </a:solidFill>
                    </a:lnB>
                    <a:solidFill>
                      <a:srgbClr val="FFFFCC"/>
                    </a:solidFill>
                  </a:tcPr>
                </a:tc>
                <a:extLst>
                  <a:ext uri="{0D108BD9-81ED-4DB2-BD59-A6C34878D82A}">
                    <a16:rowId xmlns:a16="http://schemas.microsoft.com/office/drawing/2014/main" val="10011"/>
                  </a:ext>
                </a:extLst>
              </a:tr>
            </a:tbl>
          </a:graphicData>
        </a:graphic>
      </p:graphicFrame>
      <p:sp>
        <p:nvSpPr>
          <p:cNvPr id="4960" name="Rectangle 82"/>
          <p:cNvSpPr txBox="1">
            <a:spLocks noGrp="1"/>
          </p:cNvSpPr>
          <p:nvPr>
            <p:ph type="title"/>
          </p:nvPr>
        </p:nvSpPr>
        <p:spPr>
          <a:xfrm>
            <a:off x="3287903" y="0"/>
            <a:ext cx="2568204" cy="461602"/>
          </a:xfrm>
          <a:prstGeom prst="rect">
            <a:avLst/>
          </a:prstGeom>
          <a:solidFill>
            <a:srgbClr val="220011"/>
          </a:solidFill>
        </p:spPr>
        <p:txBody>
          <a:bodyPr anchor="t"/>
          <a:lstStyle>
            <a:lvl1pPr defTabSz="859536">
              <a:defRPr sz="2256">
                <a:solidFill>
                  <a:srgbClr val="FFFFCC"/>
                </a:solidFill>
                <a:latin typeface="SimSun"/>
                <a:ea typeface="SimSun"/>
                <a:cs typeface="SimSun"/>
                <a:sym typeface="SimSun"/>
              </a:defRPr>
            </a:lvl1pPr>
          </a:lstStyle>
          <a:p>
            <a:pPr>
              <a:defRPr b="1">
                <a:latin typeface="+mj-lt"/>
                <a:ea typeface="+mj-ea"/>
                <a:cs typeface="+mj-cs"/>
                <a:sym typeface="Arial"/>
              </a:defRPr>
            </a:pPr>
            <a:r>
              <a:rPr b="0">
                <a:latin typeface="SimSun"/>
                <a:ea typeface="SimSun"/>
                <a:cs typeface="SimSun"/>
                <a:sym typeface="SimSun"/>
              </a:rPr>
              <a:t>مقارنة الأناجيل الأربعة</a:t>
            </a:r>
          </a:p>
        </p:txBody>
      </p:sp>
      <p:sp>
        <p:nvSpPr>
          <p:cNvPr id="4961" name="Text Box 70"/>
          <p:cNvSpPr txBox="1"/>
          <p:nvPr/>
        </p:nvSpPr>
        <p:spPr>
          <a:xfrm>
            <a:off x="8649941" y="-26985"/>
            <a:ext cx="438515" cy="46159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87" tIns="45687" rIns="45687" bIns="45687">
            <a:spAutoFit/>
          </a:bodyPr>
          <a:lstStyle>
            <a:lvl1pPr>
              <a:defRPr b="1">
                <a:solidFill>
                  <a:srgbClr val="FFFFCC"/>
                </a:solidFill>
              </a:defRPr>
            </a:lvl1pPr>
          </a:lstStyle>
          <a:p>
            <a:r>
              <a:rPr lang="ar-JO" dirty="0"/>
              <a:t>52</a:t>
            </a:r>
            <a:endParaRPr dirty="0"/>
          </a:p>
        </p:txBody>
      </p:sp>
    </p:spTree>
  </p:cSld>
  <p:clrMapOvr>
    <a:masterClrMapping/>
  </p:clrMapOvr>
  <p:transition spd="med"/>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3" name="Rectangle 2"/>
          <p:cNvSpPr txBox="1">
            <a:spLocks noGrp="1"/>
          </p:cNvSpPr>
          <p:nvPr>
            <p:ph type="title"/>
          </p:nvPr>
        </p:nvSpPr>
        <p:spPr>
          <a:xfrm>
            <a:off x="304800" y="381000"/>
            <a:ext cx="3276600" cy="2209801"/>
          </a:xfrm>
          <a:prstGeom prst="rect">
            <a:avLst/>
          </a:prstGeom>
          <a:effectLst>
            <a:outerShdw blurRad="38100" dist="35921" dir="2700000" rotWithShape="0">
              <a:srgbClr val="000000"/>
            </a:outerShdw>
          </a:effectLst>
        </p:spPr>
        <p:txBody>
          <a:bodyPr/>
          <a:lstStyle>
            <a:lvl1pPr>
              <a:defRPr>
                <a:solidFill>
                  <a:srgbClr val="FFFFFF"/>
                </a:solidFill>
              </a:defRPr>
            </a:lvl1pPr>
          </a:lstStyle>
          <a:p>
            <a:pPr rtl="0">
              <a:defRPr/>
            </a:pPr>
            <a:r>
              <a:rPr lang="ar-JO" dirty="0">
                <a:latin typeface="Arial" panose="020B0604020202020204" pitchFamily="34" charset="0"/>
                <a:cs typeface="Arial" panose="020B0604020202020204" pitchFamily="34" charset="0"/>
              </a:rPr>
              <a:t>سؤال      للإعتبار</a:t>
            </a:r>
            <a:endParaRPr dirty="0">
              <a:latin typeface="Arial" panose="020B0604020202020204" pitchFamily="34" charset="0"/>
              <a:cs typeface="Arial" panose="020B0604020202020204" pitchFamily="34" charset="0"/>
            </a:endParaRPr>
          </a:p>
        </p:txBody>
      </p:sp>
      <p:pic>
        <p:nvPicPr>
          <p:cNvPr id="4964" name="Picture 4" descr="Picture 4"/>
          <p:cNvPicPr>
            <a:picLocks noChangeAspect="1"/>
          </p:cNvPicPr>
          <p:nvPr/>
        </p:nvPicPr>
        <p:blipFill>
          <a:blip r:embed="rId2" cstate="print"/>
          <a:stretch>
            <a:fillRect/>
          </a:stretch>
        </p:blipFill>
        <p:spPr>
          <a:xfrm>
            <a:off x="3840164" y="0"/>
            <a:ext cx="5303838" cy="6967539"/>
          </a:xfrm>
          <a:prstGeom prst="rect">
            <a:avLst/>
          </a:prstGeom>
          <a:ln w="12700">
            <a:miter lim="400000"/>
          </a:ln>
        </p:spPr>
      </p:pic>
      <p:sp>
        <p:nvSpPr>
          <p:cNvPr id="4965" name="Rectangle 5"/>
          <p:cNvSpPr txBox="1"/>
          <p:nvPr/>
        </p:nvSpPr>
        <p:spPr>
          <a:xfrm>
            <a:off x="198030" y="2743200"/>
            <a:ext cx="3490141" cy="2823668"/>
          </a:xfrm>
          <a:prstGeom prst="rect">
            <a:avLst/>
          </a:prstGeom>
          <a:ln w="12700">
            <a:miter lim="400000"/>
          </a:ln>
          <a:effectLst>
            <a:outerShdw blurRad="38100" dist="35921" dir="2700000" rotWithShape="0">
              <a:srgbClr val="000000"/>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spcBef>
                <a:spcPts val="700"/>
              </a:spcBef>
              <a:defRPr sz="3200" b="1">
                <a:solidFill>
                  <a:srgbClr val="FFFF66"/>
                </a:solidFill>
                <a:latin typeface="Trebuchet MS"/>
                <a:ea typeface="Trebuchet MS"/>
                <a:cs typeface="Trebuchet MS"/>
                <a:sym typeface="Trebuchet MS"/>
              </a:defRPr>
            </a:pPr>
            <a:r>
              <a:rPr lang="ar-JO" dirty="0">
                <a:latin typeface="Arial" panose="020B0604020202020204" pitchFamily="34" charset="0"/>
                <a:cs typeface="Arial" panose="020B0604020202020204" pitchFamily="34" charset="0"/>
              </a:rPr>
              <a:t>بأي طرق يقول مرقس </a:t>
            </a:r>
          </a:p>
          <a:p>
            <a:pPr algn="ctr">
              <a:spcBef>
                <a:spcPts val="700"/>
              </a:spcBef>
              <a:defRPr sz="3200" b="1">
                <a:solidFill>
                  <a:srgbClr val="FFFF66"/>
                </a:solidFill>
                <a:latin typeface="Trebuchet MS"/>
                <a:ea typeface="Trebuchet MS"/>
                <a:cs typeface="Trebuchet MS"/>
                <a:sym typeface="Trebuchet MS"/>
              </a:defRPr>
            </a:pPr>
            <a:r>
              <a:rPr lang="ar-JO" dirty="0">
                <a:latin typeface="Arial" panose="020B0604020202020204" pitchFamily="34" charset="0"/>
                <a:cs typeface="Arial" panose="020B0604020202020204" pitchFamily="34" charset="0"/>
              </a:rPr>
              <a:t>أن نكون شبه المسيح؟ </a:t>
            </a:r>
          </a:p>
          <a:p>
            <a:pPr algn="ctr">
              <a:spcBef>
                <a:spcPts val="700"/>
              </a:spcBef>
              <a:defRPr sz="3200" b="1">
                <a:solidFill>
                  <a:srgbClr val="FFFF66"/>
                </a:solidFill>
                <a:latin typeface="Trebuchet MS"/>
                <a:ea typeface="Trebuchet MS"/>
                <a:cs typeface="Trebuchet MS"/>
                <a:sym typeface="Trebuchet MS"/>
              </a:defRPr>
            </a:pPr>
            <a:r>
              <a:rPr lang="ar-JO" dirty="0">
                <a:latin typeface="Arial" panose="020B0604020202020204" pitchFamily="34" charset="0"/>
                <a:cs typeface="Arial" panose="020B0604020202020204" pitchFamily="34" charset="0"/>
              </a:rPr>
              <a:t>كل الطرق؟ بعض الطرق؟ إن كان البعض </a:t>
            </a:r>
          </a:p>
          <a:p>
            <a:pPr algn="ctr">
              <a:spcBef>
                <a:spcPts val="700"/>
              </a:spcBef>
              <a:defRPr sz="3200" b="1">
                <a:solidFill>
                  <a:srgbClr val="FFFF66"/>
                </a:solidFill>
                <a:latin typeface="Trebuchet MS"/>
                <a:ea typeface="Trebuchet MS"/>
                <a:cs typeface="Trebuchet MS"/>
                <a:sym typeface="Trebuchet MS"/>
              </a:defRPr>
            </a:pPr>
            <a:r>
              <a:rPr lang="ar-JO" dirty="0">
                <a:latin typeface="Arial" panose="020B0604020202020204" pitchFamily="34" charset="0"/>
                <a:cs typeface="Arial" panose="020B0604020202020204" pitchFamily="34" charset="0"/>
              </a:rPr>
              <a:t>فما هي هذه الطرق؟</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1DE5182-D1C9-8A4F-AADF-A0E7810ED43D}"/>
              </a:ext>
            </a:extLst>
          </p:cNvPr>
          <p:cNvGrpSpPr/>
          <p:nvPr/>
        </p:nvGrpSpPr>
        <p:grpSpPr>
          <a:xfrm>
            <a:off x="-36512" y="-23355"/>
            <a:ext cx="9217024" cy="6476691"/>
            <a:chOff x="-36512" y="-23355"/>
            <a:chExt cx="9144001" cy="6332675"/>
          </a:xfrm>
        </p:grpSpPr>
        <p:pic>
          <p:nvPicPr>
            <p:cNvPr id="4469" name="Picture 3" descr="Picture 3"/>
            <p:cNvPicPr>
              <a:picLocks noChangeAspect="1"/>
            </p:cNvPicPr>
            <p:nvPr/>
          </p:nvPicPr>
          <p:blipFill rotWithShape="1">
            <a:blip r:embed="rId3" cstate="print"/>
            <a:srcRect t="31839"/>
            <a:stretch/>
          </p:blipFill>
          <p:spPr>
            <a:xfrm>
              <a:off x="-36512" y="1890233"/>
              <a:ext cx="9144001" cy="4419087"/>
            </a:xfrm>
            <a:prstGeom prst="rect">
              <a:avLst/>
            </a:prstGeom>
            <a:ln w="12700">
              <a:miter lim="400000"/>
            </a:ln>
          </p:spPr>
        </p:pic>
        <p:sp>
          <p:nvSpPr>
            <p:cNvPr id="4470" name="Rectangle 1"/>
            <p:cNvSpPr/>
            <p:nvPr/>
          </p:nvSpPr>
          <p:spPr>
            <a:xfrm>
              <a:off x="-36512" y="-23355"/>
              <a:ext cx="9125584" cy="1916832"/>
            </a:xfrm>
            <a:prstGeom prst="rect">
              <a:avLst/>
            </a:prstGeom>
            <a:solidFill>
              <a:srgbClr val="FFFFFF"/>
            </a:solidFill>
            <a:ln w="12700">
              <a:miter lim="400000"/>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latin typeface="Times New Roman"/>
                  <a:ea typeface="Times New Roman"/>
                  <a:cs typeface="Times New Roman"/>
                  <a:sym typeface="Times New Roman"/>
                </a:defRPr>
              </a:pPr>
              <a:endParaRPr kumimoji="0" sz="2400" b="0" i="0" u="none" strike="noStrike" kern="0" cap="none" spc="0" normalizeH="0" baseline="0" noProof="0">
                <a:ln>
                  <a:noFill/>
                </a:ln>
                <a:solidFill>
                  <a:srgbClr val="8383AD"/>
                </a:solidFill>
                <a:effectLst/>
                <a:uLnTx/>
                <a:uFillTx/>
                <a:latin typeface="Arial" panose="020B0604020202020204" pitchFamily="34" charset="0"/>
                <a:cs typeface="Arial" panose="020B0604020202020204" pitchFamily="34" charset="0"/>
                <a:sym typeface="Times New Roman"/>
              </a:endParaRPr>
            </a:p>
          </p:txBody>
        </p:sp>
      </p:grpSp>
      <p:sp>
        <p:nvSpPr>
          <p:cNvPr id="4471" name="Rectangle 4"/>
          <p:cNvSpPr txBox="1">
            <a:spLocks noGrp="1"/>
          </p:cNvSpPr>
          <p:nvPr>
            <p:ph type="title" idx="4294967295"/>
          </p:nvPr>
        </p:nvSpPr>
        <p:spPr>
          <a:xfrm>
            <a:off x="0" y="6248400"/>
            <a:ext cx="9144000" cy="609600"/>
          </a:xfrm>
          <a:prstGeom prst="rect">
            <a:avLst/>
          </a:prstGeom>
        </p:spPr>
        <p:txBody>
          <a:bodyPr lIns="45719" tIns="45719" rIns="45719" bIns="45719">
            <a:normAutofit fontScale="90000"/>
          </a:bodyPr>
          <a:lstStyle>
            <a:lvl1pPr>
              <a:defRPr sz="3600">
                <a:solidFill>
                  <a:srgbClr val="FEFED6"/>
                </a:solidFill>
              </a:defRPr>
            </a:lvl1pPr>
          </a:lstStyle>
          <a:p>
            <a:pPr rtl="0">
              <a:defRPr/>
            </a:pPr>
            <a:r>
              <a:rPr dirty="0">
                <a:solidFill>
                  <a:srgbClr val="FFFFFF"/>
                </a:solidFill>
                <a:latin typeface="Arial" panose="020B0604020202020204" pitchFamily="34" charset="0"/>
                <a:cs typeface="Arial" panose="020B0604020202020204" pitchFamily="34" charset="0"/>
              </a:rPr>
              <a:t>هدلستون ، </a:t>
            </a:r>
            <a:r>
              <a:rPr dirty="0" err="1">
                <a:solidFill>
                  <a:srgbClr val="FFFFFF"/>
                </a:solidFill>
                <a:latin typeface="Arial" panose="020B0604020202020204" pitchFamily="34" charset="0"/>
                <a:cs typeface="Arial" panose="020B0604020202020204" pitchFamily="34" charset="0"/>
              </a:rPr>
              <a:t>الكتاب</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المقدس</a:t>
            </a:r>
            <a:r>
              <a:rPr dirty="0">
                <a:solidFill>
                  <a:srgbClr val="FFFFFF"/>
                </a:solidFill>
                <a:latin typeface="Arial" panose="020B0604020202020204" pitchFamily="34" charset="0"/>
                <a:cs typeface="Arial" panose="020B0604020202020204" pitchFamily="34" charset="0"/>
              </a:rPr>
              <a:t> </a:t>
            </a:r>
            <a:r>
              <a:rPr dirty="0" err="1">
                <a:solidFill>
                  <a:srgbClr val="FFFFFF"/>
                </a:solidFill>
                <a:latin typeface="Arial" panose="020B0604020202020204" pitchFamily="34" charset="0"/>
                <a:cs typeface="Arial" panose="020B0604020202020204" pitchFamily="34" charset="0"/>
              </a:rPr>
              <a:t>الأبجدي</a:t>
            </a:r>
            <a:endParaRPr dirty="0">
              <a:solidFill>
                <a:srgbClr val="FFFFFF"/>
              </a:solidFill>
              <a:latin typeface="Arial" panose="020B0604020202020204" pitchFamily="34" charset="0"/>
              <a:cs typeface="Arial" panose="020B0604020202020204" pitchFamily="34" charset="0"/>
            </a:endParaRPr>
          </a:p>
        </p:txBody>
      </p:sp>
      <p:sp>
        <p:nvSpPr>
          <p:cNvPr id="4472" name="Text Box 2"/>
          <p:cNvSpPr txBox="1"/>
          <p:nvPr/>
        </p:nvSpPr>
        <p:spPr>
          <a:xfrm>
            <a:off x="2026920" y="1676400"/>
            <a:ext cx="262249" cy="15696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0" i="0"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Comic Sans MS"/>
              </a:rPr>
              <a:t> </a:t>
            </a:r>
            <a:endParaRPr kumimoji="0" sz="2400" b="0" i="0" u="none" strike="noStrike" kern="0" cap="none" spc="0" normalizeH="0" baseline="0" noProof="0" dirty="0">
              <a:ln>
                <a:noFill/>
              </a:ln>
              <a:solidFill>
                <a:srgbClr val="8383AD"/>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Times New Roman"/>
                <a:ea typeface="Times New Roman"/>
                <a:cs typeface="Times New Roman"/>
                <a:sym typeface="Times New Roman"/>
              </a:defRPr>
            </a:pPr>
            <a:endParaRPr kumimoji="0" sz="2400" b="0" i="0"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0" i="0"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Comic Sans MS"/>
              </a:rPr>
              <a:t>  </a:t>
            </a:r>
            <a:endParaRPr kumimoji="0" sz="2400" b="0" i="0" u="none" strike="noStrike" kern="0" cap="none" spc="0" normalizeH="0" baseline="0" noProof="0" dirty="0">
              <a:ln>
                <a:noFill/>
              </a:ln>
              <a:solidFill>
                <a:srgbClr val="8383AD"/>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0" i="0"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Comic Sans MS"/>
              </a:rPr>
              <a:t> </a:t>
            </a:r>
          </a:p>
        </p:txBody>
      </p:sp>
      <p:sp>
        <p:nvSpPr>
          <p:cNvPr id="10" name="Rectangle 9"/>
          <p:cNvSpPr/>
          <p:nvPr/>
        </p:nvSpPr>
        <p:spPr>
          <a:xfrm>
            <a:off x="3655649" y="-27384"/>
            <a:ext cx="3019344" cy="3170097"/>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المسيح العبد الخادم</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شفاء المفلوج</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نتائج انقسام البيت</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مثل التربة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قوة الخادم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تعليم الخمسة الآلاف </a:t>
            </a:r>
            <a:br>
              <a:rPr kumimoji="0" lang="ar-JO" sz="2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endParaRPr kumimoji="0" lang="ar-JO" sz="2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هجوم الفريسيين التقليدي</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شفاء الأعمى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تجلي أيليا  </a:t>
            </a:r>
            <a:endParaRPr kumimoji="0" lang="ar-JO" sz="4400" b="0" i="0"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
        <p:nvSpPr>
          <p:cNvPr id="11" name="Rectangle 10"/>
          <p:cNvSpPr/>
          <p:nvPr/>
        </p:nvSpPr>
        <p:spPr>
          <a:xfrm>
            <a:off x="-55076" y="-15967"/>
            <a:ext cx="3692161" cy="2862320"/>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موقف الخادم الالزامي</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دخول أورشليم المنتصر</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جواب استفسار فضولي عن القيامة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دمار عنيف للهيكل.</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endParaRPr kumimoji="0" lang="ar-JO" sz="2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endParaRPr kumimoji="0" lang="ar-JO" sz="2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عذاب بستان جثسيماني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سرد عن موت المسيح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القبر وجد فارغاً </a:t>
            </a:r>
          </a:p>
        </p:txBody>
      </p:sp>
      <p:sp>
        <p:nvSpPr>
          <p:cNvPr id="9" name="Rectangle 8">
            <a:extLst>
              <a:ext uri="{FF2B5EF4-FFF2-40B4-BE49-F238E27FC236}">
                <a16:creationId xmlns:a16="http://schemas.microsoft.com/office/drawing/2014/main" id="{A2B492D2-036B-C742-97FF-E75535F75BD9}"/>
              </a:ext>
            </a:extLst>
          </p:cNvPr>
          <p:cNvSpPr/>
          <p:nvPr/>
        </p:nvSpPr>
        <p:spPr>
          <a:xfrm>
            <a:off x="6808839" y="255028"/>
            <a:ext cx="2417153" cy="769439"/>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000000"/>
                </a:solidFill>
              </a:defRPr>
            </a:pPr>
            <a:r>
              <a:rPr kumimoji="0" lang="ar-JO" sz="4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مرقس</a:t>
            </a:r>
            <a:endParaRPr kumimoji="0" lang="ar-JO" sz="4400" b="0" i="0"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882507739"/>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4" name="Object 2" descr="Object 2"/>
          <p:cNvPicPr>
            <a:picLocks noChangeAspect="1"/>
          </p:cNvPicPr>
          <p:nvPr/>
        </p:nvPicPr>
        <p:blipFill>
          <a:blip r:embed="rId2" cstate="print"/>
          <a:srcRect l="8386" t="22917" r="14192"/>
          <a:stretch>
            <a:fillRect/>
          </a:stretch>
        </p:blipFill>
        <p:spPr>
          <a:xfrm>
            <a:off x="0" y="-26988"/>
            <a:ext cx="9144000" cy="6884989"/>
          </a:xfrm>
          <a:prstGeom prst="rect">
            <a:avLst/>
          </a:prstGeom>
          <a:ln>
            <a:solidFill>
              <a:srgbClr val="8383AD"/>
            </a:solidFill>
            <a:miter/>
          </a:ln>
        </p:spPr>
      </p:pic>
      <p:sp>
        <p:nvSpPr>
          <p:cNvPr id="4975" name="Text Box 2"/>
          <p:cNvSpPr txBox="1"/>
          <p:nvPr/>
        </p:nvSpPr>
        <p:spPr>
          <a:xfrm>
            <a:off x="446087" y="4064000"/>
            <a:ext cx="8229601" cy="267747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u="sng">
                <a:solidFill>
                  <a:srgbClr val="FEFED6"/>
                </a:solidFill>
              </a:defRPr>
            </a:pPr>
            <a:endParaRPr dirty="0"/>
          </a:p>
          <a:p>
            <a:pPr algn="ctr">
              <a:defRPr sz="2800" b="1">
                <a:solidFill>
                  <a:srgbClr val="FEFED6"/>
                </a:solidFill>
              </a:defRPr>
            </a:pPr>
            <a:r>
              <a:rPr lang="ar-JO" dirty="0"/>
              <a:t>أقدم عنوان لقصة إنجيل مرقس</a:t>
            </a:r>
            <a:r>
              <a:rPr dirty="0"/>
              <a:t> </a:t>
            </a:r>
            <a:endParaRPr dirty="0">
              <a:latin typeface="Times New Roman"/>
              <a:ea typeface="Times New Roman"/>
              <a:cs typeface="Times New Roman"/>
              <a:sym typeface="Times New Roman"/>
            </a:endParaRPr>
          </a:p>
          <a:p>
            <a:pPr algn="ctr">
              <a:defRPr sz="2800" b="1">
                <a:solidFill>
                  <a:srgbClr val="FEFED6"/>
                </a:solidFill>
              </a:defRPr>
            </a:pPr>
            <a:r>
              <a:rPr dirty="0"/>
              <a:t>(</a:t>
            </a:r>
            <a:r>
              <a:rPr dirty="0">
                <a:latin typeface="Bwgrkl"/>
                <a:ea typeface="Bwgrkl"/>
                <a:cs typeface="Bwgrkl"/>
                <a:sym typeface="Bwgrkl"/>
              </a:rPr>
              <a:t>Kata, Ma/</a:t>
            </a:r>
            <a:r>
              <a:rPr dirty="0" err="1">
                <a:latin typeface="Bwgrkl"/>
                <a:ea typeface="Bwgrkl"/>
                <a:cs typeface="Bwgrkl"/>
                <a:sym typeface="Bwgrkl"/>
              </a:rPr>
              <a:t>rkon</a:t>
            </a:r>
            <a:r>
              <a:rPr dirty="0">
                <a:latin typeface="Times Roman"/>
                <a:ea typeface="Times Roman"/>
                <a:cs typeface="Times Roman"/>
                <a:sym typeface="Times Roman"/>
              </a:rPr>
              <a:t> </a:t>
            </a:r>
            <a:r>
              <a:rPr lang="ar-JO" i="1" dirty="0"/>
              <a:t>بحسب مرقس </a:t>
            </a:r>
            <a:r>
              <a:rPr dirty="0"/>
              <a:t>)</a:t>
            </a:r>
            <a:endParaRPr dirty="0">
              <a:latin typeface="Times New Roman"/>
              <a:ea typeface="Times New Roman"/>
              <a:cs typeface="Times New Roman"/>
              <a:sym typeface="Times New Roman"/>
            </a:endParaRPr>
          </a:p>
          <a:p>
            <a:pPr algn="ctr">
              <a:defRPr sz="2800" b="1">
                <a:solidFill>
                  <a:srgbClr val="FEFED6"/>
                </a:solidFill>
              </a:defRPr>
            </a:pPr>
            <a:r>
              <a:rPr dirty="0"/>
              <a:t> </a:t>
            </a:r>
            <a:r>
              <a:rPr lang="ar-JO" dirty="0"/>
              <a:t>تمت إضافتها من قبل كاتب</a:t>
            </a:r>
            <a:endParaRPr dirty="0">
              <a:latin typeface="Times New Roman"/>
              <a:ea typeface="Times New Roman"/>
              <a:cs typeface="Times New Roman"/>
              <a:sym typeface="Times New Roman"/>
            </a:endParaRPr>
          </a:p>
          <a:p>
            <a:pPr algn="ctr">
              <a:defRPr sz="2800" b="1">
                <a:solidFill>
                  <a:srgbClr val="FEFED6"/>
                </a:solidFill>
              </a:defRPr>
            </a:pPr>
            <a:r>
              <a:rPr lang="ar-JO" dirty="0"/>
              <a:t>في وقت ما قبل 125 م</a:t>
            </a:r>
            <a:endParaRPr lang="en-US" dirty="0"/>
          </a:p>
          <a:p>
            <a:pPr algn="ctr">
              <a:defRPr sz="2800" b="1">
                <a:solidFill>
                  <a:srgbClr val="FEFED6"/>
                </a:solidFill>
              </a:defRPr>
            </a:pPr>
            <a:r>
              <a:rPr lang="ar-JO" dirty="0"/>
              <a:t>(غراسميك، ب ك س، 2: 95)</a:t>
            </a:r>
            <a:endParaRPr dirty="0"/>
          </a:p>
        </p:txBody>
      </p:sp>
      <p:sp>
        <p:nvSpPr>
          <p:cNvPr id="4976" name="Text Box 3"/>
          <p:cNvSpPr txBox="1"/>
          <p:nvPr/>
        </p:nvSpPr>
        <p:spPr>
          <a:xfrm>
            <a:off x="8627665" y="44465"/>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t>83</a:t>
            </a:r>
            <a:endParaRPr dirty="0"/>
          </a:p>
        </p:txBody>
      </p:sp>
      <p:sp>
        <p:nvSpPr>
          <p:cNvPr id="4977" name="Text Box 4"/>
          <p:cNvSpPr txBox="1"/>
          <p:nvPr/>
        </p:nvSpPr>
        <p:spPr>
          <a:xfrm>
            <a:off x="4145569" y="482637"/>
            <a:ext cx="779840"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lgn="ctr">
              <a:defRPr sz="2800" b="1">
                <a:solidFill>
                  <a:srgbClr val="FFFFFF"/>
                </a:solidFill>
              </a:defRPr>
            </a:lvl1pPr>
          </a:lstStyle>
          <a:p>
            <a:r>
              <a:rPr lang="ar-JO" dirty="0"/>
              <a:t>مقدمة</a:t>
            </a:r>
            <a:endParaRPr dirty="0"/>
          </a:p>
        </p:txBody>
      </p:sp>
      <p:sp>
        <p:nvSpPr>
          <p:cNvPr id="4978" name="Rectangle 5"/>
          <p:cNvSpPr txBox="1">
            <a:spLocks noGrp="1"/>
          </p:cNvSpPr>
          <p:nvPr>
            <p:ph type="title" idx="4294967295"/>
          </p:nvPr>
        </p:nvSpPr>
        <p:spPr>
          <a:xfrm>
            <a:off x="2679700" y="3789362"/>
            <a:ext cx="3451225" cy="719138"/>
          </a:xfrm>
          <a:prstGeom prst="rect">
            <a:avLst/>
          </a:prstGeom>
          <a:solidFill>
            <a:srgbClr val="800000"/>
          </a:solidFill>
        </p:spPr>
        <p:txBody>
          <a:bodyPr/>
          <a:lstStyle>
            <a:lvl1pPr>
              <a:defRPr sz="3600"/>
            </a:lvl1pPr>
          </a:lstStyle>
          <a:p>
            <a:pPr rtl="0">
              <a:defRPr/>
            </a:pPr>
            <a:r>
              <a:rPr lang="ar-JO" dirty="0"/>
              <a:t>العنوان</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iterate>
                                    <p:tmAbs val="0"/>
                                  </p:iterate>
                                  <p:childTnLst>
                                    <p:set>
                                      <p:cBhvr>
                                        <p:cTn id="6" fill="hold"/>
                                        <p:tgtEl>
                                          <p:spTgt spid="49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75" grpId="1" animBg="1" advAuto="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82" name="Text Box 2"/>
          <p:cNvGrpSpPr/>
          <p:nvPr/>
        </p:nvGrpSpPr>
        <p:grpSpPr>
          <a:xfrm>
            <a:off x="153986" y="1219200"/>
            <a:ext cx="4113216" cy="4114800"/>
            <a:chOff x="-1" y="0"/>
            <a:chExt cx="4113214" cy="4114800"/>
          </a:xfrm>
        </p:grpSpPr>
        <p:sp>
          <p:nvSpPr>
            <p:cNvPr id="4980" name="Square"/>
            <p:cNvSpPr/>
            <p:nvPr/>
          </p:nvSpPr>
          <p:spPr>
            <a:xfrm>
              <a:off x="-1" y="0"/>
              <a:ext cx="4113214" cy="4114800"/>
            </a:xfrm>
            <a:prstGeom prst="rect">
              <a:avLst/>
            </a:prstGeom>
            <a:gradFill flip="none" rotWithShape="1">
              <a:gsLst>
                <a:gs pos="0">
                  <a:srgbClr val="000090"/>
                </a:gs>
                <a:gs pos="100000">
                  <a:srgbClr val="000000"/>
                </a:gs>
              </a:gsLst>
              <a:path path="circle">
                <a:fillToRect l="62278" t="119636" r="37721" b="-19636"/>
              </a:path>
            </a:gradFill>
            <a:ln w="9525" cap="flat">
              <a:solidFill>
                <a:srgbClr val="000000"/>
              </a:solidFill>
              <a:prstDash val="solid"/>
              <a:miter lim="800000"/>
            </a:ln>
            <a:effectLst/>
          </p:spPr>
          <p:txBody>
            <a:bodyPr wrap="square" lIns="45719" tIns="45719" rIns="45719" bIns="45719" numCol="1" anchor="t">
              <a:noAutofit/>
            </a:bodyPr>
            <a:lstStyle/>
            <a:p>
              <a:pPr>
                <a:defRPr sz="2000" b="1">
                  <a:solidFill>
                    <a:srgbClr val="FFFFFF"/>
                  </a:solidFill>
                </a:defRPr>
              </a:pPr>
              <a:endParaRPr>
                <a:latin typeface="Arial" panose="020B0604020202020204" pitchFamily="34" charset="0"/>
                <a:cs typeface="Arial" panose="020B0604020202020204" pitchFamily="34" charset="0"/>
              </a:endParaRPr>
            </a:p>
          </p:txBody>
        </p:sp>
        <p:sp>
          <p:nvSpPr>
            <p:cNvPr id="4981" name="External Evidence…"/>
            <p:cNvSpPr txBox="1"/>
            <p:nvPr/>
          </p:nvSpPr>
          <p:spPr>
            <a:xfrm>
              <a:off x="50392" y="4762"/>
              <a:ext cx="4012428" cy="347769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numCol="1" anchor="t">
              <a:spAutoFit/>
            </a:bodyPr>
            <a:lstStyle/>
            <a:p>
              <a:pPr algn="ctr">
                <a:defRPr sz="2000" b="1" u="sng">
                  <a:solidFill>
                    <a:srgbClr val="FFFFFF"/>
                  </a:solidFill>
                </a:defRPr>
              </a:pPr>
              <a:r>
                <a:rPr lang="ar-JO" dirty="0">
                  <a:latin typeface="Arial" panose="020B0604020202020204" pitchFamily="34" charset="0"/>
                  <a:cs typeface="Arial" panose="020B0604020202020204" pitchFamily="34" charset="0"/>
                </a:rPr>
                <a:t>الدليل الخارجي</a:t>
              </a:r>
              <a:endParaRPr dirty="0">
                <a:latin typeface="Arial" panose="020B0604020202020204" pitchFamily="34" charset="0"/>
                <a:ea typeface="Times New Roman"/>
                <a:cs typeface="Arial" panose="020B0604020202020204" pitchFamily="34" charset="0"/>
                <a:sym typeface="Times New Roman"/>
              </a:endParaRPr>
            </a:p>
            <a:p>
              <a:pPr algn="ctr">
                <a:defRPr sz="2000" b="1">
                  <a:solidFill>
                    <a:srgbClr val="FFFFFF"/>
                  </a:solidFill>
                </a:defRPr>
              </a:pPr>
              <a:r>
                <a:rPr lang="ar-JO" dirty="0">
                  <a:latin typeface="Arial" panose="020B0604020202020204" pitchFamily="34" charset="0"/>
                  <a:cs typeface="Arial" panose="020B0604020202020204" pitchFamily="34" charset="0"/>
                </a:rPr>
                <a:t>هناك شهادة الإجماع من آباء الكنيسة الأوائل  أن مرقس زميل الرسول بطرس                 كتب هذا السفر الذي يحمل اسمه الآن.</a:t>
              </a:r>
            </a:p>
            <a:p>
              <a:pPr algn="ctr">
                <a:defRPr sz="2000" b="1">
                  <a:solidFill>
                    <a:srgbClr val="FFFFFF"/>
                  </a:solidFill>
                </a:defRPr>
              </a:pPr>
              <a:r>
                <a:rPr dirty="0">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a:p>
              <a:pPr lvl="3" indent="342900" algn="ctr">
                <a:defRPr sz="2000" b="1">
                  <a:solidFill>
                    <a:srgbClr val="FFFFFF"/>
                  </a:solidFill>
                </a:defRPr>
              </a:pPr>
              <a:r>
                <a:rPr lang="ar-JO" dirty="0">
                  <a:latin typeface="Arial" panose="020B0604020202020204" pitchFamily="34" charset="0"/>
                  <a:cs typeface="Arial" panose="020B0604020202020204" pitchFamily="34" charset="0"/>
                </a:rPr>
                <a:t>بابياس أسقف هيرابوليس</a:t>
              </a:r>
            </a:p>
            <a:p>
              <a:pPr lvl="3" indent="342900" algn="ctr">
                <a:defRPr sz="2000" b="1">
                  <a:solidFill>
                    <a:srgbClr val="FFFFFF"/>
                  </a:solidFill>
                </a:defRPr>
              </a:pPr>
              <a:r>
                <a:rPr lang="ar-JO" dirty="0">
                  <a:latin typeface="Arial" panose="020B0604020202020204" pitchFamily="34" charset="0"/>
                  <a:cs typeface="Arial" panose="020B0604020202020204" pitchFamily="34" charset="0"/>
                </a:rPr>
                <a:t>يوستينوس الشهيد</a:t>
              </a:r>
            </a:p>
            <a:p>
              <a:pPr lvl="3" indent="342900" algn="ctr">
                <a:defRPr sz="2000" b="1">
                  <a:solidFill>
                    <a:srgbClr val="FFFFFF"/>
                  </a:solidFill>
                </a:defRPr>
              </a:pPr>
              <a:r>
                <a:rPr lang="ar-JO" dirty="0">
                  <a:latin typeface="Arial" panose="020B0604020202020204" pitchFamily="34" charset="0"/>
                  <a:cs typeface="Arial" panose="020B0604020202020204" pitchFamily="34" charset="0"/>
                </a:rPr>
                <a:t>إيريناوس</a:t>
              </a:r>
            </a:p>
            <a:p>
              <a:pPr lvl="3" indent="342900" algn="ctr">
                <a:defRPr sz="2000" b="1">
                  <a:solidFill>
                    <a:srgbClr val="FFFFFF"/>
                  </a:solidFill>
                </a:defRPr>
              </a:pPr>
              <a:r>
                <a:rPr lang="ar-JO" dirty="0">
                  <a:latin typeface="Arial" panose="020B0604020202020204" pitchFamily="34" charset="0"/>
                  <a:cs typeface="Arial" panose="020B0604020202020204" pitchFamily="34" charset="0"/>
                </a:rPr>
                <a:t>ترتليانوس</a:t>
              </a:r>
            </a:p>
            <a:p>
              <a:pPr lvl="3" indent="342900" algn="ctr">
                <a:defRPr sz="2000" b="1">
                  <a:solidFill>
                    <a:srgbClr val="FFFFFF"/>
                  </a:solidFill>
                </a:defRPr>
              </a:pPr>
              <a:r>
                <a:rPr lang="ar-JO" dirty="0">
                  <a:latin typeface="Arial" panose="020B0604020202020204" pitchFamily="34" charset="0"/>
                  <a:cs typeface="Arial" panose="020B0604020202020204" pitchFamily="34" charset="0"/>
                </a:rPr>
                <a:t>أكليمندس الإسكندري</a:t>
              </a:r>
            </a:p>
            <a:p>
              <a:pPr lvl="3" indent="342900" algn="ctr">
                <a:defRPr sz="2000" b="1">
                  <a:solidFill>
                    <a:srgbClr val="FFFFFF"/>
                  </a:solidFill>
                </a:defRPr>
              </a:pPr>
              <a:r>
                <a:rPr lang="ar-JO" dirty="0">
                  <a:latin typeface="Arial" panose="020B0604020202020204" pitchFamily="34" charset="0"/>
                  <a:cs typeface="Arial" panose="020B0604020202020204" pitchFamily="34" charset="0"/>
                </a:rPr>
                <a:t>أوريجانوس</a:t>
              </a:r>
              <a:endParaRPr dirty="0">
                <a:latin typeface="Arial" panose="020B0604020202020204" pitchFamily="34" charset="0"/>
                <a:cs typeface="Arial" panose="020B0604020202020204" pitchFamily="34" charset="0"/>
              </a:endParaRPr>
            </a:p>
          </p:txBody>
        </p:sp>
      </p:grpSp>
      <p:sp>
        <p:nvSpPr>
          <p:cNvPr id="4983" name="Text Box 3"/>
          <p:cNvSpPr txBox="1"/>
          <p:nvPr/>
        </p:nvSpPr>
        <p:spPr>
          <a:xfrm>
            <a:off x="8656243" y="381016"/>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83</a:t>
            </a:r>
            <a:endParaRPr dirty="0">
              <a:latin typeface="Arial" panose="020B0604020202020204" pitchFamily="34" charset="0"/>
              <a:cs typeface="Arial" panose="020B0604020202020204" pitchFamily="34" charset="0"/>
            </a:endParaRPr>
          </a:p>
        </p:txBody>
      </p:sp>
      <p:grpSp>
        <p:nvGrpSpPr>
          <p:cNvPr id="4986" name="Text Box 5"/>
          <p:cNvGrpSpPr/>
          <p:nvPr/>
        </p:nvGrpSpPr>
        <p:grpSpPr>
          <a:xfrm>
            <a:off x="4419600" y="1173162"/>
            <a:ext cx="4495800" cy="5227641"/>
            <a:chOff x="0" y="-1"/>
            <a:chExt cx="4495800" cy="5227639"/>
          </a:xfrm>
        </p:grpSpPr>
        <p:sp>
          <p:nvSpPr>
            <p:cNvPr id="4984" name="Rectangle"/>
            <p:cNvSpPr/>
            <p:nvPr/>
          </p:nvSpPr>
          <p:spPr>
            <a:xfrm>
              <a:off x="0" y="-1"/>
              <a:ext cx="4495800" cy="5227639"/>
            </a:xfrm>
            <a:prstGeom prst="rect">
              <a:avLst/>
            </a:prstGeom>
            <a:gradFill flip="none" rotWithShape="1">
              <a:gsLst>
                <a:gs pos="0">
                  <a:srgbClr val="000090"/>
                </a:gs>
                <a:gs pos="100000">
                  <a:srgbClr val="000000"/>
                </a:gs>
              </a:gsLst>
              <a:path path="circle">
                <a:fillToRect l="62278" t="119636" r="37721" b="-19636"/>
              </a:path>
            </a:gradFill>
            <a:ln w="12700" cap="flat">
              <a:noFill/>
              <a:miter lim="400000"/>
            </a:ln>
            <a:effectLst/>
          </p:spPr>
          <p:txBody>
            <a:bodyPr wrap="square" lIns="45719" tIns="45719" rIns="45719" bIns="45719" numCol="1" anchor="t">
              <a:noAutofit/>
            </a:bodyPr>
            <a:lstStyle/>
            <a:p>
              <a:pPr algn="ctr">
                <a:defRPr sz="1800" b="1">
                  <a:solidFill>
                    <a:srgbClr val="FFFFFF"/>
                  </a:solidFill>
                </a:defRPr>
              </a:pPr>
              <a:endParaRPr>
                <a:latin typeface="Arial" panose="020B0604020202020204" pitchFamily="34" charset="0"/>
                <a:cs typeface="Arial" panose="020B0604020202020204" pitchFamily="34" charset="0"/>
              </a:endParaRPr>
            </a:p>
          </p:txBody>
        </p:sp>
        <p:sp>
          <p:nvSpPr>
            <p:cNvPr id="4985" name="Internal Evidence:…"/>
            <p:cNvSpPr txBox="1"/>
            <p:nvPr/>
          </p:nvSpPr>
          <p:spPr>
            <a:xfrm>
              <a:off x="45630" y="-1"/>
              <a:ext cx="4404541" cy="313913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numCol="1" anchor="t">
              <a:spAutoFit/>
            </a:bodyPr>
            <a:lstStyle/>
            <a:p>
              <a:pPr indent="457200" algn="ctr">
                <a:defRPr sz="1800" b="1" u="sng">
                  <a:solidFill>
                    <a:srgbClr val="FFFFFF"/>
                  </a:solidFill>
                </a:defRPr>
              </a:pPr>
              <a:r>
                <a:rPr lang="ar-JO" dirty="0">
                  <a:latin typeface="Arial" panose="020B0604020202020204" pitchFamily="34" charset="0"/>
                  <a:cs typeface="Arial" panose="020B0604020202020204" pitchFamily="34" charset="0"/>
                </a:rPr>
                <a:t>الدليل الداخلي</a:t>
              </a:r>
              <a:endParaRPr lang="en-US" dirty="0">
                <a:latin typeface="Arial" panose="020B0604020202020204" pitchFamily="34" charset="0"/>
                <a:cs typeface="Arial" panose="020B0604020202020204" pitchFamily="34" charset="0"/>
              </a:endParaRPr>
            </a:p>
            <a:p>
              <a:pPr indent="457200" algn="r">
                <a:defRPr sz="1800" b="1">
                  <a:solidFill>
                    <a:srgbClr val="FFFFFF"/>
                  </a:solidFill>
                </a:defRPr>
              </a:pPr>
              <a:r>
                <a:rPr lang="ar-JO" dirty="0">
                  <a:latin typeface="Arial" panose="020B0604020202020204" pitchFamily="34" charset="0"/>
                  <a:ea typeface="Times New Roman"/>
                  <a:cs typeface="Arial" panose="020B0604020202020204" pitchFamily="34" charset="0"/>
                  <a:sym typeface="Times New Roman"/>
                </a:rPr>
                <a:t>هناك عدة عوامل تشير إلى أن مرقس هو الكاتب:</a:t>
              </a:r>
            </a:p>
            <a:p>
              <a:pPr indent="457200" algn="r">
                <a:defRPr sz="1800" b="1">
                  <a:solidFill>
                    <a:srgbClr val="FFFFFF"/>
                  </a:solidFill>
                </a:defRPr>
              </a:pPr>
              <a:r>
                <a:rPr lang="ar-JO" dirty="0">
                  <a:latin typeface="Arial" panose="020B0604020202020204" pitchFamily="34" charset="0"/>
                  <a:cs typeface="Arial" panose="020B0604020202020204" pitchFamily="34" charset="0"/>
                </a:rPr>
                <a:t>- حادثة الشاب المجهول الذي هرب عاريا عند القبض على المسيح في الجسمانية – ربما مرقس نفسه</a:t>
              </a:r>
              <a:endParaRPr lang="en-US" dirty="0">
                <a:latin typeface="Arial" panose="020B0604020202020204" pitchFamily="34" charset="0"/>
                <a:cs typeface="Arial" panose="020B0604020202020204" pitchFamily="34" charset="0"/>
              </a:endParaRPr>
            </a:p>
            <a:p>
              <a:pPr indent="457200" algn="r">
                <a:defRPr sz="1800" b="1">
                  <a:solidFill>
                    <a:srgbClr val="FFFFFF"/>
                  </a:solidFill>
                </a:defRPr>
              </a:pPr>
              <a:r>
                <a:rPr lang="ar-JO" dirty="0">
                  <a:latin typeface="Arial" panose="020B0604020202020204" pitchFamily="34" charset="0"/>
                  <a:ea typeface="Times New Roman"/>
                  <a:cs typeface="Arial" panose="020B0604020202020204" pitchFamily="34" charset="0"/>
                  <a:sym typeface="Times New Roman"/>
                </a:rPr>
                <a:t>- استفاض مرقس في وصف العلية – مكان العشاء الأخير كان في بيته</a:t>
              </a:r>
              <a:endParaRPr dirty="0">
                <a:latin typeface="Arial" panose="020B0604020202020204" pitchFamily="34" charset="0"/>
                <a:ea typeface="Times New Roman"/>
                <a:cs typeface="Arial" panose="020B0604020202020204" pitchFamily="34" charset="0"/>
                <a:sym typeface="Times New Roman"/>
              </a:endParaRPr>
            </a:p>
            <a:p>
              <a:pPr indent="457200" algn="r">
                <a:defRPr sz="1800" b="1">
                  <a:solidFill>
                    <a:srgbClr val="FFFFFF"/>
                  </a:solidFill>
                </a:defRPr>
              </a:pPr>
              <a:r>
                <a:rPr lang="ar-JO" dirty="0">
                  <a:latin typeface="Arial" panose="020B0604020202020204" pitchFamily="34" charset="0"/>
                  <a:ea typeface="Times New Roman"/>
                  <a:cs typeface="Arial" panose="020B0604020202020204" pitchFamily="34" charset="0"/>
                  <a:sym typeface="Times New Roman"/>
                </a:rPr>
                <a:t>- معرفة الكاتب بفلسطين ولغتها الآرامية والعادات والمؤسسات اليهودية</a:t>
              </a:r>
              <a:endParaRPr lang="en-US" dirty="0">
                <a:latin typeface="Arial" panose="020B0604020202020204" pitchFamily="34" charset="0"/>
                <a:cs typeface="Arial" panose="020B0604020202020204" pitchFamily="34" charset="0"/>
              </a:endParaRPr>
            </a:p>
            <a:p>
              <a:pPr indent="457200" algn="r">
                <a:defRPr sz="1800" b="1">
                  <a:solidFill>
                    <a:srgbClr val="FFFFFF"/>
                  </a:solidFill>
                </a:defRPr>
              </a:pPr>
              <a:r>
                <a:rPr lang="ar-JO" dirty="0">
                  <a:latin typeface="Arial" panose="020B0604020202020204" pitchFamily="34" charset="0"/>
                  <a:ea typeface="Times New Roman"/>
                  <a:cs typeface="Arial" panose="020B0604020202020204" pitchFamily="34" charset="0"/>
                  <a:sym typeface="Times New Roman"/>
                </a:rPr>
                <a:t>- يذكر السفر تفاصيل معروفة فقط للتلاميذ المقربين من يسوع مثل بطرس مصدر المعلومات الرئيسي للكاتب</a:t>
              </a:r>
              <a:endParaRPr dirty="0">
                <a:latin typeface="Arial" panose="020B0604020202020204" pitchFamily="34" charset="0"/>
                <a:ea typeface="Times New Roman"/>
                <a:cs typeface="Arial" panose="020B0604020202020204" pitchFamily="34" charset="0"/>
                <a:sym typeface="Times New Roman"/>
              </a:endParaRPr>
            </a:p>
            <a:p>
              <a:pPr indent="457200" algn="ctr">
                <a:defRPr sz="1800" b="1">
                  <a:solidFill>
                    <a:srgbClr val="FFFFFF"/>
                  </a:solidFill>
                </a:defRPr>
              </a:pPr>
              <a:r>
                <a:rPr dirty="0">
                  <a:latin typeface="Arial" panose="020B0604020202020204" pitchFamily="34" charset="0"/>
                  <a:cs typeface="Arial" panose="020B0604020202020204" pitchFamily="34" charset="0"/>
                </a:rPr>
                <a:t> </a:t>
              </a:r>
            </a:p>
          </p:txBody>
        </p:sp>
      </p:grpSp>
      <p:sp>
        <p:nvSpPr>
          <p:cNvPr id="4987" name="Text Box 7"/>
          <p:cNvSpPr txBox="1"/>
          <p:nvPr/>
        </p:nvSpPr>
        <p:spPr>
          <a:xfrm rot="20400000">
            <a:off x="829093" y="2501500"/>
            <a:ext cx="6607562" cy="1384813"/>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p>
            <a:pPr algn="ctr">
              <a:defRPr sz="2800" b="1">
                <a:solidFill>
                  <a:srgbClr val="FFFFFF"/>
                </a:solidFill>
              </a:defRPr>
            </a:pPr>
            <a:r>
              <a:rPr lang="ar-JO" dirty="0">
                <a:latin typeface="Arial" panose="020B0604020202020204" pitchFamily="34" charset="0"/>
                <a:cs typeface="Arial" panose="020B0604020202020204" pitchFamily="34" charset="0"/>
              </a:rPr>
              <a:t>في ضوء الأدلة الخارجية والداخلية فمن المعقول أن نفترض أن يوحنا مرقس في سفر أعمال الرسل والرسائل هو المؤلف</a:t>
            </a:r>
            <a:endParaRPr dirty="0">
              <a:latin typeface="Arial" panose="020B0604020202020204" pitchFamily="34" charset="0"/>
              <a:cs typeface="Arial" panose="020B0604020202020204" pitchFamily="34" charset="0"/>
            </a:endParaRPr>
          </a:p>
        </p:txBody>
      </p:sp>
      <p:sp>
        <p:nvSpPr>
          <p:cNvPr id="4988" name="Rectangle 8"/>
          <p:cNvSpPr txBox="1">
            <a:spLocks noGrp="1"/>
          </p:cNvSpPr>
          <p:nvPr>
            <p:ph type="title" idx="4294967295"/>
          </p:nvPr>
        </p:nvSpPr>
        <p:spPr>
          <a:xfrm>
            <a:off x="3522664" y="533437"/>
            <a:ext cx="2098676" cy="523876"/>
          </a:xfrm>
          <a:prstGeom prst="rect">
            <a:avLst/>
          </a:prstGeom>
        </p:spPr>
        <p:txBody>
          <a:bodyPr anchor="t"/>
          <a:lstStyle>
            <a:lvl1pPr rtl="0">
              <a:defRPr/>
            </a:lvl1pPr>
          </a:lstStyle>
          <a:p>
            <a:r>
              <a:rPr lang="ar-JO" dirty="0">
                <a:latin typeface="Arial" panose="020B0604020202020204" pitchFamily="34" charset="0"/>
                <a:cs typeface="Arial" panose="020B0604020202020204" pitchFamily="34" charset="0"/>
              </a:rPr>
              <a:t>التأليف</a:t>
            </a:r>
            <a:endParaRPr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4982"/>
                                        </p:tgtEl>
                                        <p:attrNameLst>
                                          <p:attrName>style.visibility</p:attrName>
                                        </p:attrNameLst>
                                      </p:cBhvr>
                                      <p:to>
                                        <p:strVal val="visible"/>
                                      </p:to>
                                    </p:set>
                                    <p:anim calcmode="lin" valueType="num">
                                      <p:cBhvr>
                                        <p:cTn id="7" dur="500" fill="hold"/>
                                        <p:tgtEl>
                                          <p:spTgt spid="4982"/>
                                        </p:tgtEl>
                                        <p:attrNameLst>
                                          <p:attrName>ppt_x</p:attrName>
                                        </p:attrNameLst>
                                      </p:cBhvr>
                                      <p:tavLst>
                                        <p:tav tm="0">
                                          <p:val>
                                            <p:strVal val="0-#ppt_w/2"/>
                                          </p:val>
                                        </p:tav>
                                        <p:tav tm="100000">
                                          <p:val>
                                            <p:strVal val="#ppt_x"/>
                                          </p:val>
                                        </p:tav>
                                      </p:tavLst>
                                    </p:anim>
                                    <p:anim calcmode="lin" valueType="num">
                                      <p:cBhvr>
                                        <p:cTn id="8" dur="500" fill="hold"/>
                                        <p:tgtEl>
                                          <p:spTgt spid="498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2" nodeType="clickEffect">
                                  <p:stCondLst>
                                    <p:cond delay="0"/>
                                  </p:stCondLst>
                                  <p:iterate>
                                    <p:tmAbs val="0"/>
                                  </p:iterate>
                                  <p:childTnLst>
                                    <p:set>
                                      <p:cBhvr>
                                        <p:cTn id="12" fill="hold"/>
                                        <p:tgtEl>
                                          <p:spTgt spid="4986"/>
                                        </p:tgtEl>
                                        <p:attrNameLst>
                                          <p:attrName>style.visibility</p:attrName>
                                        </p:attrNameLst>
                                      </p:cBhvr>
                                      <p:to>
                                        <p:strVal val="visible"/>
                                      </p:to>
                                    </p:set>
                                    <p:anim calcmode="lin" valueType="num">
                                      <p:cBhvr>
                                        <p:cTn id="13" dur="500" fill="hold"/>
                                        <p:tgtEl>
                                          <p:spTgt spid="4986"/>
                                        </p:tgtEl>
                                        <p:attrNameLst>
                                          <p:attrName>ppt_x</p:attrName>
                                        </p:attrNameLst>
                                      </p:cBhvr>
                                      <p:tavLst>
                                        <p:tav tm="0">
                                          <p:val>
                                            <p:strVal val="1+#ppt_w/2"/>
                                          </p:val>
                                        </p:tav>
                                        <p:tav tm="100000">
                                          <p:val>
                                            <p:strVal val="#ppt_x"/>
                                          </p:val>
                                        </p:tav>
                                      </p:tavLst>
                                    </p:anim>
                                    <p:anim calcmode="lin" valueType="num">
                                      <p:cBhvr>
                                        <p:cTn id="14" dur="500" fill="hold"/>
                                        <p:tgtEl>
                                          <p:spTgt spid="498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grpId="3" nodeType="clickEffect">
                                  <p:stCondLst>
                                    <p:cond delay="0"/>
                                  </p:stCondLst>
                                  <p:iterate>
                                    <p:tmAbs val="0"/>
                                  </p:iterate>
                                  <p:childTnLst>
                                    <p:set>
                                      <p:cBhvr>
                                        <p:cTn id="18" fill="hold"/>
                                        <p:tgtEl>
                                          <p:spTgt spid="4987"/>
                                        </p:tgtEl>
                                        <p:attrNameLst>
                                          <p:attrName>style.visibility</p:attrName>
                                        </p:attrNameLst>
                                      </p:cBhvr>
                                      <p:to>
                                        <p:strVal val="visible"/>
                                      </p:to>
                                    </p:set>
                                    <p:anim calcmode="lin" valueType="num">
                                      <p:cBhvr>
                                        <p:cTn id="19" dur="500" fill="hold"/>
                                        <p:tgtEl>
                                          <p:spTgt spid="4987"/>
                                        </p:tgtEl>
                                        <p:attrNameLst>
                                          <p:attrName>ppt_w</p:attrName>
                                        </p:attrNameLst>
                                      </p:cBhvr>
                                      <p:tavLst>
                                        <p:tav tm="0">
                                          <p:val>
                                            <p:fltVal val="0"/>
                                          </p:val>
                                        </p:tav>
                                        <p:tav tm="100000">
                                          <p:val>
                                            <p:strVal val="#ppt_w"/>
                                          </p:val>
                                        </p:tav>
                                      </p:tavLst>
                                    </p:anim>
                                    <p:anim calcmode="lin" valueType="num">
                                      <p:cBhvr>
                                        <p:cTn id="20" dur="500" fill="hold"/>
                                        <p:tgtEl>
                                          <p:spTgt spid="498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82" grpId="1" animBg="1" advAuto="0"/>
      <p:bldP spid="4986" grpId="2" animBg="1" advAuto="0"/>
      <p:bldP spid="4987" grpId="3" animBg="1" advAuto="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12" descr="calendar-full.jpg"/>
          <p:cNvPicPr>
            <a:picLocks noChangeAspect="1"/>
          </p:cNvPicPr>
          <p:nvPr/>
        </p:nvPicPr>
        <p:blipFill>
          <a:blip r:embed="rId3">
            <a:lum bright="-66000"/>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9554" name="Text Box 3"/>
          <p:cNvSpPr txBox="1">
            <a:spLocks noChangeArrowheads="1"/>
          </p:cNvSpPr>
          <p:nvPr/>
        </p:nvSpPr>
        <p:spPr bwMode="auto">
          <a:xfrm>
            <a:off x="8378107" y="15"/>
            <a:ext cx="530553" cy="4614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83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55" name="Rectangle 8"/>
          <p:cNvSpPr>
            <a:spLocks noGrp="1" noChangeArrowheads="1"/>
          </p:cNvSpPr>
          <p:nvPr>
            <p:ph type="title" idx="4294967295"/>
          </p:nvPr>
        </p:nvSpPr>
        <p:spPr>
          <a:xfrm>
            <a:off x="6701109" y="116632"/>
            <a:ext cx="1643037" cy="953928"/>
          </a:xfrm>
          <a:solidFill>
            <a:schemeClr val="folHlink"/>
          </a:solidFill>
          <a:extLst>
            <a:ext uri="{91240B29-F687-4f45-9708-019B960494DF}">
              <a14:hiddenLine xmlns:a14="http://schemas.microsoft.com/office/drawing/2010/main" xmlns="" w="9525">
                <a:solidFill>
                  <a:srgbClr val="000000"/>
                </a:solidFill>
                <a:miter lim="800000"/>
                <a:headEnd/>
                <a:tailEnd/>
              </a14:hiddenLine>
            </a:ext>
          </a:extLst>
        </p:spPr>
        <p:txBody>
          <a:bodyPr wrap="none" lIns="91261" tIns="45631" rIns="91261" bIns="45631" anchor="t">
            <a:spAutoFit/>
          </a:bodyPr>
          <a:lstStyle/>
          <a:p>
            <a:pPr rtl="1" eaLnBrk="1" hangingPunct="1"/>
            <a:r>
              <a:rPr lang="ar-JO" sz="2800" b="1" dirty="0">
                <a:solidFill>
                  <a:schemeClr val="bg2"/>
                </a:solidFill>
                <a:effectLst/>
                <a:latin typeface="Arial" panose="020B0604020202020204" pitchFamily="34" charset="0"/>
                <a:ea typeface="SimSun" charset="0"/>
                <a:cs typeface="Arial" panose="020B0604020202020204" pitchFamily="34" charset="0"/>
              </a:rPr>
              <a:t>تاريخ كتابة</a:t>
            </a:r>
            <a:br>
              <a:rPr lang="ar-JO" sz="2800" b="1" dirty="0">
                <a:solidFill>
                  <a:schemeClr val="bg2"/>
                </a:solidFill>
                <a:effectLst/>
                <a:latin typeface="Arial" panose="020B0604020202020204" pitchFamily="34" charset="0"/>
                <a:ea typeface="SimSun" charset="0"/>
                <a:cs typeface="Arial" panose="020B0604020202020204" pitchFamily="34" charset="0"/>
              </a:rPr>
            </a:br>
            <a:r>
              <a:rPr lang="ar-JO" sz="2800" b="1" dirty="0">
                <a:solidFill>
                  <a:schemeClr val="bg2"/>
                </a:solidFill>
                <a:effectLst/>
                <a:latin typeface="Arial" panose="020B0604020202020204" pitchFamily="34" charset="0"/>
                <a:ea typeface="SimSun" charset="0"/>
                <a:cs typeface="Arial" panose="020B0604020202020204" pitchFamily="34" charset="0"/>
              </a:rPr>
              <a:t>إنجيل مرقس</a:t>
            </a:r>
            <a:endParaRPr lang="en-US" sz="2800" b="1" dirty="0">
              <a:solidFill>
                <a:schemeClr val="bg2"/>
              </a:solidFill>
              <a:effectLst/>
              <a:latin typeface="Arial" panose="020B0604020202020204" pitchFamily="34" charset="0"/>
              <a:ea typeface="SimSun" charset="0"/>
              <a:cs typeface="Arial" panose="020B0604020202020204" pitchFamily="34" charset="0"/>
            </a:endParaRPr>
          </a:p>
        </p:txBody>
      </p:sp>
      <p:sp>
        <p:nvSpPr>
          <p:cNvPr id="279556" name="Rectangle 9"/>
          <p:cNvSpPr>
            <a:spLocks noChangeArrowheads="1"/>
          </p:cNvSpPr>
          <p:nvPr/>
        </p:nvSpPr>
        <p:spPr bwMode="auto">
          <a:xfrm>
            <a:off x="457200" y="4892675"/>
            <a:ext cx="8153400" cy="228600"/>
          </a:xfrm>
          <a:prstGeom prst="rect">
            <a:avLst/>
          </a:prstGeom>
          <a:solidFill>
            <a:srgbClr val="000090"/>
          </a:solidFill>
          <a:ln w="9525">
            <a:solidFill>
              <a:schemeClr val="bg2"/>
            </a:solidFill>
            <a:miter lim="800000"/>
            <a:headEnd/>
            <a:tailEnd/>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79557" name="Text Box 11"/>
          <p:cNvSpPr txBox="1">
            <a:spLocks noChangeArrowheads="1"/>
          </p:cNvSpPr>
          <p:nvPr/>
        </p:nvSpPr>
        <p:spPr bwMode="auto">
          <a:xfrm>
            <a:off x="153766" y="5159141"/>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70</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تدمير الهيكل</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1804" name="AutoShape 12"/>
          <p:cNvSpPr>
            <a:spLocks noChangeArrowheads="1"/>
          </p:cNvSpPr>
          <p:nvPr/>
        </p:nvSpPr>
        <p:spPr bwMode="auto">
          <a:xfrm>
            <a:off x="3429000" y="4648200"/>
            <a:ext cx="2268538" cy="1066800"/>
          </a:xfrm>
          <a:prstGeom prst="star4">
            <a:avLst>
              <a:gd name="adj" fmla="val 12500"/>
            </a:avLst>
          </a:prstGeom>
          <a:solidFill>
            <a:schemeClr val="hlink"/>
          </a:solidFill>
          <a:ln w="12700" cap="sq">
            <a:solidFill>
              <a:schemeClr val="tx1"/>
            </a:solidFill>
            <a:miter lim="800000"/>
            <a:headEnd type="none" w="sm" len="sm"/>
            <a:tailEnd type="none" w="sm" len="sm"/>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14" name="Text Box 6"/>
          <p:cNvSpPr txBox="1">
            <a:spLocks noChangeArrowheads="1"/>
          </p:cNvSpPr>
          <p:nvPr/>
        </p:nvSpPr>
        <p:spPr bwMode="auto">
          <a:xfrm rot="1365579">
            <a:off x="4193855" y="1193078"/>
            <a:ext cx="5121276"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لم يذهبْ بطرس إلى روما حتى عام 63م تقريباً- لا يمكن أن نضع تاريخ كتابة إنجيل مرقس قبْلَ عام 63م.</a:t>
            </a: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5" name="Text Box 7"/>
          <p:cNvSpPr txBox="1">
            <a:spLocks noChangeArrowheads="1"/>
          </p:cNvSpPr>
          <p:nvPr/>
        </p:nvSpPr>
        <p:spPr bwMode="auto">
          <a:xfrm>
            <a:off x="1371600" y="2895600"/>
            <a:ext cx="5181600"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استشهد بطرس عام 64م، ولكن ينقسم التقليد الكنسيُّ بشأن ما إذا كان مرقس قد كتب إنجيله قبْلَ موت بطرس أو بعده.</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 name="Text Box 8"/>
          <p:cNvSpPr txBox="1">
            <a:spLocks noChangeArrowheads="1"/>
          </p:cNvSpPr>
          <p:nvPr/>
        </p:nvSpPr>
        <p:spPr bwMode="auto">
          <a:xfrm rot="20011227">
            <a:off x="-205610" y="1317275"/>
            <a:ext cx="4824413"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لا يُشير مرقس إلى سقوط أورشليم عام 70م- كُتِب إنجيل مرقس غالباً ما بين 64-68م، وذلك في أثناء حُكْم نيرون.</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2" name="Text Box 11"/>
          <p:cNvSpPr txBox="1">
            <a:spLocks noChangeArrowheads="1"/>
          </p:cNvSpPr>
          <p:nvPr/>
        </p:nvSpPr>
        <p:spPr bwMode="auto">
          <a:xfrm>
            <a:off x="6458637" y="5123544"/>
            <a:ext cx="2417763"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63</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بطرس في 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3" name="Text Box 11"/>
          <p:cNvSpPr txBox="1">
            <a:spLocks noChangeArrowheads="1"/>
          </p:cNvSpPr>
          <p:nvPr/>
        </p:nvSpPr>
        <p:spPr bwMode="auto">
          <a:xfrm>
            <a:off x="4170416" y="5165383"/>
            <a:ext cx="1905000"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lang="ar-JO" sz="3600" b="1" kern="1200" dirty="0">
                <a:solidFill>
                  <a:srgbClr val="FFFFFF"/>
                </a:solidFill>
                <a:latin typeface="Arial" panose="020B0604020202020204" pitchFamily="34" charset="0"/>
                <a:cs typeface="Arial" panose="020B0604020202020204" pitchFamily="34" charset="0"/>
              </a:rPr>
              <a:t>64</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بطرس</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4" name="Text Box 11"/>
          <p:cNvSpPr txBox="1">
            <a:spLocks noChangeArrowheads="1"/>
          </p:cNvSpPr>
          <p:nvPr/>
        </p:nvSpPr>
        <p:spPr bwMode="auto">
          <a:xfrm>
            <a:off x="2145484" y="5136743"/>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نيرون</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8131890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1+#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61804"/>
                                        </p:tgtEl>
                                        <p:attrNameLst>
                                          <p:attrName>style.visibility</p:attrName>
                                        </p:attrNameLst>
                                      </p:cBhvr>
                                      <p:to>
                                        <p:strVal val="visible"/>
                                      </p:to>
                                    </p:set>
                                    <p:animEffect transition="in" filter="dissolve">
                                      <p:cBhvr>
                                        <p:cTn id="24" dur="500"/>
                                        <p:tgtEl>
                                          <p:spTgt spid="161804"/>
                                        </p:tgtEl>
                                      </p:cBhvr>
                                    </p:animEffect>
                                  </p:childTnLst>
                                </p:cTn>
                              </p:par>
                              <p:par>
                                <p:cTn id="25" presetID="6" presetClass="emph" presetSubtype="0" fill="hold" grpId="1" nodeType="withEffect">
                                  <p:stCondLst>
                                    <p:cond delay="0"/>
                                  </p:stCondLst>
                                  <p:childTnLst>
                                    <p:animScale>
                                      <p:cBhvr>
                                        <p:cTn id="26" dur="2000" fill="hold"/>
                                        <p:tgtEl>
                                          <p:spTgt spid="16180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804" grpId="0" animBg="1"/>
      <p:bldP spid="161804" grpId="1" animBg="1"/>
      <p:bldP spid="14" grpId="0" animBg="1" autoUpdateAnimBg="0"/>
      <p:bldP spid="15" grpId="0" animBg="1" autoUpdateAnimBg="0"/>
      <p:bldP spid="16" grpId="0" animBg="1"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3" name="Text Box 2"/>
          <p:cNvSpPr txBox="1"/>
          <p:nvPr/>
        </p:nvSpPr>
        <p:spPr>
          <a:xfrm>
            <a:off x="8656243" y="381016"/>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83</a:t>
            </a:r>
            <a:endParaRPr dirty="0">
              <a:latin typeface="Arial" panose="020B0604020202020204" pitchFamily="34" charset="0"/>
              <a:cs typeface="Arial" panose="020B0604020202020204" pitchFamily="34" charset="0"/>
            </a:endParaRPr>
          </a:p>
        </p:txBody>
      </p:sp>
      <p:sp>
        <p:nvSpPr>
          <p:cNvPr id="5004" name="Text Box 5"/>
          <p:cNvSpPr txBox="1"/>
          <p:nvPr/>
        </p:nvSpPr>
        <p:spPr>
          <a:xfrm>
            <a:off x="152400" y="650875"/>
            <a:ext cx="2895600" cy="3539249"/>
          </a:xfrm>
          <a:prstGeom prst="rect">
            <a:avLst/>
          </a:prstGeom>
          <a:solidFill>
            <a:srgbClr val="660066"/>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u="sng">
                <a:solidFill>
                  <a:srgbClr val="FFFFFF"/>
                </a:solidFill>
              </a:defRPr>
            </a:pPr>
            <a:r>
              <a:rPr lang="ar-JO" dirty="0">
                <a:latin typeface="Arial" panose="020B0604020202020204" pitchFamily="34" charset="0"/>
                <a:cs typeface="Arial" panose="020B0604020202020204" pitchFamily="34" charset="0"/>
              </a:rPr>
              <a:t>الدليل الخارجي</a:t>
            </a:r>
            <a:endParaRPr dirty="0">
              <a:latin typeface="Arial" panose="020B0604020202020204" pitchFamily="34" charset="0"/>
              <a:ea typeface="Times New Roman"/>
              <a:cs typeface="Arial" panose="020B0604020202020204" pitchFamily="34" charset="0"/>
              <a:sym typeface="Times New Roman"/>
            </a:endParaRPr>
          </a:p>
          <a:p>
            <a:pPr algn="ctr">
              <a:defRPr sz="2800" b="1">
                <a:solidFill>
                  <a:srgbClr val="FFFFFF"/>
                </a:solidFill>
              </a:defRPr>
            </a:pPr>
            <a:r>
              <a:rPr lang="ar-JO" dirty="0">
                <a:latin typeface="Arial" panose="020B0604020202020204" pitchFamily="34" charset="0"/>
                <a:cs typeface="Arial" panose="020B0604020202020204" pitchFamily="34" charset="0"/>
              </a:rPr>
              <a:t>الشهادة الشاملة     لآباء الكنيسة الأوائل  هي أن إنجيل مرقس كتب في روما          في المقام الأول للمسيحيين الأمميين   في روما.</a:t>
            </a:r>
            <a:endParaRPr dirty="0">
              <a:latin typeface="Arial" panose="020B0604020202020204" pitchFamily="34" charset="0"/>
              <a:cs typeface="Arial" panose="020B0604020202020204" pitchFamily="34" charset="0"/>
            </a:endParaRPr>
          </a:p>
        </p:txBody>
      </p:sp>
      <p:sp>
        <p:nvSpPr>
          <p:cNvPr id="5005" name="Text Box 7"/>
          <p:cNvSpPr txBox="1"/>
          <p:nvPr/>
        </p:nvSpPr>
        <p:spPr>
          <a:xfrm>
            <a:off x="3200400" y="1295437"/>
            <a:ext cx="5791200" cy="3539249"/>
          </a:xfrm>
          <a:prstGeom prst="rect">
            <a:avLst/>
          </a:prstGeom>
          <a:solidFill>
            <a:srgbClr val="660066"/>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u="sng">
                <a:solidFill>
                  <a:srgbClr val="FFFFFF"/>
                </a:solidFill>
              </a:defRPr>
            </a:pPr>
            <a:r>
              <a:rPr lang="ar-JO" dirty="0">
                <a:latin typeface="Arial" panose="020B0604020202020204" pitchFamily="34" charset="0"/>
                <a:cs typeface="Arial" panose="020B0604020202020204" pitchFamily="34" charset="0"/>
              </a:rPr>
              <a:t>التركيز الأممي في النص</a:t>
            </a:r>
            <a:endParaRPr dirty="0">
              <a:latin typeface="Arial" panose="020B0604020202020204" pitchFamily="34" charset="0"/>
              <a:ea typeface="Times New Roman"/>
              <a:cs typeface="Arial" panose="020B0604020202020204" pitchFamily="34" charset="0"/>
              <a:sym typeface="Times New Roman"/>
            </a:endParaRPr>
          </a:p>
          <a:p>
            <a:pPr algn="ctr">
              <a:buSzPct val="100000"/>
              <a:defRPr sz="2800" b="1">
                <a:solidFill>
                  <a:srgbClr val="FFFFFF"/>
                </a:solidFill>
              </a:defRPr>
            </a:pPr>
            <a:endParaRPr lang="en-US"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dirty="0">
                <a:latin typeface="Arial" panose="020B0604020202020204" pitchFamily="34" charset="0"/>
                <a:ea typeface="Times New Roman"/>
                <a:cs typeface="Arial" panose="020B0604020202020204" pitchFamily="34" charset="0"/>
                <a:sym typeface="Times New Roman"/>
              </a:rPr>
              <a:t>شرح العادات اليهودية</a:t>
            </a:r>
            <a:endParaRPr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dirty="0">
                <a:latin typeface="Arial" panose="020B0604020202020204" pitchFamily="34" charset="0"/>
                <a:cs typeface="Arial" panose="020B0604020202020204" pitchFamily="34" charset="0"/>
              </a:rPr>
              <a:t>يستخدم كلمات لاتينية مستعارة</a:t>
            </a:r>
            <a:endParaRPr lang="en-US"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dirty="0">
                <a:latin typeface="Arial" panose="020B0604020202020204" pitchFamily="34" charset="0"/>
                <a:cs typeface="Arial" panose="020B0604020202020204" pitchFamily="34" charset="0"/>
              </a:rPr>
              <a:t>يحتوي على اقتباس واحد فقط من العهد القديم</a:t>
            </a:r>
            <a:r>
              <a:rPr dirty="0">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dirty="0">
                <a:latin typeface="Arial" panose="020B0604020202020204" pitchFamily="34" charset="0"/>
                <a:cs typeface="Arial" panose="020B0604020202020204" pitchFamily="34" charset="0"/>
              </a:rPr>
              <a:t>يترجم التعابير الآرامية</a:t>
            </a:r>
            <a:r>
              <a:rPr dirty="0">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dirty="0">
                <a:latin typeface="Arial" panose="020B0604020202020204" pitchFamily="34" charset="0"/>
                <a:ea typeface="Times New Roman"/>
                <a:cs typeface="Arial" panose="020B0604020202020204" pitchFamily="34" charset="0"/>
                <a:sym typeface="Times New Roman"/>
              </a:rPr>
              <a:t>يذكر أنه سيتم التبشير بالإنجيل لكل الأمم</a:t>
            </a:r>
            <a:endParaRPr lang="en-US" dirty="0">
              <a:latin typeface="Arial" panose="020B0604020202020204" pitchFamily="34" charset="0"/>
              <a:cs typeface="Arial" panose="020B0604020202020204" pitchFamily="34" charset="0"/>
            </a:endParaRPr>
          </a:p>
          <a:p>
            <a:pPr marL="182220" indent="-182220" algn="ctr" rtl="1">
              <a:buSzPct val="100000"/>
              <a:buChar char="•"/>
              <a:defRPr sz="2800" b="1">
                <a:solidFill>
                  <a:srgbClr val="FFFFFF"/>
                </a:solidFill>
              </a:defRPr>
            </a:pPr>
            <a:r>
              <a:rPr lang="ar-JO" dirty="0">
                <a:latin typeface="Arial" panose="020B0604020202020204" pitchFamily="34" charset="0"/>
                <a:cs typeface="Arial" panose="020B0604020202020204" pitchFamily="34" charset="0"/>
              </a:rPr>
              <a:t>يشير إلى الهيكل بأنه بيت صلاة لجميع الأمم</a:t>
            </a:r>
            <a:endParaRPr dirty="0">
              <a:latin typeface="Arial" panose="020B0604020202020204" pitchFamily="34" charset="0"/>
              <a:cs typeface="Arial" panose="020B0604020202020204" pitchFamily="34" charset="0"/>
            </a:endParaRPr>
          </a:p>
        </p:txBody>
      </p:sp>
      <p:sp>
        <p:nvSpPr>
          <p:cNvPr id="5006" name="Title 1"/>
          <p:cNvSpPr txBox="1">
            <a:spLocks noGrp="1"/>
          </p:cNvSpPr>
          <p:nvPr>
            <p:ph type="title" idx="4294967295"/>
          </p:nvPr>
        </p:nvSpPr>
        <p:spPr>
          <a:xfrm>
            <a:off x="3851275" y="601701"/>
            <a:ext cx="4389438" cy="523876"/>
          </a:xfrm>
          <a:prstGeom prst="rect">
            <a:avLst/>
          </a:prstGeom>
        </p:spPr>
        <p:txBody>
          <a:bodyPr/>
          <a:lstStyle>
            <a:lvl1pPr rtl="0">
              <a:defRPr/>
            </a:lvl1pPr>
          </a:lstStyle>
          <a:p>
            <a:r>
              <a:rPr lang="ar-JO" dirty="0">
                <a:latin typeface="Arial" panose="020B0604020202020204" pitchFamily="34" charset="0"/>
                <a:cs typeface="Arial" panose="020B0604020202020204" pitchFamily="34" charset="0"/>
              </a:rPr>
              <a:t>الأصل/المستلمين</a:t>
            </a:r>
            <a:endParaRPr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5004"/>
                                        </p:tgtEl>
                                        <p:attrNameLst>
                                          <p:attrName>style.visibility</p:attrName>
                                        </p:attrNameLst>
                                      </p:cBhvr>
                                      <p:to>
                                        <p:strVal val="visible"/>
                                      </p:to>
                                    </p:set>
                                    <p:animEffect transition="in" filter="fade">
                                      <p:cBhvr>
                                        <p:cTn id="7" dur="500"/>
                                        <p:tgtEl>
                                          <p:spTgt spid="500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5005"/>
                                        </p:tgtEl>
                                        <p:attrNameLst>
                                          <p:attrName>style.visibility</p:attrName>
                                        </p:attrNameLst>
                                      </p:cBhvr>
                                      <p:to>
                                        <p:strVal val="visible"/>
                                      </p:to>
                                    </p:set>
                                    <p:animEffect transition="in" filter="fade">
                                      <p:cBhvr>
                                        <p:cTn id="12" dur="500"/>
                                        <p:tgtEl>
                                          <p:spTgt spid="5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04" grpId="1" animBg="1" advAuto="0"/>
      <p:bldP spid="5005" grpId="2" animBg="1" advAuto="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08" name="Picture 14" descr="Picture 14"/>
          <p:cNvPicPr>
            <a:picLocks noChangeAspect="1"/>
          </p:cNvPicPr>
          <p:nvPr/>
        </p:nvPicPr>
        <p:blipFill>
          <a:blip r:embed="rId2" cstate="print"/>
          <a:stretch>
            <a:fillRect/>
          </a:stretch>
        </p:blipFill>
        <p:spPr>
          <a:xfrm>
            <a:off x="5372100" y="762000"/>
            <a:ext cx="3771900" cy="5746750"/>
          </a:xfrm>
          <a:prstGeom prst="rect">
            <a:avLst/>
          </a:prstGeom>
          <a:ln w="12700">
            <a:miter lim="400000"/>
          </a:ln>
        </p:spPr>
      </p:pic>
      <p:sp>
        <p:nvSpPr>
          <p:cNvPr id="5009" name="Text Box 2"/>
          <p:cNvSpPr txBox="1"/>
          <p:nvPr/>
        </p:nvSpPr>
        <p:spPr>
          <a:xfrm>
            <a:off x="8700693" y="381016"/>
            <a:ext cx="435194"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a:solidFill>
                  <a:srgbClr val="0000FF"/>
                </a:solidFill>
              </a:defRPr>
            </a:lvl1pPr>
          </a:lstStyle>
          <a:p>
            <a:r>
              <a:rPr>
                <a:latin typeface="Arial" panose="020B0604020202020204" pitchFamily="34" charset="0"/>
                <a:cs typeface="Arial" panose="020B0604020202020204" pitchFamily="34" charset="0"/>
              </a:rPr>
              <a:t>84</a:t>
            </a:r>
          </a:p>
        </p:txBody>
      </p:sp>
      <p:sp>
        <p:nvSpPr>
          <p:cNvPr id="5010" name="Text Box 7"/>
          <p:cNvSpPr txBox="1"/>
          <p:nvPr/>
        </p:nvSpPr>
        <p:spPr>
          <a:xfrm>
            <a:off x="1371600" y="2209837"/>
            <a:ext cx="2547939" cy="523038"/>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تبشيري</a:t>
            </a:r>
            <a:endParaRPr dirty="0">
              <a:latin typeface="Arial" panose="020B0604020202020204" pitchFamily="34" charset="0"/>
              <a:cs typeface="Arial" panose="020B0604020202020204" pitchFamily="34" charset="0"/>
            </a:endParaRPr>
          </a:p>
        </p:txBody>
      </p:sp>
      <p:sp>
        <p:nvSpPr>
          <p:cNvPr id="5011" name="Text Box 8"/>
          <p:cNvSpPr txBox="1"/>
          <p:nvPr/>
        </p:nvSpPr>
        <p:spPr>
          <a:xfrm>
            <a:off x="457200" y="1219237"/>
            <a:ext cx="2590800" cy="523038"/>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سيرة ذاتية</a:t>
            </a:r>
            <a:endParaRPr dirty="0">
              <a:latin typeface="Arial" panose="020B0604020202020204" pitchFamily="34" charset="0"/>
              <a:cs typeface="Arial" panose="020B0604020202020204" pitchFamily="34" charset="0"/>
            </a:endParaRPr>
          </a:p>
        </p:txBody>
      </p:sp>
      <p:sp>
        <p:nvSpPr>
          <p:cNvPr id="5012" name="Text Box 9"/>
          <p:cNvSpPr txBox="1"/>
          <p:nvPr/>
        </p:nvSpPr>
        <p:spPr>
          <a:xfrm>
            <a:off x="2252663" y="3276600"/>
            <a:ext cx="2319337" cy="523038"/>
          </a:xfrm>
          <a:prstGeom prst="rect">
            <a:avLst/>
          </a:prstGeom>
          <a:solidFill>
            <a:srgbClr val="0033CC"/>
          </a:solidFill>
          <a:ln>
            <a:solidFill>
              <a:srgbClr val="8383AD"/>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طقسي</a:t>
            </a:r>
            <a:endParaRPr dirty="0">
              <a:latin typeface="Arial" panose="020B0604020202020204" pitchFamily="34" charset="0"/>
              <a:cs typeface="Arial" panose="020B0604020202020204" pitchFamily="34" charset="0"/>
            </a:endParaRPr>
          </a:p>
        </p:txBody>
      </p:sp>
      <p:sp>
        <p:nvSpPr>
          <p:cNvPr id="5013" name="Text Box 10"/>
          <p:cNvSpPr txBox="1"/>
          <p:nvPr/>
        </p:nvSpPr>
        <p:spPr>
          <a:xfrm>
            <a:off x="3200400" y="4343417"/>
            <a:ext cx="2319339" cy="523038"/>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تعليمي</a:t>
            </a:r>
            <a:endParaRPr dirty="0">
              <a:latin typeface="Arial" panose="020B0604020202020204" pitchFamily="34" charset="0"/>
              <a:cs typeface="Arial" panose="020B0604020202020204" pitchFamily="34" charset="0"/>
            </a:endParaRPr>
          </a:p>
        </p:txBody>
      </p:sp>
      <p:sp>
        <p:nvSpPr>
          <p:cNvPr id="5014" name="Text Box 11"/>
          <p:cNvSpPr txBox="1"/>
          <p:nvPr/>
        </p:nvSpPr>
        <p:spPr>
          <a:xfrm>
            <a:off x="4114800" y="5334037"/>
            <a:ext cx="2319339" cy="523038"/>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دفاعي</a:t>
            </a:r>
            <a:endParaRPr dirty="0">
              <a:latin typeface="Arial" panose="020B0604020202020204" pitchFamily="34" charset="0"/>
              <a:cs typeface="Arial" panose="020B0604020202020204" pitchFamily="34" charset="0"/>
            </a:endParaRPr>
          </a:p>
        </p:txBody>
      </p:sp>
      <p:sp>
        <p:nvSpPr>
          <p:cNvPr id="5015" name="Text Box 13"/>
          <p:cNvSpPr txBox="1"/>
          <p:nvPr/>
        </p:nvSpPr>
        <p:spPr>
          <a:xfrm rot="20400000">
            <a:off x="1076446" y="2928605"/>
            <a:ext cx="5545399" cy="1569479"/>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630" tIns="45630" rIns="45630" bIns="45630">
            <a:spAutoFit/>
          </a:bodyPr>
          <a:lstStyle>
            <a:lvl1pPr algn="ctr">
              <a:defRPr sz="9600" b="1">
                <a:solidFill>
                  <a:srgbClr val="FFFFFF"/>
                </a:solidFill>
              </a:defRPr>
            </a:lvl1pPr>
          </a:lstStyle>
          <a:p>
            <a:r>
              <a:rPr lang="ar-JO" dirty="0">
                <a:latin typeface="Arial" panose="020B0604020202020204" pitchFamily="34" charset="0"/>
                <a:cs typeface="Arial" panose="020B0604020202020204" pitchFamily="34" charset="0"/>
              </a:rPr>
              <a:t>رعوي</a:t>
            </a:r>
            <a:endParaRPr dirty="0">
              <a:latin typeface="Arial" panose="020B0604020202020204" pitchFamily="34" charset="0"/>
              <a:cs typeface="Arial" panose="020B0604020202020204" pitchFamily="34" charset="0"/>
            </a:endParaRPr>
          </a:p>
        </p:txBody>
      </p:sp>
      <p:sp>
        <p:nvSpPr>
          <p:cNvPr id="5016" name="Title 1"/>
          <p:cNvSpPr txBox="1">
            <a:spLocks noGrp="1"/>
          </p:cNvSpPr>
          <p:nvPr>
            <p:ph type="title" idx="4294967295"/>
          </p:nvPr>
        </p:nvSpPr>
        <p:spPr>
          <a:xfrm>
            <a:off x="2700376" y="620751"/>
            <a:ext cx="2517776" cy="523876"/>
          </a:xfrm>
          <a:prstGeom prst="rect">
            <a:avLst/>
          </a:prstGeom>
        </p:spPr>
        <p:txBody>
          <a:bodyPr/>
          <a:lstStyle>
            <a:lvl1pPr rtl="0">
              <a:defRPr/>
            </a:lvl1pPr>
          </a:lstStyle>
          <a:p>
            <a:r>
              <a:rPr lang="ar-JO" dirty="0">
                <a:latin typeface="Arial" panose="020B0604020202020204" pitchFamily="34" charset="0"/>
                <a:cs typeface="Arial" panose="020B0604020202020204" pitchFamily="34" charset="0"/>
              </a:rPr>
              <a:t>القصد</a:t>
            </a:r>
            <a:endParaRPr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5011"/>
                                        </p:tgtEl>
                                        <p:attrNameLst>
                                          <p:attrName>style.visibility</p:attrName>
                                        </p:attrNameLst>
                                      </p:cBhvr>
                                      <p:to>
                                        <p:strVal val="visible"/>
                                      </p:to>
                                    </p:set>
                                    <p:anim calcmode="lin" valueType="num">
                                      <p:cBhvr>
                                        <p:cTn id="7" dur="500" fill="hold"/>
                                        <p:tgtEl>
                                          <p:spTgt spid="5011"/>
                                        </p:tgtEl>
                                        <p:attrNameLst>
                                          <p:attrName>ppt_x</p:attrName>
                                        </p:attrNameLst>
                                      </p:cBhvr>
                                      <p:tavLst>
                                        <p:tav tm="0">
                                          <p:val>
                                            <p:strVal val="0-#ppt_w/2"/>
                                          </p:val>
                                        </p:tav>
                                        <p:tav tm="100000">
                                          <p:val>
                                            <p:strVal val="#ppt_x"/>
                                          </p:val>
                                        </p:tav>
                                      </p:tavLst>
                                    </p:anim>
                                    <p:anim calcmode="lin" valueType="num">
                                      <p:cBhvr>
                                        <p:cTn id="8" dur="500" fill="hold"/>
                                        <p:tgtEl>
                                          <p:spTgt spid="501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2" nodeType="clickEffect">
                                  <p:stCondLst>
                                    <p:cond delay="0"/>
                                  </p:stCondLst>
                                  <p:iterate>
                                    <p:tmAbs val="0"/>
                                  </p:iterate>
                                  <p:childTnLst>
                                    <p:set>
                                      <p:cBhvr>
                                        <p:cTn id="12" fill="hold"/>
                                        <p:tgtEl>
                                          <p:spTgt spid="5010"/>
                                        </p:tgtEl>
                                        <p:attrNameLst>
                                          <p:attrName>style.visibility</p:attrName>
                                        </p:attrNameLst>
                                      </p:cBhvr>
                                      <p:to>
                                        <p:strVal val="visible"/>
                                      </p:to>
                                    </p:set>
                                    <p:anim calcmode="lin" valueType="num">
                                      <p:cBhvr>
                                        <p:cTn id="13" dur="500" fill="hold"/>
                                        <p:tgtEl>
                                          <p:spTgt spid="5010"/>
                                        </p:tgtEl>
                                        <p:attrNameLst>
                                          <p:attrName>ppt_x</p:attrName>
                                        </p:attrNameLst>
                                      </p:cBhvr>
                                      <p:tavLst>
                                        <p:tav tm="0">
                                          <p:val>
                                            <p:strVal val="0-#ppt_w/2"/>
                                          </p:val>
                                        </p:tav>
                                        <p:tav tm="100000">
                                          <p:val>
                                            <p:strVal val="#ppt_x"/>
                                          </p:val>
                                        </p:tav>
                                      </p:tavLst>
                                    </p:anim>
                                    <p:anim calcmode="lin" valueType="num">
                                      <p:cBhvr>
                                        <p:cTn id="14" dur="500" fill="hold"/>
                                        <p:tgtEl>
                                          <p:spTgt spid="501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3" nodeType="clickEffect">
                                  <p:stCondLst>
                                    <p:cond delay="0"/>
                                  </p:stCondLst>
                                  <p:iterate>
                                    <p:tmAbs val="0"/>
                                  </p:iterate>
                                  <p:childTnLst>
                                    <p:set>
                                      <p:cBhvr>
                                        <p:cTn id="18" fill="hold"/>
                                        <p:tgtEl>
                                          <p:spTgt spid="5012"/>
                                        </p:tgtEl>
                                        <p:attrNameLst>
                                          <p:attrName>style.visibility</p:attrName>
                                        </p:attrNameLst>
                                      </p:cBhvr>
                                      <p:to>
                                        <p:strVal val="visible"/>
                                      </p:to>
                                    </p:set>
                                    <p:anim calcmode="lin" valueType="num">
                                      <p:cBhvr>
                                        <p:cTn id="19" dur="500" fill="hold"/>
                                        <p:tgtEl>
                                          <p:spTgt spid="5012"/>
                                        </p:tgtEl>
                                        <p:attrNameLst>
                                          <p:attrName>ppt_x</p:attrName>
                                        </p:attrNameLst>
                                      </p:cBhvr>
                                      <p:tavLst>
                                        <p:tav tm="0">
                                          <p:val>
                                            <p:strVal val="0-#ppt_w/2"/>
                                          </p:val>
                                        </p:tav>
                                        <p:tav tm="100000">
                                          <p:val>
                                            <p:strVal val="#ppt_x"/>
                                          </p:val>
                                        </p:tav>
                                      </p:tavLst>
                                    </p:anim>
                                    <p:anim calcmode="lin" valueType="num">
                                      <p:cBhvr>
                                        <p:cTn id="20" dur="500" fill="hold"/>
                                        <p:tgtEl>
                                          <p:spTgt spid="501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4" nodeType="clickEffect">
                                  <p:stCondLst>
                                    <p:cond delay="0"/>
                                  </p:stCondLst>
                                  <p:iterate>
                                    <p:tmAbs val="0"/>
                                  </p:iterate>
                                  <p:childTnLst>
                                    <p:set>
                                      <p:cBhvr>
                                        <p:cTn id="24" fill="hold"/>
                                        <p:tgtEl>
                                          <p:spTgt spid="5013"/>
                                        </p:tgtEl>
                                        <p:attrNameLst>
                                          <p:attrName>style.visibility</p:attrName>
                                        </p:attrNameLst>
                                      </p:cBhvr>
                                      <p:to>
                                        <p:strVal val="visible"/>
                                      </p:to>
                                    </p:set>
                                    <p:anim calcmode="lin" valueType="num">
                                      <p:cBhvr>
                                        <p:cTn id="25" dur="500" fill="hold"/>
                                        <p:tgtEl>
                                          <p:spTgt spid="5013"/>
                                        </p:tgtEl>
                                        <p:attrNameLst>
                                          <p:attrName>ppt_x</p:attrName>
                                        </p:attrNameLst>
                                      </p:cBhvr>
                                      <p:tavLst>
                                        <p:tav tm="0">
                                          <p:val>
                                            <p:strVal val="0-#ppt_w/2"/>
                                          </p:val>
                                        </p:tav>
                                        <p:tav tm="100000">
                                          <p:val>
                                            <p:strVal val="#ppt_x"/>
                                          </p:val>
                                        </p:tav>
                                      </p:tavLst>
                                    </p:anim>
                                    <p:anim calcmode="lin" valueType="num">
                                      <p:cBhvr>
                                        <p:cTn id="26" dur="500" fill="hold"/>
                                        <p:tgtEl>
                                          <p:spTgt spid="501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5" nodeType="clickEffect">
                                  <p:stCondLst>
                                    <p:cond delay="0"/>
                                  </p:stCondLst>
                                  <p:iterate>
                                    <p:tmAbs val="0"/>
                                  </p:iterate>
                                  <p:childTnLst>
                                    <p:set>
                                      <p:cBhvr>
                                        <p:cTn id="30" fill="hold"/>
                                        <p:tgtEl>
                                          <p:spTgt spid="5014"/>
                                        </p:tgtEl>
                                        <p:attrNameLst>
                                          <p:attrName>style.visibility</p:attrName>
                                        </p:attrNameLst>
                                      </p:cBhvr>
                                      <p:to>
                                        <p:strVal val="visible"/>
                                      </p:to>
                                    </p:set>
                                    <p:anim calcmode="lin" valueType="num">
                                      <p:cBhvr>
                                        <p:cTn id="31" dur="500" fill="hold"/>
                                        <p:tgtEl>
                                          <p:spTgt spid="5014"/>
                                        </p:tgtEl>
                                        <p:attrNameLst>
                                          <p:attrName>ppt_x</p:attrName>
                                        </p:attrNameLst>
                                      </p:cBhvr>
                                      <p:tavLst>
                                        <p:tav tm="0">
                                          <p:val>
                                            <p:strVal val="0-#ppt_w/2"/>
                                          </p:val>
                                        </p:tav>
                                        <p:tav tm="100000">
                                          <p:val>
                                            <p:strVal val="#ppt_x"/>
                                          </p:val>
                                        </p:tav>
                                      </p:tavLst>
                                    </p:anim>
                                    <p:anim calcmode="lin" valueType="num">
                                      <p:cBhvr>
                                        <p:cTn id="32" dur="500" fill="hold"/>
                                        <p:tgtEl>
                                          <p:spTgt spid="501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grpId="6" nodeType="clickEffect">
                                  <p:stCondLst>
                                    <p:cond delay="0"/>
                                  </p:stCondLst>
                                  <p:iterate>
                                    <p:tmAbs val="0"/>
                                  </p:iterate>
                                  <p:childTnLst>
                                    <p:set>
                                      <p:cBhvr>
                                        <p:cTn id="36" fill="hold"/>
                                        <p:tgtEl>
                                          <p:spTgt spid="5015"/>
                                        </p:tgtEl>
                                        <p:attrNameLst>
                                          <p:attrName>style.visibility</p:attrName>
                                        </p:attrNameLst>
                                      </p:cBhvr>
                                      <p:to>
                                        <p:strVal val="visible"/>
                                      </p:to>
                                    </p:set>
                                    <p:anim calcmode="lin" valueType="num">
                                      <p:cBhvr>
                                        <p:cTn id="37" dur="500" fill="hold"/>
                                        <p:tgtEl>
                                          <p:spTgt spid="5015"/>
                                        </p:tgtEl>
                                        <p:attrNameLst>
                                          <p:attrName>ppt_w</p:attrName>
                                        </p:attrNameLst>
                                      </p:cBhvr>
                                      <p:tavLst>
                                        <p:tav tm="0">
                                          <p:val>
                                            <p:fltVal val="0"/>
                                          </p:val>
                                        </p:tav>
                                        <p:tav tm="100000">
                                          <p:val>
                                            <p:strVal val="#ppt_w"/>
                                          </p:val>
                                        </p:tav>
                                      </p:tavLst>
                                    </p:anim>
                                    <p:anim calcmode="lin" valueType="num">
                                      <p:cBhvr>
                                        <p:cTn id="38" dur="500" fill="hold"/>
                                        <p:tgtEl>
                                          <p:spTgt spid="501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0" grpId="2" animBg="1" advAuto="0"/>
      <p:bldP spid="5011" grpId="1" animBg="1" advAuto="0"/>
      <p:bldP spid="5012" grpId="3" animBg="1" advAuto="0"/>
      <p:bldP spid="5013" grpId="4" animBg="1" advAuto="0"/>
      <p:bldP spid="5014" grpId="5" animBg="1" advAuto="0"/>
      <p:bldP spid="5015" grpId="6" animBg="1" advAuto="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5" name="Text Box 2"/>
          <p:cNvSpPr txBox="1"/>
          <p:nvPr/>
        </p:nvSpPr>
        <p:spPr>
          <a:xfrm>
            <a:off x="45719" y="3171487"/>
            <a:ext cx="9052561" cy="341632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algn="ctr" defTabSz="457200">
              <a:defRPr sz="3600" b="1">
                <a:solidFill>
                  <a:srgbClr val="FFFFFF"/>
                </a:solidFill>
              </a:defRPr>
            </a:pPr>
            <a:r>
              <a:rPr dirty="0" err="1">
                <a:latin typeface="Arial" panose="020B0604020202020204" pitchFamily="34" charset="0"/>
                <a:cs typeface="Arial" panose="020B0604020202020204" pitchFamily="34" charset="0"/>
              </a:rPr>
              <a:t>أحداث</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مختارة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عن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المسيح</a:t>
            </a:r>
            <a:r>
              <a:rPr dirty="0">
                <a:latin typeface="Arial" panose="020B0604020202020204" pitchFamily="34" charset="0"/>
                <a:cs typeface="Arial" panose="020B0604020202020204" pitchFamily="34" charset="0"/>
              </a:rPr>
              <a:t>  </a:t>
            </a:r>
            <a:endParaRPr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lang="ar-JO" dirty="0">
                <a:latin typeface="Arial" panose="020B0604020202020204" pitchFamily="34" charset="0"/>
                <a:cs typeface="Arial" panose="020B0604020202020204" pitchFamily="34" charset="0"/>
              </a:rPr>
              <a:t> ا</a:t>
            </a:r>
            <a:r>
              <a:rPr dirty="0" err="1">
                <a:latin typeface="Arial" panose="020B0604020202020204" pitchFamily="34" charset="0"/>
                <a:cs typeface="Arial" panose="020B0604020202020204" pitchFamily="34" charset="0"/>
              </a:rPr>
              <a:t>بن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الله</a:t>
            </a:r>
            <a:r>
              <a:rPr dirty="0">
                <a:latin typeface="Arial" panose="020B0604020202020204" pitchFamily="34" charset="0"/>
                <a:cs typeface="Arial" panose="020B0604020202020204" pitchFamily="34" charset="0"/>
              </a:rPr>
              <a:t> ( </a:t>
            </a:r>
            <a:r>
              <a:rPr lang="ar-JO" dirty="0">
                <a:latin typeface="Arial" panose="020B0604020202020204" pitchFamily="34" charset="0"/>
                <a:cs typeface="Arial" panose="020B0604020202020204" pitchFamily="34" charset="0"/>
              </a:rPr>
              <a:t>أ</a:t>
            </a:r>
            <a:r>
              <a:rPr dirty="0" err="1">
                <a:latin typeface="Arial" panose="020B0604020202020204" pitchFamily="34" charset="0"/>
                <a:cs typeface="Arial" panose="020B0604020202020204" pitchFamily="34" charset="0"/>
              </a:rPr>
              <a:t>لوهية</a:t>
            </a:r>
            <a:r>
              <a:rPr dirty="0">
                <a:latin typeface="Arial" panose="020B0604020202020204" pitchFamily="34" charset="0"/>
                <a:cs typeface="Arial" panose="020B0604020202020204" pitchFamily="34" charset="0"/>
              </a:rPr>
              <a:t>) </a:t>
            </a:r>
            <a:endParaRPr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dirty="0" err="1">
                <a:latin typeface="Arial" panose="020B0604020202020204" pitchFamily="34" charset="0"/>
                <a:cs typeface="Arial" panose="020B0604020202020204" pitchFamily="34" charset="0"/>
              </a:rPr>
              <a:t>الذي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يخدم</a:t>
            </a:r>
            <a:endParaRPr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dirty="0" err="1">
                <a:latin typeface="Arial" panose="020B0604020202020204" pitchFamily="34" charset="0"/>
                <a:cs typeface="Arial" panose="020B0604020202020204" pitchFamily="34" charset="0"/>
              </a:rPr>
              <a:t>نموذج</a:t>
            </a:r>
            <a:r>
              <a:rPr dirty="0">
                <a:latin typeface="Arial" panose="020B0604020202020204" pitchFamily="34" charset="0"/>
                <a:cs typeface="Arial" panose="020B0604020202020204" pitchFamily="34" charset="0"/>
              </a:rPr>
              <a:t>  </a:t>
            </a:r>
            <a:r>
              <a:rPr dirty="0" err="1">
                <a:solidFill>
                  <a:srgbClr val="FFFB00"/>
                </a:solidFill>
                <a:latin typeface="Arial" panose="020B0604020202020204" pitchFamily="34" charset="0"/>
                <a:cs typeface="Arial" panose="020B0604020202020204" pitchFamily="34" charset="0"/>
              </a:rPr>
              <a:t>للخادم</a:t>
            </a:r>
            <a:r>
              <a:rPr dirty="0">
                <a:solidFill>
                  <a:srgbClr val="FFFB00"/>
                </a:solidFill>
                <a:latin typeface="Arial" panose="020B0604020202020204" pitchFamily="34" charset="0"/>
                <a:cs typeface="Arial" panose="020B0604020202020204" pitchFamily="34" charset="0"/>
              </a:rPr>
              <a:t> </a:t>
            </a:r>
            <a:r>
              <a:rPr dirty="0" err="1">
                <a:solidFill>
                  <a:srgbClr val="FFFB00"/>
                </a:solidFill>
                <a:latin typeface="Arial" panose="020B0604020202020204" pitchFamily="34" charset="0"/>
                <a:cs typeface="Arial" panose="020B0604020202020204" pitchFamily="34" charset="0"/>
              </a:rPr>
              <a:t>المتألم</a:t>
            </a:r>
            <a:r>
              <a:rPr dirty="0">
                <a:latin typeface="Arial" panose="020B0604020202020204" pitchFamily="34" charset="0"/>
                <a:cs typeface="Arial" panose="020B0604020202020204" pitchFamily="34" charset="0"/>
              </a:rPr>
              <a:t> </a:t>
            </a:r>
            <a:endParaRPr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a:defRPr sz="3600" b="1">
                <a:solidFill>
                  <a:srgbClr val="FFFFFF"/>
                </a:solidFill>
              </a:defRPr>
            </a:pPr>
            <a:r>
              <a:rPr dirty="0" err="1">
                <a:latin typeface="Arial" panose="020B0604020202020204" pitchFamily="34" charset="0"/>
                <a:cs typeface="Arial" panose="020B0604020202020204" pitchFamily="34" charset="0"/>
              </a:rPr>
              <a:t>يحث</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المؤمنين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الرومان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المضطهدين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على</a:t>
            </a:r>
            <a:r>
              <a:rPr dirty="0">
                <a:latin typeface="Arial" panose="020B0604020202020204" pitchFamily="34" charset="0"/>
                <a:cs typeface="Arial" panose="020B0604020202020204" pitchFamily="34" charset="0"/>
              </a:rPr>
              <a:t> </a:t>
            </a:r>
            <a:r>
              <a:rPr dirty="0">
                <a:solidFill>
                  <a:srgbClr val="FFFB00"/>
                </a:solidFill>
                <a:latin typeface="Arial" panose="020B0604020202020204" pitchFamily="34" charset="0"/>
                <a:cs typeface="Arial" panose="020B0604020202020204" pitchFamily="34" charset="0"/>
              </a:rPr>
              <a:t>التلمذة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الحقيقية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للمسيح</a:t>
            </a:r>
            <a:r>
              <a:rPr dirty="0">
                <a:latin typeface="Arial" panose="020B0604020202020204" pitchFamily="34" charset="0"/>
                <a:cs typeface="Arial" panose="020B0604020202020204" pitchFamily="34" charset="0"/>
              </a:rPr>
              <a:t> </a:t>
            </a:r>
          </a:p>
        </p:txBody>
      </p:sp>
      <p:sp>
        <p:nvSpPr>
          <p:cNvPr id="4436" name="Text Box 3"/>
          <p:cNvSpPr txBox="1"/>
          <p:nvPr/>
        </p:nvSpPr>
        <p:spPr>
          <a:xfrm>
            <a:off x="8738869" y="304800"/>
            <a:ext cx="43537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457200">
              <a:defRPr b="1">
                <a:solidFill>
                  <a:srgbClr val="000000"/>
                </a:solidFill>
              </a:defRPr>
            </a:lvl1pPr>
          </a:lstStyle>
          <a:p>
            <a:r>
              <a:rPr>
                <a:latin typeface="Arial" panose="020B0604020202020204" pitchFamily="34" charset="0"/>
                <a:cs typeface="Arial" panose="020B0604020202020204" pitchFamily="34" charset="0"/>
              </a:rPr>
              <a:t>82</a:t>
            </a:r>
          </a:p>
        </p:txBody>
      </p:sp>
      <p:pic>
        <p:nvPicPr>
          <p:cNvPr id="4437" name="Picture 6" descr="Picture 6"/>
          <p:cNvPicPr>
            <a:picLocks noChangeAspect="1"/>
          </p:cNvPicPr>
          <p:nvPr/>
        </p:nvPicPr>
        <p:blipFill>
          <a:blip r:embed="rId2" cstate="print"/>
          <a:stretch>
            <a:fillRect/>
          </a:stretch>
        </p:blipFill>
        <p:spPr>
          <a:xfrm>
            <a:off x="762000" y="514384"/>
            <a:ext cx="2895600" cy="1935164"/>
          </a:xfrm>
          <a:prstGeom prst="rect">
            <a:avLst/>
          </a:prstGeom>
          <a:ln w="12700">
            <a:miter lim="400000"/>
          </a:ln>
        </p:spPr>
      </p:pic>
      <p:sp>
        <p:nvSpPr>
          <p:cNvPr id="4438" name="Text Box 8"/>
          <p:cNvSpPr txBox="1"/>
          <p:nvPr/>
        </p:nvSpPr>
        <p:spPr>
          <a:xfrm rot="20505526">
            <a:off x="5645161" y="624040"/>
            <a:ext cx="1995096" cy="954107"/>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algn="ctr" defTabSz="457200" rtl="1">
              <a:defRPr sz="2800" b="1">
                <a:solidFill>
                  <a:srgbClr val="FFFFFF"/>
                </a:solidFill>
              </a:defRPr>
            </a:pPr>
            <a:r>
              <a:rPr dirty="0" err="1">
                <a:latin typeface="Arial" panose="020B0604020202020204" pitchFamily="34" charset="0"/>
                <a:cs typeface="Arial" panose="020B0604020202020204" pitchFamily="34" charset="0"/>
              </a:rPr>
              <a:t>إنجيل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العمل</a:t>
            </a:r>
            <a:r>
              <a:rPr dirty="0">
                <a:latin typeface="Arial" panose="020B0604020202020204" pitchFamily="34" charset="0"/>
                <a:cs typeface="Arial" panose="020B0604020202020204" pitchFamily="34" charset="0"/>
              </a:rPr>
              <a:t>:</a:t>
            </a:r>
            <a:endParaRPr dirty="0">
              <a:solidFill>
                <a:srgbClr val="000000"/>
              </a:solidFill>
              <a:latin typeface="Arial" panose="020B0604020202020204" pitchFamily="34" charset="0"/>
              <a:ea typeface="Times New Roman"/>
              <a:cs typeface="Arial" panose="020B0604020202020204" pitchFamily="34" charset="0"/>
              <a:sym typeface="Times New Roman"/>
            </a:endParaRPr>
          </a:p>
          <a:p>
            <a:pPr algn="ctr" defTabSz="457200" rtl="1">
              <a:defRPr sz="2800" b="1">
                <a:solidFill>
                  <a:srgbClr val="FFFFFF"/>
                </a:solidFill>
              </a:defRPr>
            </a:pPr>
            <a:r>
              <a:rPr lang="ar-JO" dirty="0">
                <a:latin typeface="Arial" panose="020B0604020202020204" pitchFamily="34" charset="0"/>
                <a:cs typeface="Arial" panose="020B0604020202020204" pitchFamily="34" charset="0"/>
                <a:sym typeface="Times New Roman"/>
              </a:rPr>
              <a:t>للوقت</a:t>
            </a:r>
            <a:r>
              <a:rPr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41 مرة</a:t>
            </a:r>
            <a:r>
              <a:rPr dirty="0">
                <a:latin typeface="Arial" panose="020B0604020202020204" pitchFamily="34" charset="0"/>
                <a:cs typeface="Arial" panose="020B0604020202020204" pitchFamily="34" charset="0"/>
              </a:rPr>
              <a:t> </a:t>
            </a:r>
          </a:p>
        </p:txBody>
      </p:sp>
      <p:sp>
        <p:nvSpPr>
          <p:cNvPr id="4439" name="Title 1"/>
          <p:cNvSpPr txBox="1">
            <a:spLocks noGrp="1"/>
          </p:cNvSpPr>
          <p:nvPr>
            <p:ph type="title" idx="4294967295"/>
          </p:nvPr>
        </p:nvSpPr>
        <p:spPr>
          <a:xfrm>
            <a:off x="1886443" y="2432787"/>
            <a:ext cx="5640990" cy="769442"/>
          </a:xfrm>
          <a:prstGeom prst="rect">
            <a:avLst/>
          </a:prstGeom>
          <a:noFill/>
        </p:spPr>
        <p:txBody>
          <a:bodyPr lIns="45719" tIns="45719" rIns="45719" bIns="45719"/>
          <a:lstStyle>
            <a:lvl1pPr>
              <a:defRPr sz="4400" u="sng"/>
            </a:lvl1pPr>
          </a:lstStyle>
          <a:p>
            <a:pPr rtl="0">
              <a:defRPr/>
            </a:pPr>
            <a:r>
              <a:rPr>
                <a:latin typeface="Arial" panose="020B0604020202020204" pitchFamily="34" charset="0"/>
                <a:cs typeface="Arial" panose="020B0604020202020204" pitchFamily="34" charset="0"/>
              </a:rPr>
              <a:t>البيان الموجز</a:t>
            </a:r>
          </a:p>
        </p:txBody>
      </p:sp>
      <p:sp>
        <p:nvSpPr>
          <p:cNvPr id="4440" name="Rectangle 2"/>
          <p:cNvSpPr txBox="1"/>
          <p:nvPr/>
        </p:nvSpPr>
        <p:spPr>
          <a:xfrm>
            <a:off x="5514183" y="1542519"/>
            <a:ext cx="3367896"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4435"/>
                                        </p:tgtEl>
                                        <p:attrNameLst>
                                          <p:attrName>style.visibility</p:attrName>
                                        </p:attrNameLst>
                                      </p:cBhvr>
                                      <p:to>
                                        <p:strVal val="visible"/>
                                      </p:to>
                                    </p:set>
                                    <p:anim calcmode="lin" valueType="num">
                                      <p:cBhvr>
                                        <p:cTn id="7" dur="500" fill="hold"/>
                                        <p:tgtEl>
                                          <p:spTgt spid="4435"/>
                                        </p:tgtEl>
                                        <p:attrNameLst>
                                          <p:attrName>ppt_w</p:attrName>
                                        </p:attrNameLst>
                                      </p:cBhvr>
                                      <p:tavLst>
                                        <p:tav tm="0">
                                          <p:val>
                                            <p:fltVal val="0"/>
                                          </p:val>
                                        </p:tav>
                                        <p:tav tm="100000">
                                          <p:val>
                                            <p:strVal val="#ppt_w"/>
                                          </p:val>
                                        </p:tav>
                                      </p:tavLst>
                                    </p:anim>
                                    <p:anim calcmode="lin" valueType="num">
                                      <p:cBhvr>
                                        <p:cTn id="8" dur="500" fill="hold"/>
                                        <p:tgtEl>
                                          <p:spTgt spid="4435"/>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9" fill="hold" grpId="2" nodeType="clickEffect">
                                  <p:stCondLst>
                                    <p:cond delay="0"/>
                                  </p:stCondLst>
                                  <p:iterate>
                                    <p:tmAbs val="0"/>
                                  </p:iterate>
                                  <p:childTnLst>
                                    <p:set>
                                      <p:cBhvr>
                                        <p:cTn id="12" fill="hold"/>
                                        <p:tgtEl>
                                          <p:spTgt spid="4437"/>
                                        </p:tgtEl>
                                        <p:attrNameLst>
                                          <p:attrName>style.visibility</p:attrName>
                                        </p:attrNameLst>
                                      </p:cBhvr>
                                      <p:to>
                                        <p:strVal val="visible"/>
                                      </p:to>
                                    </p:set>
                                    <p:anim calcmode="lin" valueType="num">
                                      <p:cBhvr>
                                        <p:cTn id="13" dur="1000" fill="hold"/>
                                        <p:tgtEl>
                                          <p:spTgt spid="4437"/>
                                        </p:tgtEl>
                                        <p:attrNameLst>
                                          <p:attrName>ppt_w</p:attrName>
                                        </p:attrNameLst>
                                      </p:cBhvr>
                                      <p:tavLst>
                                        <p:tav tm="0">
                                          <p:val>
                                            <p:fltVal val="0"/>
                                          </p:val>
                                        </p:tav>
                                        <p:tav tm="100000">
                                          <p:val>
                                            <p:strVal val="#ppt_w"/>
                                          </p:val>
                                        </p:tav>
                                      </p:tavLst>
                                    </p:anim>
                                    <p:anim calcmode="lin" valueType="num">
                                      <p:cBhvr>
                                        <p:cTn id="14" dur="1000" fill="hold"/>
                                        <p:tgtEl>
                                          <p:spTgt spid="4437"/>
                                        </p:tgtEl>
                                        <p:attrNameLst>
                                          <p:attrName>ppt_h</p:attrName>
                                        </p:attrNameLst>
                                      </p:cBhvr>
                                      <p:tavLst>
                                        <p:tav tm="0">
                                          <p:val>
                                            <p:fltVal val="0"/>
                                          </p:val>
                                        </p:tav>
                                        <p:tav tm="100000">
                                          <p:val>
                                            <p:strVal val="#ppt_h"/>
                                          </p:val>
                                        </p:tav>
                                      </p:tavLst>
                                    </p:anim>
                                    <p:anim calcmode="lin" valueType="num">
                                      <p:cBhvr>
                                        <p:cTn id="15" dur="1000" fill="hold"/>
                                        <p:tgtEl>
                                          <p:spTgt spid="4437"/>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437"/>
                                        </p:tgtEl>
                                        <p:attrNameLst>
                                          <p:attrName>ppt_y</p:attrName>
                                        </p:attrNameLst>
                                      </p:cBhvr>
                                      <p:tavLst>
                                        <p:tav tm="0" fmla="#ppt_y+(sin(-2*pi*(1-$))*-#ppt_x+cos(-2*pi*(1-$))*(1-#ppt_y))*(1-$)">
                                          <p:val>
                                            <p:fltVal val="0"/>
                                          </p:val>
                                        </p:tav>
                                        <p:tav tm="100000">
                                          <p:val>
                                            <p:fltVal val="1"/>
                                          </p:val>
                                        </p:tav>
                                      </p:tavLst>
                                    </p:anim>
                                  </p:childTnLst>
                                </p:cTn>
                              </p:par>
                            </p:childTnLst>
                          </p:cTn>
                        </p:par>
                        <p:par>
                          <p:cTn id="17" fill="hold">
                            <p:stCondLst>
                              <p:cond delay="1000"/>
                            </p:stCondLst>
                            <p:childTnLst>
                              <p:par>
                                <p:cTn id="18" presetID="15" presetClass="entr" presetSubtype="9" fill="hold" grpId="3" nodeType="afterEffect">
                                  <p:stCondLst>
                                    <p:cond delay="0"/>
                                  </p:stCondLst>
                                  <p:iterate>
                                    <p:tmAbs val="0"/>
                                  </p:iterate>
                                  <p:childTnLst>
                                    <p:set>
                                      <p:cBhvr>
                                        <p:cTn id="19" fill="hold"/>
                                        <p:tgtEl>
                                          <p:spTgt spid="4438"/>
                                        </p:tgtEl>
                                        <p:attrNameLst>
                                          <p:attrName>style.visibility</p:attrName>
                                        </p:attrNameLst>
                                      </p:cBhvr>
                                      <p:to>
                                        <p:strVal val="visible"/>
                                      </p:to>
                                    </p:set>
                                    <p:anim calcmode="lin" valueType="num">
                                      <p:cBhvr>
                                        <p:cTn id="20" dur="1000" fill="hold"/>
                                        <p:tgtEl>
                                          <p:spTgt spid="4438"/>
                                        </p:tgtEl>
                                        <p:attrNameLst>
                                          <p:attrName>ppt_w</p:attrName>
                                        </p:attrNameLst>
                                      </p:cBhvr>
                                      <p:tavLst>
                                        <p:tav tm="0">
                                          <p:val>
                                            <p:fltVal val="0"/>
                                          </p:val>
                                        </p:tav>
                                        <p:tav tm="100000">
                                          <p:val>
                                            <p:strVal val="#ppt_w"/>
                                          </p:val>
                                        </p:tav>
                                      </p:tavLst>
                                    </p:anim>
                                    <p:anim calcmode="lin" valueType="num">
                                      <p:cBhvr>
                                        <p:cTn id="21" dur="1000" fill="hold"/>
                                        <p:tgtEl>
                                          <p:spTgt spid="4438"/>
                                        </p:tgtEl>
                                        <p:attrNameLst>
                                          <p:attrName>ppt_h</p:attrName>
                                        </p:attrNameLst>
                                      </p:cBhvr>
                                      <p:tavLst>
                                        <p:tav tm="0">
                                          <p:val>
                                            <p:fltVal val="0"/>
                                          </p:val>
                                        </p:tav>
                                        <p:tav tm="100000">
                                          <p:val>
                                            <p:strVal val="#ppt_h"/>
                                          </p:val>
                                        </p:tav>
                                      </p:tavLst>
                                    </p:anim>
                                    <p:anim calcmode="lin" valueType="num">
                                      <p:cBhvr>
                                        <p:cTn id="22" dur="1000" fill="hold"/>
                                        <p:tgtEl>
                                          <p:spTgt spid="4438"/>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443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4" nodeType="clickEffect">
                                  <p:stCondLst>
                                    <p:cond delay="0"/>
                                  </p:stCondLst>
                                  <p:iterate>
                                    <p:tmAbs val="0"/>
                                  </p:iterate>
                                  <p:childTnLst>
                                    <p:set>
                                      <p:cBhvr>
                                        <p:cTn id="27" fill="hold"/>
                                        <p:tgtEl>
                                          <p:spTgt spid="4440"/>
                                        </p:tgtEl>
                                        <p:attrNameLst>
                                          <p:attrName>style.visibility</p:attrName>
                                        </p:attrNameLst>
                                      </p:cBhvr>
                                      <p:to>
                                        <p:strVal val="visible"/>
                                      </p:to>
                                    </p:set>
                                    <p:anim calcmode="lin" valueType="num">
                                      <p:cBhvr>
                                        <p:cTn id="28" dur="500" fill="hold"/>
                                        <p:tgtEl>
                                          <p:spTgt spid="4440"/>
                                        </p:tgtEl>
                                        <p:attrNameLst>
                                          <p:attrName>ppt_x</p:attrName>
                                        </p:attrNameLst>
                                      </p:cBhvr>
                                      <p:tavLst>
                                        <p:tav tm="0">
                                          <p:val>
                                            <p:strVal val="#ppt_x"/>
                                          </p:val>
                                        </p:tav>
                                        <p:tav tm="100000">
                                          <p:val>
                                            <p:strVal val="#ppt_x"/>
                                          </p:val>
                                        </p:tav>
                                      </p:tavLst>
                                    </p:anim>
                                    <p:anim calcmode="lin" valueType="num">
                                      <p:cBhvr>
                                        <p:cTn id="29" dur="500" fill="hold"/>
                                        <p:tgtEl>
                                          <p:spTgt spid="44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5" grpId="1" animBg="1" advAuto="0"/>
      <p:bldP spid="4437" grpId="2" animBg="1" advAuto="0"/>
      <p:bldP spid="4438" grpId="3" animBg="1" advAuto="0"/>
      <p:bldP spid="4440" grpId="4" animBg="1" advAuto="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 name="Text Box 2"/>
          <p:cNvSpPr txBox="1"/>
          <p:nvPr/>
        </p:nvSpPr>
        <p:spPr>
          <a:xfrm>
            <a:off x="8503829" y="457237"/>
            <a:ext cx="496108" cy="52303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sz="2800" b="1">
                <a:solidFill>
                  <a:srgbClr val="0000FF"/>
                </a:solidFill>
              </a:defRPr>
            </a:lvl1pPr>
          </a:lstStyle>
          <a:p>
            <a:r>
              <a:rPr lang="ar-JO" dirty="0">
                <a:latin typeface="Arial" panose="020B0604020202020204" pitchFamily="34" charset="0"/>
                <a:cs typeface="Arial" panose="020B0604020202020204" pitchFamily="34" charset="0"/>
              </a:rPr>
              <a:t>84</a:t>
            </a:r>
            <a:endParaRPr dirty="0">
              <a:latin typeface="Arial" panose="020B0604020202020204" pitchFamily="34" charset="0"/>
              <a:cs typeface="Arial" panose="020B0604020202020204" pitchFamily="34" charset="0"/>
            </a:endParaRPr>
          </a:p>
        </p:txBody>
      </p:sp>
      <p:sp>
        <p:nvSpPr>
          <p:cNvPr id="5019" name="Text Box 4"/>
          <p:cNvSpPr txBox="1"/>
          <p:nvPr/>
        </p:nvSpPr>
        <p:spPr>
          <a:xfrm>
            <a:off x="152400" y="4191037"/>
            <a:ext cx="7162800" cy="1384813"/>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a:solidFill>
                  <a:srgbClr val="FFFFFF"/>
                </a:solidFill>
              </a:defRPr>
            </a:pPr>
            <a:r>
              <a:rPr lang="ar-JO" dirty="0">
                <a:latin typeface="Arial" panose="020B0604020202020204" pitchFamily="34" charset="0"/>
                <a:cs typeface="Arial" panose="020B0604020202020204" pitchFamily="34" charset="0"/>
              </a:rPr>
              <a:t>لهذا السبب فإن غرض مرقس هو أكثر رعوية. لقد كتب لإعداد قرائه للمعاناة. تنطوي التلمذة المسيحية على المشقة وحتى الموت كما هو الحال في الرب يسوع.</a:t>
            </a:r>
            <a:endParaRPr sz="3200" dirty="0">
              <a:latin typeface="Arial" panose="020B0604020202020204" pitchFamily="34" charset="0"/>
              <a:cs typeface="Arial" panose="020B0604020202020204" pitchFamily="34" charset="0"/>
            </a:endParaRPr>
          </a:p>
        </p:txBody>
      </p:sp>
      <p:sp>
        <p:nvSpPr>
          <p:cNvPr id="5020" name="Text Box 5"/>
          <p:cNvSpPr txBox="1"/>
          <p:nvPr/>
        </p:nvSpPr>
        <p:spPr>
          <a:xfrm rot="600000">
            <a:off x="2604699" y="1223917"/>
            <a:ext cx="6264276" cy="18157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a:solidFill>
                  <a:srgbClr val="FFFFFF"/>
                </a:solidFill>
              </a:defRPr>
            </a:pPr>
            <a:r>
              <a:rPr lang="ar-JO" dirty="0">
                <a:latin typeface="Arial" panose="020B0604020202020204" pitchFamily="34" charset="0"/>
                <a:cs typeface="Arial" panose="020B0604020202020204" pitchFamily="34" charset="0"/>
              </a:rPr>
              <a:t>شهد كليمندس الاسكندري أن مرقس كتب إنجيله</a:t>
            </a:r>
          </a:p>
          <a:p>
            <a:pPr algn="ctr">
              <a:defRPr sz="2800" b="1">
                <a:solidFill>
                  <a:srgbClr val="FFFFFF"/>
                </a:solidFill>
              </a:defRPr>
            </a:pPr>
            <a:r>
              <a:rPr lang="ar-JO" dirty="0">
                <a:latin typeface="Arial" panose="020B0604020202020204" pitchFamily="34" charset="0"/>
                <a:cs typeface="Arial" panose="020B0604020202020204" pitchFamily="34" charset="0"/>
              </a:rPr>
              <a:t>بناء على طلب المسيحيين الرومان.</a:t>
            </a:r>
          </a:p>
          <a:p>
            <a:pPr algn="ctr">
              <a:defRPr sz="2800" b="1">
                <a:solidFill>
                  <a:srgbClr val="FFFFFF"/>
                </a:solidFill>
              </a:defRPr>
            </a:pPr>
            <a:r>
              <a:rPr lang="ar-JO" dirty="0">
                <a:latin typeface="Arial" panose="020B0604020202020204" pitchFamily="34" charset="0"/>
                <a:cs typeface="Arial" panose="020B0604020202020204" pitchFamily="34" charset="0"/>
              </a:rPr>
              <a:t>وقد كُتب في عهد نيرون (54-68 م)، وهو الوقت الذي واجهت فيه الكنيسة اضطهادًا شديدًا.</a:t>
            </a:r>
            <a:endParaRPr dirty="0">
              <a:latin typeface="Arial" panose="020B0604020202020204" pitchFamily="34" charset="0"/>
              <a:cs typeface="Arial" panose="020B0604020202020204" pitchFamily="34" charset="0"/>
            </a:endParaRPr>
          </a:p>
        </p:txBody>
      </p:sp>
      <p:sp>
        <p:nvSpPr>
          <p:cNvPr id="5021" name="Title 1"/>
          <p:cNvSpPr txBox="1">
            <a:spLocks noGrp="1"/>
          </p:cNvSpPr>
          <p:nvPr>
            <p:ph type="title" idx="4294967295"/>
          </p:nvPr>
        </p:nvSpPr>
        <p:spPr>
          <a:xfrm>
            <a:off x="323849" y="757440"/>
            <a:ext cx="2303465" cy="590148"/>
          </a:xfrm>
          <a:prstGeom prst="rect">
            <a:avLst/>
          </a:prstGeom>
          <a:solidFill>
            <a:srgbClr val="0000FF"/>
          </a:solidFill>
        </p:spPr>
        <p:txBody>
          <a:bodyPr/>
          <a:lstStyle>
            <a:lvl1pPr>
              <a:defRPr sz="3200"/>
            </a:lvl1pPr>
          </a:lstStyle>
          <a:p>
            <a:pPr rtl="0">
              <a:defRPr/>
            </a:pPr>
            <a:r>
              <a:rPr lang="ar-JO" dirty="0">
                <a:latin typeface="Arial" panose="020B0604020202020204" pitchFamily="34" charset="0"/>
                <a:cs typeface="Arial" panose="020B0604020202020204" pitchFamily="34" charset="0"/>
              </a:rPr>
              <a:t>المناسبة</a:t>
            </a:r>
            <a:endParaRPr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1" nodeType="clickEffect">
                                  <p:stCondLst>
                                    <p:cond delay="0"/>
                                  </p:stCondLst>
                                  <p:iterate>
                                    <p:tmAbs val="0"/>
                                  </p:iterate>
                                  <p:childTnLst>
                                    <p:set>
                                      <p:cBhvr>
                                        <p:cTn id="6" fill="hold"/>
                                        <p:tgtEl>
                                          <p:spTgt spid="5020"/>
                                        </p:tgtEl>
                                        <p:attrNameLst>
                                          <p:attrName>style.visibility</p:attrName>
                                        </p:attrNameLst>
                                      </p:cBhvr>
                                      <p:to>
                                        <p:strVal val="visible"/>
                                      </p:to>
                                    </p:set>
                                    <p:animEffect transition="in" filter="fade">
                                      <p:cBhvr>
                                        <p:cTn id="7" dur="500"/>
                                        <p:tgtEl>
                                          <p:spTgt spid="502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2" nodeType="clickEffect">
                                  <p:stCondLst>
                                    <p:cond delay="0"/>
                                  </p:stCondLst>
                                  <p:iterate>
                                    <p:tmAbs val="0"/>
                                  </p:iterate>
                                  <p:childTnLst>
                                    <p:set>
                                      <p:cBhvr>
                                        <p:cTn id="11" fill="hold"/>
                                        <p:tgtEl>
                                          <p:spTgt spid="5019"/>
                                        </p:tgtEl>
                                        <p:attrNameLst>
                                          <p:attrName>style.visibility</p:attrName>
                                        </p:attrNameLst>
                                      </p:cBhvr>
                                      <p:to>
                                        <p:strVal val="visible"/>
                                      </p:to>
                                    </p:set>
                                    <p:animEffect transition="in" filter="fade">
                                      <p:cBhvr>
                                        <p:cTn id="12" dur="500"/>
                                        <p:tgtEl>
                                          <p:spTgt spid="50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9" grpId="2" animBg="1" advAuto="0"/>
      <p:bldP spid="5020" grpId="1" animBg="1" advAuto="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ext Box 2"/>
          <p:cNvSpPr txBox="1">
            <a:spLocks noChangeArrowheads="1"/>
          </p:cNvSpPr>
          <p:nvPr/>
        </p:nvSpPr>
        <p:spPr bwMode="auto">
          <a:xfrm>
            <a:off x="2382306" y="228600"/>
            <a:ext cx="3866635" cy="492378"/>
          </a:xfrm>
          <a:prstGeom prst="rect">
            <a:avLst/>
          </a:prstGeom>
          <a:solidFill>
            <a:srgbClr val="FFCC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003366"/>
                </a:solidFill>
                <a:effectLst/>
                <a:uLnTx/>
                <a:uFillTx/>
                <a:latin typeface="Arial" panose="020B0604020202020204" pitchFamily="34" charset="0"/>
                <a:ea typeface="SimSun" charset="0"/>
                <a:cs typeface="Arial" panose="020B0604020202020204" pitchFamily="34" charset="0"/>
              </a:rPr>
              <a:t>بيانات الرسالة لأسفار العهد الجديد</a:t>
            </a:r>
            <a:endParaRPr kumimoji="0" lang="en-US" sz="2600" b="1" i="0" u="none" strike="noStrike" kern="1200" cap="none" spc="0" normalizeH="0" baseline="0" noProof="0" dirty="0">
              <a:ln>
                <a:noFill/>
              </a:ln>
              <a:solidFill>
                <a:srgbClr val="003366"/>
              </a:solidFill>
              <a:effectLst/>
              <a:uLnTx/>
              <a:uFillTx/>
              <a:latin typeface="Arial" panose="020B0604020202020204" pitchFamily="34" charset="0"/>
              <a:ea typeface="SimSun" charset="0"/>
              <a:cs typeface="Arial" panose="020B0604020202020204" pitchFamily="34" charset="0"/>
            </a:endParaRPr>
          </a:p>
        </p:txBody>
      </p:sp>
      <p:sp>
        <p:nvSpPr>
          <p:cNvPr id="252930" name="Text Box 3"/>
          <p:cNvSpPr txBox="1">
            <a:spLocks noChangeArrowheads="1"/>
          </p:cNvSpPr>
          <p:nvPr/>
        </p:nvSpPr>
        <p:spPr bwMode="auto">
          <a:xfrm>
            <a:off x="8610604" y="87314"/>
            <a:ext cx="526878"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25</a:t>
            </a:r>
            <a:br>
              <a:rPr kumimoji="0" lang="en-US" sz="2400" b="1" i="0"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67</a:t>
            </a:r>
            <a:endParaRPr kumimoji="0" lang="en-US" sz="2400" b="1" i="0"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sp>
        <p:nvSpPr>
          <p:cNvPr id="14341" name="Text Box 5"/>
          <p:cNvSpPr txBox="1">
            <a:spLocks noChangeArrowheads="1"/>
          </p:cNvSpPr>
          <p:nvPr/>
        </p:nvSpPr>
        <p:spPr bwMode="auto">
          <a:xfrm>
            <a:off x="0" y="914405"/>
            <a:ext cx="9144000" cy="1107931"/>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a:tabLst>
                <a:tab pos="1431925" algn="ctr"/>
                <a:tab pos="2601913" algn="ctr"/>
                <a:tab pos="3673475" algn="ctr"/>
                <a:tab pos="5018088" algn="ctr"/>
                <a:tab pos="6548438" algn="ctr"/>
              </a:tabLst>
              <a:defRPr sz="2400">
                <a:solidFill>
                  <a:schemeClr val="tx1"/>
                </a:solidFill>
                <a:latin typeface="Arial" charset="0"/>
                <a:ea typeface="ＭＳ Ｐゴシック" charset="0"/>
                <a:cs typeface="ＭＳ Ｐゴシック" charset="0"/>
              </a:defRPr>
            </a:lvl1pPr>
            <a:lvl2pPr marL="742950" indent="-285750">
              <a:tabLst>
                <a:tab pos="1431925" algn="ctr"/>
                <a:tab pos="2601913" algn="ctr"/>
                <a:tab pos="3673475" algn="ctr"/>
                <a:tab pos="5018088" algn="ctr"/>
                <a:tab pos="6548438" algn="ctr"/>
              </a:tabLst>
              <a:defRPr sz="2400">
                <a:solidFill>
                  <a:schemeClr val="tx1"/>
                </a:solidFill>
                <a:latin typeface="Arial" charset="0"/>
                <a:ea typeface="ＭＳ Ｐゴシック" charset="0"/>
              </a:defRPr>
            </a:lvl2pPr>
            <a:lvl3pPr marL="11430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3pPr>
            <a:lvl4pPr marL="16002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4pPr>
            <a:lvl5pPr marL="20574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1913183" algn="ctr"/>
                <a:tab pos="3413903" algn="ctr"/>
                <a:tab pos="4486300" algn="ctr"/>
                <a:tab pos="5791898" algn="ctr"/>
                <a:tab pos="7400493" algn="ctr"/>
              </a:tabLst>
              <a:defRPr/>
            </a:pPr>
            <a:r>
              <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sz="2200" b="1" i="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الموضوع</a:t>
            </a: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    القصد            = الرسالة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i="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ماذا يقول السفر           لماذا يقول ذلك          الفكرة الرئيسية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i="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(الموضوع)               (السبب)              (البيان الموجز)</a:t>
            </a:r>
          </a:p>
        </p:txBody>
      </p:sp>
      <p:sp>
        <p:nvSpPr>
          <p:cNvPr id="14343" name="Rectangle 7"/>
          <p:cNvSpPr>
            <a:spLocks noGrp="1" noChangeArrowheads="1"/>
          </p:cNvSpPr>
          <p:nvPr>
            <p:ph type="body" idx="1"/>
          </p:nvPr>
        </p:nvSpPr>
        <p:spPr>
          <a:xfrm>
            <a:off x="0" y="1988840"/>
            <a:ext cx="9144000" cy="2995018"/>
          </a:xfrm>
          <a:solidFill>
            <a:srgbClr val="CAE2CA"/>
          </a:solidFill>
        </p:spPr>
        <p:txBody>
          <a:bodyPr/>
          <a:lstStyle/>
          <a:p>
            <a:pPr marL="0" indent="0" algn="r" rtl="1" eaLnBrk="1" hangingPunct="1">
              <a:buNone/>
              <a:defRPr/>
            </a:pPr>
            <a:r>
              <a:rPr lang="ar-JO" altLang="zh-CN" b="1" u="sng" dirty="0">
                <a:solidFill>
                  <a:srgbClr val="000000"/>
                </a:solidFill>
                <a:latin typeface="Arial" panose="020B0604020202020204" pitchFamily="34" charset="0"/>
                <a:ea typeface="SimSun" charset="0"/>
                <a:cs typeface="Arial" panose="020B0604020202020204" pitchFamily="34" charset="0"/>
              </a:rPr>
              <a:t>متى</a:t>
            </a:r>
            <a:endParaRPr lang="en-US" altLang="zh-CN" b="1" dirty="0">
              <a:solidFill>
                <a:srgbClr val="000000"/>
              </a:solidFill>
              <a:latin typeface="Arial" panose="020B0604020202020204" pitchFamily="34" charset="0"/>
              <a:ea typeface="SimSun" charset="0"/>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SimSun" charset="0"/>
                <a:cs typeface="Arial" panose="020B0604020202020204" pitchFamily="34" charset="0"/>
              </a:rPr>
              <a:t>يثبت متى أن يسوع هو </a:t>
            </a:r>
            <a:r>
              <a:rPr lang="ar-JO" altLang="zh-CN" b="1" dirty="0">
                <a:solidFill>
                  <a:srgbClr val="C00000"/>
                </a:solidFill>
                <a:latin typeface="Arial" panose="020B0604020202020204" pitchFamily="34" charset="0"/>
                <a:ea typeface="SimSun" charset="0"/>
                <a:cs typeface="Arial" panose="020B0604020202020204" pitchFamily="34" charset="0"/>
              </a:rPr>
              <a:t>المسيا</a:t>
            </a:r>
            <a:r>
              <a:rPr lang="ar-JO" altLang="zh-CN" b="1" dirty="0">
                <a:solidFill>
                  <a:srgbClr val="000000"/>
                </a:solidFill>
                <a:latin typeface="Arial" panose="020B0604020202020204" pitchFamily="34" charset="0"/>
                <a:ea typeface="SimSun" charset="0"/>
                <a:cs typeface="Arial" panose="020B0604020202020204" pitchFamily="34" charset="0"/>
              </a:rPr>
              <a:t> حتى </a:t>
            </a:r>
            <a:r>
              <a:rPr lang="ar-JO" altLang="zh-CN" b="1" dirty="0">
                <a:solidFill>
                  <a:srgbClr val="C00000"/>
                </a:solidFill>
                <a:latin typeface="Arial" panose="020B0604020202020204" pitchFamily="34" charset="0"/>
                <a:ea typeface="SimSun" charset="0"/>
                <a:cs typeface="Arial" panose="020B0604020202020204" pitchFamily="34" charset="0"/>
              </a:rPr>
              <a:t>يؤمن اليهود غير المؤمنين به</a:t>
            </a:r>
            <a:r>
              <a:rPr lang="en-US" altLang="zh-CN" b="1" dirty="0">
                <a:solidFill>
                  <a:srgbClr val="C00000"/>
                </a:solidFill>
                <a:latin typeface="Arial" panose="020B0604020202020204" pitchFamily="34" charset="0"/>
                <a:ea typeface="SimSun" charset="0"/>
                <a:cs typeface="Arial" panose="020B0604020202020204" pitchFamily="34" charset="0"/>
              </a:rPr>
              <a:t> </a:t>
            </a:r>
          </a:p>
          <a:p>
            <a:pPr algn="r" rtl="1" eaLnBrk="1" hangingPunct="1">
              <a:defRPr/>
            </a:pPr>
            <a:r>
              <a:rPr lang="ar-JO" altLang="zh-CN" b="1" dirty="0">
                <a:solidFill>
                  <a:srgbClr val="000000"/>
                </a:solidFill>
                <a:latin typeface="Arial" panose="020B0604020202020204" pitchFamily="34" charset="0"/>
                <a:ea typeface="SimSun" charset="0"/>
                <a:cs typeface="Arial" panose="020B0604020202020204" pitchFamily="34" charset="0"/>
              </a:rPr>
              <a:t>يوضح متى أيضاً أن </a:t>
            </a:r>
            <a:r>
              <a:rPr lang="ar-JO" altLang="zh-CN" b="1" dirty="0">
                <a:solidFill>
                  <a:srgbClr val="C00000"/>
                </a:solidFill>
                <a:latin typeface="Arial" panose="020B0604020202020204" pitchFamily="34" charset="0"/>
                <a:ea typeface="SimSun" charset="0"/>
                <a:cs typeface="Arial" panose="020B0604020202020204" pitchFamily="34" charset="0"/>
              </a:rPr>
              <a:t>المملكة الأرضية تأجلت </a:t>
            </a:r>
            <a:r>
              <a:rPr lang="ar-JO" altLang="zh-CN" b="1" dirty="0">
                <a:solidFill>
                  <a:srgbClr val="000000"/>
                </a:solidFill>
                <a:latin typeface="Arial" panose="020B0604020202020204" pitchFamily="34" charset="0"/>
                <a:ea typeface="SimSun" charset="0"/>
                <a:cs typeface="Arial" panose="020B0604020202020204" pitchFamily="34" charset="0"/>
              </a:rPr>
              <a:t>لأن إسرائيل رفضت المسيح باعتباره ملكهم</a:t>
            </a:r>
            <a:endParaRPr lang="en-US" altLang="zh-CN" b="1" dirty="0">
              <a:solidFill>
                <a:srgbClr val="000000"/>
              </a:solidFill>
              <a:latin typeface="Arial" panose="020B0604020202020204" pitchFamily="34" charset="0"/>
              <a:ea typeface="SimSun" charset="0"/>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SimSun" charset="0"/>
                <a:cs typeface="Arial" panose="020B0604020202020204" pitchFamily="34" charset="0"/>
              </a:rPr>
              <a:t>هذا التوضيح لإقناع </a:t>
            </a:r>
            <a:r>
              <a:rPr lang="ar-JO" altLang="zh-CN" b="1" dirty="0">
                <a:solidFill>
                  <a:srgbClr val="C00000"/>
                </a:solidFill>
                <a:latin typeface="Arial" panose="020B0604020202020204" pitchFamily="34" charset="0"/>
                <a:ea typeface="SimSun" charset="0"/>
                <a:cs typeface="Arial" panose="020B0604020202020204" pitchFamily="34" charset="0"/>
              </a:rPr>
              <a:t>اليهود المؤمنين </a:t>
            </a:r>
            <a:r>
              <a:rPr lang="ar-JO" altLang="zh-CN" b="1" dirty="0">
                <a:solidFill>
                  <a:srgbClr val="000000"/>
                </a:solidFill>
                <a:latin typeface="Arial" panose="020B0604020202020204" pitchFamily="34" charset="0"/>
                <a:ea typeface="SimSun" charset="0"/>
                <a:cs typeface="Arial" panose="020B0604020202020204" pitchFamily="34" charset="0"/>
              </a:rPr>
              <a:t>أن سلطة مملكة المسيح الحاضرة موجودة في </a:t>
            </a:r>
            <a:r>
              <a:rPr lang="ar-JO" altLang="zh-CN" b="1" dirty="0">
                <a:solidFill>
                  <a:srgbClr val="C00000"/>
                </a:solidFill>
                <a:latin typeface="Arial" panose="020B0604020202020204" pitchFamily="34" charset="0"/>
                <a:ea typeface="SimSun" charset="0"/>
                <a:cs typeface="Arial" panose="020B0604020202020204" pitchFamily="34" charset="0"/>
              </a:rPr>
              <a:t>الكنيسة</a:t>
            </a:r>
            <a:endParaRPr lang="en-US" altLang="zh-CN" b="1" dirty="0">
              <a:solidFill>
                <a:srgbClr val="C00000"/>
              </a:solidFill>
              <a:latin typeface="Arial" panose="020B0604020202020204" pitchFamily="34" charset="0"/>
              <a:ea typeface="SimSun" charset="0"/>
              <a:cs typeface="Arial" panose="020B0604020202020204" pitchFamily="34" charset="0"/>
            </a:endParaRPr>
          </a:p>
        </p:txBody>
      </p:sp>
      <p:sp>
        <p:nvSpPr>
          <p:cNvPr id="6" name="Rectangle 7">
            <a:extLst>
              <a:ext uri="{FF2B5EF4-FFF2-40B4-BE49-F238E27FC236}">
                <a16:creationId xmlns:a16="http://schemas.microsoft.com/office/drawing/2014/main" id="{5FA0B172-AFDF-09D4-E3F8-1436E48F95BB}"/>
              </a:ext>
            </a:extLst>
          </p:cNvPr>
          <p:cNvSpPr txBox="1">
            <a:spLocks noChangeArrowheads="1"/>
          </p:cNvSpPr>
          <p:nvPr/>
        </p:nvSpPr>
        <p:spPr bwMode="auto">
          <a:xfrm>
            <a:off x="0" y="4983858"/>
            <a:ext cx="9144000" cy="1901526"/>
          </a:xfrm>
          <a:prstGeom prst="rect">
            <a:avLst/>
          </a:prstGeom>
          <a:solidFill>
            <a:srgbClr val="CAE2CA"/>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lvl1pPr marL="342659" indent="-342659"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Clr>
                <a:schemeClr val="tx1"/>
              </a:buClr>
              <a:buSzPct val="75000"/>
              <a:buChar char="–"/>
              <a:defRPr sz="2400">
                <a:solidFill>
                  <a:schemeClr val="tx1"/>
                </a:solidFill>
                <a:latin typeface="+mn-lt"/>
                <a:ea typeface="ＭＳ Ｐゴシック" charset="-128"/>
              </a:defRPr>
            </a:lvl2pPr>
            <a:lvl3pPr marL="1142199" indent="-228439"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ＭＳ Ｐゴシック" charset="-128"/>
              </a:defRPr>
            </a:lvl3pPr>
            <a:lvl4pPr marL="1599077" indent="-228439" algn="l" rtl="0" eaLnBrk="0" fontAlgn="base" hangingPunct="0">
              <a:spcBef>
                <a:spcPct val="20000"/>
              </a:spcBef>
              <a:spcAft>
                <a:spcPct val="0"/>
              </a:spcAft>
              <a:buClr>
                <a:schemeClr val="tx1"/>
              </a:buClr>
              <a:buSzPct val="80000"/>
              <a:buChar char="–"/>
              <a:defRPr>
                <a:solidFill>
                  <a:schemeClr val="tx1"/>
                </a:solidFill>
                <a:latin typeface="+mn-lt"/>
                <a:ea typeface="ＭＳ Ｐゴシック" charset="-128"/>
              </a:defRPr>
            </a:lvl4pPr>
            <a:lvl5pPr marL="2055957" indent="-228439"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ＭＳ Ｐゴシック" charset="-128"/>
              </a:defRPr>
            </a:lvl5pPr>
            <a:lvl6pPr marL="251283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971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6595"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3472"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a:lstStyle>
          <a:p>
            <a:pPr marL="0" indent="0" algn="r" eaLnBrk="1" hangingPunct="1">
              <a:buFont typeface="Wingdings" charset="0"/>
              <a:buNone/>
              <a:defRPr/>
            </a:pPr>
            <a:r>
              <a:rPr lang="ar-JO" altLang="zh-CN" b="1" u="sng" dirty="0">
                <a:solidFill>
                  <a:srgbClr val="000000"/>
                </a:solidFill>
                <a:latin typeface="Arial" panose="020B0604020202020204" pitchFamily="34" charset="0"/>
                <a:ea typeface="SimSun" charset="0"/>
                <a:cs typeface="Arial" panose="020B0604020202020204" pitchFamily="34" charset="0"/>
              </a:rPr>
              <a:t>مرقس</a:t>
            </a:r>
            <a:endParaRPr lang="en-US" altLang="zh-CN" b="1" u="sng" dirty="0">
              <a:latin typeface="Arial" panose="020B0604020202020204" pitchFamily="34" charset="0"/>
              <a:ea typeface="SimSun" charset="0"/>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SimSun" charset="0"/>
                <a:cs typeface="Arial" panose="020B0604020202020204" pitchFamily="34" charset="0"/>
              </a:rPr>
              <a:t>يقدم مرقس باهتمام رعوي أحداث منتقاة عن المسيح ابن الله (الإله) الذي خدم كنموذج </a:t>
            </a:r>
            <a:r>
              <a:rPr lang="ar-JO" altLang="zh-CN" b="1" dirty="0">
                <a:solidFill>
                  <a:srgbClr val="C00000"/>
                </a:solidFill>
                <a:latin typeface="Arial" panose="020B0604020202020204" pitchFamily="34" charset="0"/>
                <a:ea typeface="SimSun" charset="0"/>
                <a:cs typeface="Arial" panose="020B0604020202020204" pitchFamily="34" charset="0"/>
              </a:rPr>
              <a:t>العبد المتألم </a:t>
            </a:r>
            <a:r>
              <a:rPr lang="ar-JO" altLang="zh-CN" b="1" dirty="0">
                <a:solidFill>
                  <a:srgbClr val="000000"/>
                </a:solidFill>
                <a:latin typeface="Arial" panose="020B0604020202020204" pitchFamily="34" charset="0"/>
                <a:ea typeface="SimSun" charset="0"/>
                <a:cs typeface="Arial" panose="020B0604020202020204" pitchFamily="34" charset="0"/>
              </a:rPr>
              <a:t>ليحض المؤمنين الرومان المضطهدين على </a:t>
            </a:r>
            <a:r>
              <a:rPr lang="ar-JO" altLang="zh-CN" b="1" dirty="0">
                <a:solidFill>
                  <a:srgbClr val="C00000"/>
                </a:solidFill>
                <a:latin typeface="Arial" panose="020B0604020202020204" pitchFamily="34" charset="0"/>
                <a:ea typeface="SimSun" charset="0"/>
                <a:cs typeface="Arial" panose="020B0604020202020204" pitchFamily="34" charset="0"/>
              </a:rPr>
              <a:t>التلمذة</a:t>
            </a:r>
            <a:r>
              <a:rPr lang="ar-JO" altLang="zh-CN" b="1" dirty="0">
                <a:solidFill>
                  <a:srgbClr val="000000"/>
                </a:solidFill>
                <a:latin typeface="Arial" panose="020B0604020202020204" pitchFamily="34" charset="0"/>
                <a:ea typeface="SimSun" charset="0"/>
                <a:cs typeface="Arial" panose="020B0604020202020204" pitchFamily="34" charset="0"/>
              </a:rPr>
              <a:t> الصحيحة للمسيح </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5283489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3">
                                            <p:txEl>
                                              <p:pRg st="0" end="0"/>
                                            </p:txEl>
                                          </p:spTgt>
                                        </p:tgtEl>
                                        <p:attrNameLst>
                                          <p:attrName>style.visibility</p:attrName>
                                        </p:attrNameLst>
                                      </p:cBhvr>
                                      <p:to>
                                        <p:strVal val="visible"/>
                                      </p:to>
                                    </p:set>
                                    <p:anim calcmode="lin" valueType="num">
                                      <p:cBhvr additive="base">
                                        <p:cTn id="7" dur="500" fill="hold"/>
                                        <p:tgtEl>
                                          <p:spTgt spid="1434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3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3">
                                            <p:txEl>
                                              <p:pRg st="1" end="1"/>
                                            </p:txEl>
                                          </p:spTgt>
                                        </p:tgtEl>
                                        <p:attrNameLst>
                                          <p:attrName>style.visibility</p:attrName>
                                        </p:attrNameLst>
                                      </p:cBhvr>
                                      <p:to>
                                        <p:strVal val="visible"/>
                                      </p:to>
                                    </p:set>
                                    <p:anim calcmode="lin" valueType="num">
                                      <p:cBhvr additive="base">
                                        <p:cTn id="13" dur="500" fill="hold"/>
                                        <p:tgtEl>
                                          <p:spTgt spid="1434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3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3">
                                            <p:txEl>
                                              <p:pRg st="2" end="2"/>
                                            </p:txEl>
                                          </p:spTgt>
                                        </p:tgtEl>
                                        <p:attrNameLst>
                                          <p:attrName>style.visibility</p:attrName>
                                        </p:attrNameLst>
                                      </p:cBhvr>
                                      <p:to>
                                        <p:strVal val="visible"/>
                                      </p:to>
                                    </p:set>
                                    <p:anim calcmode="lin" valueType="num">
                                      <p:cBhvr additive="base">
                                        <p:cTn id="19" dur="500" fill="hold"/>
                                        <p:tgtEl>
                                          <p:spTgt spid="1434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3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3">
                                            <p:txEl>
                                              <p:pRg st="3" end="3"/>
                                            </p:txEl>
                                          </p:spTgt>
                                        </p:tgtEl>
                                        <p:attrNameLst>
                                          <p:attrName>style.visibility</p:attrName>
                                        </p:attrNameLst>
                                      </p:cBhvr>
                                      <p:to>
                                        <p:strVal val="visible"/>
                                      </p:to>
                                    </p:set>
                                    <p:anim calcmode="lin" valueType="num">
                                      <p:cBhvr additive="base">
                                        <p:cTn id="25" dur="500" fill="hold"/>
                                        <p:tgtEl>
                                          <p:spTgt spid="1434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34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6">
                                            <p:txEl>
                                              <p:pRg st="0" end="0"/>
                                            </p:txEl>
                                          </p:spTgt>
                                        </p:tgtEl>
                                        <p:attrNameLst>
                                          <p:attrName>style.visibility</p:attrName>
                                        </p:attrNameLst>
                                      </p:cBhvr>
                                      <p:to>
                                        <p:strVal val="visible"/>
                                      </p:to>
                                    </p:set>
                                    <p:anim calcmode="lin" valueType="num">
                                      <p:cBhvr additive="base">
                                        <p:cTn id="31"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6">
                                            <p:txEl>
                                              <p:pRg st="1" end="1"/>
                                            </p:txEl>
                                          </p:spTgt>
                                        </p:tgtEl>
                                        <p:attrNameLst>
                                          <p:attrName>style.visibility</p:attrName>
                                        </p:attrNameLst>
                                      </p:cBhvr>
                                      <p:to>
                                        <p:strVal val="visible"/>
                                      </p:to>
                                    </p:set>
                                    <p:anim calcmode="lin" valueType="num">
                                      <p:cBhvr additive="base">
                                        <p:cTn id="37"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3" grpId="0" build="p" bldLvl="2" autoUpdateAnimBg="0"/>
      <p:bldP spid="6" grpId="0" build="p" bldLvl="2"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1875212743"/>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dirty="0" err="1">
                          <a:solidFill>
                            <a:srgbClr val="33334D"/>
                          </a:solidFill>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mj-lt"/>
                          <a:ea typeface="+mj-ea"/>
                          <a:cs typeface="+mj-cs"/>
                          <a:sym typeface="Arial"/>
                        </a:rPr>
                        <a:t>       الألم</a:t>
                      </a:r>
                      <a:endParaRPr sz="3200" b="1" i="0" u="none" strike="noStrike" cap="none" spc="0" baseline="0" dirty="0">
                        <a:solidFill>
                          <a:srgbClr val="33334D"/>
                        </a:solidFill>
                        <a:uFillTx/>
                        <a:latin typeface="+mj-lt"/>
                        <a:ea typeface="+mj-ea"/>
                        <a:cs typeface="+mj-cs"/>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dirty="0" err="1">
                          <a:solidFill>
                            <a:srgbClr val="33334D"/>
                          </a:solidFill>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dirty="0">
                          <a:solidFill>
                            <a:srgbClr val="33334D"/>
                          </a:solidFill>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dirty="0" err="1">
                          <a:solidFill>
                            <a:srgbClr val="33334D"/>
                          </a:solidFill>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dirty="0" err="1">
                          <a:solidFill>
                            <a:srgbClr val="33334D"/>
                          </a:solidFill>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dirty="0">
                          <a:solidFill>
                            <a:srgbClr val="33334D"/>
                          </a:solidFill>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dirty="0">
                          <a:solidFill>
                            <a:srgbClr val="33334D"/>
                          </a:solidFill>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dirty="0" err="1">
                          <a:solidFill>
                            <a:srgbClr val="33334D"/>
                          </a:solidFill>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mj-lt"/>
                          <a:ea typeface="+mj-ea"/>
                          <a:cs typeface="+mj-cs"/>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dirty="0">
                          <a:solidFill>
                            <a:srgbClr val="33334D"/>
                          </a:solidFill>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dirty="0">
                          <a:solidFill>
                            <a:srgbClr val="33334D"/>
                          </a:solidFill>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dirty="0">
                          <a:solidFill>
                            <a:srgbClr val="33334D"/>
                          </a:solidFill>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dirty="0">
                          <a:solidFill>
                            <a:srgbClr val="33334D"/>
                          </a:solidFill>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dirty="0"/>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dirty="0"/>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dirty="0" err="1"/>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dirty="0"/>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dirty="0"/>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dirty="0"/>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dirty="0"/>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dirty="0"/>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dirty="0" err="1"/>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dirty="0" err="1">
                          <a:solidFill>
                            <a:srgbClr val="33334D"/>
                          </a:solidFill>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dirty="0" err="1">
                          <a:solidFill>
                            <a:srgbClr val="33334D"/>
                          </a:solidFill>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dirty="0" err="1">
                          <a:solidFill>
                            <a:srgbClr val="33334D"/>
                          </a:solidFill>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dirty="0">
                          <a:solidFill>
                            <a:srgbClr val="33334D"/>
                          </a:solidFill>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dirty="0">
                          <a:solidFill>
                            <a:srgbClr val="33334D"/>
                          </a:solidFill>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dirty="0">
                          <a:solidFill>
                            <a:srgbClr val="33334D"/>
                          </a:solidFill>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dirty="0" err="1">
                          <a:solidFill>
                            <a:srgbClr val="33334D"/>
                          </a:solidFill>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dirty="0" err="1">
                          <a:solidFill>
                            <a:srgbClr val="33334D"/>
                          </a:solidFill>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
        <p:nvSpPr>
          <p:cNvPr id="5" name="Text Box 50">
            <a:extLst>
              <a:ext uri="{FF2B5EF4-FFF2-40B4-BE49-F238E27FC236}">
                <a16:creationId xmlns:a16="http://schemas.microsoft.com/office/drawing/2014/main" id="{28DFEC06-D065-9AFE-B827-8550506EA4AD}"/>
              </a:ext>
            </a:extLst>
          </p:cNvPr>
          <p:cNvSpPr txBox="1"/>
          <p:nvPr/>
        </p:nvSpPr>
        <p:spPr>
          <a:xfrm>
            <a:off x="163321" y="2743585"/>
            <a:ext cx="8356734" cy="2431253"/>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u="sng">
                <a:solidFill>
                  <a:srgbClr val="FFFFFF"/>
                </a:solidFill>
              </a:defRPr>
            </a:pPr>
            <a:r>
              <a:rPr kumimoji="0" lang="ar-SA" sz="2800" b="1" i="0" u="sng"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الآية المفتاحية</a:t>
            </a:r>
            <a:r>
              <a:rPr kumimoji="0"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2800" b="1" i="0" u="sng"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 ١٠ : ٤٥</a:t>
            </a:r>
          </a:p>
          <a:p>
            <a:pPr marL="0" marR="0" lvl="0" indent="0" algn="ctr" defTabSz="9144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SA"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لأَنَّ ابْنَ الإِنْسَانِ أَيْضاً لَمْ يَأْتِ لِيُخْدَمَ بَلْ </a:t>
            </a:r>
            <a:r>
              <a:rPr kumimoji="0" lang="ar-SA" sz="48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لِيَخْدِمَ</a:t>
            </a:r>
            <a:r>
              <a:rPr kumimoji="0" lang="ar-SA"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وَ</a:t>
            </a:r>
            <a:r>
              <a:rPr kumimoji="0" lang="ar-SA" sz="48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لِيَبْذِلَ نَفْسَهُ </a:t>
            </a:r>
            <a:r>
              <a:rPr kumimoji="0" lang="ar-SA"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فِدْيَةً عَنْ كَثِيرِينَ. </a:t>
            </a:r>
          </a:p>
        </p:txBody>
      </p:sp>
      <p:sp>
        <p:nvSpPr>
          <p:cNvPr id="6" name="AutoShape 53">
            <a:extLst>
              <a:ext uri="{FF2B5EF4-FFF2-40B4-BE49-F238E27FC236}">
                <a16:creationId xmlns:a16="http://schemas.microsoft.com/office/drawing/2014/main" id="{A7B8EA2B-1276-A7E1-E3C0-4685D502E837}"/>
              </a:ext>
            </a:extLst>
          </p:cNvPr>
          <p:cNvSpPr/>
          <p:nvPr/>
        </p:nvSpPr>
        <p:spPr>
          <a:xfrm rot="1865547">
            <a:off x="1100849" y="1677658"/>
            <a:ext cx="762000" cy="2058940"/>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0" i="0" u="none" strike="noStrike" kern="0" cap="none" spc="0" normalizeH="0" baseline="0" noProof="0">
              <a:ln>
                <a:noFill/>
              </a:ln>
              <a:solidFill>
                <a:srgbClr val="FF0000"/>
              </a:solidFill>
              <a:effectLst/>
              <a:uLnTx/>
              <a:uFillTx/>
              <a:latin typeface="Arial" panose="020B0604020202020204" pitchFamily="34" charset="0"/>
              <a:cs typeface="Arial" panose="020B0604020202020204" pitchFamily="34" charset="0"/>
              <a:sym typeface="Arial"/>
            </a:endParaRPr>
          </a:p>
        </p:txBody>
      </p:sp>
      <p:sp>
        <p:nvSpPr>
          <p:cNvPr id="7" name="AutoShape 54">
            <a:extLst>
              <a:ext uri="{FF2B5EF4-FFF2-40B4-BE49-F238E27FC236}">
                <a16:creationId xmlns:a16="http://schemas.microsoft.com/office/drawing/2014/main" id="{BB8C57E2-B971-198C-3457-CD55DAAB7EC9}"/>
              </a:ext>
            </a:extLst>
          </p:cNvPr>
          <p:cNvSpPr/>
          <p:nvPr/>
        </p:nvSpPr>
        <p:spPr>
          <a:xfrm rot="1218025" flipH="1">
            <a:off x="5453230" y="1628792"/>
            <a:ext cx="762000" cy="276453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0"/>
                </a:lnTo>
                <a:lnTo>
                  <a:pt x="21600" y="5400"/>
                </a:lnTo>
                <a:lnTo>
                  <a:pt x="16200" y="5400"/>
                </a:lnTo>
                <a:lnTo>
                  <a:pt x="16200" y="21600"/>
                </a:lnTo>
                <a:lnTo>
                  <a:pt x="5400" y="21600"/>
                </a:lnTo>
                <a:lnTo>
                  <a:pt x="5400" y="5400"/>
                </a:lnTo>
                <a:close/>
              </a:path>
            </a:pathLst>
          </a:custGeom>
          <a:noFill/>
          <a:ln w="76200">
            <a:solidFill>
              <a:srgbClr val="FFFF00"/>
            </a:solidFill>
            <a:miter/>
          </a:ln>
        </p:spPr>
        <p:txBody>
          <a:bodyPr lIns="45719" rIns="45719" anchor="ct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FF0000"/>
                </a:solidFill>
              </a:defRPr>
            </a:pPr>
            <a:endParaRPr kumimoji="0" sz="2400" b="0" i="0" u="none" strike="noStrike" kern="0" cap="none" spc="0" normalizeH="0" baseline="0" noProof="0">
              <a:ln>
                <a:noFill/>
              </a:ln>
              <a:solidFill>
                <a:srgbClr val="FF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2303055310"/>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5"/>
                                        </p:tgtEl>
                                        <p:attrNameLst>
                                          <p:attrName>style.visibility</p:attrName>
                                        </p:attrNameLst>
                                      </p:cBhvr>
                                      <p:to>
                                        <p:strVal val="visible"/>
                                      </p:to>
                                    </p:se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iterate>
                                    <p:tmAbs val="0"/>
                                  </p:iterate>
                                  <p:childTnLst>
                                    <p:set>
                                      <p:cBhvr>
                                        <p:cTn id="18" fill="hold"/>
                                        <p:tgtEl>
                                          <p:spTgt spid="6"/>
                                        </p:tgtEl>
                                        <p:attrNameLst>
                                          <p:attrName>style.visibility</p:attrName>
                                        </p:attrNameLst>
                                      </p:cBhvr>
                                      <p:to>
                                        <p:strVal val="visible"/>
                                      </p:to>
                                    </p:set>
                                    <p:animEffect transition="in" filter="wipe(down)">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iterate>
                                    <p:tmAbs val="0"/>
                                  </p:iterate>
                                  <p:childTnLst>
                                    <p:set>
                                      <p:cBhvr>
                                        <p:cTn id="23" fill="hold"/>
                                        <p:tgtEl>
                                          <p:spTgt spid="7"/>
                                        </p:tgtEl>
                                        <p:attrNameLst>
                                          <p:attrName>style.visibility</p:attrName>
                                        </p:attrNameLst>
                                      </p:cBhvr>
                                      <p:to>
                                        <p:strVal val="visible"/>
                                      </p:to>
                                    </p:set>
                                    <p:animEffect transition="in" filter="wipe(down)">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P spid="5" grpId="0" animBg="1" advAuto="0"/>
      <p:bldP spid="6" grpId="0" animBg="1" advAuto="0"/>
      <p:bldP spid="7" grpId="0" animBg="1" advAuto="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extLst>
              <p:ext uri="{D42A27DB-BD31-4B8C-83A1-F6EECF244321}">
                <p14:modId xmlns:p14="http://schemas.microsoft.com/office/powerpoint/2010/main" val="805883427"/>
              </p:ext>
            </p:extLst>
          </p:nvPr>
        </p:nvGraphicFramePr>
        <p:xfrm>
          <a:off x="0" y="692696"/>
          <a:ext cx="9144000" cy="6126480"/>
        </p:xfrm>
        <a:graphic>
          <a:graphicData uri="http://schemas.openxmlformats.org/drawingml/2006/table">
            <a:tbl>
              <a:tblPr firstRow="1">
                <a:tableStyleId>{4C3C2611-4C71-4FC5-86AE-919BDF0F9419}</a:tableStyleId>
              </a:tblPr>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253239">
                  <a:extLst>
                    <a:ext uri="{9D8B030D-6E8A-4147-A177-3AD203B41FA5}">
                      <a16:colId xmlns:a16="http://schemas.microsoft.com/office/drawing/2014/main" val="20004"/>
                    </a:ext>
                  </a:extLst>
                </a:gridCol>
                <a:gridCol w="754777">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609381">
                <a:tc gridSpan="9">
                  <a:txBody>
                    <a:bodyPr/>
                    <a:lstStyle/>
                    <a:p>
                      <a:pPr algn="ctr" rtl="1"/>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ＭＳ Ｐゴシック"/>
                        </a:rPr>
                        <a:t>الإله</a:t>
                      </a:r>
                      <a:r>
                        <a:rPr lang="ar-JO" sz="2800" dirty="0">
                          <a:latin typeface="Traditional Arabic" panose="02020603050405020304" pitchFamily="18" charset="-78"/>
                          <a:cs typeface="Traditional Arabic" panose="02020603050405020304" pitchFamily="18" charset="-78"/>
                        </a:rPr>
                        <a:t> </a:t>
                      </a:r>
                      <a:r>
                        <a:rPr lang="ar-JO" sz="3600" b="1" i="0" u="none" strike="noStrike" cap="none" spc="0" baseline="0" dirty="0">
                          <a:solidFill>
                            <a:srgbClr val="FFFFFF"/>
                          </a:solidFill>
                          <a:uFillTx/>
                          <a:latin typeface="Traditional Arabic" panose="02020603050405020304" pitchFamily="18" charset="-78"/>
                          <a:ea typeface="+mj-ea"/>
                          <a:cs typeface="Traditional Arabic" panose="02020603050405020304" pitchFamily="18" charset="-78"/>
                          <a:sym typeface="Arial Narrow"/>
                        </a:rPr>
                        <a:t>الذي يُقدِّم نموذجًا عن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1345">
                <a:tc gridSpan="5">
                  <a:txBody>
                    <a:bodyPr/>
                    <a:lstStyle/>
                    <a:p>
                      <a:pPr algn="ctr" defTabSz="457200" rtl="1">
                        <a:defRPr sz="1800">
                          <a:solidFill>
                            <a:srgbClr val="000000"/>
                          </a:solidFill>
                        </a:defRPr>
                      </a:pPr>
                      <a:r>
                        <a:rPr sz="3200" b="1" dirty="0" err="1">
                          <a:solidFill>
                            <a:srgbClr val="33334D"/>
                          </a:solidFill>
                          <a:sym typeface="Arial"/>
                        </a:rPr>
                        <a:t>الخدمة</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marL="0" marR="0" indent="0" algn="ctr" defTabSz="457200" rtl="1" latinLnBrk="0">
                        <a:lnSpc>
                          <a:spcPct val="100000"/>
                        </a:lnSpc>
                        <a:spcBef>
                          <a:spcPts val="0"/>
                        </a:spcBef>
                        <a:spcAft>
                          <a:spcPts val="0"/>
                        </a:spcAft>
                        <a:buClrTx/>
                        <a:buSzTx/>
                        <a:buFontTx/>
                        <a:buNone/>
                        <a:tabLst/>
                        <a:defRPr sz="1800">
                          <a:solidFill>
                            <a:srgbClr val="000000"/>
                          </a:solidFill>
                        </a:defRPr>
                      </a:pPr>
                      <a:r>
                        <a:rPr lang="ar-JO" sz="3200" b="1" i="0" u="none" strike="noStrike" cap="none" spc="0" baseline="0" dirty="0">
                          <a:solidFill>
                            <a:srgbClr val="33334D"/>
                          </a:solidFill>
                          <a:uFillTx/>
                          <a:latin typeface="+mj-lt"/>
                          <a:ea typeface="+mj-ea"/>
                          <a:cs typeface="+mj-cs"/>
                          <a:sym typeface="Arial"/>
                        </a:rPr>
                        <a:t>       الألم</a:t>
                      </a:r>
                      <a:endParaRPr sz="3200" b="1" i="0" u="none" strike="noStrike" cap="none" spc="0" baseline="0" dirty="0">
                        <a:solidFill>
                          <a:srgbClr val="33334D"/>
                        </a:solidFill>
                        <a:uFillTx/>
                        <a:latin typeface="+mj-lt"/>
                        <a:ea typeface="+mj-ea"/>
                        <a:cs typeface="+mj-cs"/>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77236">
                <a:tc gridSpan="5">
                  <a:txBody>
                    <a:bodyPr/>
                    <a:lstStyle/>
                    <a:p>
                      <a:pPr algn="ctr" defTabSz="457200" rtl="1">
                        <a:defRPr sz="1800">
                          <a:solidFill>
                            <a:srgbClr val="000000"/>
                          </a:solidFill>
                        </a:defRPr>
                      </a:pPr>
                      <a:r>
                        <a:rPr sz="2000" b="1" dirty="0" err="1">
                          <a:solidFill>
                            <a:srgbClr val="33334D"/>
                          </a:solidFill>
                          <a:sym typeface="Arial"/>
                        </a:rPr>
                        <a:t>أقوال</a:t>
                      </a:r>
                      <a:r>
                        <a:rPr sz="2000" b="1" dirty="0">
                          <a:solidFill>
                            <a:srgbClr val="33334D"/>
                          </a:solidFill>
                          <a:sym typeface="Arial"/>
                        </a:rPr>
                        <a:t> </a:t>
                      </a:r>
                      <a:r>
                        <a:rPr lang="ar-JO" sz="2000" b="1" dirty="0">
                          <a:solidFill>
                            <a:srgbClr val="33334D"/>
                          </a:solidFill>
                          <a:sym typeface="Arial"/>
                        </a:rPr>
                        <a:t>وآيات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rtl="1">
                        <a:defRPr sz="1800">
                          <a:solidFill>
                            <a:srgbClr val="000000"/>
                          </a:solidFill>
                        </a:defRPr>
                      </a:pPr>
                      <a:r>
                        <a:rPr lang="ar-JO" sz="2000" b="1" dirty="0">
                          <a:solidFill>
                            <a:srgbClr val="33334D"/>
                          </a:solidFill>
                          <a:sym typeface="Arial"/>
                        </a:rPr>
                        <a:t>الذبيحة (التضحية)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377236">
                <a:tc gridSpan="5">
                  <a:txBody>
                    <a:bodyPr/>
                    <a:lstStyle/>
                    <a:p>
                      <a:pPr algn="ctr" defTabSz="457200">
                        <a:defRPr sz="1800">
                          <a:solidFill>
                            <a:srgbClr val="000000"/>
                          </a:solidFill>
                        </a:defRPr>
                      </a:pPr>
                      <a:r>
                        <a:rPr sz="2000" b="1" dirty="0" err="1">
                          <a:solidFill>
                            <a:srgbClr val="33334D"/>
                          </a:solidFill>
                          <a:sym typeface="Arial"/>
                        </a:rPr>
                        <a:t>الجليل</a:t>
                      </a:r>
                      <a:r>
                        <a:rPr sz="2000" b="1" dirty="0">
                          <a:solidFill>
                            <a:srgbClr val="33334D"/>
                          </a:solidFill>
                          <a:sym typeface="Arial"/>
                        </a:rPr>
                        <a:t> </a:t>
                      </a:r>
                      <a:r>
                        <a:rPr sz="2000" b="1" dirty="0" err="1">
                          <a:solidFill>
                            <a:srgbClr val="33334D"/>
                          </a:solidFill>
                          <a:sym typeface="Arial"/>
                        </a:rPr>
                        <a:t>وبيري</a:t>
                      </a:r>
                      <a:r>
                        <a:rPr lang="ar-JO" sz="2000" b="1" dirty="0">
                          <a:solidFill>
                            <a:srgbClr val="33334D"/>
                          </a:solidFill>
                          <a:sym typeface="Arial"/>
                        </a:rPr>
                        <a:t>ا (عبْر الأردن)</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dirty="0" err="1">
                          <a:solidFill>
                            <a:srgbClr val="33334D"/>
                          </a:solidFill>
                          <a:sym typeface="Arial"/>
                        </a:rPr>
                        <a:t>يهوذا</a:t>
                      </a:r>
                      <a:r>
                        <a:rPr sz="2000" b="1" dirty="0">
                          <a:solidFill>
                            <a:srgbClr val="33334D"/>
                          </a:solidFill>
                          <a:sym typeface="Arial"/>
                        </a:rPr>
                        <a:t> </a:t>
                      </a:r>
                      <a:r>
                        <a:rPr sz="2000" b="1" dirty="0" err="1">
                          <a:solidFill>
                            <a:srgbClr val="33334D"/>
                          </a:solidFill>
                          <a:sym typeface="Arial"/>
                        </a:rPr>
                        <a:t>وأ</a:t>
                      </a:r>
                      <a:r>
                        <a:rPr lang="ar-JO" sz="2000" b="1" dirty="0">
                          <a:solidFill>
                            <a:srgbClr val="33334D"/>
                          </a:solidFill>
                          <a:sym typeface="Arial"/>
                        </a:rPr>
                        <a:t>و</a:t>
                      </a:r>
                      <a:r>
                        <a:rPr sz="2000" b="1" dirty="0" err="1">
                          <a:solidFill>
                            <a:srgbClr val="33334D"/>
                          </a:solidFill>
                          <a:sym typeface="Arial"/>
                        </a:rPr>
                        <a:t>رشليم</a:t>
                      </a:r>
                      <a:r>
                        <a:rPr sz="2000" b="1" dirty="0">
                          <a:solidFill>
                            <a:srgbClr val="33334D"/>
                          </a:solidFill>
                          <a:sym typeface="Arial"/>
                        </a:rPr>
                        <a:t>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377236">
                <a:tc gridSpan="2">
                  <a:txBody>
                    <a:bodyPr/>
                    <a:lstStyle/>
                    <a:p>
                      <a:pPr algn="ctr" defTabSz="457200">
                        <a:defRPr sz="1800">
                          <a:solidFill>
                            <a:srgbClr val="000000"/>
                          </a:solidFill>
                        </a:defRPr>
                      </a:pPr>
                      <a:r>
                        <a:rPr lang="ar-JO" sz="2000" b="1" dirty="0">
                          <a:solidFill>
                            <a:srgbClr val="33334D"/>
                          </a:solidFill>
                          <a:sym typeface="Arial"/>
                        </a:rPr>
                        <a:t>آتٍ</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lang="ar-JO" sz="2000" b="1" dirty="0">
                          <a:solidFill>
                            <a:srgbClr val="33334D"/>
                          </a:solidFill>
                          <a:sym typeface="Arial"/>
                        </a:rPr>
                        <a:t>            </a:t>
                      </a:r>
                      <a:r>
                        <a:rPr sz="2000" b="1" dirty="0" err="1">
                          <a:solidFill>
                            <a:srgbClr val="33334D"/>
                          </a:solidFill>
                          <a:sym typeface="Arial"/>
                        </a:rPr>
                        <a:t>معارضة</a:t>
                      </a:r>
                      <a:r>
                        <a:rPr sz="2000" b="1" dirty="0">
                          <a:solidFill>
                            <a:srgbClr val="33334D"/>
                          </a:solidFill>
                          <a:sym typeface="Arial"/>
                        </a:rPr>
                        <a:t> </a:t>
                      </a:r>
                      <a:r>
                        <a:rPr sz="2000" b="1" dirty="0" err="1">
                          <a:solidFill>
                            <a:srgbClr val="33334D"/>
                          </a:solidFill>
                          <a:sym typeface="Arial"/>
                        </a:rPr>
                        <a:t>الخدمة</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dirty="0" err="1">
                          <a:solidFill>
                            <a:srgbClr val="33334D"/>
                          </a:solidFill>
                          <a:sym typeface="Arial"/>
                        </a:rPr>
                        <a:t>ضح</a:t>
                      </a:r>
                      <a:r>
                        <a:rPr lang="ar-JO" sz="2000" b="1" dirty="0">
                          <a:solidFill>
                            <a:srgbClr val="33334D"/>
                          </a:solidFill>
                          <a:sym typeface="Arial"/>
                        </a:rPr>
                        <a:t>َّ</a:t>
                      </a:r>
                      <a:r>
                        <a:rPr sz="2000" b="1" dirty="0">
                          <a:solidFill>
                            <a:srgbClr val="33334D"/>
                          </a:solidFill>
                          <a:sym typeface="Arial"/>
                        </a:rPr>
                        <a:t>ى </a:t>
                      </a:r>
                      <a:r>
                        <a:rPr sz="2000" b="1" dirty="0" err="1">
                          <a:solidFill>
                            <a:srgbClr val="33334D"/>
                          </a:solidFill>
                          <a:sym typeface="Arial"/>
                        </a:rPr>
                        <a:t>بنفسه</a:t>
                      </a:r>
                      <a:r>
                        <a:rPr sz="2000" b="1" dirty="0">
                          <a:solidFill>
                            <a:srgbClr val="33334D"/>
                          </a:solidFill>
                          <a:sym typeface="Arial"/>
                        </a:rPr>
                        <a:t>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sz="2000" b="1" i="0" u="none" strike="noStrike" cap="none" spc="0" baseline="0" dirty="0" err="1">
                          <a:solidFill>
                            <a:srgbClr val="33334D"/>
                          </a:solidFill>
                          <a:uFillTx/>
                          <a:latin typeface="+mj-lt"/>
                          <a:ea typeface="+mj-ea"/>
                          <a:cs typeface="+mj-cs"/>
                          <a:sym typeface="Arial"/>
                        </a:rPr>
                        <a:t>القيامة</a:t>
                      </a:r>
                      <a:r>
                        <a:rPr b="1" dirty="0">
                          <a:solidFill>
                            <a:srgbClr val="33334D"/>
                          </a:solidFill>
                          <a:sym typeface="Arial"/>
                        </a:rPr>
                        <a:t>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377236">
                <a:tc gridSpan="2">
                  <a:txBody>
                    <a:bodyPr/>
                    <a:lstStyle/>
                    <a:p>
                      <a:pPr algn="ctr" defTabSz="457200" rtl="1">
                        <a:defRPr sz="1800">
                          <a:solidFill>
                            <a:srgbClr val="000000"/>
                          </a:solidFill>
                        </a:defRPr>
                      </a:pPr>
                      <a:r>
                        <a:rPr lang="ar-JO" sz="2000" b="1" dirty="0">
                          <a:solidFill>
                            <a:srgbClr val="33334D"/>
                          </a:solidFill>
                          <a:sym typeface="Arial"/>
                        </a:rPr>
                        <a:t>1: 1-13</a:t>
                      </a:r>
                      <a:endParaRPr sz="2000" b="1" dirty="0">
                        <a:solidFill>
                          <a:srgbClr val="33334D"/>
                        </a:solidFill>
                        <a:sym typeface="Arial"/>
                      </a:endParaRP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lang="ar-JO" sz="2000" b="1" dirty="0">
                          <a:solidFill>
                            <a:srgbClr val="33334D"/>
                          </a:solidFill>
                          <a:sym typeface="Arial"/>
                        </a:rPr>
                        <a:t>1: 14- 10: 52</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rtl="1">
                        <a:defRPr sz="1800">
                          <a:solidFill>
                            <a:srgbClr val="000000"/>
                          </a:solidFill>
                        </a:defRPr>
                      </a:pPr>
                      <a:r>
                        <a:rPr lang="ar-JO" sz="2000" b="1" dirty="0">
                          <a:solidFill>
                            <a:srgbClr val="33334D"/>
                          </a:solidFill>
                          <a:sym typeface="Arial"/>
                        </a:rPr>
                        <a:t>الأ</a:t>
                      </a:r>
                      <a:r>
                        <a:rPr sz="2000" b="1" dirty="0" err="1">
                          <a:solidFill>
                            <a:srgbClr val="33334D"/>
                          </a:solidFill>
                          <a:sym typeface="Arial"/>
                        </a:rPr>
                        <a:t>صحاحات</a:t>
                      </a:r>
                      <a:r>
                        <a:rPr sz="2000" b="1" dirty="0">
                          <a:solidFill>
                            <a:srgbClr val="33334D"/>
                          </a:solidFill>
                          <a:sym typeface="Arial"/>
                        </a:rPr>
                        <a:t> </a:t>
                      </a:r>
                      <a:r>
                        <a:rPr lang="ar-JO" sz="2000" b="1" dirty="0">
                          <a:solidFill>
                            <a:srgbClr val="33334D"/>
                          </a:solidFill>
                          <a:sym typeface="Arial"/>
                        </a:rPr>
                        <a:t>11-15</a:t>
                      </a:r>
                      <a:endParaRPr sz="2000" b="1" dirty="0">
                        <a:solidFill>
                          <a:srgbClr val="33334D"/>
                        </a:solidFill>
                        <a:sym typeface="Arial"/>
                      </a:endParaRPr>
                    </a:p>
                  </a:txBody>
                  <a:tcPr marL="45720" marR="45720" anchor="ctr" horzOverflow="overflow"/>
                </a:tc>
                <a:tc hMerge="1">
                  <a:txBody>
                    <a:bodyPr/>
                    <a:lstStyle/>
                    <a:p>
                      <a:endParaRPr lang="ar-JO"/>
                    </a:p>
                  </a:txBody>
                  <a:tcPr/>
                </a:tc>
                <a:tc gridSpan="2">
                  <a:txBody>
                    <a:bodyPr/>
                    <a:lstStyle/>
                    <a:p>
                      <a:pPr algn="ctr" defTabSz="457200" rtl="1">
                        <a:defRPr sz="1800">
                          <a:solidFill>
                            <a:srgbClr val="000000"/>
                          </a:solidFill>
                        </a:defRPr>
                      </a:pPr>
                      <a:r>
                        <a:rPr lang="ar-JO" b="1" dirty="0">
                          <a:solidFill>
                            <a:srgbClr val="33334D"/>
                          </a:solidFill>
                          <a:sym typeface="Arial"/>
                        </a:rPr>
                        <a:t>ال</a:t>
                      </a:r>
                      <a:r>
                        <a:rPr b="1" dirty="0" err="1">
                          <a:solidFill>
                            <a:srgbClr val="33334D"/>
                          </a:solidFill>
                          <a:sym typeface="Arial"/>
                        </a:rPr>
                        <a:t>أصحاح</a:t>
                      </a:r>
                      <a:r>
                        <a:rPr b="1" dirty="0">
                          <a:solidFill>
                            <a:srgbClr val="33334D"/>
                          </a:solidFill>
                          <a:sym typeface="Arial"/>
                        </a:rPr>
                        <a:t> </a:t>
                      </a:r>
                      <a:r>
                        <a:rPr lang="ar-JO" b="1" dirty="0">
                          <a:solidFill>
                            <a:srgbClr val="33334D"/>
                          </a:solidFill>
                          <a:sym typeface="Arial"/>
                        </a:rPr>
                        <a:t>16</a:t>
                      </a:r>
                      <a:endParaRPr b="1" dirty="0">
                        <a:solidFill>
                          <a:srgbClr val="33334D"/>
                        </a:solidFill>
                        <a:sym typeface="Arial"/>
                      </a:endParaRP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783490">
                <a:tc>
                  <a:txBody>
                    <a:bodyPr/>
                    <a:lstStyle/>
                    <a:p>
                      <a:pPr algn="ctr" defTabSz="457200" rtl="1">
                        <a:defRPr sz="1100" b="1">
                          <a:solidFill>
                            <a:srgbClr val="33334D"/>
                          </a:solidFill>
                          <a:sym typeface="Arial"/>
                        </a:defRPr>
                      </a:pPr>
                      <a:r>
                        <a:rPr lang="ar-SA" sz="1600" dirty="0"/>
                        <a:t>المعبود ويوحنا </a:t>
                      </a:r>
                    </a:p>
                    <a:p>
                      <a:pPr algn="ctr" defTabSz="457200" rtl="1">
                        <a:defRPr sz="1100" b="1">
                          <a:solidFill>
                            <a:srgbClr val="33334D"/>
                          </a:solidFill>
                          <a:sym typeface="Arial"/>
                        </a:defRPr>
                      </a:pPr>
                      <a:r>
                        <a:rPr lang="ar-JO" sz="1600" dirty="0"/>
                        <a:t>1: 1-8</a:t>
                      </a:r>
                      <a:endParaRPr sz="1600" dirty="0"/>
                    </a:p>
                  </a:txBody>
                  <a:tcPr marL="0" marR="0" marT="0" marB="0" anchor="ctr" horzOverflow="overflow">
                    <a:noFill/>
                  </a:tcPr>
                </a:tc>
                <a:tc>
                  <a:txBody>
                    <a:bodyPr/>
                    <a:lstStyle/>
                    <a:p>
                      <a:pPr algn="ctr" defTabSz="457200" rtl="1">
                        <a:defRPr sz="1200" b="1">
                          <a:solidFill>
                            <a:srgbClr val="33334D"/>
                          </a:solidFill>
                          <a:sym typeface="Arial"/>
                        </a:defRPr>
                      </a:pPr>
                      <a:r>
                        <a:rPr sz="1800" dirty="0"/>
                        <a:t> </a:t>
                      </a:r>
                      <a:r>
                        <a:rPr sz="1800" dirty="0" err="1"/>
                        <a:t>المعمودية</a:t>
                      </a:r>
                      <a:r>
                        <a:rPr sz="1800" dirty="0"/>
                        <a:t> </a:t>
                      </a:r>
                      <a:r>
                        <a:rPr sz="1800" dirty="0" err="1"/>
                        <a:t>والتجربة</a:t>
                      </a:r>
                      <a:r>
                        <a:rPr sz="1800" dirty="0"/>
                        <a:t> </a:t>
                      </a:r>
                      <a:endParaRPr sz="3200" dirty="0"/>
                    </a:p>
                    <a:p>
                      <a:pPr algn="ctr" defTabSz="457200" rtl="1">
                        <a:defRPr sz="1200" b="1">
                          <a:solidFill>
                            <a:srgbClr val="33334D"/>
                          </a:solidFill>
                          <a:sym typeface="Arial"/>
                        </a:defRPr>
                      </a:pPr>
                      <a:r>
                        <a:rPr lang="ar-JO" sz="1800" dirty="0"/>
                        <a:t>1: 9-13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dirty="0" err="1"/>
                        <a:t>مأمورية</a:t>
                      </a:r>
                      <a:endParaRPr lang="ar-JO" sz="1800" dirty="0"/>
                    </a:p>
                    <a:p>
                      <a:pPr algn="ctr" defTabSz="457200" rtl="1">
                        <a:defRPr sz="1200" b="1">
                          <a:solidFill>
                            <a:srgbClr val="33334D"/>
                          </a:solidFill>
                          <a:sym typeface="Arial"/>
                        </a:defRPr>
                      </a:pPr>
                      <a:r>
                        <a:rPr lang="ar-JO" sz="1800" dirty="0"/>
                        <a:t>1: 14 –</a:t>
                      </a:r>
                    </a:p>
                    <a:p>
                      <a:pPr algn="ctr" defTabSz="457200" rtl="1">
                        <a:defRPr sz="1200" b="1">
                          <a:solidFill>
                            <a:srgbClr val="33334D"/>
                          </a:solidFill>
                          <a:sym typeface="Arial"/>
                        </a:defRPr>
                      </a:pPr>
                      <a:r>
                        <a:rPr lang="ar-JO" sz="1800" dirty="0"/>
                        <a:t>2: 12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lang="ar-JO" sz="1800" dirty="0"/>
                        <a:t>معارضة</a:t>
                      </a:r>
                    </a:p>
                    <a:p>
                      <a:pPr algn="ctr" defTabSz="457200" rtl="1">
                        <a:defRPr sz="1200" b="1">
                          <a:solidFill>
                            <a:srgbClr val="33334D"/>
                          </a:solidFill>
                          <a:sym typeface="Arial"/>
                        </a:defRPr>
                      </a:pPr>
                      <a:r>
                        <a:rPr lang="ar-JO" sz="1800" dirty="0"/>
                        <a:t>2: 13 –</a:t>
                      </a:r>
                    </a:p>
                    <a:p>
                      <a:pPr algn="ctr" defTabSz="457200" rtl="1">
                        <a:defRPr sz="1200" b="1">
                          <a:solidFill>
                            <a:srgbClr val="33334D"/>
                          </a:solidFill>
                          <a:sym typeface="Arial"/>
                        </a:defRPr>
                      </a:pPr>
                      <a:r>
                        <a:rPr lang="ar-JO" sz="1800" dirty="0"/>
                        <a:t>8: 26</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dirty="0"/>
                        <a:t> </a:t>
                      </a:r>
                      <a:r>
                        <a:rPr sz="1800" dirty="0" err="1"/>
                        <a:t>توجيهات</a:t>
                      </a:r>
                      <a:endParaRPr lang="ar-JO" sz="1800" dirty="0"/>
                    </a:p>
                    <a:p>
                      <a:pPr algn="ctr" defTabSz="457200" rtl="1">
                        <a:defRPr sz="1200" b="1">
                          <a:solidFill>
                            <a:srgbClr val="33334D"/>
                          </a:solidFill>
                          <a:sym typeface="Arial"/>
                        </a:defRPr>
                      </a:pPr>
                      <a:r>
                        <a:rPr lang="ar-JO" sz="1800" dirty="0"/>
                        <a:t>8: 27 – </a:t>
                      </a:r>
                    </a:p>
                    <a:p>
                      <a:pPr algn="ctr" defTabSz="457200" rtl="1">
                        <a:defRPr sz="1200" b="1">
                          <a:solidFill>
                            <a:srgbClr val="33334D"/>
                          </a:solidFill>
                          <a:sym typeface="Arial"/>
                        </a:defRPr>
                      </a:pPr>
                      <a:r>
                        <a:rPr lang="ar-JO" sz="1800" dirty="0"/>
                        <a:t>10: 52</a:t>
                      </a:r>
                      <a:endParaRPr sz="3200" dirty="0"/>
                    </a:p>
                  </a:txBody>
                  <a:tcPr marL="0" marR="0" marT="0" marB="0" anchor="ctr" horzOverflow="overflow">
                    <a:noFill/>
                  </a:tcPr>
                </a:tc>
                <a:tc>
                  <a:txBody>
                    <a:bodyPr/>
                    <a:lstStyle/>
                    <a:p>
                      <a:pPr algn="ctr" defTabSz="457200" rtl="1">
                        <a:defRPr sz="1200" b="1">
                          <a:solidFill>
                            <a:srgbClr val="33334D"/>
                          </a:solidFill>
                          <a:sym typeface="Arial"/>
                        </a:defRPr>
                      </a:pPr>
                      <a:r>
                        <a:rPr sz="1800" dirty="0"/>
                        <a:t> </a:t>
                      </a:r>
                      <a:r>
                        <a:rPr sz="1800" dirty="0" err="1"/>
                        <a:t>رف</a:t>
                      </a:r>
                      <a:r>
                        <a:rPr lang="ar-JO" sz="1800" dirty="0"/>
                        <a:t>ْ</a:t>
                      </a:r>
                      <a:r>
                        <a:rPr sz="1800" dirty="0"/>
                        <a:t>ض</a:t>
                      </a:r>
                      <a:endParaRPr sz="3200" dirty="0"/>
                    </a:p>
                    <a:p>
                      <a:pPr algn="ctr" defTabSz="457200" rtl="1">
                        <a:defRPr sz="1200" b="1">
                          <a:solidFill>
                            <a:srgbClr val="33334D"/>
                          </a:solidFill>
                          <a:sym typeface="Arial"/>
                        </a:defRPr>
                      </a:pPr>
                      <a:r>
                        <a:rPr lang="ar-JO" sz="1800" dirty="0"/>
                        <a:t>11-13</a:t>
                      </a:r>
                      <a:endParaRPr sz="1800" dirty="0"/>
                    </a:p>
                  </a:txBody>
                  <a:tcPr marL="0" marR="0" marT="0" marB="0" anchor="ctr" horzOverflow="overflow">
                    <a:noFill/>
                  </a:tcPr>
                </a:tc>
                <a:tc>
                  <a:txBody>
                    <a:bodyPr/>
                    <a:lstStyle/>
                    <a:p>
                      <a:pPr algn="ctr" defTabSz="457200" rtl="1">
                        <a:defRPr sz="1200" b="1">
                          <a:solidFill>
                            <a:srgbClr val="33334D"/>
                          </a:solidFill>
                          <a:sym typeface="Arial"/>
                        </a:defRPr>
                      </a:pPr>
                      <a:r>
                        <a:rPr sz="1800" dirty="0"/>
                        <a:t> </a:t>
                      </a:r>
                      <a:r>
                        <a:rPr lang="ar-JO" sz="1800" dirty="0"/>
                        <a:t>آلام المسيح</a:t>
                      </a:r>
                      <a:endParaRPr sz="3200" dirty="0"/>
                    </a:p>
                    <a:p>
                      <a:pPr algn="ctr" defTabSz="457200" rtl="1">
                        <a:defRPr sz="1200" b="1">
                          <a:solidFill>
                            <a:srgbClr val="33334D"/>
                          </a:solidFill>
                          <a:sym typeface="Arial"/>
                        </a:defRPr>
                      </a:pPr>
                      <a:r>
                        <a:rPr lang="ar-JO" sz="1800" dirty="0"/>
                        <a:t>14-15</a:t>
                      </a:r>
                      <a:endParaRPr sz="1800" dirty="0"/>
                    </a:p>
                  </a:txBody>
                  <a:tcPr marL="0" marR="0" marT="0" marB="0" anchor="ctr" horzOverflow="overflow">
                    <a:noFill/>
                  </a:tcPr>
                </a:tc>
                <a:tc>
                  <a:txBody>
                    <a:bodyPr/>
                    <a:lstStyle/>
                    <a:p>
                      <a:pPr algn="ctr" defTabSz="457200" rtl="1">
                        <a:defRPr sz="1100" b="1">
                          <a:solidFill>
                            <a:srgbClr val="33334D"/>
                          </a:solidFill>
                          <a:sym typeface="Arial"/>
                        </a:defRPr>
                      </a:pPr>
                      <a:r>
                        <a:rPr sz="1600" dirty="0"/>
                        <a:t> </a:t>
                      </a:r>
                      <a:r>
                        <a:rPr sz="1600" dirty="0" err="1"/>
                        <a:t>برهان</a:t>
                      </a:r>
                      <a:r>
                        <a:rPr sz="1600" dirty="0"/>
                        <a:t> </a:t>
                      </a:r>
                    </a:p>
                    <a:p>
                      <a:pPr algn="ctr" defTabSz="457200" rtl="1">
                        <a:defRPr sz="1100" b="1">
                          <a:solidFill>
                            <a:srgbClr val="33334D"/>
                          </a:solidFill>
                          <a:sym typeface="Arial"/>
                        </a:defRPr>
                      </a:pPr>
                      <a:r>
                        <a:rPr lang="ar-JO" sz="1600" dirty="0"/>
                        <a:t>16: 1-8</a:t>
                      </a:r>
                      <a:endParaRPr sz="1600" dirty="0"/>
                    </a:p>
                  </a:txBody>
                  <a:tcPr marL="0" marR="0" marT="0" marB="0" anchor="ctr" horzOverflow="overflow">
                    <a:noFill/>
                  </a:tcPr>
                </a:tc>
                <a:tc>
                  <a:txBody>
                    <a:bodyPr/>
                    <a:lstStyle/>
                    <a:p>
                      <a:pPr algn="ctr" defTabSz="457200" rtl="1">
                        <a:defRPr sz="1100" b="1">
                          <a:solidFill>
                            <a:srgbClr val="33334D"/>
                          </a:solidFill>
                          <a:sym typeface="Arial"/>
                        </a:defRPr>
                      </a:pPr>
                      <a:r>
                        <a:rPr sz="1600" dirty="0" err="1"/>
                        <a:t>الخاتمة</a:t>
                      </a:r>
                      <a:r>
                        <a:rPr sz="1600" dirty="0"/>
                        <a:t> </a:t>
                      </a:r>
                    </a:p>
                    <a:p>
                      <a:pPr algn="ctr" defTabSz="457200" rtl="1">
                        <a:defRPr sz="1100" b="1">
                          <a:solidFill>
                            <a:srgbClr val="33334D"/>
                          </a:solidFill>
                          <a:sym typeface="Arial"/>
                        </a:defRPr>
                      </a:pPr>
                      <a:r>
                        <a:rPr lang="ar-JO" sz="1600" dirty="0"/>
                        <a:t>16: 9-20</a:t>
                      </a:r>
                      <a:endParaRPr sz="1600" dirty="0"/>
                    </a:p>
                  </a:txBody>
                  <a:tcPr marL="0" marR="0" marT="0" marB="0" anchor="ctr" horzOverflow="overflow">
                    <a:noFill/>
                  </a:tcPr>
                </a:tc>
                <a:extLst>
                  <a:ext uri="{0D108BD9-81ED-4DB2-BD59-A6C34878D82A}">
                    <a16:rowId xmlns:a16="http://schemas.microsoft.com/office/drawing/2014/main" val="10006"/>
                  </a:ext>
                </a:extLst>
              </a:tr>
              <a:tr h="957599">
                <a:tc gridSpan="4">
                  <a:txBody>
                    <a:bodyPr/>
                    <a:lstStyle/>
                    <a:p>
                      <a:pPr algn="ctr" defTabSz="457200">
                        <a:defRPr sz="1800">
                          <a:solidFill>
                            <a:srgbClr val="000000"/>
                          </a:solidFill>
                        </a:defRPr>
                      </a:pPr>
                      <a:r>
                        <a:rPr sz="2000" b="1" dirty="0" err="1">
                          <a:solidFill>
                            <a:srgbClr val="33334D"/>
                          </a:solidFill>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سلطان</a:t>
                      </a:r>
                      <a:r>
                        <a:rPr sz="2000" b="1" dirty="0">
                          <a:solidFill>
                            <a:srgbClr val="33334D"/>
                          </a:solidFill>
                          <a:sym typeface="Arial"/>
                        </a:rPr>
                        <a:t> </a:t>
                      </a:r>
                      <a:r>
                        <a:rPr sz="2000" b="1" dirty="0" err="1">
                          <a:solidFill>
                            <a:srgbClr val="33334D"/>
                          </a:solidFill>
                          <a:sym typeface="Arial"/>
                        </a:rPr>
                        <a:t>المسيح</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dirty="0" err="1">
                          <a:solidFill>
                            <a:srgbClr val="33334D"/>
                          </a:solidFill>
                          <a:sym typeface="Arial"/>
                        </a:rPr>
                        <a:t>التوتر</a:t>
                      </a:r>
                      <a:r>
                        <a:rPr sz="2000" b="1" dirty="0">
                          <a:solidFill>
                            <a:srgbClr val="33334D"/>
                          </a:solidFill>
                          <a:sym typeface="Arial"/>
                        </a:rPr>
                        <a:t> </a:t>
                      </a:r>
                      <a:r>
                        <a:rPr sz="2000" b="1" dirty="0" err="1">
                          <a:solidFill>
                            <a:srgbClr val="33334D"/>
                          </a:solidFill>
                          <a:sym typeface="Arial"/>
                        </a:rPr>
                        <a:t>بين</a:t>
                      </a:r>
                      <a:r>
                        <a:rPr sz="2000" b="1" dirty="0">
                          <a:solidFill>
                            <a:srgbClr val="33334D"/>
                          </a:solidFill>
                          <a:sym typeface="Arial"/>
                        </a:rPr>
                        <a:t> </a:t>
                      </a:r>
                      <a:r>
                        <a:rPr sz="2000" b="1" dirty="0" err="1">
                          <a:solidFill>
                            <a:srgbClr val="33334D"/>
                          </a:solidFill>
                          <a:sym typeface="Arial"/>
                        </a:rPr>
                        <a:t>الس</a:t>
                      </a:r>
                      <a:r>
                        <a:rPr lang="ar-JO" sz="2000" b="1" dirty="0">
                          <a:solidFill>
                            <a:srgbClr val="33334D"/>
                          </a:solidFill>
                          <a:sym typeface="Arial"/>
                        </a:rPr>
                        <a:t>ُ</a:t>
                      </a:r>
                      <a:r>
                        <a:rPr sz="2000" b="1" dirty="0">
                          <a:solidFill>
                            <a:srgbClr val="33334D"/>
                          </a:solidFill>
                          <a:sym typeface="Arial"/>
                        </a:rPr>
                        <a:t>ل</a:t>
                      </a:r>
                      <a:r>
                        <a:rPr lang="ar-JO" sz="2000" b="1" dirty="0">
                          <a:solidFill>
                            <a:srgbClr val="33334D"/>
                          </a:solidFill>
                          <a:sym typeface="Arial"/>
                        </a:rPr>
                        <a:t>ْ</a:t>
                      </a:r>
                      <a:r>
                        <a:rPr sz="2000" b="1" dirty="0" err="1">
                          <a:solidFill>
                            <a:srgbClr val="33334D"/>
                          </a:solidFill>
                          <a:sym typeface="Arial"/>
                        </a:rPr>
                        <a:t>طة</a:t>
                      </a:r>
                      <a:r>
                        <a:rPr sz="2000" b="1" dirty="0">
                          <a:solidFill>
                            <a:srgbClr val="33334D"/>
                          </a:solidFill>
                          <a:sym typeface="Arial"/>
                        </a:rPr>
                        <a:t> </a:t>
                      </a:r>
                      <a:r>
                        <a:rPr sz="2000" b="1" dirty="0" err="1">
                          <a:solidFill>
                            <a:srgbClr val="33334D"/>
                          </a:solidFill>
                          <a:sym typeface="Arial"/>
                        </a:rPr>
                        <a:t>والخدمة</a:t>
                      </a:r>
                      <a:r>
                        <a:rPr sz="2000" b="1" dirty="0">
                          <a:solidFill>
                            <a:srgbClr val="33334D"/>
                          </a:solidFill>
                          <a:sym typeface="Arial"/>
                        </a:rPr>
                        <a:t> </a:t>
                      </a:r>
                    </a:p>
                  </a:txBody>
                  <a:tcPr marL="45720" marR="45720" anchor="ctr" horzOverflow="overflow"/>
                </a:tc>
                <a:tc gridSpan="4">
                  <a:txBody>
                    <a:bodyPr/>
                    <a:lstStyle/>
                    <a:p>
                      <a:pPr algn="ctr" defTabSz="457200">
                        <a:defRPr sz="1800">
                          <a:solidFill>
                            <a:srgbClr val="000000"/>
                          </a:solidFill>
                        </a:defRPr>
                      </a:pPr>
                      <a:r>
                        <a:rPr sz="2000" b="1" dirty="0" err="1">
                          <a:solidFill>
                            <a:srgbClr val="33334D"/>
                          </a:solidFill>
                          <a:sym typeface="Arial"/>
                        </a:rPr>
                        <a:t>التأكيد</a:t>
                      </a:r>
                      <a:r>
                        <a:rPr sz="2000" b="1" dirty="0">
                          <a:solidFill>
                            <a:srgbClr val="33334D"/>
                          </a:solidFill>
                          <a:sym typeface="Arial"/>
                        </a:rPr>
                        <a:t> </a:t>
                      </a:r>
                      <a:r>
                        <a:rPr sz="2000" b="1" dirty="0" err="1">
                          <a:solidFill>
                            <a:srgbClr val="33334D"/>
                          </a:solidFill>
                          <a:sym typeface="Arial"/>
                        </a:rPr>
                        <a:t>على</a:t>
                      </a:r>
                      <a:r>
                        <a:rPr sz="2000" b="1" dirty="0">
                          <a:solidFill>
                            <a:srgbClr val="33334D"/>
                          </a:solidFill>
                          <a:sym typeface="Arial"/>
                        </a:rPr>
                        <a:t> </a:t>
                      </a:r>
                      <a:r>
                        <a:rPr sz="2000" b="1" dirty="0" err="1">
                          <a:solidFill>
                            <a:srgbClr val="33334D"/>
                          </a:solidFill>
                          <a:sym typeface="Arial"/>
                        </a:rPr>
                        <a:t>المسيح</a:t>
                      </a:r>
                      <a:r>
                        <a:rPr sz="2000" b="1" dirty="0">
                          <a:solidFill>
                            <a:srgbClr val="33334D"/>
                          </a:solidFill>
                          <a:sym typeface="Arial"/>
                        </a:rPr>
                        <a:t> </a:t>
                      </a:r>
                      <a:r>
                        <a:rPr sz="2000" b="1" dirty="0" err="1">
                          <a:solidFill>
                            <a:srgbClr val="33334D"/>
                          </a:solidFill>
                          <a:sym typeface="Arial"/>
                        </a:rPr>
                        <a:t>العبد</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377236">
                <a:tc gridSpan="4">
                  <a:txBody>
                    <a:bodyPr/>
                    <a:lstStyle/>
                    <a:p>
                      <a:pPr algn="ctr" defTabSz="457200">
                        <a:defRPr sz="1800">
                          <a:solidFill>
                            <a:srgbClr val="000000"/>
                          </a:solidFill>
                        </a:defRPr>
                      </a:pPr>
                      <a:r>
                        <a:rPr sz="2000" b="1" dirty="0">
                          <a:solidFill>
                            <a:srgbClr val="33334D"/>
                          </a:solidFill>
                          <a:sym typeface="Arial"/>
                        </a:rPr>
                        <a:t>٣ </a:t>
                      </a:r>
                      <a:r>
                        <a:rPr lang="ar-JO" sz="2000" b="1" dirty="0">
                          <a:solidFill>
                            <a:srgbClr val="33334D"/>
                          </a:solidFill>
                          <a:sym typeface="Arial"/>
                        </a:rPr>
                        <a:t> </a:t>
                      </a:r>
                      <a:r>
                        <a:rPr sz="2000" b="1" dirty="0" err="1">
                          <a:solidFill>
                            <a:srgbClr val="33334D"/>
                          </a:solidFill>
                          <a:sym typeface="Arial"/>
                        </a:rPr>
                        <a:t>سنوات</a:t>
                      </a:r>
                      <a:r>
                        <a:rPr sz="2000" b="1" dirty="0">
                          <a:solidFill>
                            <a:srgbClr val="33334D"/>
                          </a:solidFill>
                          <a:sym typeface="Arial"/>
                        </a:rPr>
                        <a:t>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dirty="0">
                          <a:solidFill>
                            <a:srgbClr val="33334D"/>
                          </a:solidFill>
                          <a:sym typeface="Arial"/>
                        </a:rPr>
                        <a:t>٦ </a:t>
                      </a:r>
                      <a:r>
                        <a:rPr lang="ar-JO" sz="2000" b="1" dirty="0">
                          <a:solidFill>
                            <a:srgbClr val="33334D"/>
                          </a:solidFill>
                          <a:sym typeface="Arial"/>
                        </a:rPr>
                        <a:t> </a:t>
                      </a:r>
                      <a:r>
                        <a:rPr sz="2000" b="1" dirty="0" err="1">
                          <a:solidFill>
                            <a:srgbClr val="33334D"/>
                          </a:solidFill>
                          <a:sym typeface="Arial"/>
                        </a:rPr>
                        <a:t>أشهر</a:t>
                      </a:r>
                      <a:r>
                        <a:rPr sz="2000" b="1" dirty="0">
                          <a:solidFill>
                            <a:srgbClr val="33334D"/>
                          </a:solidFill>
                          <a:sym typeface="Arial"/>
                        </a:rPr>
                        <a:t> </a:t>
                      </a:r>
                    </a:p>
                  </a:txBody>
                  <a:tcPr marL="45720" marR="45720" anchor="ctr" horzOverflow="overflow">
                    <a:noFill/>
                  </a:tcPr>
                </a:tc>
                <a:tc gridSpan="4">
                  <a:txBody>
                    <a:bodyPr/>
                    <a:lstStyle/>
                    <a:p>
                      <a:pPr algn="ctr" defTabSz="457200">
                        <a:defRPr sz="1800">
                          <a:solidFill>
                            <a:srgbClr val="000000"/>
                          </a:solidFill>
                        </a:defRPr>
                      </a:pPr>
                      <a:r>
                        <a:rPr sz="2000" b="1" dirty="0">
                          <a:solidFill>
                            <a:srgbClr val="33334D"/>
                          </a:solidFill>
                          <a:sym typeface="Arial"/>
                        </a:rPr>
                        <a:t>٨</a:t>
                      </a:r>
                      <a:r>
                        <a:rPr lang="ar-JO" sz="2000" b="1" dirty="0">
                          <a:solidFill>
                            <a:srgbClr val="33334D"/>
                          </a:solidFill>
                          <a:sym typeface="Arial"/>
                        </a:rPr>
                        <a:t> </a:t>
                      </a:r>
                      <a:r>
                        <a:rPr sz="2000" b="1" dirty="0" err="1">
                          <a:solidFill>
                            <a:srgbClr val="33334D"/>
                          </a:solidFill>
                          <a:sym typeface="Arial"/>
                        </a:rPr>
                        <a:t>أيام</a:t>
                      </a:r>
                      <a:endParaRPr sz="2000" b="1" dirty="0">
                        <a:solidFill>
                          <a:srgbClr val="33334D"/>
                        </a:solidFill>
                        <a:sym typeface="Arial"/>
                      </a:endParaRP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77236">
                <a:tc gridSpan="9">
                  <a:txBody>
                    <a:bodyPr/>
                    <a:lstStyle/>
                    <a:p>
                      <a:pPr algn="ctr" defTabSz="457200">
                        <a:defRPr sz="1800">
                          <a:solidFill>
                            <a:srgbClr val="000000"/>
                          </a:solidFill>
                        </a:defRPr>
                      </a:pPr>
                      <a:r>
                        <a:rPr sz="2000" b="1" dirty="0" err="1">
                          <a:solidFill>
                            <a:srgbClr val="33334D"/>
                          </a:solidFill>
                          <a:sym typeface="Arial"/>
                        </a:rPr>
                        <a:t>روما</a:t>
                      </a:r>
                      <a:endParaRPr sz="2000" b="1" dirty="0">
                        <a:solidFill>
                          <a:srgbClr val="33334D"/>
                        </a:solidFill>
                        <a:sym typeface="Arial"/>
                      </a:endParaRP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67417">
                <a:tc gridSpan="9">
                  <a:txBody>
                    <a:bodyPr/>
                    <a:lstStyle/>
                    <a:p>
                      <a:pPr algn="ctr" defTabSz="457200" rtl="1">
                        <a:defRPr sz="1800">
                          <a:solidFill>
                            <a:srgbClr val="000000"/>
                          </a:solidFill>
                        </a:defRPr>
                      </a:pPr>
                      <a:r>
                        <a:rPr sz="2000" b="1" dirty="0" err="1">
                          <a:solidFill>
                            <a:srgbClr val="33334D"/>
                          </a:solidFill>
                          <a:sym typeface="Arial"/>
                        </a:rPr>
                        <a:t>كُت</a:t>
                      </a:r>
                      <a:r>
                        <a:rPr lang="ar-JO" sz="2000" b="1" dirty="0">
                          <a:solidFill>
                            <a:srgbClr val="33334D"/>
                          </a:solidFill>
                          <a:sym typeface="Arial"/>
                        </a:rPr>
                        <a:t>ِ</a:t>
                      </a:r>
                      <a:r>
                        <a:rPr sz="2000" b="1" dirty="0">
                          <a:solidFill>
                            <a:srgbClr val="33334D"/>
                          </a:solidFill>
                          <a:sym typeface="Arial"/>
                        </a:rPr>
                        <a:t>ب</a:t>
                      </a:r>
                      <a:r>
                        <a:rPr lang="ar-JO" sz="2000" b="1" dirty="0">
                          <a:solidFill>
                            <a:srgbClr val="33334D"/>
                          </a:solidFill>
                          <a:sym typeface="Arial"/>
                        </a:rPr>
                        <a:t> في أثناء الفترة الزمنية ما بين</a:t>
                      </a:r>
                      <a:r>
                        <a:rPr sz="2000" b="1" dirty="0">
                          <a:solidFill>
                            <a:srgbClr val="33334D"/>
                          </a:solidFill>
                          <a:sym typeface="Arial"/>
                        </a:rPr>
                        <a:t> ٦٤ - ٦٨ م 
</a:t>
                      </a:r>
                      <a:r>
                        <a:rPr sz="2000" b="1" dirty="0" err="1">
                          <a:solidFill>
                            <a:srgbClr val="33334D"/>
                          </a:solidFill>
                          <a:sym typeface="Arial"/>
                        </a:rPr>
                        <a:t>يُغط</a:t>
                      </a:r>
                      <a:r>
                        <a:rPr lang="ar-JO" sz="2000" b="1" dirty="0">
                          <a:solidFill>
                            <a:srgbClr val="33334D"/>
                          </a:solidFill>
                          <a:sym typeface="Arial"/>
                        </a:rPr>
                        <a:t>ِّ</a:t>
                      </a:r>
                      <a:r>
                        <a:rPr sz="2000" b="1" dirty="0">
                          <a:solidFill>
                            <a:srgbClr val="33334D"/>
                          </a:solidFill>
                          <a:sym typeface="Arial"/>
                        </a:rPr>
                        <a:t>ي</a:t>
                      </a:r>
                      <a:r>
                        <a:rPr lang="ar-JO" sz="2000" b="1" dirty="0">
                          <a:solidFill>
                            <a:srgbClr val="33334D"/>
                          </a:solidFill>
                          <a:sym typeface="Arial"/>
                        </a:rPr>
                        <a:t> الفترة الزمنية ما بين</a:t>
                      </a:r>
                      <a:r>
                        <a:rPr sz="2000" b="1" dirty="0">
                          <a:solidFill>
                            <a:srgbClr val="33334D"/>
                          </a:solidFill>
                          <a:sym typeface="Arial"/>
                        </a:rPr>
                        <a:t>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8824"/>
            <a:ext cx="3816426" cy="634004"/>
          </a:xfrm>
          <a:prstGeom prst="rect">
            <a:avLst/>
          </a:prstGeom>
        </p:spPr>
        <p:txBody>
          <a:bodyPr lIns="45719" tIns="45719" rIns="45719" bIns="45719">
            <a:noAutofit/>
          </a:bodyPr>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sz="3600" dirty="0" err="1">
                <a:latin typeface="Arial" panose="020B0604020202020204" pitchFamily="34" charset="0"/>
                <a:cs typeface="Arial" panose="020B0604020202020204" pitchFamily="34" charset="0"/>
                <a:sym typeface="ＭＳ Ｐゴシック"/>
              </a:rPr>
              <a:t>مخط</a:t>
            </a:r>
            <a:r>
              <a:rPr lang="ar-JO" sz="3600" dirty="0">
                <a:latin typeface="Arial" panose="020B0604020202020204" pitchFamily="34" charset="0"/>
                <a:cs typeface="Arial" panose="020B0604020202020204" pitchFamily="34" charset="0"/>
                <a:sym typeface="ＭＳ Ｐゴシック"/>
              </a:rPr>
              <a:t>َّ</a:t>
            </a:r>
            <a:r>
              <a:rPr sz="3600" dirty="0">
                <a:latin typeface="Arial" panose="020B0604020202020204" pitchFamily="34" charset="0"/>
                <a:cs typeface="Arial" panose="020B0604020202020204" pitchFamily="34" charset="0"/>
                <a:sym typeface="ＭＳ Ｐゴシック"/>
              </a:rPr>
              <a:t>ط </a:t>
            </a:r>
            <a:r>
              <a:rPr lang="ar-JO" sz="3600" dirty="0">
                <a:latin typeface="Arial" panose="020B0604020202020204" pitchFamily="34" charset="0"/>
                <a:cs typeface="Arial" panose="020B0604020202020204" pitchFamily="34" charset="0"/>
                <a:sym typeface="ＭＳ Ｐゴシック"/>
              </a:rPr>
              <a:t>إنجيل </a:t>
            </a:r>
            <a:r>
              <a:rPr sz="3600" dirty="0" err="1">
                <a:latin typeface="Arial" panose="020B0604020202020204" pitchFamily="34" charset="0"/>
                <a:cs typeface="Arial" panose="020B0604020202020204" pitchFamily="34" charset="0"/>
                <a:sym typeface="ＭＳ Ｐゴシック"/>
              </a:rPr>
              <a:t>مرقس</a:t>
            </a:r>
            <a:r>
              <a:rPr sz="3600" dirty="0">
                <a:latin typeface="Arial" panose="020B0604020202020204" pitchFamily="34" charset="0"/>
                <a:cs typeface="Arial" panose="020B0604020202020204" pitchFamily="34" charset="0"/>
                <a:sym typeface="ＭＳ Ｐゴシック"/>
              </a:rPr>
              <a:t> </a:t>
            </a:r>
          </a:p>
        </p:txBody>
      </p:sp>
    </p:spTree>
    <p:extLst>
      <p:ext uri="{BB962C8B-B14F-4D97-AF65-F5344CB8AC3E}">
        <p14:creationId xmlns:p14="http://schemas.microsoft.com/office/powerpoint/2010/main" val="3658355687"/>
      </p:ext>
    </p:extLst>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4" name="Text Box 2"/>
          <p:cNvSpPr txBox="1"/>
          <p:nvPr/>
        </p:nvSpPr>
        <p:spPr>
          <a:xfrm>
            <a:off x="1143000" y="2514600"/>
            <a:ext cx="7239000" cy="3539249"/>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p>
            <a:pPr algn="ctr">
              <a:defRPr sz="2800" b="1" u="sng">
                <a:solidFill>
                  <a:srgbClr val="FFFFFF"/>
                </a:solidFill>
              </a:defRPr>
            </a:pPr>
            <a:r>
              <a:rPr lang="ar-JO" dirty="0">
                <a:latin typeface="Arial" panose="020B0604020202020204" pitchFamily="34" charset="0"/>
                <a:cs typeface="Arial" panose="020B0604020202020204" pitchFamily="34" charset="0"/>
              </a:rPr>
              <a:t>البيان الموجز</a:t>
            </a:r>
            <a:endParaRPr dirty="0">
              <a:latin typeface="Arial" panose="020B0604020202020204" pitchFamily="34" charset="0"/>
              <a:cs typeface="Arial" panose="020B0604020202020204" pitchFamily="34" charset="0"/>
            </a:endParaRPr>
          </a:p>
          <a:p>
            <a:pPr algn="ctr" rtl="1">
              <a:defRPr sz="2800" b="1">
                <a:solidFill>
                  <a:srgbClr val="FFFFFF"/>
                </a:solidFill>
              </a:defRPr>
            </a:pPr>
            <a:r>
              <a:rPr lang="ar-JO" dirty="0">
                <a:latin typeface="Arial" panose="020B0604020202020204" pitchFamily="34" charset="0"/>
                <a:ea typeface="Times New Roman"/>
                <a:cs typeface="Arial" panose="020B0604020202020204" pitchFamily="34" charset="0"/>
                <a:sym typeface="Times New Roman"/>
              </a:rPr>
              <a:t>يعرض مرقس في اهتمام رعوي</a:t>
            </a:r>
          </a:p>
          <a:p>
            <a:pPr algn="ctr">
              <a:defRPr sz="2800" b="1">
                <a:solidFill>
                  <a:srgbClr val="FFFFFF"/>
                </a:solidFill>
              </a:defRPr>
            </a:pPr>
            <a:r>
              <a:rPr lang="ar-JO" dirty="0">
                <a:latin typeface="Arial" panose="020B0604020202020204" pitchFamily="34" charset="0"/>
                <a:ea typeface="Times New Roman"/>
                <a:cs typeface="Arial" panose="020B0604020202020204" pitchFamily="34" charset="0"/>
                <a:sym typeface="Times New Roman"/>
              </a:rPr>
              <a:t>أحداث مختارة عن المسيح،</a:t>
            </a:r>
          </a:p>
          <a:p>
            <a:pPr algn="ctr">
              <a:defRPr sz="2800" b="1">
                <a:solidFill>
                  <a:srgbClr val="FFFFFF"/>
                </a:solidFill>
              </a:defRPr>
            </a:pPr>
            <a:r>
              <a:rPr lang="ar-JO" dirty="0">
                <a:latin typeface="Arial" panose="020B0604020202020204" pitchFamily="34" charset="0"/>
                <a:ea typeface="Times New Roman"/>
                <a:cs typeface="Arial" panose="020B0604020202020204" pitchFamily="34" charset="0"/>
                <a:sym typeface="Times New Roman"/>
              </a:rPr>
              <a:t>ابن الله (الإله)</a:t>
            </a:r>
          </a:p>
          <a:p>
            <a:pPr algn="ctr">
              <a:defRPr sz="2800" b="1">
                <a:solidFill>
                  <a:srgbClr val="FFFFFF"/>
                </a:solidFill>
              </a:defRPr>
            </a:pPr>
            <a:r>
              <a:rPr lang="ar-JO" dirty="0">
                <a:latin typeface="Arial" panose="020B0604020202020204" pitchFamily="34" charset="0"/>
                <a:ea typeface="Times New Roman"/>
                <a:cs typeface="Arial" panose="020B0604020202020204" pitchFamily="34" charset="0"/>
                <a:sym typeface="Times New Roman"/>
              </a:rPr>
              <a:t>الذي يخدم</a:t>
            </a:r>
          </a:p>
          <a:p>
            <a:pPr algn="ctr">
              <a:defRPr sz="2800" b="1">
                <a:solidFill>
                  <a:srgbClr val="FFFFFF"/>
                </a:solidFill>
              </a:defRPr>
            </a:pPr>
            <a:r>
              <a:rPr lang="ar-JO" dirty="0">
                <a:latin typeface="Arial" panose="020B0604020202020204" pitchFamily="34" charset="0"/>
                <a:ea typeface="Times New Roman"/>
                <a:cs typeface="Arial" panose="020B0604020202020204" pitchFamily="34" charset="0"/>
                <a:sym typeface="Times New Roman"/>
              </a:rPr>
              <a:t>نموذج </a:t>
            </a:r>
            <a:r>
              <a:rPr lang="ar-JO" dirty="0">
                <a:solidFill>
                  <a:srgbClr val="FFFF00"/>
                </a:solidFill>
                <a:latin typeface="Arial" panose="020B0604020202020204" pitchFamily="34" charset="0"/>
                <a:ea typeface="Times New Roman"/>
                <a:cs typeface="Arial" panose="020B0604020202020204" pitchFamily="34" charset="0"/>
                <a:sym typeface="Times New Roman"/>
              </a:rPr>
              <a:t>العبد المتألم</a:t>
            </a:r>
          </a:p>
          <a:p>
            <a:pPr algn="ctr">
              <a:defRPr sz="2800" b="1">
                <a:solidFill>
                  <a:srgbClr val="FFFFFF"/>
                </a:solidFill>
              </a:defRPr>
            </a:pPr>
            <a:r>
              <a:rPr lang="ar-JO" dirty="0">
                <a:latin typeface="Arial" panose="020B0604020202020204" pitchFamily="34" charset="0"/>
                <a:ea typeface="Times New Roman"/>
                <a:cs typeface="Arial" panose="020B0604020202020204" pitchFamily="34" charset="0"/>
                <a:sym typeface="Times New Roman"/>
              </a:rPr>
              <a:t>لحث المؤمنين الرومان المضطهدين على </a:t>
            </a:r>
            <a:r>
              <a:rPr lang="ar-JO" dirty="0">
                <a:solidFill>
                  <a:srgbClr val="FFFF00"/>
                </a:solidFill>
                <a:latin typeface="Arial" panose="020B0604020202020204" pitchFamily="34" charset="0"/>
                <a:ea typeface="Times New Roman"/>
                <a:cs typeface="Arial" panose="020B0604020202020204" pitchFamily="34" charset="0"/>
                <a:sym typeface="Times New Roman"/>
              </a:rPr>
              <a:t>التلمذة</a:t>
            </a:r>
            <a:r>
              <a:rPr lang="ar-JO" dirty="0">
                <a:latin typeface="Arial" panose="020B0604020202020204" pitchFamily="34" charset="0"/>
                <a:ea typeface="Times New Roman"/>
                <a:cs typeface="Arial" panose="020B0604020202020204" pitchFamily="34" charset="0"/>
                <a:sym typeface="Times New Roman"/>
              </a:rPr>
              <a:t> الحقيقية للمسيح.</a:t>
            </a:r>
            <a:endParaRPr dirty="0">
              <a:latin typeface="Arial" panose="020B0604020202020204" pitchFamily="34" charset="0"/>
              <a:ea typeface="Times New Roman"/>
              <a:cs typeface="Arial" panose="020B0604020202020204" pitchFamily="34" charset="0"/>
              <a:sym typeface="Times New Roman"/>
            </a:endParaRPr>
          </a:p>
        </p:txBody>
      </p:sp>
      <p:sp>
        <p:nvSpPr>
          <p:cNvPr id="5045" name="Text Box 3"/>
          <p:cNvSpPr txBox="1"/>
          <p:nvPr/>
        </p:nvSpPr>
        <p:spPr>
          <a:xfrm>
            <a:off x="8738792" y="304813"/>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82</a:t>
            </a:r>
            <a:endParaRPr dirty="0">
              <a:latin typeface="Arial" panose="020B0604020202020204" pitchFamily="34" charset="0"/>
              <a:cs typeface="Arial" panose="020B0604020202020204" pitchFamily="34" charset="0"/>
            </a:endParaRPr>
          </a:p>
        </p:txBody>
      </p:sp>
      <p:sp>
        <p:nvSpPr>
          <p:cNvPr id="5046" name="Text Box 5"/>
          <p:cNvSpPr txBox="1"/>
          <p:nvPr/>
        </p:nvSpPr>
        <p:spPr>
          <a:xfrm>
            <a:off x="3711455" y="1295400"/>
            <a:ext cx="1914766" cy="953926"/>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p>
            <a:pPr algn="ctr">
              <a:defRPr sz="2800" b="1" u="sng">
                <a:solidFill>
                  <a:srgbClr val="FFFFFF"/>
                </a:solidFill>
              </a:defRPr>
            </a:pPr>
            <a:r>
              <a:rPr lang="ar-JO" dirty="0">
                <a:latin typeface="Arial" panose="020B0604020202020204" pitchFamily="34" charset="0"/>
                <a:cs typeface="Arial" panose="020B0604020202020204" pitchFamily="34" charset="0"/>
              </a:rPr>
              <a:t>الكلمة المفتاحية</a:t>
            </a:r>
            <a:endParaRPr dirty="0">
              <a:latin typeface="Arial" panose="020B0604020202020204" pitchFamily="34" charset="0"/>
              <a:cs typeface="Arial" panose="020B0604020202020204" pitchFamily="34" charset="0"/>
            </a:endParaRPr>
          </a:p>
          <a:p>
            <a:pPr algn="ctr">
              <a:defRPr sz="2800" b="1">
                <a:solidFill>
                  <a:srgbClr val="FFFF00"/>
                </a:solidFill>
              </a:defRPr>
            </a:pPr>
            <a:r>
              <a:rPr lang="ar-JO" dirty="0">
                <a:latin typeface="Arial" panose="020B0604020202020204" pitchFamily="34" charset="0"/>
                <a:cs typeface="Arial" panose="020B0604020202020204" pitchFamily="34" charset="0"/>
              </a:rPr>
              <a:t>التلمذة</a:t>
            </a:r>
            <a:endParaRPr dirty="0">
              <a:latin typeface="Arial" panose="020B0604020202020204" pitchFamily="34" charset="0"/>
              <a:cs typeface="Arial" panose="020B0604020202020204" pitchFamily="34" charset="0"/>
            </a:endParaRPr>
          </a:p>
        </p:txBody>
      </p:sp>
      <p:pic>
        <p:nvPicPr>
          <p:cNvPr id="5047" name="Picture 6" descr="Picture 6"/>
          <p:cNvPicPr>
            <a:picLocks noChangeAspect="1"/>
          </p:cNvPicPr>
          <p:nvPr/>
        </p:nvPicPr>
        <p:blipFill>
          <a:blip r:embed="rId2" cstate="print"/>
          <a:stretch>
            <a:fillRect/>
          </a:stretch>
        </p:blipFill>
        <p:spPr>
          <a:xfrm>
            <a:off x="457200" y="533401"/>
            <a:ext cx="2895600" cy="1935164"/>
          </a:xfrm>
          <a:prstGeom prst="rect">
            <a:avLst/>
          </a:prstGeom>
          <a:ln w="12700">
            <a:miter lim="400000"/>
          </a:ln>
        </p:spPr>
      </p:pic>
      <p:sp>
        <p:nvSpPr>
          <p:cNvPr id="5048" name="Text Box 8"/>
          <p:cNvSpPr txBox="1"/>
          <p:nvPr/>
        </p:nvSpPr>
        <p:spPr>
          <a:xfrm rot="20052411">
            <a:off x="6435119" y="1034478"/>
            <a:ext cx="1796144" cy="953926"/>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p>
            <a:pPr algn="ctr">
              <a:defRPr sz="2800" b="1">
                <a:solidFill>
                  <a:srgbClr val="FFFFFF"/>
                </a:solidFill>
              </a:defRPr>
            </a:pPr>
            <a:r>
              <a:rPr lang="ar-JO" dirty="0">
                <a:latin typeface="Arial" panose="020B0604020202020204" pitchFamily="34" charset="0"/>
                <a:cs typeface="Arial" panose="020B0604020202020204" pitchFamily="34" charset="0"/>
              </a:rPr>
              <a:t>إنجيل العمل</a:t>
            </a:r>
            <a:endParaRPr dirty="0">
              <a:latin typeface="Arial" panose="020B0604020202020204" pitchFamily="34" charset="0"/>
              <a:ea typeface="Times New Roman"/>
              <a:cs typeface="Arial" panose="020B0604020202020204" pitchFamily="34" charset="0"/>
              <a:sym typeface="Times New Roman"/>
            </a:endParaRPr>
          </a:p>
          <a:p>
            <a:pPr algn="ctr">
              <a:defRPr sz="2800" b="1">
                <a:solidFill>
                  <a:srgbClr val="FFFFFF"/>
                </a:solidFill>
              </a:defRPr>
            </a:pPr>
            <a:r>
              <a:rPr lang="ar-JO" dirty="0">
                <a:latin typeface="Arial" panose="020B0604020202020204" pitchFamily="34" charset="0"/>
                <a:cs typeface="Arial" panose="020B0604020202020204" pitchFamily="34" charset="0"/>
              </a:rPr>
              <a:t>للوقت 41 مرة</a:t>
            </a:r>
            <a:endParaRPr dirty="0">
              <a:latin typeface="Arial" panose="020B0604020202020204" pitchFamily="34" charset="0"/>
              <a:cs typeface="Arial" panose="020B0604020202020204" pitchFamily="34" charset="0"/>
            </a:endParaRPr>
          </a:p>
        </p:txBody>
      </p:sp>
      <p:sp>
        <p:nvSpPr>
          <p:cNvPr id="5049" name="Title 1"/>
          <p:cNvSpPr txBox="1">
            <a:spLocks noGrp="1"/>
          </p:cNvSpPr>
          <p:nvPr>
            <p:ph type="title" idx="4294967295"/>
          </p:nvPr>
        </p:nvSpPr>
        <p:spPr>
          <a:xfrm>
            <a:off x="3492501" y="548899"/>
            <a:ext cx="2319505" cy="523041"/>
          </a:xfrm>
          <a:prstGeom prst="rect">
            <a:avLst/>
          </a:prstGeom>
        </p:spPr>
        <p:txBody>
          <a:bodyPr/>
          <a:lstStyle/>
          <a:p>
            <a:pPr rtl="0">
              <a:defRPr/>
            </a:pPr>
            <a:r>
              <a:rPr lang="ar-JO" dirty="0">
                <a:latin typeface="Arial" panose="020B0604020202020204" pitchFamily="34" charset="0"/>
                <a:cs typeface="Arial" panose="020B0604020202020204" pitchFamily="34" charset="0"/>
              </a:rPr>
              <a:t>مفاتيح مرقس</a:t>
            </a:r>
            <a:endParaRPr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1" nodeType="clickEffect">
                                  <p:stCondLst>
                                    <p:cond delay="0"/>
                                  </p:stCondLst>
                                  <p:iterate>
                                    <p:tmAbs val="0"/>
                                  </p:iterate>
                                  <p:childTnLst>
                                    <p:set>
                                      <p:cBhvr>
                                        <p:cTn id="6" fill="hold"/>
                                        <p:tgtEl>
                                          <p:spTgt spid="5044"/>
                                        </p:tgtEl>
                                        <p:attrNameLst>
                                          <p:attrName>style.visibility</p:attrName>
                                        </p:attrNameLst>
                                      </p:cBhvr>
                                      <p:to>
                                        <p:strVal val="visible"/>
                                      </p:to>
                                    </p:set>
                                    <p:anim calcmode="lin" valueType="num">
                                      <p:cBhvr>
                                        <p:cTn id="7" dur="500" fill="hold"/>
                                        <p:tgtEl>
                                          <p:spTgt spid="5044"/>
                                        </p:tgtEl>
                                        <p:attrNameLst>
                                          <p:attrName>ppt_w</p:attrName>
                                        </p:attrNameLst>
                                      </p:cBhvr>
                                      <p:tavLst>
                                        <p:tav tm="0">
                                          <p:val>
                                            <p:fltVal val="0"/>
                                          </p:val>
                                        </p:tav>
                                        <p:tav tm="100000">
                                          <p:val>
                                            <p:strVal val="#ppt_w"/>
                                          </p:val>
                                        </p:tav>
                                      </p:tavLst>
                                    </p:anim>
                                    <p:anim calcmode="lin" valueType="num">
                                      <p:cBhvr>
                                        <p:cTn id="8" dur="500" fill="hold"/>
                                        <p:tgtEl>
                                          <p:spTgt spid="504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9" fill="hold" grpId="2" nodeType="clickEffect">
                                  <p:stCondLst>
                                    <p:cond delay="0"/>
                                  </p:stCondLst>
                                  <p:iterate>
                                    <p:tmAbs val="0"/>
                                  </p:iterate>
                                  <p:childTnLst>
                                    <p:set>
                                      <p:cBhvr>
                                        <p:cTn id="12" fill="hold"/>
                                        <p:tgtEl>
                                          <p:spTgt spid="5047"/>
                                        </p:tgtEl>
                                        <p:attrNameLst>
                                          <p:attrName>style.visibility</p:attrName>
                                        </p:attrNameLst>
                                      </p:cBhvr>
                                      <p:to>
                                        <p:strVal val="visible"/>
                                      </p:to>
                                    </p:set>
                                    <p:anim calcmode="lin" valueType="num">
                                      <p:cBhvr>
                                        <p:cTn id="13" dur="1000" fill="hold"/>
                                        <p:tgtEl>
                                          <p:spTgt spid="5047"/>
                                        </p:tgtEl>
                                        <p:attrNameLst>
                                          <p:attrName>ppt_w</p:attrName>
                                        </p:attrNameLst>
                                      </p:cBhvr>
                                      <p:tavLst>
                                        <p:tav tm="0">
                                          <p:val>
                                            <p:fltVal val="0"/>
                                          </p:val>
                                        </p:tav>
                                        <p:tav tm="100000">
                                          <p:val>
                                            <p:strVal val="#ppt_w"/>
                                          </p:val>
                                        </p:tav>
                                      </p:tavLst>
                                    </p:anim>
                                    <p:anim calcmode="lin" valueType="num">
                                      <p:cBhvr>
                                        <p:cTn id="14" dur="1000" fill="hold"/>
                                        <p:tgtEl>
                                          <p:spTgt spid="5047"/>
                                        </p:tgtEl>
                                        <p:attrNameLst>
                                          <p:attrName>ppt_h</p:attrName>
                                        </p:attrNameLst>
                                      </p:cBhvr>
                                      <p:tavLst>
                                        <p:tav tm="0">
                                          <p:val>
                                            <p:fltVal val="0"/>
                                          </p:val>
                                        </p:tav>
                                        <p:tav tm="100000">
                                          <p:val>
                                            <p:strVal val="#ppt_h"/>
                                          </p:val>
                                        </p:tav>
                                      </p:tavLst>
                                    </p:anim>
                                    <p:anim calcmode="lin" valueType="num">
                                      <p:cBhvr>
                                        <p:cTn id="15" dur="1000" fill="hold"/>
                                        <p:tgtEl>
                                          <p:spTgt spid="5047"/>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5047"/>
                                        </p:tgtEl>
                                        <p:attrNameLst>
                                          <p:attrName>ppt_y</p:attrName>
                                        </p:attrNameLst>
                                      </p:cBhvr>
                                      <p:tavLst>
                                        <p:tav tm="0" fmla="#ppt_y+(sin(-2*pi*(1-$))*-#ppt_x+cos(-2*pi*(1-$))*(1-#ppt_y))*(1-$)">
                                          <p:val>
                                            <p:fltVal val="0"/>
                                          </p:val>
                                        </p:tav>
                                        <p:tav tm="100000">
                                          <p:val>
                                            <p:fltVal val="1"/>
                                          </p:val>
                                        </p:tav>
                                      </p:tavLst>
                                    </p:anim>
                                  </p:childTnLst>
                                </p:cTn>
                              </p:par>
                            </p:childTnLst>
                          </p:cTn>
                        </p:par>
                        <p:par>
                          <p:cTn id="17" fill="hold">
                            <p:stCondLst>
                              <p:cond delay="1000"/>
                            </p:stCondLst>
                            <p:childTnLst>
                              <p:par>
                                <p:cTn id="18" presetID="15" presetClass="entr" presetSubtype="9" fill="hold" grpId="3" nodeType="afterEffect">
                                  <p:stCondLst>
                                    <p:cond delay="0"/>
                                  </p:stCondLst>
                                  <p:iterate>
                                    <p:tmAbs val="0"/>
                                  </p:iterate>
                                  <p:childTnLst>
                                    <p:set>
                                      <p:cBhvr>
                                        <p:cTn id="19" fill="hold"/>
                                        <p:tgtEl>
                                          <p:spTgt spid="5048"/>
                                        </p:tgtEl>
                                        <p:attrNameLst>
                                          <p:attrName>style.visibility</p:attrName>
                                        </p:attrNameLst>
                                      </p:cBhvr>
                                      <p:to>
                                        <p:strVal val="visible"/>
                                      </p:to>
                                    </p:set>
                                    <p:anim calcmode="lin" valueType="num">
                                      <p:cBhvr>
                                        <p:cTn id="20" dur="1000" fill="hold"/>
                                        <p:tgtEl>
                                          <p:spTgt spid="5048"/>
                                        </p:tgtEl>
                                        <p:attrNameLst>
                                          <p:attrName>ppt_w</p:attrName>
                                        </p:attrNameLst>
                                      </p:cBhvr>
                                      <p:tavLst>
                                        <p:tav tm="0">
                                          <p:val>
                                            <p:fltVal val="0"/>
                                          </p:val>
                                        </p:tav>
                                        <p:tav tm="100000">
                                          <p:val>
                                            <p:strVal val="#ppt_w"/>
                                          </p:val>
                                        </p:tav>
                                      </p:tavLst>
                                    </p:anim>
                                    <p:anim calcmode="lin" valueType="num">
                                      <p:cBhvr>
                                        <p:cTn id="21" dur="1000" fill="hold"/>
                                        <p:tgtEl>
                                          <p:spTgt spid="5048"/>
                                        </p:tgtEl>
                                        <p:attrNameLst>
                                          <p:attrName>ppt_h</p:attrName>
                                        </p:attrNameLst>
                                      </p:cBhvr>
                                      <p:tavLst>
                                        <p:tav tm="0">
                                          <p:val>
                                            <p:fltVal val="0"/>
                                          </p:val>
                                        </p:tav>
                                        <p:tav tm="100000">
                                          <p:val>
                                            <p:strVal val="#ppt_h"/>
                                          </p:val>
                                        </p:tav>
                                      </p:tavLst>
                                    </p:anim>
                                    <p:anim calcmode="lin" valueType="num">
                                      <p:cBhvr>
                                        <p:cTn id="22" dur="1000" fill="hold"/>
                                        <p:tgtEl>
                                          <p:spTgt spid="5048"/>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504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44" grpId="1" animBg="1" advAuto="0"/>
      <p:bldP spid="5047" grpId="2" animBg="1" advAuto="0"/>
      <p:bldP spid="5048" grpId="3" animBg="1" advAuto="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51" name="Object 2" descr="Object 2"/>
          <p:cNvPicPr>
            <a:picLocks noChangeAspect="1"/>
          </p:cNvPicPr>
          <p:nvPr/>
        </p:nvPicPr>
        <p:blipFill>
          <a:blip r:embed="rId2" cstate="print"/>
          <a:stretch>
            <a:fillRect/>
          </a:stretch>
        </p:blipFill>
        <p:spPr>
          <a:xfrm>
            <a:off x="4267200" y="1143000"/>
            <a:ext cx="4876800" cy="3657600"/>
          </a:xfrm>
          <a:prstGeom prst="rect">
            <a:avLst/>
          </a:prstGeom>
          <a:ln w="12700">
            <a:miter lim="400000"/>
          </a:ln>
        </p:spPr>
      </p:pic>
      <p:sp>
        <p:nvSpPr>
          <p:cNvPr id="5052" name="Text Box 2"/>
          <p:cNvSpPr txBox="1"/>
          <p:nvPr/>
        </p:nvSpPr>
        <p:spPr>
          <a:xfrm>
            <a:off x="8580041" y="381016"/>
            <a:ext cx="438400" cy="46148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630" tIns="45630" rIns="45630" bIns="45630">
            <a:spAutoFit/>
          </a:bodyPr>
          <a:lstStyle>
            <a:lvl1pPr>
              <a:defRPr b="1">
                <a:solidFill>
                  <a:srgbClr val="000000"/>
                </a:solidFill>
              </a:defRPr>
            </a:lvl1pPr>
          </a:lstStyle>
          <a:p>
            <a:r>
              <a:rPr lang="ar-JO" dirty="0">
                <a:latin typeface="Arial" panose="020B0604020202020204" pitchFamily="34" charset="0"/>
                <a:cs typeface="Arial" panose="020B0604020202020204" pitchFamily="34" charset="0"/>
              </a:rPr>
              <a:t>85</a:t>
            </a:r>
            <a:endParaRPr dirty="0">
              <a:latin typeface="Arial" panose="020B0604020202020204" pitchFamily="34" charset="0"/>
              <a:cs typeface="Arial" panose="020B0604020202020204" pitchFamily="34" charset="0"/>
            </a:endParaRPr>
          </a:p>
        </p:txBody>
      </p:sp>
      <p:sp>
        <p:nvSpPr>
          <p:cNvPr id="5053" name="Text Box 4"/>
          <p:cNvSpPr txBox="1"/>
          <p:nvPr/>
        </p:nvSpPr>
        <p:spPr>
          <a:xfrm>
            <a:off x="1371600" y="3179801"/>
            <a:ext cx="4929188"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المقاومة 1: 14-10: 52</a:t>
            </a:r>
            <a:endParaRPr dirty="0">
              <a:latin typeface="Arial" panose="020B0604020202020204" pitchFamily="34" charset="0"/>
              <a:cs typeface="Arial" panose="020B0604020202020204" pitchFamily="34" charset="0"/>
            </a:endParaRPr>
          </a:p>
        </p:txBody>
      </p:sp>
      <p:sp>
        <p:nvSpPr>
          <p:cNvPr id="5054" name="Text Box 5"/>
          <p:cNvSpPr txBox="1"/>
          <p:nvPr/>
        </p:nvSpPr>
        <p:spPr>
          <a:xfrm>
            <a:off x="457200" y="2057437"/>
            <a:ext cx="4370388"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1: 1-13 المجيء</a:t>
            </a:r>
            <a:endParaRPr dirty="0">
              <a:latin typeface="Arial" panose="020B0604020202020204" pitchFamily="34" charset="0"/>
              <a:cs typeface="Arial" panose="020B0604020202020204" pitchFamily="34" charset="0"/>
            </a:endParaRPr>
          </a:p>
        </p:txBody>
      </p:sp>
      <p:sp>
        <p:nvSpPr>
          <p:cNvPr id="5055" name="Text Box 6"/>
          <p:cNvSpPr txBox="1"/>
          <p:nvPr/>
        </p:nvSpPr>
        <p:spPr>
          <a:xfrm>
            <a:off x="2252663" y="4302162"/>
            <a:ext cx="4983163"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11-15 بذل الذات</a:t>
            </a:r>
            <a:endParaRPr dirty="0">
              <a:latin typeface="Arial" panose="020B0604020202020204" pitchFamily="34" charset="0"/>
              <a:cs typeface="Arial" panose="020B0604020202020204" pitchFamily="34" charset="0"/>
            </a:endParaRPr>
          </a:p>
        </p:txBody>
      </p:sp>
      <p:sp>
        <p:nvSpPr>
          <p:cNvPr id="5056" name="Text Box 7"/>
          <p:cNvSpPr txBox="1"/>
          <p:nvPr/>
        </p:nvSpPr>
        <p:spPr>
          <a:xfrm>
            <a:off x="3200400" y="5424525"/>
            <a:ext cx="4900613" cy="52303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spAutoFit/>
          </a:bodyPr>
          <a:lstStyle>
            <a:lvl1pPr algn="ctr">
              <a:defRPr sz="2800" b="1">
                <a:solidFill>
                  <a:srgbClr val="FFFFFF"/>
                </a:solidFill>
              </a:defRPr>
            </a:lvl1pPr>
          </a:lstStyle>
          <a:p>
            <a:r>
              <a:rPr lang="ar-JO" dirty="0">
                <a:latin typeface="Arial" panose="020B0604020202020204" pitchFamily="34" charset="0"/>
                <a:cs typeface="Arial" panose="020B0604020202020204" pitchFamily="34" charset="0"/>
              </a:rPr>
              <a:t>16 القيامة</a:t>
            </a:r>
            <a:endParaRPr dirty="0">
              <a:latin typeface="Arial" panose="020B0604020202020204" pitchFamily="34" charset="0"/>
              <a:cs typeface="Arial" panose="020B0604020202020204" pitchFamily="34" charset="0"/>
            </a:endParaRPr>
          </a:p>
        </p:txBody>
      </p:sp>
      <p:sp>
        <p:nvSpPr>
          <p:cNvPr id="5057" name="Title 1"/>
          <p:cNvSpPr txBox="1">
            <a:spLocks noGrp="1"/>
          </p:cNvSpPr>
          <p:nvPr>
            <p:ph type="title" idx="4294967295"/>
          </p:nvPr>
        </p:nvSpPr>
        <p:spPr>
          <a:xfrm>
            <a:off x="3495676" y="549275"/>
            <a:ext cx="2155826" cy="522288"/>
          </a:xfrm>
          <a:prstGeom prst="rect">
            <a:avLst/>
          </a:prstGeom>
          <a:solidFill>
            <a:srgbClr val="0000FF"/>
          </a:solidFill>
        </p:spPr>
        <p:txBody>
          <a:bodyPr/>
          <a:lstStyle>
            <a:lvl1pPr rtl="0">
              <a:defRPr/>
            </a:lvl1pPr>
          </a:lstStyle>
          <a:p>
            <a:r>
              <a:rPr lang="ar-JO" dirty="0">
                <a:latin typeface="Arial" panose="020B0604020202020204" pitchFamily="34" charset="0"/>
                <a:cs typeface="Arial" panose="020B0604020202020204" pitchFamily="34" charset="0"/>
              </a:rPr>
              <a:t>الفرضية</a:t>
            </a:r>
            <a:endParaRPr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iterate>
                                    <p:tmAbs val="0"/>
                                  </p:iterate>
                                  <p:childTnLst>
                                    <p:set>
                                      <p:cBhvr>
                                        <p:cTn id="6" fill="hold"/>
                                        <p:tgtEl>
                                          <p:spTgt spid="5054"/>
                                        </p:tgtEl>
                                        <p:attrNameLst>
                                          <p:attrName>style.visibility</p:attrName>
                                        </p:attrNameLst>
                                      </p:cBhvr>
                                      <p:to>
                                        <p:strVal val="visible"/>
                                      </p:to>
                                    </p:set>
                                    <p:anim calcmode="lin" valueType="num">
                                      <p:cBhvr>
                                        <p:cTn id="7" dur="500" fill="hold"/>
                                        <p:tgtEl>
                                          <p:spTgt spid="5054"/>
                                        </p:tgtEl>
                                        <p:attrNameLst>
                                          <p:attrName>ppt_x</p:attrName>
                                        </p:attrNameLst>
                                      </p:cBhvr>
                                      <p:tavLst>
                                        <p:tav tm="0">
                                          <p:val>
                                            <p:strVal val="0-#ppt_w/2"/>
                                          </p:val>
                                        </p:tav>
                                        <p:tav tm="100000">
                                          <p:val>
                                            <p:strVal val="#ppt_x"/>
                                          </p:val>
                                        </p:tav>
                                      </p:tavLst>
                                    </p:anim>
                                    <p:anim calcmode="lin" valueType="num">
                                      <p:cBhvr>
                                        <p:cTn id="8" dur="500" fill="hold"/>
                                        <p:tgtEl>
                                          <p:spTgt spid="505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2" nodeType="clickEffect">
                                  <p:stCondLst>
                                    <p:cond delay="0"/>
                                  </p:stCondLst>
                                  <p:iterate>
                                    <p:tmAbs val="0"/>
                                  </p:iterate>
                                  <p:childTnLst>
                                    <p:set>
                                      <p:cBhvr>
                                        <p:cTn id="12" fill="hold"/>
                                        <p:tgtEl>
                                          <p:spTgt spid="5053"/>
                                        </p:tgtEl>
                                        <p:attrNameLst>
                                          <p:attrName>style.visibility</p:attrName>
                                        </p:attrNameLst>
                                      </p:cBhvr>
                                      <p:to>
                                        <p:strVal val="visible"/>
                                      </p:to>
                                    </p:set>
                                    <p:anim calcmode="lin" valueType="num">
                                      <p:cBhvr>
                                        <p:cTn id="13" dur="500" fill="hold"/>
                                        <p:tgtEl>
                                          <p:spTgt spid="5053"/>
                                        </p:tgtEl>
                                        <p:attrNameLst>
                                          <p:attrName>ppt_x</p:attrName>
                                        </p:attrNameLst>
                                      </p:cBhvr>
                                      <p:tavLst>
                                        <p:tav tm="0">
                                          <p:val>
                                            <p:strVal val="0-#ppt_w/2"/>
                                          </p:val>
                                        </p:tav>
                                        <p:tav tm="100000">
                                          <p:val>
                                            <p:strVal val="#ppt_x"/>
                                          </p:val>
                                        </p:tav>
                                      </p:tavLst>
                                    </p:anim>
                                    <p:anim calcmode="lin" valueType="num">
                                      <p:cBhvr>
                                        <p:cTn id="14" dur="500" fill="hold"/>
                                        <p:tgtEl>
                                          <p:spTgt spid="505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3" nodeType="clickEffect">
                                  <p:stCondLst>
                                    <p:cond delay="0"/>
                                  </p:stCondLst>
                                  <p:iterate>
                                    <p:tmAbs val="0"/>
                                  </p:iterate>
                                  <p:childTnLst>
                                    <p:set>
                                      <p:cBhvr>
                                        <p:cTn id="18" fill="hold"/>
                                        <p:tgtEl>
                                          <p:spTgt spid="5055"/>
                                        </p:tgtEl>
                                        <p:attrNameLst>
                                          <p:attrName>style.visibility</p:attrName>
                                        </p:attrNameLst>
                                      </p:cBhvr>
                                      <p:to>
                                        <p:strVal val="visible"/>
                                      </p:to>
                                    </p:set>
                                    <p:anim calcmode="lin" valueType="num">
                                      <p:cBhvr>
                                        <p:cTn id="19" dur="500" fill="hold"/>
                                        <p:tgtEl>
                                          <p:spTgt spid="5055"/>
                                        </p:tgtEl>
                                        <p:attrNameLst>
                                          <p:attrName>ppt_x</p:attrName>
                                        </p:attrNameLst>
                                      </p:cBhvr>
                                      <p:tavLst>
                                        <p:tav tm="0">
                                          <p:val>
                                            <p:strVal val="0-#ppt_w/2"/>
                                          </p:val>
                                        </p:tav>
                                        <p:tav tm="100000">
                                          <p:val>
                                            <p:strVal val="#ppt_x"/>
                                          </p:val>
                                        </p:tav>
                                      </p:tavLst>
                                    </p:anim>
                                    <p:anim calcmode="lin" valueType="num">
                                      <p:cBhvr>
                                        <p:cTn id="20" dur="500" fill="hold"/>
                                        <p:tgtEl>
                                          <p:spTgt spid="505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4" nodeType="clickEffect">
                                  <p:stCondLst>
                                    <p:cond delay="0"/>
                                  </p:stCondLst>
                                  <p:iterate>
                                    <p:tmAbs val="0"/>
                                  </p:iterate>
                                  <p:childTnLst>
                                    <p:set>
                                      <p:cBhvr>
                                        <p:cTn id="24" fill="hold"/>
                                        <p:tgtEl>
                                          <p:spTgt spid="5056"/>
                                        </p:tgtEl>
                                        <p:attrNameLst>
                                          <p:attrName>style.visibility</p:attrName>
                                        </p:attrNameLst>
                                      </p:cBhvr>
                                      <p:to>
                                        <p:strVal val="visible"/>
                                      </p:to>
                                    </p:set>
                                    <p:anim calcmode="lin" valueType="num">
                                      <p:cBhvr>
                                        <p:cTn id="25" dur="500" fill="hold"/>
                                        <p:tgtEl>
                                          <p:spTgt spid="5056"/>
                                        </p:tgtEl>
                                        <p:attrNameLst>
                                          <p:attrName>ppt_x</p:attrName>
                                        </p:attrNameLst>
                                      </p:cBhvr>
                                      <p:tavLst>
                                        <p:tav tm="0">
                                          <p:val>
                                            <p:strVal val="0-#ppt_w/2"/>
                                          </p:val>
                                        </p:tav>
                                        <p:tav tm="100000">
                                          <p:val>
                                            <p:strVal val="#ppt_x"/>
                                          </p:val>
                                        </p:tav>
                                      </p:tavLst>
                                    </p:anim>
                                    <p:anim calcmode="lin" valueType="num">
                                      <p:cBhvr>
                                        <p:cTn id="26" dur="500" fill="hold"/>
                                        <p:tgtEl>
                                          <p:spTgt spid="50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53" grpId="2" animBg="1" advAuto="0"/>
      <p:bldP spid="5054" grpId="1" animBg="1" advAuto="0"/>
      <p:bldP spid="5055" grpId="3" animBg="1" advAuto="0"/>
      <p:bldP spid="5056" grpId="4" animBg="1" advAuto="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78" name="Picture 2" descr="Picture 2"/>
          <p:cNvPicPr>
            <a:picLocks noChangeAspect="1"/>
          </p:cNvPicPr>
          <p:nvPr/>
        </p:nvPicPr>
        <p:blipFill>
          <a:blip r:embed="rId4" cstate="print"/>
          <a:stretch>
            <a:fillRect/>
          </a:stretch>
        </p:blipFill>
        <p:spPr>
          <a:xfrm>
            <a:off x="-36513" y="476672"/>
            <a:ext cx="9263069" cy="5472609"/>
          </a:xfrm>
          <a:prstGeom prst="rect">
            <a:avLst/>
          </a:prstGeom>
          <a:ln w="12700">
            <a:miter lim="400000"/>
          </a:ln>
        </p:spPr>
      </p:pic>
      <p:sp>
        <p:nvSpPr>
          <p:cNvPr id="4479" name="Rectangle 2"/>
          <p:cNvSpPr txBox="1"/>
          <p:nvPr/>
        </p:nvSpPr>
        <p:spPr>
          <a:xfrm>
            <a:off x="21906" y="3498311"/>
            <a:ext cx="9052561" cy="938018"/>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a:defRPr sz="5400"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5400" b="1"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إنجيل</a:t>
            </a:r>
            <a:r>
              <a:rPr kumimoji="0" sz="5400" b="1"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r>
              <a:rPr kumimoji="0" sz="5400" b="1" i="0" u="none" strike="noStrike" kern="0" cap="none" spc="0" normalizeH="0" baseline="0" noProof="0" dirty="0" err="1">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مرقس</a:t>
            </a:r>
            <a:r>
              <a:rPr kumimoji="0" sz="5400" b="1"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 </a:t>
            </a:r>
          </a:p>
        </p:txBody>
      </p:sp>
      <p:sp>
        <p:nvSpPr>
          <p:cNvPr id="4480" name="Rectangle 2"/>
          <p:cNvSpPr txBox="1">
            <a:spLocks noGrp="1"/>
          </p:cNvSpPr>
          <p:nvPr>
            <p:ph type="title"/>
          </p:nvPr>
        </p:nvSpPr>
        <p:spPr>
          <a:xfrm>
            <a:off x="-1" y="476672"/>
            <a:ext cx="9120189" cy="1446653"/>
          </a:xfrm>
          <a:prstGeom prst="rect">
            <a:avLst/>
          </a:prstGeom>
          <a:effectLst>
            <a:outerShdw blurRad="63500" dist="35921" dir="2700000" rotWithShape="0">
              <a:srgbClr val="000000">
                <a:alpha val="74998"/>
              </a:srgbClr>
            </a:outerShdw>
          </a:effectLst>
        </p:spPr>
        <p:txBody>
          <a:bodyPr/>
          <a:lstStyle>
            <a:lvl1pPr>
              <a:defRPr sz="8800" b="1"/>
            </a:lvl1pPr>
          </a:lstStyle>
          <a:p>
            <a:pPr>
              <a:defRPr/>
            </a:pP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ك</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a:t>
            </a: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ن</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a:t>
            </a:r>
            <a:r>
              <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 تلميذ</a:t>
            </a:r>
            <a:r>
              <a:rPr lang="ar-JO" dirty="0">
                <a:solidFill>
                  <a:srgbClr val="FFFFFF"/>
                </a:solidFill>
                <a:effectLst>
                  <a:glow rad="228600">
                    <a:srgbClr val="000000">
                      <a:alpha val="79637"/>
                    </a:srgbClr>
                  </a:glow>
                </a:effectLst>
                <a:latin typeface="Arial" panose="020B0604020202020204" pitchFamily="34" charset="0"/>
                <a:cs typeface="Arial" panose="020B0604020202020204" pitchFamily="34" charset="0"/>
              </a:rPr>
              <a:t>اً</a:t>
            </a:r>
            <a:endParaRPr dirty="0">
              <a:solidFill>
                <a:srgbClr val="FFFFFF"/>
              </a:solidFill>
              <a:effectLst>
                <a:glow rad="228600">
                  <a:srgbClr val="000000">
                    <a:alpha val="79637"/>
                  </a:srgbClr>
                </a:glow>
              </a:effectLst>
              <a:latin typeface="Arial" panose="020B0604020202020204" pitchFamily="34" charset="0"/>
              <a:cs typeface="Arial" panose="020B0604020202020204" pitchFamily="34" charset="0"/>
            </a:endParaRPr>
          </a:p>
        </p:txBody>
      </p:sp>
      <p:grpSp>
        <p:nvGrpSpPr>
          <p:cNvPr id="4483" name="Text Box 5"/>
          <p:cNvGrpSpPr/>
          <p:nvPr/>
        </p:nvGrpSpPr>
        <p:grpSpPr>
          <a:xfrm>
            <a:off x="-23813" y="5411348"/>
            <a:ext cx="9228217" cy="1446653"/>
            <a:chOff x="0" y="0"/>
            <a:chExt cx="9228216" cy="765175"/>
          </a:xfrm>
        </p:grpSpPr>
        <p:sp>
          <p:nvSpPr>
            <p:cNvPr id="4481" name="Rectangle"/>
            <p:cNvSpPr/>
            <p:nvPr/>
          </p:nvSpPr>
          <p:spPr>
            <a:xfrm>
              <a:off x="0" y="0"/>
              <a:ext cx="9228216" cy="765175"/>
            </a:xfrm>
            <a:prstGeom prst="rect">
              <a:avLst/>
            </a:prstGeom>
            <a:solidFill>
              <a:srgbClr val="050A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000000"/>
                  </a:solidFill>
                  <a:latin typeface="Verdana"/>
                  <a:ea typeface="Verdana"/>
                  <a:cs typeface="Verdana"/>
                  <a:sym typeface="Verdana"/>
                </a:defRPr>
              </a:pPr>
              <a:endParaRPr kumimoji="0" sz="2400" b="0" i="0" u="none" strike="noStrike" kern="0" cap="none" spc="0" normalizeH="0" baseline="0" noProof="0">
                <a:ln>
                  <a:noFill/>
                </a:ln>
                <a:solidFill>
                  <a:srgbClr val="000000"/>
                </a:solidFill>
                <a:effectLst/>
                <a:uLnTx/>
                <a:uFillTx/>
                <a:latin typeface="Arial" panose="020B0604020202020204" pitchFamily="34" charset="0"/>
                <a:ea typeface="Verdana"/>
                <a:cs typeface="Arial" panose="020B0604020202020204" pitchFamily="34" charset="0"/>
                <a:sym typeface="Verdana"/>
              </a:endParaRPr>
            </a:p>
          </p:txBody>
        </p:sp>
        <p:sp>
          <p:nvSpPr>
            <p:cNvPr id="4482" name="د. ريك جريفيث •   مركز الدراسات اللاهوتية الأردني…"/>
            <p:cNvSpPr txBox="1"/>
            <p:nvPr/>
          </p:nvSpPr>
          <p:spPr>
            <a:xfrm>
              <a:off x="45720" y="81425"/>
              <a:ext cx="9136776" cy="602328"/>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ريك</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ج</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ريفيث</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مؤسَّسة</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الدراسات</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اللاهوتي</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 </a:t>
              </a:r>
              <a:r>
                <a:rPr kumimoji="0" sz="2000" b="1" i="0"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الأردني</a:t>
              </a: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َّة</a:t>
              </a:r>
              <a:r>
                <a:rPr kumimoji="0"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يمكن تنزيل جميع الملفَّات بلغاتٍ كثيرةٍ مجَّانًا من الموقع الإلكترونيّ: </a:t>
              </a:r>
              <a:endParaRPr kumimoji="0" lang="en-US"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Arial"/>
                </a:rPr>
                <a:t>BibleStudyDownloads.org</a:t>
              </a:r>
            </a:p>
          </p:txBody>
        </p:sp>
      </p:gr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79"/>
                                        </p:tgtEl>
                                        <p:attrNameLst>
                                          <p:attrName>style.visibility</p:attrName>
                                        </p:attrNameLst>
                                      </p:cBhvr>
                                      <p:to>
                                        <p:strVal val="visible"/>
                                      </p:to>
                                    </p:set>
                                    <p:anim calcmode="lin" valueType="num">
                                      <p:cBhvr>
                                        <p:cTn id="7" dur="500" fill="hold"/>
                                        <p:tgtEl>
                                          <p:spTgt spid="4479"/>
                                        </p:tgtEl>
                                        <p:attrNameLst>
                                          <p:attrName>ppt_x</p:attrName>
                                        </p:attrNameLst>
                                      </p:cBhvr>
                                      <p:tavLst>
                                        <p:tav tm="0">
                                          <p:val>
                                            <p:strVal val="#ppt_x"/>
                                          </p:val>
                                        </p:tav>
                                        <p:tav tm="100000">
                                          <p:val>
                                            <p:strVal val="#ppt_x"/>
                                          </p:val>
                                        </p:tav>
                                      </p:tavLst>
                                    </p:anim>
                                    <p:anim calcmode="lin" valueType="num">
                                      <p:cBhvr>
                                        <p:cTn id="8" dur="500" fill="hold"/>
                                        <p:tgtEl>
                                          <p:spTgt spid="4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9" grpId="0" animBg="1" advAuto="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485" name="Rectangle 2"/>
          <p:cNvSpPr txBox="1">
            <a:spLocks noGrp="1"/>
          </p:cNvSpPr>
          <p:nvPr>
            <p:ph type="title"/>
          </p:nvPr>
        </p:nvSpPr>
        <p:spPr>
          <a:xfrm>
            <a:off x="0" y="0"/>
            <a:ext cx="9144000" cy="1001358"/>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a:defRPr/>
            </a:pPr>
            <a:r>
              <a:rPr sz="6000" dirty="0" err="1">
                <a:solidFill>
                  <a:srgbClr val="FFFFFF"/>
                </a:solidFill>
                <a:latin typeface="Arial" panose="020B0604020202020204" pitchFamily="34" charset="0"/>
                <a:cs typeface="Arial" panose="020B0604020202020204" pitchFamily="34" charset="0"/>
              </a:rPr>
              <a:t>تلميذ</a:t>
            </a:r>
            <a:r>
              <a:rPr lang="ar-JO" sz="6000" dirty="0">
                <a:solidFill>
                  <a:srgbClr val="FFFFFF"/>
                </a:solidFill>
                <a:latin typeface="Arial" panose="020B0604020202020204" pitchFamily="34" charset="0"/>
                <a:cs typeface="Arial" panose="020B0604020202020204" pitchFamily="34" charset="0"/>
              </a:rPr>
              <a:t> = </a:t>
            </a:r>
            <a:r>
              <a:rPr sz="6000" dirty="0" err="1">
                <a:solidFill>
                  <a:srgbClr val="FFFFFF"/>
                </a:solidFill>
                <a:latin typeface="Arial" panose="020B0604020202020204" pitchFamily="34" charset="0"/>
                <a:cs typeface="Arial" panose="020B0604020202020204" pitchFamily="34" charset="0"/>
              </a:rPr>
              <a:t>تابع</a:t>
            </a:r>
            <a:endParaRPr sz="6000" dirty="0">
              <a:solidFill>
                <a:srgbClr val="FFFFFF"/>
              </a:solidFill>
              <a:latin typeface="Arial" panose="020B0604020202020204" pitchFamily="34" charset="0"/>
              <a:cs typeface="Arial" panose="020B0604020202020204" pitchFamily="34" charset="0"/>
            </a:endParaRPr>
          </a:p>
        </p:txBody>
      </p:sp>
      <p:pic>
        <p:nvPicPr>
          <p:cNvPr id="4486" name="Picture 2" descr="Picture 2"/>
          <p:cNvPicPr>
            <a:picLocks noChangeAspect="1"/>
          </p:cNvPicPr>
          <p:nvPr/>
        </p:nvPicPr>
        <p:blipFill>
          <a:blip r:embed="rId3" cstate="print"/>
          <a:stretch>
            <a:fillRect/>
          </a:stretch>
        </p:blipFill>
        <p:spPr>
          <a:xfrm>
            <a:off x="827583" y="1055061"/>
            <a:ext cx="7289801" cy="5575301"/>
          </a:xfrm>
          <a:prstGeom prst="rect">
            <a:avLst/>
          </a:prstGeom>
          <a:ln w="12700">
            <a:miter lim="400000"/>
          </a:ln>
        </p:spPr>
      </p:pic>
      <p:sp>
        <p:nvSpPr>
          <p:cNvPr id="448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87"/>
                                        </p:tgtEl>
                                        <p:attrNameLst>
                                          <p:attrName>style.visibility</p:attrName>
                                        </p:attrNameLst>
                                      </p:cBhvr>
                                      <p:to>
                                        <p:strVal val="visible"/>
                                      </p:to>
                                    </p:set>
                                    <p:anim calcmode="lin" valueType="num">
                                      <p:cBhvr>
                                        <p:cTn id="7" dur="500" fill="hold"/>
                                        <p:tgtEl>
                                          <p:spTgt spid="4487"/>
                                        </p:tgtEl>
                                        <p:attrNameLst>
                                          <p:attrName>ppt_x</p:attrName>
                                        </p:attrNameLst>
                                      </p:cBhvr>
                                      <p:tavLst>
                                        <p:tav tm="0">
                                          <p:val>
                                            <p:strVal val="#ppt_x"/>
                                          </p:val>
                                        </p:tav>
                                        <p:tav tm="100000">
                                          <p:val>
                                            <p:strVal val="#ppt_x"/>
                                          </p:val>
                                        </p:tav>
                                      </p:tavLst>
                                    </p:anim>
                                    <p:anim calcmode="lin" valueType="num">
                                      <p:cBhvr>
                                        <p:cTn id="8" dur="500" fill="hold"/>
                                        <p:tgtEl>
                                          <p:spTgt spid="44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7" grpId="0" animBg="1" advAuto="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SA" sz="5400" b="1" dirty="0">
                <a:effectLst>
                  <a:glow rad="127000">
                    <a:schemeClr val="tx1"/>
                  </a:glow>
                </a:effectLst>
                <a:latin typeface="Arial" panose="020B0604020202020204" pitchFamily="34" charset="0"/>
                <a:ea typeface="ＭＳ Ｐゴシック" charset="0"/>
                <a:cs typeface="Arial" panose="020B0604020202020204" pitchFamily="34" charset="0"/>
              </a:rPr>
              <a:t>باكستان</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a:extLst>
              <a:ext uri="{FF2B5EF4-FFF2-40B4-BE49-F238E27FC236}">
                <a16:creationId xmlns:a16="http://schemas.microsoft.com/office/drawing/2014/main" id="{DCE205C0-6560-2348-9522-6F3430904D06}"/>
              </a:ext>
            </a:extLst>
          </p:cNvPr>
          <p:cNvPicPr>
            <a:picLocks noChangeAspect="1"/>
          </p:cNvPicPr>
          <p:nvPr/>
        </p:nvPicPr>
        <p:blipFill>
          <a:blip r:embed="rId3"/>
          <a:stretch>
            <a:fillRect/>
          </a:stretch>
        </p:blipFill>
        <p:spPr>
          <a:xfrm>
            <a:off x="-36512" y="1268760"/>
            <a:ext cx="9132722" cy="4320480"/>
          </a:xfrm>
          <a:prstGeom prst="rect">
            <a:avLst/>
          </a:prstGeom>
        </p:spPr>
      </p:pic>
    </p:spTree>
    <p:extLst>
      <p:ext uri="{BB962C8B-B14F-4D97-AF65-F5344CB8AC3E}">
        <p14:creationId xmlns:p14="http://schemas.microsoft.com/office/powerpoint/2010/main" val="111491518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89" name="Picture 2" descr="Picture 2"/>
          <p:cNvPicPr>
            <a:picLocks noChangeAspect="1"/>
          </p:cNvPicPr>
          <p:nvPr/>
        </p:nvPicPr>
        <p:blipFill>
          <a:blip r:embed="rId4" cstate="print"/>
          <a:stretch>
            <a:fillRect/>
          </a:stretch>
        </p:blipFill>
        <p:spPr>
          <a:xfrm>
            <a:off x="0" y="0"/>
            <a:ext cx="9144000" cy="6861909"/>
          </a:xfrm>
          <a:prstGeom prst="rect">
            <a:avLst/>
          </a:prstGeom>
          <a:ln w="12700">
            <a:miter lim="400000"/>
          </a:ln>
        </p:spPr>
      </p:pic>
      <p:sp>
        <p:nvSpPr>
          <p:cNvPr id="4490" name="Rectangle 2"/>
          <p:cNvSpPr txBox="1">
            <a:spLocks noGrp="1"/>
          </p:cNvSpPr>
          <p:nvPr>
            <p:ph type="title"/>
          </p:nvPr>
        </p:nvSpPr>
        <p:spPr>
          <a:xfrm>
            <a:off x="0" y="232008"/>
            <a:ext cx="9144000" cy="769350"/>
          </a:xfrm>
          <a:prstGeom prst="rect">
            <a:avLst/>
          </a:prstGeom>
          <a:noFill/>
          <a:ln>
            <a:noFill/>
          </a:ln>
          <a:effectLst>
            <a:glow rad="228600">
              <a:srgbClr val="000000">
                <a:alpha val="81000"/>
              </a:srgbClr>
            </a:glow>
          </a:effectLst>
        </p:spPr>
        <p:txBody>
          <a:bodyPr vert="horz" wrap="square" lIns="91440" tIns="45720" rIns="91440" bIns="45720" numCol="1" anchor="ctr" anchorCtr="0" compatLnSpc="1">
            <a:prstTxWarp prst="textNoShape">
              <a:avLst/>
            </a:prstTxWarp>
            <a:normAutofit fontScale="90000"/>
          </a:bodyPr>
          <a:lstStyle>
            <a:lvl1pPr defTabSz="804672">
              <a:defRPr sz="4752" b="1"/>
            </a:lvl1pPr>
          </a:lstStyle>
          <a:p>
            <a:pPr rtl="0" eaLnBrk="0" fontAlgn="base" hangingPunct="0">
              <a:spcBef>
                <a:spcPct val="0"/>
              </a:spcBef>
              <a:spcAft>
                <a:spcPct val="0"/>
              </a:spcAft>
            </a:pPr>
            <a:r>
              <a:rPr sz="5400" dirty="0">
                <a:solidFill>
                  <a:srgbClr val="FFFFFF"/>
                </a:solidFill>
                <a:effectLst>
                  <a:glow rad="127000">
                    <a:srgbClr val="000000"/>
                  </a:glow>
                </a:effectLst>
                <a:latin typeface="Arial" charset="0"/>
                <a:ea typeface="ＭＳ Ｐゴシック" charset="0"/>
              </a:rPr>
              <a:t>تلميذ</a:t>
            </a:r>
          </a:p>
        </p:txBody>
      </p:sp>
      <p:sp>
        <p:nvSpPr>
          <p:cNvPr id="4491"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i="0" u="none" strike="noStrike" kern="0" cap="none" spc="0" normalizeH="0" baseline="0" noProof="0" dirty="0">
                <a:ln>
                  <a:noFill/>
                </a:ln>
                <a:solidFill>
                  <a:srgbClr val="FFFFFF"/>
                </a:solidFill>
                <a:effectLst/>
                <a:uLnTx/>
                <a:uFillTx/>
                <a:latin typeface="Arial"/>
                <a:cs typeface="Arial"/>
                <a:sym typeface="Arial"/>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1"/>
                                        </p:tgtEl>
                                        <p:attrNameLst>
                                          <p:attrName>style.visibility</p:attrName>
                                        </p:attrNameLst>
                                      </p:cBhvr>
                                      <p:to>
                                        <p:strVal val="visible"/>
                                      </p:to>
                                    </p:set>
                                    <p:anim calcmode="lin" valueType="num">
                                      <p:cBhvr>
                                        <p:cTn id="7" dur="500" fill="hold"/>
                                        <p:tgtEl>
                                          <p:spTgt spid="4491"/>
                                        </p:tgtEl>
                                        <p:attrNameLst>
                                          <p:attrName>ppt_x</p:attrName>
                                        </p:attrNameLst>
                                      </p:cBhvr>
                                      <p:tavLst>
                                        <p:tav tm="0">
                                          <p:val>
                                            <p:strVal val="#ppt_x"/>
                                          </p:val>
                                        </p:tav>
                                        <p:tav tm="100000">
                                          <p:val>
                                            <p:strVal val="#ppt_x"/>
                                          </p:val>
                                        </p:tav>
                                      </p:tavLst>
                                    </p:anim>
                                    <p:anim calcmode="lin" valueType="num">
                                      <p:cBhvr>
                                        <p:cTn id="8" dur="500" fill="hold"/>
                                        <p:tgtEl>
                                          <p:spTgt spid="44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1" grpId="0" animBg="1" advAuto="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sp>
        <p:nvSpPr>
          <p:cNvPr id="4442" name="Title 1"/>
          <p:cNvSpPr txBox="1">
            <a:spLocks noGrp="1"/>
          </p:cNvSpPr>
          <p:nvPr>
            <p:ph type="ctrTitle"/>
          </p:nvPr>
        </p:nvSpPr>
        <p:spPr>
          <a:xfrm>
            <a:off x="180966" y="102580"/>
            <a:ext cx="8236819" cy="799421"/>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1">
              <a:defRPr/>
            </a:pPr>
            <a:r>
              <a:rPr>
                <a:latin typeface="Arial" panose="020B0604020202020204" pitchFamily="34" charset="0"/>
                <a:cs typeface="Arial" panose="020B0604020202020204" pitchFamily="34" charset="0"/>
              </a:rPr>
              <a:t>بيان الملكوت</a:t>
            </a:r>
          </a:p>
        </p:txBody>
      </p:sp>
      <p:sp>
        <p:nvSpPr>
          <p:cNvPr id="4443" name="Rectangle 2"/>
          <p:cNvSpPr txBox="1"/>
          <p:nvPr/>
        </p:nvSpPr>
        <p:spPr>
          <a:xfrm>
            <a:off x="70363" y="2636912"/>
            <a:ext cx="9003274" cy="1815882"/>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defTabSz="457200" eaLnBrk="0" fontAlgn="base">
              <a:spcBef>
                <a:spcPct val="0"/>
              </a:spcBef>
              <a:spcAft>
                <a:spcPct val="0"/>
              </a:spcAft>
              <a:defRPr sz="28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sz="3200" dirty="0" err="1">
                <a:latin typeface="Arial" panose="020B0604020202020204" pitchFamily="34" charset="0"/>
                <a:cs typeface="Arial" panose="020B0604020202020204" pitchFamily="34" charset="0"/>
              </a:rPr>
              <a:t>يحرر</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الملكوت</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الخطيئ</a:t>
            </a:r>
            <a:r>
              <a:rPr lang="ar-JO" sz="3200" dirty="0">
                <a:latin typeface="Arial" panose="020B0604020202020204" pitchFamily="34" charset="0"/>
                <a:cs typeface="Arial" panose="020B0604020202020204" pitchFamily="34" charset="0"/>
              </a:rPr>
              <a:t>ة من خلال التوبة </a:t>
            </a:r>
            <a:r>
              <a:rPr sz="3200" dirty="0">
                <a:latin typeface="Arial" panose="020B0604020202020204" pitchFamily="34" charset="0"/>
                <a:cs typeface="Arial" panose="020B0604020202020204" pitchFamily="34" charset="0"/>
              </a:rPr>
              <a:t> </a:t>
            </a:r>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١: ١٤</a:t>
            </a:r>
            <a:r>
              <a:rPr lang="en-US" sz="3200" dirty="0">
                <a:latin typeface="Arial" panose="020B0604020202020204" pitchFamily="34" charset="0"/>
                <a:cs typeface="Arial" panose="020B0604020202020204" pitchFamily="34" charset="0"/>
              </a:rPr>
              <a:t> </a:t>
            </a:r>
            <a:r>
              <a:rPr sz="3200" dirty="0">
                <a:latin typeface="Arial" panose="020B0604020202020204" pitchFamily="34" charset="0"/>
                <a:cs typeface="Arial" panose="020B0604020202020204" pitchFamily="34" charset="0"/>
              </a:rPr>
              <a:t>-١٥</a:t>
            </a:r>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 </a:t>
            </a:r>
            <a:r>
              <a:rPr lang="en-US"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وينمو</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على</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النقيض</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حالة</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ركود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أولئك</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الذين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يرفضون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المسيح</a:t>
            </a:r>
            <a:r>
              <a:rPr sz="3200" dirty="0">
                <a:latin typeface="Arial" panose="020B0604020202020204" pitchFamily="34" charset="0"/>
                <a:cs typeface="Arial" panose="020B0604020202020204" pitchFamily="34" charset="0"/>
              </a:rPr>
              <a:t> </a:t>
            </a:r>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٤: ١-٣٤</a:t>
            </a:r>
            <a:r>
              <a:rPr lang="en-US" sz="3200" dirty="0">
                <a:latin typeface="Arial" panose="020B0604020202020204" pitchFamily="34" charset="0"/>
                <a:cs typeface="Arial" panose="020B0604020202020204" pitchFamily="34" charset="0"/>
              </a:rPr>
              <a:t>(</a:t>
            </a:r>
            <a:r>
              <a:rPr lang="ar-JO" sz="3200" dirty="0">
                <a:latin typeface="Arial" panose="020B0604020202020204" pitchFamily="34" charset="0"/>
                <a:cs typeface="Arial" panose="020B0604020202020204" pitchFamily="34" charset="0"/>
              </a:rPr>
              <a:t> ي</a:t>
            </a:r>
            <a:r>
              <a:rPr sz="3200" dirty="0" err="1">
                <a:latin typeface="Arial" panose="020B0604020202020204" pitchFamily="34" charset="0"/>
                <a:cs typeface="Arial" panose="020B0604020202020204" pitchFamily="34" charset="0"/>
              </a:rPr>
              <a:t>صور</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وضع</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تجليه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كملك</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ليُعلم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أن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المجد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في</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المستقبل</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سيتبع</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الآلام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الحالية</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ولأتباعه</a:t>
            </a:r>
            <a:r>
              <a:rPr sz="3200" dirty="0">
                <a:latin typeface="Arial" panose="020B0604020202020204" pitchFamily="34" charset="0"/>
                <a:cs typeface="Arial" panose="020B0604020202020204" pitchFamily="34" charset="0"/>
              </a:rPr>
              <a:t> </a:t>
            </a:r>
            <a:endParaRPr lang="ar-JO" sz="3200" dirty="0">
              <a:latin typeface="Arial" panose="020B0604020202020204" pitchFamily="34" charset="0"/>
              <a:cs typeface="Arial" panose="020B0604020202020204" pitchFamily="34" charset="0"/>
            </a:endParaRPr>
          </a:p>
          <a:p>
            <a:pPr rtl="1"/>
            <a:r>
              <a:rPr lang="en-US" sz="3200" dirty="0">
                <a:latin typeface="Arial" panose="020B0604020202020204" pitchFamily="34" charset="0"/>
                <a:cs typeface="Arial" panose="020B0604020202020204" pitchFamily="34" charset="0"/>
              </a:rPr>
              <a:t>)</a:t>
            </a:r>
            <a:r>
              <a:rPr sz="3200" dirty="0">
                <a:latin typeface="Arial" panose="020B0604020202020204" pitchFamily="34" charset="0"/>
                <a:cs typeface="Arial" panose="020B0604020202020204" pitchFamily="34" charset="0"/>
              </a:rPr>
              <a:t>٩: ١-١٣</a:t>
            </a:r>
            <a:r>
              <a:rPr lang="en-US" sz="3200" dirty="0">
                <a:latin typeface="Arial" panose="020B0604020202020204" pitchFamily="34" charset="0"/>
                <a:cs typeface="Arial" panose="020B0604020202020204" pitchFamily="34" charset="0"/>
              </a:rPr>
              <a:t>(</a:t>
            </a:r>
            <a:endParaRPr lang="ar-JO" sz="3200" dirty="0">
              <a:latin typeface="Arial" panose="020B0604020202020204" pitchFamily="34" charset="0"/>
              <a:cs typeface="Arial" panose="020B0604020202020204" pitchFamily="34" charset="0"/>
            </a:endParaRPr>
          </a:p>
        </p:txBody>
      </p:sp>
      <p:sp>
        <p:nvSpPr>
          <p:cNvPr id="4444"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pPr algn="l" rtl="1"/>
            <a:r>
              <a:rPr>
                <a:latin typeface="Arial" panose="020B0604020202020204" pitchFamily="34" charset="0"/>
                <a:cs typeface="Arial" panose="020B0604020202020204" pitchFamily="34" charset="0"/>
              </a:rPr>
              <a:t>٢٧ أ</a:t>
            </a:r>
          </a:p>
        </p:txBody>
      </p:sp>
      <p:sp>
        <p:nvSpPr>
          <p:cNvPr id="4445"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lgn="r">
              <a:defRPr b="1">
                <a:latin typeface="+mj-lt"/>
                <a:ea typeface="+mj-ea"/>
                <a:cs typeface="+mj-cs"/>
                <a:sym typeface="Arial"/>
              </a:defRPr>
            </a:pPr>
            <a:r>
              <a:rPr lang="ar-SA" dirty="0">
                <a:latin typeface="Arial" panose="020B0604020202020204" pitchFamily="34" charset="0"/>
                <a:cs typeface="Arial" panose="020B0604020202020204" pitchFamily="34" charset="0"/>
              </a:rPr>
              <a:t>مرقس</a:t>
            </a: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45"/>
                                        </p:tgtEl>
                                        <p:attrNameLst>
                                          <p:attrName>style.visibility</p:attrName>
                                        </p:attrNameLst>
                                      </p:cBhvr>
                                      <p:to>
                                        <p:strVal val="visible"/>
                                      </p:to>
                                    </p:set>
                                    <p:anim calcmode="lin" valueType="num">
                                      <p:cBhvr>
                                        <p:cTn id="7" dur="500" fill="hold"/>
                                        <p:tgtEl>
                                          <p:spTgt spid="4445"/>
                                        </p:tgtEl>
                                        <p:attrNameLst>
                                          <p:attrName>ppt_x</p:attrName>
                                        </p:attrNameLst>
                                      </p:cBhvr>
                                      <p:tavLst>
                                        <p:tav tm="0">
                                          <p:val>
                                            <p:strVal val="#ppt_x"/>
                                          </p:val>
                                        </p:tav>
                                        <p:tav tm="100000">
                                          <p:val>
                                            <p:strVal val="#ppt_x"/>
                                          </p:val>
                                        </p:tav>
                                      </p:tavLst>
                                    </p:anim>
                                    <p:anim calcmode="lin" valueType="num">
                                      <p:cBhvr>
                                        <p:cTn id="8" dur="500" fill="hold"/>
                                        <p:tgtEl>
                                          <p:spTgt spid="44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5" grpId="1" animBg="1" advAuto="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154" name="Picture 2">
            <a:extLst>
              <a:ext uri="{FF2B5EF4-FFF2-40B4-BE49-F238E27FC236}">
                <a16:creationId xmlns:a16="http://schemas.microsoft.com/office/drawing/2014/main" id="{24782877-E676-0B48-95F5-ADBB6DF4BA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17550"/>
            <a:ext cx="9144000" cy="54229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1484784"/>
          </a:xfrm>
          <a:effectLst>
            <a:outerShdw blurRad="63500" dist="35921" dir="2700000" algn="ctr" rotWithShape="0">
              <a:schemeClr val="tx2">
                <a:alpha val="74998"/>
              </a:schemeClr>
            </a:outerShdw>
          </a:effectLst>
        </p:spPr>
        <p:txBody>
          <a:bodyPr anchor="t"/>
          <a:lstStyle/>
          <a:p>
            <a:pPr rtl="1">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ما هي استراتيجيَّتك</a:t>
            </a:r>
            <a:br>
              <a:rPr lang="ar-JO"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في اتِّباع يسوع؟</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91337693"/>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3"/>
            <a:ext cx="5575301" cy="4709160"/>
          </a:xfrm>
          <a:prstGeom prst="rect">
            <a:avLst/>
          </a:prstGeom>
          <a:ln w="12700">
            <a:miter lim="400000"/>
          </a:ln>
        </p:spPr>
      </p:pic>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
        <p:nvSpPr>
          <p:cNvPr id="4" name="Rectangle 2">
            <a:extLst>
              <a:ext uri="{FF2B5EF4-FFF2-40B4-BE49-F238E27FC236}">
                <a16:creationId xmlns:a16="http://schemas.microsoft.com/office/drawing/2014/main" id="{D0348294-360B-0B21-262C-12690ABAACF9}"/>
              </a:ext>
            </a:extLst>
          </p:cNvPr>
          <p:cNvSpPr txBox="1">
            <a:spLocks/>
          </p:cNvSpPr>
          <p:nvPr/>
        </p:nvSpPr>
        <p:spPr>
          <a:xfrm>
            <a:off x="683568" y="232008"/>
            <a:ext cx="6912768" cy="2033255"/>
          </a:xfrm>
          <a:prstGeom prst="rect">
            <a:avLst/>
          </a:prstGeom>
          <a:noFill/>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nchor="t">
            <a:normAutofit/>
          </a:bodyPr>
          <a:lstStyle>
            <a:lvl1pPr marL="0" marR="0" indent="0" algn="ctr" defTabSz="914400" rtl="1" latinLnBrk="0">
              <a:lnSpc>
                <a:spcPct val="100000"/>
              </a:lnSpc>
              <a:spcBef>
                <a:spcPts val="0"/>
              </a:spcBef>
              <a:spcAft>
                <a:spcPts val="0"/>
              </a:spcAft>
              <a:buClrTx/>
              <a:buSzTx/>
              <a:buFontTx/>
              <a:buNone/>
              <a:tabLst/>
              <a:defRPr sz="4400" b="1" i="0" u="none" strike="noStrike" cap="none" spc="0" baseline="0">
                <a:solidFill>
                  <a:srgbClr val="FFFF66"/>
                </a:solidFill>
                <a:uFillTx/>
                <a:latin typeface="Trebuchet MS"/>
                <a:ea typeface="Trebuchet MS"/>
                <a:cs typeface="Trebuchet MS"/>
                <a:sym typeface="Trebuchet MS"/>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a:lstStyle>
          <a:p>
            <a:pPr marL="0" marR="0" lvl="0" indent="0" algn="ctr" defTabSz="914400" rtl="1" eaLnBrk="1" fontAlgn="auto" latinLnBrk="0" hangingPunct="1">
              <a:lnSpc>
                <a:spcPct val="100000"/>
              </a:lnSpc>
              <a:spcBef>
                <a:spcPts val="0"/>
              </a:spcBef>
              <a:spcAft>
                <a:spcPts val="0"/>
              </a:spcAft>
              <a:buClrTx/>
              <a:buSzTx/>
              <a:buFontTx/>
              <a:buNone/>
              <a:tabLst/>
              <a:defRPr sz="4800" b="1"/>
            </a:pPr>
            <a:r>
              <a:rPr kumimoji="0" lang="ar-JO" sz="48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Trebuchet MS"/>
              </a:rPr>
              <a:t>كيف يمكنك أن تكون </a:t>
            </a:r>
            <a:r>
              <a:rPr kumimoji="0" lang="ar-JO" sz="4800" b="1" i="0" u="none" strike="noStrike" kern="0" cap="none" spc="0" normalizeH="0" baseline="0" noProof="0">
                <a:ln>
                  <a:noFill/>
                </a:ln>
                <a:solidFill>
                  <a:srgbClr val="FFFF00"/>
                </a:solidFill>
                <a:effectLst/>
                <a:uLnTx/>
                <a:uFillTx/>
                <a:latin typeface="Arial" panose="020B0604020202020204" pitchFamily="34" charset="0"/>
                <a:cs typeface="Arial" panose="020B0604020202020204" pitchFamily="34" charset="0"/>
                <a:sym typeface="Trebuchet MS"/>
              </a:rPr>
              <a:t>تلميذاً</a:t>
            </a:r>
            <a:r>
              <a:rPr kumimoji="0" lang="ar-JO" sz="48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Trebuchet MS"/>
              </a:rPr>
              <a:t> حقيقيَّاً ليسوع في عالَم عِدائيّ؟</a:t>
            </a:r>
            <a:endParaRPr kumimoji="0" lang="ar-JO"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rebuchet MS"/>
            </a:endParaRP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a:t>
            </a:r>
            <a:r>
              <a:rPr lang="ar-SA" sz="5400" b="1" dirty="0">
                <a:effectLst>
                  <a:glow rad="127000">
                    <a:schemeClr val="tx1"/>
                  </a:glow>
                </a:effectLst>
                <a:latin typeface="Arial" panose="020B0604020202020204" pitchFamily="34" charset="0"/>
                <a:ea typeface="ＭＳ Ｐゴシック" charset="0"/>
                <a:cs typeface="Arial" panose="020B0604020202020204" pitchFamily="34" charset="0"/>
              </a:rPr>
              <a:t>خلفية</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00034" name="Picture 2">
            <a:extLst>
              <a:ext uri="{FF2B5EF4-FFF2-40B4-BE49-F238E27FC236}">
                <a16:creationId xmlns:a16="http://schemas.microsoft.com/office/drawing/2014/main" id="{30717F5E-D786-4040-B2EA-52FEB3134A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96752"/>
            <a:ext cx="9139925" cy="51412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0581961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08520" y="639436"/>
            <a:ext cx="4491139"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algn="r" defTabSz="456343"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بصفتك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قائد</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أعضاء الكنيسة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بعضهم</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 به</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ليكون طعامًا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منهم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ويعيشون حياةً سريَّةً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و</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كان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الجميع</a:t>
            </a:r>
            <a:r>
              <a:rPr kumimoji="1" lang="ar-JO"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خائفين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6084168" y="3402332"/>
            <a:ext cx="2830226" cy="1754145"/>
          </a:xfrm>
          <a:prstGeom prst="rect">
            <a:avLst/>
          </a:prstGeom>
          <a:noFill/>
          <a:ln w="12700">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vert="horz" wrap="square" lIns="91261" tIns="45631" rIns="91261" bIns="45631" numCol="1" anchor="ctr" anchorCtr="0" compatLnSpc="1">
            <a:prstTxWarp prst="textNoShape">
              <a:avLst/>
            </a:prstTxWarp>
            <a:normAutofit fontScale="77500" lnSpcReduction="20000"/>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1" eaLnBrk="0" fontAlgn="base" latinLnBrk="0" hangingPunct="0">
              <a:lnSpc>
                <a:spcPct val="100000"/>
              </a:lnSpc>
              <a:spcBef>
                <a:spcPct val="0"/>
              </a:spcBef>
              <a:spcAft>
                <a:spcPct val="0"/>
              </a:spcAft>
              <a:buClrTx/>
              <a:buSzTx/>
              <a:buFontTx/>
              <a:buNone/>
              <a:tabLst/>
              <a:defRPr/>
            </a:pPr>
            <a:r>
              <a:rPr kumimoji="1" sz="3600" b="1" i="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كتب</a:t>
            </a:r>
            <a:r>
              <a:rPr kumimoji="1"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مرقس</a:t>
            </a:r>
            <a:r>
              <a:rPr kumimoji="1"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b="1" i="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عن</a:t>
            </a:r>
            <a:r>
              <a:rPr kumimoji="1"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b="1" i="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معاناة</a:t>
            </a:r>
            <a:r>
              <a:rPr kumimoji="1"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يسوع والآلام التي تَحَمَّلها (يسوع) من أجل</a:t>
            </a:r>
            <a:r>
              <a:rPr kumimoji="1"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lang="ar-JO"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تشجيع</a:t>
            </a:r>
            <a:r>
              <a:rPr kumimoji="1"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 </a:t>
            </a:r>
            <a:r>
              <a:rPr kumimoji="1" sz="3600" b="1" i="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شعبه</a:t>
            </a:r>
            <a:r>
              <a:rPr kumimoji="1" sz="3600" b="1" i="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cs typeface="Arial" panose="020B0604020202020204" pitchFamily="34" charset="0"/>
                <a:sym typeface="Calibri"/>
              </a:rPr>
              <a:t>!</a:t>
            </a:r>
          </a:p>
        </p:txBody>
      </p:sp>
      <p:sp>
        <p:nvSpPr>
          <p:cNvPr id="2" name="Rectangle 2">
            <a:extLst>
              <a:ext uri="{FF2B5EF4-FFF2-40B4-BE49-F238E27FC236}">
                <a16:creationId xmlns:a16="http://schemas.microsoft.com/office/drawing/2014/main" id="{928EF100-3F01-E534-AEE6-C084567F64A5}"/>
              </a:ext>
            </a:extLst>
          </p:cNvPr>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iterate>
                                    <p:tmAbs val="0"/>
                                  </p:iterate>
                                  <p:childTnLst>
                                    <p:set>
                                      <p:cBhvr>
                                        <p:cTn id="11" fill="hold"/>
                                        <p:tgtEl>
                                          <p:spTgt spid="2"/>
                                        </p:tgtEl>
                                        <p:attrNameLst>
                                          <p:attrName>style.visibility</p:attrName>
                                        </p:attrNameLst>
                                      </p:cBhvr>
                                      <p:to>
                                        <p:strVal val="visible"/>
                                      </p:to>
                                    </p:set>
                                    <p:anim calcmode="lin" valueType="num">
                                      <p:cBhvr>
                                        <p:cTn id="12" dur="500" fill="hold"/>
                                        <p:tgtEl>
                                          <p:spTgt spid="2"/>
                                        </p:tgtEl>
                                        <p:attrNameLst>
                                          <p:attrName>ppt_x</p:attrName>
                                        </p:attrNameLst>
                                      </p:cBhvr>
                                      <p:tavLst>
                                        <p:tav tm="0">
                                          <p:val>
                                            <p:strVal val="#ppt_x"/>
                                          </p:val>
                                        </p:tav>
                                        <p:tav tm="100000">
                                          <p:val>
                                            <p:strVal val="#ppt_x"/>
                                          </p:val>
                                        </p:tav>
                                      </p:tavLst>
                                    </p:anim>
                                    <p:anim calcmode="lin" valueType="num">
                                      <p:cBhvr>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P spid="2" grpId="0" animBg="1" advAuto="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76200" y="0"/>
            <a:ext cx="92202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40966" name="Text Box 6"/>
          <p:cNvSpPr txBox="1">
            <a:spLocks noChangeArrowheads="1"/>
          </p:cNvSpPr>
          <p:nvPr/>
        </p:nvSpPr>
        <p:spPr bwMode="auto">
          <a:xfrm>
            <a:off x="63500" y="1158809"/>
            <a:ext cx="6413500" cy="1015598"/>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wrap="square" lIns="0" tIns="45688" rIns="0" bIns="45688">
            <a:spAutoFit/>
          </a:body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إلى أقصى الأرض (أع 1: 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أع</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9</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13</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14</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15</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16</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18</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21</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27</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28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49</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المجمع</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2" name="Text Box 17"/>
          <p:cNvSpPr txBox="1">
            <a:spLocks noChangeArrowheads="1"/>
          </p:cNvSpPr>
          <p:nvPr/>
        </p:nvSpPr>
        <p:spPr bwMode="auto">
          <a:xfrm>
            <a:off x="4724400" y="2060848"/>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آب 59</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محاكمات</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17094" name="Text Box 20"/>
          <p:cNvSpPr txBox="1">
            <a:spLocks noChangeArrowheads="1"/>
          </p:cNvSpPr>
          <p:nvPr/>
        </p:nvSpPr>
        <p:spPr bwMode="auto">
          <a:xfrm>
            <a:off x="8383091" y="2060848"/>
            <a:ext cx="797421" cy="1308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ربيع 68</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تَوَسُّع</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الكنيسة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35</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48</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49</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50</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52</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53</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57</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60</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62</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67</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95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48-</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49</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غلاطيَّة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971" name="Text Box 11"/>
          <p:cNvSpPr txBox="1">
            <a:spLocks noChangeArrowheads="1"/>
          </p:cNvSpPr>
          <p:nvPr/>
        </p:nvSpPr>
        <p:spPr bwMode="auto">
          <a:xfrm>
            <a:off x="7397824"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67 – ربيع 68</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2</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38</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124</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39-41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1" name="Text Box 9"/>
          <p:cNvSpPr txBox="1">
            <a:spLocks noChangeArrowheads="1"/>
          </p:cNvSpPr>
          <p:nvPr/>
        </p:nvSpPr>
        <p:spPr bwMode="auto">
          <a:xfrm>
            <a:off x="6389712"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62 -</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خريف 67</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4</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إسبانيا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rtl="1"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العهد الجديد (تاريخي)</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مت</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لو</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أع</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الأناجيل وأعمال الرسل</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50-</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52</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بحر إيجة</a:t>
            </a:r>
            <a:endParaRPr kumimoji="0" lang="en-US" sz="2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37" name="Text Box 17"/>
          <p:cNvSpPr txBox="1">
            <a:spLocks noChangeArrowheads="1"/>
          </p:cNvSpPr>
          <p:nvPr/>
        </p:nvSpPr>
        <p:spPr bwMode="auto">
          <a:xfrm>
            <a:off x="-76200" y="2136612"/>
            <a:ext cx="9906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صيف 35-37 م</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دمشق</a:t>
            </a:r>
            <a:br>
              <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أنطاكية</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الرحلات التبشيريَّة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1 2 3 4</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أوقاتٌ في السجن</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53-</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أيَّار 57</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3</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أسيا</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84648"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شباط 60 –</a:t>
            </a: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آذار 62</a:t>
            </a: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1" name="Text Box 20">
            <a:extLst>
              <a:ext uri="{FF2B5EF4-FFF2-40B4-BE49-F238E27FC236}">
                <a16:creationId xmlns:a16="http://schemas.microsoft.com/office/drawing/2014/main" id="{1BE11378-555E-F248-A21D-59F6A54F6A62}"/>
              </a:ext>
            </a:extLst>
          </p:cNvPr>
          <p:cNvSpPr txBox="1">
            <a:spLocks noChangeArrowheads="1"/>
          </p:cNvSpPr>
          <p:nvPr/>
        </p:nvSpPr>
        <p:spPr bwMode="auto">
          <a:xfrm>
            <a:off x="6477000" y="6553201"/>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الأناجيل وأعمال الرسل</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7" grpId="0" animBg="1"/>
      <p:bldP spid="48" grpId="0" animBg="1"/>
      <p:bldP spid="50"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12" descr="calendar-full.jpg"/>
          <p:cNvPicPr>
            <a:picLocks noChangeAspect="1"/>
          </p:cNvPicPr>
          <p:nvPr/>
        </p:nvPicPr>
        <p:blipFill>
          <a:blip r:embed="rId3">
            <a:lum bright="-66000"/>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9554" name="Text Box 3"/>
          <p:cNvSpPr txBox="1">
            <a:spLocks noChangeArrowheads="1"/>
          </p:cNvSpPr>
          <p:nvPr/>
        </p:nvSpPr>
        <p:spPr bwMode="auto">
          <a:xfrm>
            <a:off x="8378107" y="15"/>
            <a:ext cx="530553" cy="4614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83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55" name="Rectangle 8"/>
          <p:cNvSpPr>
            <a:spLocks noGrp="1" noChangeArrowheads="1"/>
          </p:cNvSpPr>
          <p:nvPr>
            <p:ph type="title" idx="4294967295"/>
          </p:nvPr>
        </p:nvSpPr>
        <p:spPr>
          <a:xfrm>
            <a:off x="6701109" y="116632"/>
            <a:ext cx="1643037" cy="953928"/>
          </a:xfrm>
          <a:solidFill>
            <a:schemeClr val="folHlink"/>
          </a:solidFill>
          <a:extLst>
            <a:ext uri="{91240B29-F687-4f45-9708-019B960494DF}">
              <a14:hiddenLine xmlns:a14="http://schemas.microsoft.com/office/drawing/2010/main" xmlns="" w="9525">
                <a:solidFill>
                  <a:srgbClr val="000000"/>
                </a:solidFill>
                <a:miter lim="800000"/>
                <a:headEnd/>
                <a:tailEnd/>
              </a14:hiddenLine>
            </a:ext>
          </a:extLst>
        </p:spPr>
        <p:txBody>
          <a:bodyPr wrap="none" lIns="91261" tIns="45631" rIns="91261" bIns="45631" anchor="t">
            <a:spAutoFit/>
          </a:bodyPr>
          <a:lstStyle/>
          <a:p>
            <a:pPr rtl="1" eaLnBrk="1" hangingPunct="1"/>
            <a:r>
              <a:rPr lang="ar-JO" sz="2800" b="1" dirty="0">
                <a:solidFill>
                  <a:schemeClr val="bg2"/>
                </a:solidFill>
                <a:effectLst/>
                <a:latin typeface="Arial" panose="020B0604020202020204" pitchFamily="34" charset="0"/>
                <a:ea typeface="SimSun" charset="0"/>
                <a:cs typeface="Arial" panose="020B0604020202020204" pitchFamily="34" charset="0"/>
              </a:rPr>
              <a:t>تاريخ كتابة</a:t>
            </a:r>
            <a:br>
              <a:rPr lang="ar-JO" sz="2800" b="1" dirty="0">
                <a:solidFill>
                  <a:schemeClr val="bg2"/>
                </a:solidFill>
                <a:effectLst/>
                <a:latin typeface="Arial" panose="020B0604020202020204" pitchFamily="34" charset="0"/>
                <a:ea typeface="SimSun" charset="0"/>
                <a:cs typeface="Arial" panose="020B0604020202020204" pitchFamily="34" charset="0"/>
              </a:rPr>
            </a:br>
            <a:r>
              <a:rPr lang="ar-JO" sz="2800" b="1" dirty="0">
                <a:solidFill>
                  <a:schemeClr val="bg2"/>
                </a:solidFill>
                <a:effectLst/>
                <a:latin typeface="Arial" panose="020B0604020202020204" pitchFamily="34" charset="0"/>
                <a:ea typeface="SimSun" charset="0"/>
                <a:cs typeface="Arial" panose="020B0604020202020204" pitchFamily="34" charset="0"/>
              </a:rPr>
              <a:t>إنجيل مرقس</a:t>
            </a:r>
            <a:endParaRPr lang="en-US" sz="2800" b="1" dirty="0">
              <a:solidFill>
                <a:schemeClr val="bg2"/>
              </a:solidFill>
              <a:effectLst/>
              <a:latin typeface="Arial" panose="020B0604020202020204" pitchFamily="34" charset="0"/>
              <a:ea typeface="SimSun" charset="0"/>
              <a:cs typeface="Arial" panose="020B0604020202020204" pitchFamily="34" charset="0"/>
            </a:endParaRPr>
          </a:p>
        </p:txBody>
      </p:sp>
      <p:sp>
        <p:nvSpPr>
          <p:cNvPr id="279556" name="Rectangle 9"/>
          <p:cNvSpPr>
            <a:spLocks noChangeArrowheads="1"/>
          </p:cNvSpPr>
          <p:nvPr/>
        </p:nvSpPr>
        <p:spPr bwMode="auto">
          <a:xfrm>
            <a:off x="457200" y="4892675"/>
            <a:ext cx="8153400" cy="228600"/>
          </a:xfrm>
          <a:prstGeom prst="rect">
            <a:avLst/>
          </a:prstGeom>
          <a:solidFill>
            <a:srgbClr val="000090"/>
          </a:solidFill>
          <a:ln w="9525">
            <a:solidFill>
              <a:schemeClr val="bg2"/>
            </a:solidFill>
            <a:miter lim="800000"/>
            <a:headEnd/>
            <a:tailEnd/>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279557" name="Text Box 11"/>
          <p:cNvSpPr txBox="1">
            <a:spLocks noChangeArrowheads="1"/>
          </p:cNvSpPr>
          <p:nvPr/>
        </p:nvSpPr>
        <p:spPr bwMode="auto">
          <a:xfrm>
            <a:off x="153766" y="5159141"/>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70</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تدمير الهيكل</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1804" name="AutoShape 12"/>
          <p:cNvSpPr>
            <a:spLocks noChangeArrowheads="1"/>
          </p:cNvSpPr>
          <p:nvPr/>
        </p:nvSpPr>
        <p:spPr bwMode="auto">
          <a:xfrm>
            <a:off x="3429000" y="4648200"/>
            <a:ext cx="2268538" cy="1066800"/>
          </a:xfrm>
          <a:prstGeom prst="star4">
            <a:avLst>
              <a:gd name="adj" fmla="val 12500"/>
            </a:avLst>
          </a:prstGeom>
          <a:solidFill>
            <a:schemeClr val="hlink"/>
          </a:solidFill>
          <a:ln w="12700" cap="sq">
            <a:solidFill>
              <a:schemeClr val="tx1"/>
            </a:solidFill>
            <a:miter lim="800000"/>
            <a:headEnd type="none" w="sm" len="sm"/>
            <a:tailEnd type="none" w="sm" len="sm"/>
          </a:ln>
        </p:spPr>
        <p:txBody>
          <a:bodyPr wrap="none" lIns="91261" tIns="45631" rIns="91261" bIns="45631"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14" name="Text Box 6"/>
          <p:cNvSpPr txBox="1">
            <a:spLocks noChangeArrowheads="1"/>
          </p:cNvSpPr>
          <p:nvPr/>
        </p:nvSpPr>
        <p:spPr bwMode="auto">
          <a:xfrm rot="1365579">
            <a:off x="4193855" y="1193078"/>
            <a:ext cx="5121276"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لم يذهبْ بطرس إلى روما حتى عام 63م تقريباً- لا يمكن أن نضع تاريخ كتابة إنجيل مرقس قبْلَ عام 63م.</a:t>
            </a: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5" name="Text Box 7"/>
          <p:cNvSpPr txBox="1">
            <a:spLocks noChangeArrowheads="1"/>
          </p:cNvSpPr>
          <p:nvPr/>
        </p:nvSpPr>
        <p:spPr bwMode="auto">
          <a:xfrm>
            <a:off x="1371600" y="2895600"/>
            <a:ext cx="5181600"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استشهد بطرس عام 64م، ولكن ينقسم التقليد الكنسيُّ بشأن ما إذا كان مرقس قد كتب إنجيله قبْلَ موت بطرس أو بعده.</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6" name="Text Box 8"/>
          <p:cNvSpPr txBox="1">
            <a:spLocks noChangeArrowheads="1"/>
          </p:cNvSpPr>
          <p:nvPr/>
        </p:nvSpPr>
        <p:spPr bwMode="auto">
          <a:xfrm rot="20011227">
            <a:off x="-205610" y="1317275"/>
            <a:ext cx="4824413" cy="138481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لا يُشير مرقس إلى سقوط أورشليم عام 70م- كُتِب إنجيل مرقس غالباً ما بين 64-68م، وذلك في أثناء حُكْم نيرون.</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2" name="Text Box 11"/>
          <p:cNvSpPr txBox="1">
            <a:spLocks noChangeArrowheads="1"/>
          </p:cNvSpPr>
          <p:nvPr/>
        </p:nvSpPr>
        <p:spPr bwMode="auto">
          <a:xfrm>
            <a:off x="6458637" y="5123544"/>
            <a:ext cx="2417763"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63</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بطرس في 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3" name="Text Box 11"/>
          <p:cNvSpPr txBox="1">
            <a:spLocks noChangeArrowheads="1"/>
          </p:cNvSpPr>
          <p:nvPr/>
        </p:nvSpPr>
        <p:spPr bwMode="auto">
          <a:xfrm>
            <a:off x="4170416" y="5165383"/>
            <a:ext cx="1905000"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64</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بطرس</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79564" name="Text Box 11"/>
          <p:cNvSpPr txBox="1">
            <a:spLocks noChangeArrowheads="1"/>
          </p:cNvSpPr>
          <p:nvPr/>
        </p:nvSpPr>
        <p:spPr bwMode="auto">
          <a:xfrm>
            <a:off x="2145484" y="5136743"/>
            <a:ext cx="1755651" cy="1754147"/>
          </a:xfrm>
          <a:prstGeom prst="rect">
            <a:avLst/>
          </a:prstGeom>
          <a:noFill/>
          <a:ln>
            <a:noFill/>
          </a:ln>
          <a:effectLst>
            <a:outerShdw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موت نيرون</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41953252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1+#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61804"/>
                                        </p:tgtEl>
                                        <p:attrNameLst>
                                          <p:attrName>style.visibility</p:attrName>
                                        </p:attrNameLst>
                                      </p:cBhvr>
                                      <p:to>
                                        <p:strVal val="visible"/>
                                      </p:to>
                                    </p:set>
                                    <p:animEffect transition="in" filter="dissolve">
                                      <p:cBhvr>
                                        <p:cTn id="24" dur="500"/>
                                        <p:tgtEl>
                                          <p:spTgt spid="161804"/>
                                        </p:tgtEl>
                                      </p:cBhvr>
                                    </p:animEffect>
                                  </p:childTnLst>
                                </p:cTn>
                              </p:par>
                              <p:par>
                                <p:cTn id="25" presetID="6" presetClass="emph" presetSubtype="0" fill="hold" grpId="1" nodeType="withEffect">
                                  <p:stCondLst>
                                    <p:cond delay="0"/>
                                  </p:stCondLst>
                                  <p:childTnLst>
                                    <p:animScale>
                                      <p:cBhvr>
                                        <p:cTn id="26" dur="2000" fill="hold"/>
                                        <p:tgtEl>
                                          <p:spTgt spid="16180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804" grpId="0" animBg="1"/>
      <p:bldP spid="161804" grpId="1" animBg="1"/>
      <p:bldP spid="14" grpId="0" animBg="1" autoUpdateAnimBg="0"/>
      <p:bldP spid="15" grpId="0" animBg="1" autoUpdateAnimBg="0"/>
      <p:bldP spid="16" grpId="0" animBg="1"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9" name="Rectangle 2"/>
          <p:cNvSpPr txBox="1">
            <a:spLocks noGrp="1"/>
          </p:cNvSpPr>
          <p:nvPr>
            <p:ph type="title" idx="4294967295"/>
          </p:nvPr>
        </p:nvSpPr>
        <p:spPr>
          <a:xfrm>
            <a:off x="0" y="-18257"/>
            <a:ext cx="9144000" cy="1143001"/>
          </a:xfrm>
          <a:prstGeom prst="rect">
            <a:avLst/>
          </a:prstGeom>
          <a:noFill/>
        </p:spPr>
        <p:txBody>
          <a:bodyPr/>
          <a:lstStyle/>
          <a:p>
            <a:pPr>
              <a:defRPr sz="4400"/>
            </a:pPr>
            <a:r>
              <a:rPr lang="ar-JO" dirty="0">
                <a:latin typeface="Arial" panose="020B0604020202020204" pitchFamily="34" charset="0"/>
                <a:cs typeface="Arial" panose="020B0604020202020204" pitchFamily="34" charset="0"/>
              </a:rPr>
              <a:t>مَن هو مرقس؟</a:t>
            </a:r>
            <a:endParaRPr dirty="0">
              <a:latin typeface="Arial" panose="020B0604020202020204" pitchFamily="34" charset="0"/>
              <a:cs typeface="Arial" panose="020B0604020202020204" pitchFamily="34" charset="0"/>
            </a:endParaRPr>
          </a:p>
        </p:txBody>
      </p:sp>
      <p:pic>
        <p:nvPicPr>
          <p:cNvPr id="5140" name="Picture 1" descr="Picture 1"/>
          <p:cNvPicPr>
            <a:picLocks noChangeAspect="1"/>
          </p:cNvPicPr>
          <p:nvPr/>
        </p:nvPicPr>
        <p:blipFill>
          <a:blip r:embed="rId3" cstate="print"/>
          <a:stretch>
            <a:fillRect/>
          </a:stretch>
        </p:blipFill>
        <p:spPr>
          <a:xfrm>
            <a:off x="4836348" y="1394476"/>
            <a:ext cx="4307652" cy="5077160"/>
          </a:xfrm>
          <a:prstGeom prst="rect">
            <a:avLst/>
          </a:prstGeom>
          <a:ln w="12700">
            <a:miter lim="400000"/>
          </a:ln>
        </p:spPr>
      </p:pic>
      <p:sp>
        <p:nvSpPr>
          <p:cNvPr id="5141" name="Rectangle 2"/>
          <p:cNvSpPr txBox="1"/>
          <p:nvPr/>
        </p:nvSpPr>
        <p:spPr>
          <a:xfrm>
            <a:off x="-67058" y="1394476"/>
            <a:ext cx="4711066" cy="563212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30" tIns="45630" rIns="45630" bIns="45630">
            <a:spAutoFit/>
          </a:bodyPr>
          <a:lstStyle/>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منزل الأغنياء (أعمال الرسل 12: 12-18)</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اعتقال يسوع في بستان جثسيماني (مرقس 14: 51)</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الرحلة التبشيرية الأولى مع بولس</a:t>
            </a:r>
            <a:br>
              <a:rPr kumimoji="0"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(أعمال الرسل 13: 13)</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"راسب" </a:t>
            </a:r>
            <a:r>
              <a:rPr kumimoji="0" lang="ar-JO"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في روح الوحدة داخل الفريق الواحد (أعمال الرسل 15: 36-41)</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حصل على علامة "ناجح بتفوُّق" عندما كتب الإنجيل المعروف باسمه </a:t>
            </a:r>
            <a:r>
              <a:rPr kumimoji="0" lang="ar-JO"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تحت إشراف بطرس في روما.</a:t>
            </a:r>
          </a:p>
          <a:p>
            <a:pPr marL="182220" marR="0" lvl="0" indent="-182220" algn="r" defTabSz="914400" rtl="1" eaLnBrk="1" fontAlgn="auto" latinLnBrk="0" hangingPunct="0">
              <a:lnSpc>
                <a:spcPct val="100000"/>
              </a:lnSpc>
              <a:spcBef>
                <a:spcPts val="0"/>
              </a:spcBef>
              <a:spcAft>
                <a:spcPts val="0"/>
              </a:spcAft>
              <a:buClrTx/>
              <a:buSzPct val="100000"/>
              <a:buFont typeface="Arial"/>
              <a:buChar char="•"/>
              <a:tabLst/>
              <a:defRPr b="1">
                <a:solidFill>
                  <a:srgbClr val="FFFF00"/>
                </a:solidFill>
              </a:defRPr>
            </a:pPr>
            <a:r>
              <a:rPr kumimoji="0" lang="ar-JO" sz="24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"نافعٌ للخدمة"</a:t>
            </a:r>
            <a:br>
              <a:rPr kumimoji="0" sz="24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br>
            <a:r>
              <a:rPr kumimoji="0" lang="ar-JO"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(2تيموثاوس 4: 11)</a:t>
            </a:r>
          </a:p>
        </p:txBody>
      </p:sp>
      <p:sp>
        <p:nvSpPr>
          <p:cNvPr id="5142" name="Text Box 3"/>
          <p:cNvSpPr txBox="1"/>
          <p:nvPr/>
        </p:nvSpPr>
        <p:spPr>
          <a:xfrm>
            <a:off x="7857990" y="14"/>
            <a:ext cx="1240381" cy="46148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630" tIns="45630" rIns="45630" bIns="45630">
            <a:spAutoFit/>
          </a:bodyPr>
          <a:lstStyle>
            <a:lvl1pPr algn="ctr">
              <a:defRPr b="1">
                <a:solidFill>
                  <a:srgbClr val="FFFFFF"/>
                </a:solidFil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89 ب-ح</a:t>
            </a:r>
            <a:endParaRPr kumimoji="0"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5141">
                                            <p:txEl>
                                              <p:pRg st="0" end="0"/>
                                            </p:txEl>
                                          </p:spTgt>
                                        </p:tgtEl>
                                        <p:attrNameLst>
                                          <p:attrName>style.visibility</p:attrName>
                                        </p:attrNameLst>
                                      </p:cBhvr>
                                      <p:to>
                                        <p:strVal val="visible"/>
                                      </p:to>
                                    </p:set>
                                    <p:animEffect transition="in" filter="blinds(horizontal)">
                                      <p:cBhvr>
                                        <p:cTn id="7" dur="500"/>
                                        <p:tgtEl>
                                          <p:spTgt spid="514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iterate>
                                    <p:tmAbs val="0"/>
                                  </p:iterate>
                                  <p:childTnLst>
                                    <p:set>
                                      <p:cBhvr>
                                        <p:cTn id="11" fill="hold"/>
                                        <p:tgtEl>
                                          <p:spTgt spid="5141">
                                            <p:txEl>
                                              <p:pRg st="1" end="1"/>
                                            </p:txEl>
                                          </p:spTgt>
                                        </p:tgtEl>
                                        <p:attrNameLst>
                                          <p:attrName>style.visibility</p:attrName>
                                        </p:attrNameLst>
                                      </p:cBhvr>
                                      <p:to>
                                        <p:strVal val="visible"/>
                                      </p:to>
                                    </p:set>
                                    <p:animEffect transition="in" filter="blinds(horizontal)">
                                      <p:cBhvr>
                                        <p:cTn id="12" dur="500"/>
                                        <p:tgtEl>
                                          <p:spTgt spid="5141">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iterate>
                                    <p:tmAbs val="0"/>
                                  </p:iterate>
                                  <p:childTnLst>
                                    <p:set>
                                      <p:cBhvr>
                                        <p:cTn id="16" fill="hold"/>
                                        <p:tgtEl>
                                          <p:spTgt spid="5141">
                                            <p:txEl>
                                              <p:pRg st="2" end="2"/>
                                            </p:txEl>
                                          </p:spTgt>
                                        </p:tgtEl>
                                        <p:attrNameLst>
                                          <p:attrName>style.visibility</p:attrName>
                                        </p:attrNameLst>
                                      </p:cBhvr>
                                      <p:to>
                                        <p:strVal val="visible"/>
                                      </p:to>
                                    </p:set>
                                    <p:animEffect transition="in" filter="blinds(horizontal)">
                                      <p:cBhvr>
                                        <p:cTn id="17" dur="500"/>
                                        <p:tgtEl>
                                          <p:spTgt spid="514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iterate>
                                    <p:tmAbs val="0"/>
                                  </p:iterate>
                                  <p:childTnLst>
                                    <p:set>
                                      <p:cBhvr>
                                        <p:cTn id="21" fill="hold"/>
                                        <p:tgtEl>
                                          <p:spTgt spid="5141">
                                            <p:txEl>
                                              <p:pRg st="3" end="3"/>
                                            </p:txEl>
                                          </p:spTgt>
                                        </p:tgtEl>
                                        <p:attrNameLst>
                                          <p:attrName>style.visibility</p:attrName>
                                        </p:attrNameLst>
                                      </p:cBhvr>
                                      <p:to>
                                        <p:strVal val="visible"/>
                                      </p:to>
                                    </p:set>
                                    <p:animEffect transition="in" filter="blinds(horizontal)">
                                      <p:cBhvr>
                                        <p:cTn id="22" dur="500"/>
                                        <p:tgtEl>
                                          <p:spTgt spid="5141">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iterate>
                                    <p:tmAbs val="0"/>
                                  </p:iterate>
                                  <p:childTnLst>
                                    <p:set>
                                      <p:cBhvr>
                                        <p:cTn id="26" fill="hold"/>
                                        <p:tgtEl>
                                          <p:spTgt spid="5141">
                                            <p:txEl>
                                              <p:pRg st="4" end="4"/>
                                            </p:txEl>
                                          </p:spTgt>
                                        </p:tgtEl>
                                        <p:attrNameLst>
                                          <p:attrName>style.visibility</p:attrName>
                                        </p:attrNameLst>
                                      </p:cBhvr>
                                      <p:to>
                                        <p:strVal val="visible"/>
                                      </p:to>
                                    </p:set>
                                    <p:animEffect transition="in" filter="blinds(horizontal)">
                                      <p:cBhvr>
                                        <p:cTn id="27" dur="500"/>
                                        <p:tgtEl>
                                          <p:spTgt spid="5141">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iterate>
                                    <p:tmAbs val="0"/>
                                  </p:iterate>
                                  <p:childTnLst>
                                    <p:set>
                                      <p:cBhvr>
                                        <p:cTn id="31" fill="hold"/>
                                        <p:tgtEl>
                                          <p:spTgt spid="5141">
                                            <p:txEl>
                                              <p:pRg st="5" end="5"/>
                                            </p:txEl>
                                          </p:spTgt>
                                        </p:tgtEl>
                                        <p:attrNameLst>
                                          <p:attrName>style.visibility</p:attrName>
                                        </p:attrNameLst>
                                      </p:cBhvr>
                                      <p:to>
                                        <p:strVal val="visible"/>
                                      </p:to>
                                    </p:set>
                                    <p:animEffect transition="in" filter="blinds(horizontal)">
                                      <p:cBhvr>
                                        <p:cTn id="32" dur="500"/>
                                        <p:tgtEl>
                                          <p:spTgt spid="514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1" grpId="0" uiExpand="1" build="p" bldLvl="5" advAuto="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4" cstate="print"/>
          <a:stretch>
            <a:fillRect/>
          </a:stretch>
        </p:blipFill>
        <p:spPr>
          <a:xfrm>
            <a:off x="1733003" y="1916832"/>
            <a:ext cx="5575301" cy="4873559"/>
          </a:xfrm>
          <a:prstGeom prst="rect">
            <a:avLst/>
          </a:prstGeom>
          <a:ln w="12700">
            <a:miter lim="400000"/>
          </a:ln>
        </p:spPr>
      </p:pic>
      <p:sp>
        <p:nvSpPr>
          <p:cNvPr id="4496" name="Rectangle 2"/>
          <p:cNvSpPr txBox="1">
            <a:spLocks noGrp="1"/>
          </p:cNvSpPr>
          <p:nvPr>
            <p:ph type="title"/>
          </p:nvPr>
        </p:nvSpPr>
        <p:spPr>
          <a:xfrm>
            <a:off x="683568" y="232008"/>
            <a:ext cx="6912768" cy="2033255"/>
          </a:xfrm>
          <a:prstGeom prst="rect">
            <a:avLst/>
          </a:prstGeom>
          <a:effectLst>
            <a:outerShdw blurRad="63500" dist="35921" dir="2700000" rotWithShape="0">
              <a:srgbClr val="000000">
                <a:alpha val="74998"/>
              </a:srgbClr>
            </a:outerShdw>
          </a:effectLst>
        </p:spPr>
        <p:txBody>
          <a:bodyPr anchor="t"/>
          <a:lstStyle/>
          <a:p>
            <a:pPr>
              <a:defRPr sz="4800" b="1"/>
            </a:pPr>
            <a:r>
              <a:rPr lang="ar-JO" sz="4800" i="0" dirty="0">
                <a:solidFill>
                  <a:srgbClr val="FFFFFF"/>
                </a:solidFill>
                <a:latin typeface="Arial" panose="020B0604020202020204" pitchFamily="34" charset="0"/>
                <a:cs typeface="Arial" panose="020B0604020202020204" pitchFamily="34" charset="0"/>
              </a:rPr>
              <a:t>كيف يمكنك أن تكون </a:t>
            </a:r>
            <a:r>
              <a:rPr lang="ar-JO" sz="4800" i="0" dirty="0">
                <a:solidFill>
                  <a:srgbClr val="FFFF00"/>
                </a:solidFill>
                <a:latin typeface="Arial" panose="020B0604020202020204" pitchFamily="34" charset="0"/>
                <a:cs typeface="Arial" panose="020B0604020202020204" pitchFamily="34" charset="0"/>
              </a:rPr>
              <a:t>تلميذاً</a:t>
            </a:r>
            <a:r>
              <a:rPr lang="ar-JO" sz="4800" i="0" dirty="0">
                <a:solidFill>
                  <a:srgbClr val="FFFFFF"/>
                </a:solidFill>
                <a:latin typeface="Arial" panose="020B0604020202020204" pitchFamily="34" charset="0"/>
                <a:cs typeface="Arial" panose="020B0604020202020204" pitchFamily="34" charset="0"/>
              </a:rPr>
              <a:t> حقيقيَّاً ليسوع في عالَم عِدائيّ؟</a:t>
            </a:r>
            <a:endParaRPr dirty="0">
              <a:solidFill>
                <a:srgbClr val="FFFFFF"/>
              </a:solidFill>
              <a:latin typeface="Arial" panose="020B0604020202020204" pitchFamily="34" charset="0"/>
              <a:cs typeface="Arial" panose="020B0604020202020204" pitchFamily="34" charset="0"/>
            </a:endParaRPr>
          </a:p>
        </p:txBody>
      </p:sp>
      <p:sp>
        <p:nvSpPr>
          <p:cNvPr id="4497"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lang="ar-SA" sz="4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مرقس</a:t>
            </a:r>
          </a:p>
        </p:txBody>
      </p:sp>
    </p:spTree>
    <p:extLst>
      <p:ext uri="{BB962C8B-B14F-4D97-AF65-F5344CB8AC3E}">
        <p14:creationId xmlns:p14="http://schemas.microsoft.com/office/powerpoint/2010/main" val="1891075328"/>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5149" name="Rectangle 2"/>
          <p:cNvSpPr txBox="1">
            <a:spLocks noGrp="1"/>
          </p:cNvSpPr>
          <p:nvPr>
            <p:ph type="title"/>
          </p:nvPr>
        </p:nvSpPr>
        <p:spPr>
          <a:xfrm>
            <a:off x="91950" y="333550"/>
            <a:ext cx="9144000" cy="1100255"/>
          </a:xfrm>
          <a:prstGeom prst="rect">
            <a:avLst/>
          </a:prstGeom>
          <a:effectLst>
            <a:outerShdw blurRad="63500" dist="35921" dir="2700000" rotWithShape="0">
              <a:srgbClr val="000000">
                <a:alpha val="74998"/>
              </a:srgbClr>
            </a:outerShdw>
          </a:effectLst>
        </p:spPr>
        <p:txBody>
          <a:bodyPr>
            <a:noAutofit/>
          </a:bodyPr>
          <a:lstStyle>
            <a:lvl1pPr defTabSz="877823">
              <a:defRPr sz="3455" b="1" i="1"/>
            </a:lvl1pPr>
          </a:lstStyle>
          <a:p>
            <a:pPr rtl="0">
              <a:defRPr/>
            </a:pPr>
            <a:r>
              <a:rPr lang="ar-JO" sz="4000" i="0" dirty="0">
                <a:solidFill>
                  <a:srgbClr val="FFFFFF"/>
                </a:solidFill>
                <a:latin typeface="Arial" panose="020B0604020202020204" pitchFamily="34" charset="0"/>
                <a:cs typeface="Arial" panose="020B0604020202020204" pitchFamily="34" charset="0"/>
              </a:rPr>
              <a:t>الكيفيَّة التي يمكنك بها أن تكون تلميذاً في عالم عِدائيّ</a:t>
            </a:r>
            <a:endParaRPr sz="4000" i="0" dirty="0">
              <a:latin typeface="Arial" panose="020B0604020202020204" pitchFamily="34" charset="0"/>
              <a:cs typeface="Arial" panose="020B0604020202020204" pitchFamily="34" charset="0"/>
            </a:endParaRPr>
          </a:p>
        </p:txBody>
      </p:sp>
      <p:graphicFrame>
        <p:nvGraphicFramePr>
          <p:cNvPr id="5150" name="Table 2"/>
          <p:cNvGraphicFramePr/>
          <p:nvPr>
            <p:extLst>
              <p:ext uri="{D42A27DB-BD31-4B8C-83A1-F6EECF244321}">
                <p14:modId xmlns:p14="http://schemas.microsoft.com/office/powerpoint/2010/main" val="3240845666"/>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sp>
        <p:nvSpPr>
          <p:cNvPr id="5151" name="Rectangle 2"/>
          <p:cNvSpPr txBox="1"/>
          <p:nvPr/>
        </p:nvSpPr>
        <p:spPr>
          <a:xfrm>
            <a:off x="6732240" y="2823428"/>
            <a:ext cx="1924786" cy="132343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ما</a:t>
            </a:r>
            <a:r>
              <a:rPr kumimoji="0" lang="ar-JO" sz="4000" b="0" i="0"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Arial"/>
              </a:rPr>
              <a:t> </a:t>
            </a:r>
            <a:r>
              <a:rPr kumimoji="0" lang="ar-JO" sz="40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يجب ألَّا نفعله </a:t>
            </a:r>
          </a:p>
        </p:txBody>
      </p:sp>
      <p:sp>
        <p:nvSpPr>
          <p:cNvPr id="5152" name="Rectangle 2"/>
          <p:cNvSpPr txBox="1"/>
          <p:nvPr/>
        </p:nvSpPr>
        <p:spPr>
          <a:xfrm>
            <a:off x="2412257" y="2823428"/>
            <a:ext cx="1924786" cy="132343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defTabSz="457200">
              <a:defRPr sz="40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ما يجب أن نفعله</a:t>
            </a:r>
            <a:endParaRPr kumimoji="0" lang="ar-JO" sz="60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153" name="Rectangle 2"/>
          <p:cNvSpPr txBox="1"/>
          <p:nvPr/>
        </p:nvSpPr>
        <p:spPr>
          <a:xfrm>
            <a:off x="4706279" y="2823428"/>
            <a:ext cx="1924785" cy="1323439"/>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defTabSz="457200">
              <a:defRPr sz="40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ما يجب أن نفعله </a:t>
            </a:r>
            <a:endParaRPr kumimoji="0" sz="40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154" name="Rectangle 2"/>
          <p:cNvSpPr txBox="1"/>
          <p:nvPr/>
        </p:nvSpPr>
        <p:spPr>
          <a:xfrm>
            <a:off x="302854" y="3089107"/>
            <a:ext cx="1924785" cy="707886"/>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ctr" defTabSz="457200">
              <a:defRPr sz="40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النتيجة</a:t>
            </a:r>
            <a:endParaRPr kumimoji="0" sz="40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5151"/>
                                        </p:tgtEl>
                                        <p:attrNameLst>
                                          <p:attrName>style.visibility</p:attrName>
                                        </p:attrNameLst>
                                      </p:cBhvr>
                                      <p:to>
                                        <p:strVal val="visible"/>
                                      </p:to>
                                    </p:set>
                                    <p:animEffect transition="in" filter="fade">
                                      <p:cBhvr>
                                        <p:cTn id="7" dur="500"/>
                                        <p:tgtEl>
                                          <p:spTgt spid="515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0" nodeType="clickEffect">
                                  <p:stCondLst>
                                    <p:cond delay="0"/>
                                  </p:stCondLst>
                                  <p:iterate>
                                    <p:tmAbs val="0"/>
                                  </p:iterate>
                                  <p:childTnLst>
                                    <p:set>
                                      <p:cBhvr>
                                        <p:cTn id="11" fill="hold"/>
                                        <p:tgtEl>
                                          <p:spTgt spid="5153"/>
                                        </p:tgtEl>
                                        <p:attrNameLst>
                                          <p:attrName>style.visibility</p:attrName>
                                        </p:attrNameLst>
                                      </p:cBhvr>
                                      <p:to>
                                        <p:strVal val="visible"/>
                                      </p:to>
                                    </p:set>
                                    <p:animEffect transition="in" filter="fade">
                                      <p:cBhvr>
                                        <p:cTn id="12" dur="500"/>
                                        <p:tgtEl>
                                          <p:spTgt spid="515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fill="hold" grpId="0" nodeType="clickEffect">
                                  <p:stCondLst>
                                    <p:cond delay="0"/>
                                  </p:stCondLst>
                                  <p:iterate>
                                    <p:tmAbs val="0"/>
                                  </p:iterate>
                                  <p:childTnLst>
                                    <p:set>
                                      <p:cBhvr>
                                        <p:cTn id="16" fill="hold"/>
                                        <p:tgtEl>
                                          <p:spTgt spid="5152"/>
                                        </p:tgtEl>
                                        <p:attrNameLst>
                                          <p:attrName>style.visibility</p:attrName>
                                        </p:attrNameLst>
                                      </p:cBhvr>
                                      <p:to>
                                        <p:strVal val="visible"/>
                                      </p:to>
                                    </p:set>
                                    <p:animEffect transition="in" filter="fade">
                                      <p:cBhvr>
                                        <p:cTn id="17" dur="500"/>
                                        <p:tgtEl>
                                          <p:spTgt spid="515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fill="hold" grpId="0" nodeType="clickEffect">
                                  <p:stCondLst>
                                    <p:cond delay="0"/>
                                  </p:stCondLst>
                                  <p:iterate>
                                    <p:tmAbs val="0"/>
                                  </p:iterate>
                                  <p:childTnLst>
                                    <p:set>
                                      <p:cBhvr>
                                        <p:cTn id="21" fill="hold"/>
                                        <p:tgtEl>
                                          <p:spTgt spid="5154"/>
                                        </p:tgtEl>
                                        <p:attrNameLst>
                                          <p:attrName>style.visibility</p:attrName>
                                        </p:attrNameLst>
                                      </p:cBhvr>
                                      <p:to>
                                        <p:strVal val="visible"/>
                                      </p:to>
                                    </p:set>
                                    <p:animEffect transition="in" filter="fade">
                                      <p:cBhvr>
                                        <p:cTn id="22" dur="500"/>
                                        <p:tgtEl>
                                          <p:spTgt spid="5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1" grpId="0" animBg="1" advAuto="0"/>
      <p:bldP spid="5152" grpId="0" animBg="1" advAuto="0"/>
      <p:bldP spid="5153" grpId="0" animBg="1" advAuto="0"/>
      <p:bldP spid="5154" grpId="0" animBg="1" advAuto="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503" name="Rectangle 2"/>
          <p:cNvSpPr txBox="1">
            <a:spLocks noGrp="1"/>
          </p:cNvSpPr>
          <p:nvPr>
            <p:ph type="title"/>
          </p:nvPr>
        </p:nvSpPr>
        <p:spPr>
          <a:xfrm>
            <a:off x="0" y="529705"/>
            <a:ext cx="9144000" cy="570550"/>
          </a:xfrm>
          <a:prstGeom prst="rect">
            <a:avLst/>
          </a:prstGeom>
          <a:effectLst>
            <a:outerShdw blurRad="63500" dist="35921" dir="2700000" rotWithShape="0">
              <a:srgbClr val="000000">
                <a:alpha val="74998"/>
              </a:srgbClr>
            </a:outerShdw>
          </a:effectLst>
        </p:spPr>
        <p:txBody>
          <a:bodyPr>
            <a:noAutofit/>
          </a:bodyPr>
          <a:lstStyle>
            <a:lvl1pPr defTabSz="777240">
              <a:defRPr sz="3060" b="1" i="1"/>
            </a:lvl1pPr>
          </a:lstStyle>
          <a:p>
            <a:pPr rtl="0">
              <a:defRPr/>
            </a:pPr>
            <a:r>
              <a:rPr lang="ar-JO" sz="4000" i="0" dirty="0">
                <a:solidFill>
                  <a:srgbClr val="FFFFFF"/>
                </a:solidFill>
                <a:latin typeface="Arial" panose="020B0604020202020204" pitchFamily="34" charset="0"/>
                <a:cs typeface="Arial" panose="020B0604020202020204" pitchFamily="34" charset="0"/>
              </a:rPr>
              <a:t>الكيفيَّة التي يمكنك بها أن تكون تلميذاً في عالم عِدائيّ</a:t>
            </a:r>
            <a:endParaRPr sz="4000" i="0" dirty="0">
              <a:solidFill>
                <a:srgbClr val="FFFFFF"/>
              </a:solidFill>
              <a:latin typeface="Arial" panose="020B0604020202020204" pitchFamily="34" charset="0"/>
              <a:cs typeface="Arial" panose="020B0604020202020204" pitchFamily="34" charset="0"/>
            </a:endParaRPr>
          </a:p>
        </p:txBody>
      </p:sp>
      <p:grpSp>
        <p:nvGrpSpPr>
          <p:cNvPr id="4506" name="Rectangle 2"/>
          <p:cNvGrpSpPr/>
          <p:nvPr/>
        </p:nvGrpSpPr>
        <p:grpSpPr>
          <a:xfrm>
            <a:off x="6851053" y="1638069"/>
            <a:ext cx="2101297" cy="3219145"/>
            <a:chOff x="6740761" y="-92088"/>
            <a:chExt cx="2101295" cy="3219144"/>
          </a:xfrm>
        </p:grpSpPr>
        <p:sp>
          <p:nvSpPr>
            <p:cNvPr id="4504" name="Rectangle"/>
            <p:cNvSpPr/>
            <p:nvPr/>
          </p:nvSpPr>
          <p:spPr>
            <a:xfrm>
              <a:off x="6740761" y="-92088"/>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505" name="لا تتشبث بالسلطة"/>
            <p:cNvSpPr txBox="1"/>
            <p:nvPr/>
          </p:nvSpPr>
          <p:spPr>
            <a:xfrm>
              <a:off x="6832200" y="806256"/>
              <a:ext cx="2009856" cy="13234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lang="ar-JO" sz="4000" b="0" i="0" u="none" strike="noStrike" kern="0" cap="none" spc="-100" normalizeH="0" baseline="0" noProof="0" dirty="0">
                  <a:ln>
                    <a:noFill/>
                  </a:ln>
                  <a:solidFill>
                    <a:srgbClr val="000090"/>
                  </a:solidFill>
                  <a:effectLst/>
                  <a:uLnTx/>
                  <a:uFillTx/>
                  <a:latin typeface="Arial" panose="020B0604020202020204" pitchFamily="34" charset="0"/>
                  <a:ea typeface="Helvetica Neue Black Condensed"/>
                  <a:cs typeface="Arial" panose="020B0604020202020204" pitchFamily="34" charset="0"/>
                  <a:sym typeface="Helvetica Neue Black Condensed"/>
                </a:rPr>
                <a:t>لا تتشبَّثْ </a:t>
              </a:r>
              <a:r>
                <a:rPr kumimoji="0" lang="ar-JO" sz="4000" b="0" i="0" u="none" strike="noStrike" kern="0" cap="none" spc="-100" normalizeH="0" baseline="0" noProof="0" dirty="0">
                  <a:ln>
                    <a:noFill/>
                  </a:ln>
                  <a:solidFill>
                    <a:srgbClr val="C00000"/>
                  </a:solidFill>
                  <a:effectLst/>
                  <a:uLnTx/>
                  <a:uFillTx/>
                  <a:latin typeface="Arial" panose="020B0604020202020204" pitchFamily="34" charset="0"/>
                  <a:ea typeface="Helvetica Neue Black Condensed"/>
                  <a:cs typeface="Arial" panose="020B0604020202020204" pitchFamily="34" charset="0"/>
                  <a:sym typeface="Helvetica Neue Black Condensed"/>
                </a:rPr>
                <a:t>بسُلْطتك</a:t>
              </a:r>
            </a:p>
          </p:txBody>
        </p:sp>
      </p:grpSp>
      <p:sp>
        <p:nvSpPr>
          <p:cNvPr id="4520"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ＭＳ Ｐゴシック"/>
              </a:rPr>
              <a:t>مرقس</a:t>
            </a:r>
            <a:endParaRPr kumimoji="0" sz="4800" b="0"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ＭＳ Ｐゴシック"/>
            </a:endParaRPr>
          </a:p>
        </p:txBody>
      </p:sp>
      <p:graphicFrame>
        <p:nvGraphicFramePr>
          <p:cNvPr id="2" name="Table 2">
            <a:extLst>
              <a:ext uri="{FF2B5EF4-FFF2-40B4-BE49-F238E27FC236}">
                <a16:creationId xmlns:a16="http://schemas.microsoft.com/office/drawing/2014/main" id="{B41A4782-2FEC-D657-BB74-489B174A4AB3}"/>
              </a:ext>
            </a:extLst>
          </p:cNvPr>
          <p:cNvGraphicFramePr/>
          <p:nvPr>
            <p:extLst>
              <p:ext uri="{D42A27DB-BD31-4B8C-83A1-F6EECF244321}">
                <p14:modId xmlns:p14="http://schemas.microsoft.com/office/powerpoint/2010/main" val="2859709132"/>
              </p:ext>
            </p:extLst>
          </p:nvPr>
        </p:nvGraphicFramePr>
        <p:xfrm>
          <a:off x="45975" y="4857214"/>
          <a:ext cx="9052050" cy="570549"/>
        </p:xfrm>
        <a:graphic>
          <a:graphicData uri="http://schemas.openxmlformats.org/drawingml/2006/table">
            <a:tbl>
              <a:tblPr>
                <a:tableStyleId>{4C3C2611-4C71-4FC5-86AE-919BDF0F9419}</a:tableStyleId>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rtl="1">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16</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11-15</a:t>
                      </a:r>
                      <a:endParaRPr lang="en-US" sz="2400" dirty="0"/>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marL="0" marR="0" lvl="0" indent="0" algn="ctr" defTabSz="457200" rtl="1" eaLnBrk="1" fontAlgn="auto" latinLnBrk="0" hangingPunct="1">
                        <a:lnSpc>
                          <a:spcPct val="100000"/>
                        </a:lnSpc>
                        <a:spcBef>
                          <a:spcPts val="0"/>
                        </a:spcBef>
                        <a:spcAft>
                          <a:spcPts val="0"/>
                        </a:spcAft>
                        <a:buClrTx/>
                        <a:buSzTx/>
                        <a:buFontTx/>
                        <a:buNone/>
                        <a:tabLst/>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 14- 10: 52</a:t>
                      </a:r>
                      <a:endParaRPr lang="en-US"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rtl="1">
                        <a:defRPr sz="1800">
                          <a:solidFill>
                            <a:srgbClr val="000000"/>
                          </a:solidFill>
                        </a:defRPr>
                      </a:pPr>
                      <a:r>
                        <a:rPr lang="ar-JO" sz="2400" b="1" dirty="0">
                          <a:solidFill>
                            <a:srgbClr val="FFFFFF"/>
                          </a:solidFill>
                          <a:effectLst>
                            <a:outerShdw blurRad="38100" dist="38100" dir="2700000" rotWithShape="0">
                              <a:srgbClr val="000000">
                                <a:alpha val="43137"/>
                              </a:srgbClr>
                            </a:outerShdw>
                          </a:effectLst>
                          <a:sym typeface="Arial"/>
                        </a:rPr>
                        <a:t>1: 1-13</a:t>
                      </a:r>
                      <a:endParaRPr sz="2400" b="1" dirty="0">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3116787505"/>
      </p:ext>
    </p:extLst>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0"/>
                                        </p:tgtEl>
                                        <p:attrNameLst>
                                          <p:attrName>style.visibility</p:attrName>
                                        </p:attrNameLst>
                                      </p:cBhvr>
                                      <p:to>
                                        <p:strVal val="visible"/>
                                      </p:to>
                                    </p:set>
                                    <p:anim calcmode="lin" valueType="num">
                                      <p:cBhvr>
                                        <p:cTn id="7" dur="500" fill="hold"/>
                                        <p:tgtEl>
                                          <p:spTgt spid="4520"/>
                                        </p:tgtEl>
                                        <p:attrNameLst>
                                          <p:attrName>ppt_x</p:attrName>
                                        </p:attrNameLst>
                                      </p:cBhvr>
                                      <p:tavLst>
                                        <p:tav tm="0">
                                          <p:val>
                                            <p:strVal val="#ppt_x"/>
                                          </p:val>
                                        </p:tav>
                                        <p:tav tm="100000">
                                          <p:val>
                                            <p:strVal val="#ppt_x"/>
                                          </p:val>
                                        </p:tav>
                                      </p:tavLst>
                                    </p:anim>
                                    <p:anim calcmode="lin" valueType="num">
                                      <p:cBhvr>
                                        <p:cTn id="8" dur="500" fill="hold"/>
                                        <p:tgtEl>
                                          <p:spTgt spid="45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0" grpId="0" animBg="1" advAuto="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47" name="Picture 8" descr="Picture 8"/>
          <p:cNvPicPr>
            <a:picLocks noChangeAspect="1"/>
          </p:cNvPicPr>
          <p:nvPr/>
        </p:nvPicPr>
        <p:blipFill>
          <a:blip r:embed="rId3" cstate="print"/>
          <a:stretch>
            <a:fillRect/>
          </a:stretch>
        </p:blipFill>
        <p:spPr>
          <a:xfrm>
            <a:off x="0" y="317517"/>
            <a:ext cx="9144000" cy="6540482"/>
          </a:xfrm>
          <a:prstGeom prst="rect">
            <a:avLst/>
          </a:prstGeom>
          <a:ln w="12700">
            <a:miter lim="400000"/>
          </a:ln>
        </p:spPr>
      </p:pic>
      <p:sp>
        <p:nvSpPr>
          <p:cNvPr id="4448" name="Title 1"/>
          <p:cNvSpPr txBox="1">
            <a:spLocks noGrp="1"/>
          </p:cNvSpPr>
          <p:nvPr>
            <p:ph type="title"/>
          </p:nvPr>
        </p:nvSpPr>
        <p:spPr>
          <a:xfrm>
            <a:off x="0" y="0"/>
            <a:ext cx="9144000" cy="902000"/>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a:latin typeface="Arial" panose="020B0604020202020204" pitchFamily="34" charset="0"/>
                <a:cs typeface="Arial" panose="020B0604020202020204" pitchFamily="34" charset="0"/>
              </a:rPr>
              <a:t>العهد </a:t>
            </a:r>
          </a:p>
        </p:txBody>
      </p:sp>
      <p:sp>
        <p:nvSpPr>
          <p:cNvPr id="4449" name="Rectangle 2"/>
          <p:cNvSpPr txBox="1"/>
          <p:nvPr/>
        </p:nvSpPr>
        <p:spPr>
          <a:xfrm>
            <a:off x="814333" y="1602006"/>
            <a:ext cx="7577992" cy="3771210"/>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ctr"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28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sz="3200" dirty="0" err="1">
                <a:latin typeface="Arial" panose="020B0604020202020204" pitchFamily="34" charset="0"/>
                <a:cs typeface="Arial" panose="020B0604020202020204" pitchFamily="34" charset="0"/>
              </a:rPr>
              <a:t>يسوع</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باعتباره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تحقيقًا</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لعهود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العهد</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القديم</a:t>
            </a:r>
            <a:r>
              <a:rPr sz="3200" dirty="0">
                <a:latin typeface="Arial" panose="020B0604020202020204" pitchFamily="34" charset="0"/>
                <a:cs typeface="Arial" panose="020B0604020202020204" pitchFamily="34" charset="0"/>
              </a:rPr>
              <a:t> </a:t>
            </a:r>
            <a:r>
              <a:rPr lang="ar-JO" sz="3200" dirty="0">
                <a:latin typeface="Arial" panose="020B0604020202020204" pitchFamily="34" charset="0"/>
                <a:cs typeface="Arial" panose="020B0604020202020204" pitchFamily="34" charset="0"/>
              </a:rPr>
              <a:t>غير متضمن </a:t>
            </a:r>
            <a:r>
              <a:rPr sz="3200" dirty="0" err="1">
                <a:latin typeface="Arial" panose="020B0604020202020204" pitchFamily="34" charset="0"/>
                <a:cs typeface="Arial" panose="020B0604020202020204" pitchFamily="34" charset="0"/>
              </a:rPr>
              <a:t>بسبب</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a:t>
            </a:r>
            <a:r>
              <a:rPr lang="ar-JO" sz="3200" dirty="0">
                <a:latin typeface="Arial" panose="020B0604020202020204" pitchFamily="34" charset="0"/>
                <a:cs typeface="Arial" panose="020B0604020202020204" pitchFamily="34" charset="0"/>
              </a:rPr>
              <a:t>إ</a:t>
            </a:r>
            <a:r>
              <a:rPr sz="3200" dirty="0" err="1">
                <a:latin typeface="Arial" panose="020B0604020202020204" pitchFamily="34" charset="0"/>
                <a:cs typeface="Arial" panose="020B0604020202020204" pitchFamily="34" charset="0"/>
              </a:rPr>
              <a:t>هتمام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الرعوي</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للكتاب</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الموجه</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إلى</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المؤمنين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الرومان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المتألمين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الذين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احتاجوا</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إلى</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مثال</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عملي</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لمن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تألم</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من</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أجل</a:t>
            </a:r>
            <a:r>
              <a:rPr sz="3200" dirty="0">
                <a:latin typeface="Arial" panose="020B0604020202020204" pitchFamily="34" charset="0"/>
                <a:cs typeface="Arial" panose="020B0604020202020204" pitchFamily="34" charset="0"/>
              </a:rPr>
              <a:t> </a:t>
            </a:r>
            <a:r>
              <a:rPr sz="3200" dirty="0" err="1">
                <a:latin typeface="Arial" panose="020B0604020202020204" pitchFamily="34" charset="0"/>
                <a:cs typeface="Arial" panose="020B0604020202020204" pitchFamily="34" charset="0"/>
              </a:rPr>
              <a:t>البر</a:t>
            </a:r>
            <a:r>
              <a:rPr sz="3200" dirty="0">
                <a:latin typeface="Arial" panose="020B0604020202020204" pitchFamily="34" charset="0"/>
                <a:cs typeface="Arial" panose="020B0604020202020204" pitchFamily="34" charset="0"/>
              </a:rPr>
              <a:t>.</a:t>
            </a:r>
          </a:p>
        </p:txBody>
      </p:sp>
      <p:sp>
        <p:nvSpPr>
          <p:cNvPr id="4450"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r>
              <a:rPr>
                <a:latin typeface="Arial" panose="020B0604020202020204" pitchFamily="34" charset="0"/>
                <a:cs typeface="Arial" panose="020B0604020202020204" pitchFamily="34" charset="0"/>
              </a:rPr>
              <a:t>٢٧ أ</a:t>
            </a:r>
          </a:p>
        </p:txBody>
      </p:sp>
      <p:sp>
        <p:nvSpPr>
          <p:cNvPr id="4451"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51"/>
                                        </p:tgtEl>
                                        <p:attrNameLst>
                                          <p:attrName>style.visibility</p:attrName>
                                        </p:attrNameLst>
                                      </p:cBhvr>
                                      <p:to>
                                        <p:strVal val="visible"/>
                                      </p:to>
                                    </p:set>
                                    <p:anim calcmode="lin" valueType="num">
                                      <p:cBhvr>
                                        <p:cTn id="7" dur="500" fill="hold"/>
                                        <p:tgtEl>
                                          <p:spTgt spid="4451"/>
                                        </p:tgtEl>
                                        <p:attrNameLst>
                                          <p:attrName>ppt_x</p:attrName>
                                        </p:attrNameLst>
                                      </p:cBhvr>
                                      <p:tavLst>
                                        <p:tav tm="0">
                                          <p:val>
                                            <p:strVal val="#ppt_x"/>
                                          </p:val>
                                        </p:tav>
                                        <p:tav tm="100000">
                                          <p:val>
                                            <p:strVal val="#ppt_x"/>
                                          </p:val>
                                        </p:tav>
                                      </p:tavLst>
                                    </p:anim>
                                    <p:anim calcmode="lin" valueType="num">
                                      <p:cBhvr>
                                        <p:cTn id="8" dur="500" fill="hold"/>
                                        <p:tgtEl>
                                          <p:spTgt spid="44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1" grpId="1" animBg="1" advAuto="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7" name="Rectangle 1"/>
          <p:cNvSpPr/>
          <p:nvPr/>
        </p:nvSpPr>
        <p:spPr>
          <a:xfrm>
            <a:off x="0" y="0"/>
            <a:ext cx="9144000" cy="6858000"/>
          </a:xfrm>
          <a:prstGeom prst="rect">
            <a:avLst/>
          </a:prstGeom>
          <a:solidFill>
            <a:srgbClr val="000000"/>
          </a:solidFill>
          <a:ln>
            <a:solidFill>
              <a:srgbClr val="000000"/>
            </a:solidFill>
          </a:ln>
        </p:spPr>
        <p:txBody>
          <a:bodyPr lIns="45719" rIns="45719"/>
          <a:lstStyle/>
          <a:p>
            <a:pPr algn="ctr">
              <a:defRPr b="1">
                <a:solidFill>
                  <a:srgbClr val="000000"/>
                </a:solidFill>
              </a:defRPr>
            </a:pPr>
            <a:endParaRPr/>
          </a:p>
        </p:txBody>
      </p:sp>
      <p:sp>
        <p:nvSpPr>
          <p:cNvPr id="5168" name="Title 2"/>
          <p:cNvSpPr txBox="1">
            <a:spLocks noGrp="1"/>
          </p:cNvSpPr>
          <p:nvPr>
            <p:ph type="title" idx="4294967295"/>
          </p:nvPr>
        </p:nvSpPr>
        <p:spPr>
          <a:xfrm>
            <a:off x="0" y="1168437"/>
            <a:ext cx="9144000" cy="2401711"/>
          </a:xfrm>
          <a:prstGeom prst="rect">
            <a:avLst/>
          </a:prstGeom>
          <a:noFill/>
        </p:spPr>
        <p:txBody>
          <a:bodyPr>
            <a:normAutofit fontScale="90000"/>
          </a:bodyPr>
          <a:lstStyle/>
          <a:p>
            <a:pPr defTabSz="832104" rtl="0">
              <a:defRPr sz="8008">
                <a:solidFill>
                  <a:srgbClr val="000000"/>
                </a:solidFill>
              </a:defRPr>
            </a:pPr>
            <a:r>
              <a:rPr lang="en-US" dirty="0">
                <a:latin typeface="Arial" panose="020B0604020202020204" pitchFamily="34" charset="0"/>
                <a:cs typeface="Arial" panose="020B0604020202020204" pitchFamily="34" charset="0"/>
              </a:rPr>
              <a:t>Slides on </a:t>
            </a:r>
            <a:br>
              <a:rPr lang="en-US" dirty="0">
                <a:latin typeface="Arial" panose="020B0604020202020204" pitchFamily="34" charset="0"/>
                <a:cs typeface="Arial" panose="020B0604020202020204" pitchFamily="34" charset="0"/>
              </a:rPr>
            </a:br>
            <a:r>
              <a:rPr lang="ar-JO" dirty="0">
                <a:solidFill>
                  <a:srgbClr val="FFFFFF"/>
                </a:solidFill>
                <a:latin typeface="Arial" panose="020B0604020202020204" pitchFamily="34" charset="0"/>
                <a:cs typeface="Arial" panose="020B0604020202020204" pitchFamily="34" charset="0"/>
              </a:rPr>
              <a:t>مرقس 1</a:t>
            </a:r>
            <a:r>
              <a:rPr lang="ar-JO" dirty="0">
                <a:latin typeface="Arial" panose="020B0604020202020204" pitchFamily="34" charset="0"/>
                <a:cs typeface="Arial" panose="020B0604020202020204" pitchFamily="34" charset="0"/>
              </a:rPr>
              <a:t> 1</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70" name="Picture 1" descr="Picture 1"/>
          <p:cNvPicPr>
            <a:picLocks noChangeAspect="1"/>
          </p:cNvPicPr>
          <p:nvPr/>
        </p:nvPicPr>
        <p:blipFill>
          <a:blip r:embed="rId3" cstate="print"/>
          <a:stretch>
            <a:fillRect/>
          </a:stretch>
        </p:blipFill>
        <p:spPr>
          <a:xfrm>
            <a:off x="0" y="0"/>
            <a:ext cx="9145117" cy="6859117"/>
          </a:xfrm>
          <a:prstGeom prst="rect">
            <a:avLst/>
          </a:prstGeom>
          <a:ln w="12700">
            <a:miter lim="400000"/>
          </a:ln>
        </p:spPr>
      </p:pic>
      <p:sp>
        <p:nvSpPr>
          <p:cNvPr id="5171" name="Rectangle 2"/>
          <p:cNvSpPr txBox="1">
            <a:spLocks noGrp="1"/>
          </p:cNvSpPr>
          <p:nvPr>
            <p:ph type="title"/>
          </p:nvPr>
        </p:nvSpPr>
        <p:spPr>
          <a:xfrm>
            <a:off x="0" y="29468"/>
            <a:ext cx="9144000" cy="1239293"/>
          </a:xfrm>
          <a:prstGeom prst="rect">
            <a:avLst/>
          </a:prstGeom>
          <a:effectLst>
            <a:outerShdw blurRad="63500" dist="35921" dir="2700000" algn="ctr" rotWithShape="0">
              <a:schemeClr val="tx2">
                <a:alpha val="74998"/>
              </a:schemeClr>
            </a:outerShdw>
          </a:effectLst>
        </p:spPr>
        <p:txBody>
          <a:bodyPr anchor="t"/>
          <a:lstStyle/>
          <a:p>
            <a:pPr rtl="0" eaLnBrk="0" fontAlgn="base" hangingPunct="0">
              <a:spcBef>
                <a:spcPct val="0"/>
              </a:spcBef>
              <a:spcAft>
                <a:spcPct val="0"/>
              </a:spcAft>
            </a:pPr>
            <a:r>
              <a:rPr lang="ar-SA"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مرقس ١ : ١</a:t>
            </a:r>
            <a:br>
              <a:rPr lang="ar-SA"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SA"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بَدْءُ إِنْجِيلِ يَسُوعَ الْمَسِيحِ ابْنِ اللَّهِ</a:t>
            </a:r>
          </a:p>
        </p:txBody>
      </p:sp>
    </p:spTree>
  </p:cSld>
  <p:clrMapOvr>
    <a:masterClrMapping/>
  </p:clrMapOvr>
  <p:transition spd="med"/>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المعمدان</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3: 1-16</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 1-11</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3: 1-22</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 1-34</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6156176" y="4293096"/>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81376385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92191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81583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67546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١٩ وَهَذِهِ هِيَ شَهَادَةُ يُوحَنَّا حِينَ أَرْسَلَ الْيَهُودُ مِنْ أُورُشَلِيمَ كَهَنَةً وَلاَوِيِّينَ لِيَسْأَلُوهُ: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٢٠ فَاعْتَرَفَ وَلَمْ يُنْكِرْ وَأَقَرَّ أَنِّي لَسْتُ أَنَا الْمَسِيحَ. ٢١ فَسَأَلُوهُ: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«إِذاً مَاذَا؟ إِيلِيَّا أَنْتَ؟»</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فَقَالَ: «لَسْتُ أَنَا».</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a:t>
            </a:r>
            <a:r>
              <a:rPr kumimoji="0" lang="ar-SA" sz="3600" b="1" i="0" u="none" strike="noStrike" kern="1200" cap="none" spc="0" normalizeH="0" baseline="0" noProof="0" dirty="0" err="1">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أَلنَّبِيُّ</a:t>
            </a: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أَنْتَ؟»</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فَأَجَابَ: «لاَ».</a:t>
            </a:r>
          </a:p>
        </p:txBody>
      </p:sp>
      <p:sp>
        <p:nvSpPr>
          <p:cNvPr id="5" name="Rectangle 4">
            <a:extLst>
              <a:ext uri="{FF2B5EF4-FFF2-40B4-BE49-F238E27FC236}">
                <a16:creationId xmlns:a16="http://schemas.microsoft.com/office/drawing/2014/main" id="{8EA3C9CE-FA1E-45D5-8E43-235B553AEEA5}"/>
              </a:ext>
            </a:extLst>
          </p:cNvPr>
          <p:cNvSpPr/>
          <p:nvPr/>
        </p:nvSpPr>
        <p:spPr>
          <a:xfrm>
            <a:off x="2843808" y="5949280"/>
            <a:ext cx="3744416"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 ١٩-٢١</a:t>
            </a:r>
          </a:p>
        </p:txBody>
      </p:sp>
    </p:spTree>
    <p:extLst>
      <p:ext uri="{BB962C8B-B14F-4D97-AF65-F5344CB8AC3E}">
        <p14:creationId xmlns:p14="http://schemas.microsoft.com/office/powerpoint/2010/main" val="276225492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٢٢ فَقَالُوا لَهُ: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 لِنُعْطِيَ جَوَاباً لِلَّذِينَ أَرْسَلُونَا؟</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مَاذَا تَقُولُ عَنْ نَفْسِكَ؟»</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٢٣ قَالَ:</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«أَنَا صَوْتُ صَارِخٍ فِي الْبَرِّيَّةِ:</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قَوِّمُوا طَرِيقَ الرَّبِّ كَمَا قَالَ إِشَعْيَاءُ النَّبِيُّ».</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٢٤ وَكَانَ الْمُرْسَلُونَ مِنَ الْفَرِّيسِيِّينَ ٢٥ فَسَأَلُوهُ: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«فَمَا بَالُكَ تُعَمِّدُ إِنْ كُنْتَ لَسْتَ الْمَسِيحَ وَلاَ إِيلِيَّا وَلاَ النَّبِيَّ؟» </a:t>
            </a:r>
          </a:p>
        </p:txBody>
      </p:sp>
      <p:sp>
        <p:nvSpPr>
          <p:cNvPr id="4" name="Rectangle 3">
            <a:extLst>
              <a:ext uri="{FF2B5EF4-FFF2-40B4-BE49-F238E27FC236}">
                <a16:creationId xmlns:a16="http://schemas.microsoft.com/office/drawing/2014/main" id="{B5F324C6-D3E9-473D-A09D-BDAB896D1F17}"/>
              </a:ext>
            </a:extLst>
          </p:cNvPr>
          <p:cNvSpPr/>
          <p:nvPr/>
        </p:nvSpPr>
        <p:spPr>
          <a:xfrm>
            <a:off x="2771800" y="5949280"/>
            <a:ext cx="3240360"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 ٢٢-٢٥</a:t>
            </a:r>
          </a:p>
        </p:txBody>
      </p:sp>
    </p:spTree>
    <p:extLst>
      <p:ext uri="{BB962C8B-B14F-4D97-AF65-F5344CB8AC3E}">
        <p14:creationId xmlns:p14="http://schemas.microsoft.com/office/powerpoint/2010/main" val="47067762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53" name="Picture 5" descr="Picture 5"/>
          <p:cNvPicPr>
            <a:picLocks noChangeAspect="1"/>
          </p:cNvPicPr>
          <p:nvPr/>
        </p:nvPicPr>
        <p:blipFill>
          <a:blip r:embed="rId3" cstate="print"/>
          <a:stretch>
            <a:fillRect/>
          </a:stretch>
        </p:blipFill>
        <p:spPr>
          <a:xfrm>
            <a:off x="0" y="0"/>
            <a:ext cx="9139943" cy="6858000"/>
          </a:xfrm>
          <a:prstGeom prst="rect">
            <a:avLst/>
          </a:prstGeom>
          <a:ln w="12700">
            <a:miter lim="400000"/>
          </a:ln>
        </p:spPr>
      </p:pic>
      <p:sp>
        <p:nvSpPr>
          <p:cNvPr id="4454" name="Title 1"/>
          <p:cNvSpPr txBox="1">
            <a:spLocks noGrp="1"/>
          </p:cNvSpPr>
          <p:nvPr>
            <p:ph type="title"/>
          </p:nvPr>
        </p:nvSpPr>
        <p:spPr>
          <a:xfrm>
            <a:off x="180966" y="102580"/>
            <a:ext cx="8236819" cy="799421"/>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a:latin typeface="Arial" panose="020B0604020202020204" pitchFamily="34" charset="0"/>
                <a:cs typeface="Arial" panose="020B0604020202020204" pitchFamily="34" charset="0"/>
              </a:rPr>
              <a:t>الفداء</a:t>
            </a:r>
          </a:p>
        </p:txBody>
      </p:sp>
      <p:sp>
        <p:nvSpPr>
          <p:cNvPr id="4455" name="Rectangle 2"/>
          <p:cNvSpPr txBox="1"/>
          <p:nvPr/>
        </p:nvSpPr>
        <p:spPr>
          <a:xfrm>
            <a:off x="63545" y="2883727"/>
            <a:ext cx="9052561" cy="2062103"/>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t"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32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dirty="0" err="1">
                <a:latin typeface="Arial" panose="020B0604020202020204" pitchFamily="34" charset="0"/>
                <a:cs typeface="Arial" panose="020B0604020202020204" pitchFamily="34" charset="0"/>
              </a:rPr>
              <a:t>الفداء</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هو</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المفتاح</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١٠: ٤٥): "</a:t>
            </a:r>
            <a:r>
              <a:rPr dirty="0" err="1">
                <a:latin typeface="Arial" panose="020B0604020202020204" pitchFamily="34" charset="0"/>
                <a:cs typeface="Arial" panose="020B0604020202020204" pitchFamily="34" charset="0"/>
              </a:rPr>
              <a:t>لأن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ابن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الإنسان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يأت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ليُخدم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ليخدم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راجع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خدمة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المسيح</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١: ١٤-١٠: ٥٢) </a:t>
            </a:r>
            <a:r>
              <a:rPr dirty="0" err="1">
                <a:latin typeface="Arial" panose="020B0604020202020204" pitchFamily="34" charset="0"/>
                <a:cs typeface="Arial" panose="020B0604020202020204" pitchFamily="34" charset="0"/>
              </a:rPr>
              <a:t>وليبذل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حياته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كفدية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للكثيرين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تضحية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المسيح</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بنفسه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الإصحاحات</a:t>
            </a:r>
            <a:r>
              <a:rPr dirty="0">
                <a:latin typeface="Arial" panose="020B0604020202020204" pitchFamily="34" charset="0"/>
                <a:cs typeface="Arial" panose="020B0604020202020204" pitchFamily="34" charset="0"/>
              </a:rPr>
              <a:t> ١١-١٥ = ٣٧٪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الكتاب</a:t>
            </a:r>
            <a:r>
              <a:rPr dirty="0">
                <a:latin typeface="Arial" panose="020B0604020202020204" pitchFamily="34" charset="0"/>
                <a:cs typeface="Arial" panose="020B0604020202020204" pitchFamily="34" charset="0"/>
              </a:rPr>
              <a:t>.</a:t>
            </a:r>
          </a:p>
        </p:txBody>
      </p:sp>
      <p:sp>
        <p:nvSpPr>
          <p:cNvPr id="4456"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r>
              <a:rPr>
                <a:latin typeface="Arial" panose="020B0604020202020204" pitchFamily="34" charset="0"/>
                <a:cs typeface="Arial" panose="020B0604020202020204" pitchFamily="34" charset="0"/>
              </a:rPr>
              <a:t>٢٧ أ</a:t>
            </a:r>
          </a:p>
        </p:txBody>
      </p:sp>
      <p:sp>
        <p:nvSpPr>
          <p:cNvPr id="445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57"/>
                                        </p:tgtEl>
                                        <p:attrNameLst>
                                          <p:attrName>style.visibility</p:attrName>
                                        </p:attrNameLst>
                                      </p:cBhvr>
                                      <p:to>
                                        <p:strVal val="visible"/>
                                      </p:to>
                                    </p:set>
                                    <p:anim calcmode="lin" valueType="num">
                                      <p:cBhvr>
                                        <p:cTn id="7" dur="500" fill="hold"/>
                                        <p:tgtEl>
                                          <p:spTgt spid="4457"/>
                                        </p:tgtEl>
                                        <p:attrNameLst>
                                          <p:attrName>ppt_x</p:attrName>
                                        </p:attrNameLst>
                                      </p:cBhvr>
                                      <p:tavLst>
                                        <p:tav tm="0">
                                          <p:val>
                                            <p:strVal val="#ppt_x"/>
                                          </p:val>
                                        </p:tav>
                                        <p:tav tm="100000">
                                          <p:val>
                                            <p:strVal val="#ppt_x"/>
                                          </p:val>
                                        </p:tav>
                                      </p:tavLst>
                                    </p:anim>
                                    <p:anim calcmode="lin" valueType="num">
                                      <p:cBhvr>
                                        <p:cTn id="8" dur="500" fill="hold"/>
                                        <p:tgtEl>
                                          <p:spTgt spid="44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7" grpId="1" animBg="1" advAuto="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5"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07"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Rectangle 2">
            <a:extLst>
              <a:ext uri="{FF2B5EF4-FFF2-40B4-BE49-F238E27FC236}">
                <a16:creationId xmlns:a16="http://schemas.microsoft.com/office/drawing/2014/main" id="{4A0C6551-E34D-FC47-AA1D-26E150D37A05}"/>
              </a:ext>
            </a:extLst>
          </p:cNvPr>
          <p:cNvSpPr txBox="1">
            <a:spLocks noChangeArrowheads="1"/>
          </p:cNvSpPr>
          <p:nvPr/>
        </p:nvSpPr>
        <p:spPr>
          <a:xfrm>
            <a:off x="-8736" y="3717032"/>
            <a:ext cx="9144000" cy="314096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٧</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وَكَانَ </a:t>
            </a:r>
            <a:r>
              <a:rPr kumimoji="0" lang="ar-JO"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(يوحنا) </a:t>
            </a:r>
            <a:r>
              <a:rPr kumimoji="0" lang="ar-SA"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يَكْرِزُ قَائِلاً: «يَأْتِي بَعْدِي مَنْ هُوَ أَقْوَى مِنِّي الَّذِي لَسْتُ أَهْلاً أَنْ أَنْحَنِيَ وَأَحُلَّ سُيُورَ حِذَائِهِ. </a:t>
            </a:r>
          </a:p>
        </p:txBody>
      </p:sp>
    </p:spTree>
    <p:extLst>
      <p:ext uri="{BB962C8B-B14F-4D97-AF65-F5344CB8AC3E}">
        <p14:creationId xmlns:p14="http://schemas.microsoft.com/office/powerpoint/2010/main" val="26551894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201ED838-AF1D-8444-AD13-E5C1D8454B72}"/>
              </a:ext>
            </a:extLst>
          </p:cNvPr>
          <p:cNvSpPr txBox="1">
            <a:spLocks noChangeArrowheads="1"/>
          </p:cNvSpPr>
          <p:nvPr/>
        </p:nvSpPr>
        <p:spPr>
          <a:xfrm>
            <a:off x="-8736" y="4797152"/>
            <a:ext cx="9144000" cy="2060848"/>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٨</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أَنَا عَمَّدْتُكُمْ بِالْمَاءِ وَأَمَّا هُوَ فَسَيُعَمِّدُكُمْ بِالرُّوحِ الْقُدُسِ</a:t>
            </a:r>
            <a:endPar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278634748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19"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59" name="Picture 5" descr="Picture 5"/>
          <p:cNvPicPr>
            <a:picLocks noChangeAspect="1"/>
          </p:cNvPicPr>
          <p:nvPr/>
        </p:nvPicPr>
        <p:blipFill>
          <a:blip r:embed="rId3" cstate="print"/>
          <a:stretch>
            <a:fillRect/>
          </a:stretch>
        </p:blipFill>
        <p:spPr>
          <a:xfrm>
            <a:off x="-18655" y="0"/>
            <a:ext cx="9162655" cy="6858000"/>
          </a:xfrm>
          <a:prstGeom prst="rect">
            <a:avLst/>
          </a:prstGeom>
          <a:ln w="12700">
            <a:miter lim="400000"/>
          </a:ln>
        </p:spPr>
      </p:pic>
      <p:sp>
        <p:nvSpPr>
          <p:cNvPr id="4460" name="Title 1"/>
          <p:cNvSpPr txBox="1">
            <a:spLocks noGrp="1"/>
          </p:cNvSpPr>
          <p:nvPr>
            <p:ph type="title"/>
          </p:nvPr>
        </p:nvSpPr>
        <p:spPr>
          <a:xfrm>
            <a:off x="-18653" y="2306"/>
            <a:ext cx="9162651" cy="1397998"/>
          </a:xfrm>
          <a:prstGeom prst="rect">
            <a:avLst/>
          </a:prstGeom>
          <a:solidFill>
            <a:srgbClr val="000000"/>
          </a:solidFill>
        </p:spPr>
        <p:txBody>
          <a:bodyPr/>
          <a:lstStyle/>
          <a:p>
            <a:pPr rtl="0">
              <a:defRPr sz="3600" b="1">
                <a:solidFill>
                  <a:srgbClr val="FFFFFF"/>
                </a:solidFill>
                <a:latin typeface="+mj-lt"/>
                <a:ea typeface="+mj-ea"/>
                <a:cs typeface="+mj-cs"/>
                <a:sym typeface="Arial"/>
              </a:defRPr>
            </a:pPr>
            <a:r>
              <a:rPr dirty="0" err="1">
                <a:latin typeface="Arial" panose="020B0604020202020204" pitchFamily="34" charset="0"/>
                <a:cs typeface="Arial" panose="020B0604020202020204" pitchFamily="34" charset="0"/>
              </a:rPr>
              <a:t>يسوع</a:t>
            </a:r>
            <a:br>
              <a:rPr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(ن</a:t>
            </a:r>
            <a:r>
              <a:rPr dirty="0">
                <a:latin typeface="Arial" panose="020B0604020202020204" pitchFamily="34" charset="0"/>
                <a:cs typeface="Arial" panose="020B0604020202020204" pitchFamily="34" charset="0"/>
              </a:rPr>
              <a:t>ب</a:t>
            </a:r>
            <a:r>
              <a:rPr lang="ar-JO" dirty="0">
                <a:latin typeface="Arial" panose="020B0604020202020204" pitchFamily="34" charset="0"/>
                <a:cs typeface="Arial" panose="020B0604020202020204" pitchFamily="34" charset="0"/>
              </a:rPr>
              <a:t>و</a:t>
            </a:r>
            <a:r>
              <a:rPr dirty="0">
                <a:latin typeface="Arial" panose="020B0604020202020204" pitchFamily="34" charset="0"/>
                <a:cs typeface="Arial" panose="020B0604020202020204" pitchFamily="34" charset="0"/>
              </a:rPr>
              <a:t>ة </a:t>
            </a:r>
            <a:r>
              <a:rPr dirty="0" err="1">
                <a:latin typeface="Arial" panose="020B0604020202020204" pitchFamily="34" charset="0"/>
                <a:cs typeface="Arial" panose="020B0604020202020204" pitchFamily="34" charset="0"/>
              </a:rPr>
              <a:t>ميسيانية</a:t>
            </a:r>
            <a:r>
              <a:rPr dirty="0">
                <a:latin typeface="Arial" panose="020B0604020202020204" pitchFamily="34" charset="0"/>
                <a:cs typeface="Arial" panose="020B0604020202020204" pitchFamily="34" charset="0"/>
              </a:rPr>
              <a:t>) </a:t>
            </a:r>
          </a:p>
        </p:txBody>
      </p:sp>
      <p:sp>
        <p:nvSpPr>
          <p:cNvPr id="4461" name="Rectangle 2"/>
          <p:cNvSpPr txBox="1"/>
          <p:nvPr/>
        </p:nvSpPr>
        <p:spPr>
          <a:xfrm>
            <a:off x="-59217" y="2276872"/>
            <a:ext cx="9052561" cy="2554545"/>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t"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32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rtl="1"/>
            <a:r>
              <a:rPr dirty="0" err="1">
                <a:latin typeface="Arial" panose="020B0604020202020204" pitchFamily="34" charset="0"/>
                <a:cs typeface="Arial" panose="020B0604020202020204" pitchFamily="34" charset="0"/>
              </a:rPr>
              <a:t>التناقض</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بين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السلطة</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والعبد</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٨:</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٣٥ ؛ ٩:</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٣٥ ؛ ١٠: ٤٣-٤٤</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يُظهر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أن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يسوع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يختلف</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عن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نوع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الحاكم</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المتشدد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الذي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توقعه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اليهود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المسيح</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يزخر</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الإنجيل</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بالمسيحانيات</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العالية</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١: ١ ؛ ٨:</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٢٩ ؛ ١٥:</a:t>
            </a:r>
            <a:r>
              <a:rPr lang="ar-JO"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٣٩</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 </a:t>
            </a:r>
            <a:r>
              <a:rPr lang="ar-JO"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ومع</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ذلك</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فإن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له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اقتباس</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واحد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فقط</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من</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العهد</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القديم</a:t>
            </a:r>
            <a:r>
              <a:rPr lang="en-US" dirty="0">
                <a:latin typeface="Arial" panose="020B0604020202020204" pitchFamily="34" charset="0"/>
                <a:cs typeface="Arial" panose="020B0604020202020204" pitchFamily="34" charset="0"/>
              </a:rPr>
              <a:t>  </a:t>
            </a:r>
            <a:r>
              <a:rPr dirty="0">
                <a:latin typeface="Arial" panose="020B0604020202020204" pitchFamily="34" charset="0"/>
                <a:cs typeface="Arial" panose="020B0604020202020204" pitchFamily="34" charset="0"/>
              </a:rPr>
              <a:t> </a:t>
            </a:r>
            <a:r>
              <a:rPr lang="en-US" dirty="0">
                <a:latin typeface="Arial" panose="020B0604020202020204" pitchFamily="34" charset="0"/>
                <a:cs typeface="Arial" panose="020B0604020202020204" pitchFamily="34" charset="0"/>
              </a:rPr>
              <a:t>)</a:t>
            </a:r>
            <a:r>
              <a:rPr dirty="0">
                <a:latin typeface="Arial" panose="020B0604020202020204" pitchFamily="34" charset="0"/>
                <a:cs typeface="Arial" panose="020B0604020202020204" pitchFamily="34" charset="0"/>
              </a:rPr>
              <a:t>١: ٢</a:t>
            </a:r>
            <a:r>
              <a:rPr lang="en-US" dirty="0">
                <a:latin typeface="Arial" panose="020B0604020202020204" pitchFamily="34" charset="0"/>
                <a:cs typeface="Arial" panose="020B0604020202020204" pitchFamily="34" charset="0"/>
              </a:rPr>
              <a:t>(</a:t>
            </a:r>
            <a:endParaRPr dirty="0">
              <a:latin typeface="Arial" panose="020B0604020202020204" pitchFamily="34" charset="0"/>
              <a:cs typeface="Arial" panose="020B0604020202020204" pitchFamily="34" charset="0"/>
            </a:endParaRPr>
          </a:p>
        </p:txBody>
      </p:sp>
      <p:sp>
        <p:nvSpPr>
          <p:cNvPr id="4462"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r>
              <a:rPr>
                <a:latin typeface="Arial" panose="020B0604020202020204" pitchFamily="34" charset="0"/>
                <a:cs typeface="Arial" panose="020B0604020202020204" pitchFamily="34" charset="0"/>
              </a:rPr>
              <a:t>٢٧ أ</a:t>
            </a:r>
          </a:p>
        </p:txBody>
      </p:sp>
      <p:sp>
        <p:nvSpPr>
          <p:cNvPr id="4463"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a:defRPr b="1">
                <a:latin typeface="+mj-lt"/>
                <a:ea typeface="+mj-ea"/>
                <a:cs typeface="+mj-cs"/>
                <a:sym typeface="Arial"/>
              </a:defRPr>
            </a:pPr>
            <a:r>
              <a:rPr lang="ar-SA" dirty="0">
                <a:latin typeface="Arial" panose="020B0604020202020204" pitchFamily="34" charset="0"/>
                <a:cs typeface="Arial" panose="020B0604020202020204" pitchFamily="34" charset="0"/>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iterate>
                                    <p:tmAbs val="0"/>
                                  </p:iterate>
                                  <p:childTnLst>
                                    <p:set>
                                      <p:cBhvr>
                                        <p:cTn id="6" fill="hold"/>
                                        <p:tgtEl>
                                          <p:spTgt spid="4463"/>
                                        </p:tgtEl>
                                        <p:attrNameLst>
                                          <p:attrName>style.visibility</p:attrName>
                                        </p:attrNameLst>
                                      </p:cBhvr>
                                      <p:to>
                                        <p:strVal val="visible"/>
                                      </p:to>
                                    </p:set>
                                    <p:anim calcmode="lin" valueType="num">
                                      <p:cBhvr>
                                        <p:cTn id="7" dur="500" fill="hold"/>
                                        <p:tgtEl>
                                          <p:spTgt spid="4463"/>
                                        </p:tgtEl>
                                        <p:attrNameLst>
                                          <p:attrName>ppt_x</p:attrName>
                                        </p:attrNameLst>
                                      </p:cBhvr>
                                      <p:tavLst>
                                        <p:tav tm="0">
                                          <p:val>
                                            <p:strVal val="#ppt_x"/>
                                          </p:val>
                                        </p:tav>
                                        <p:tav tm="100000">
                                          <p:val>
                                            <p:strVal val="#ppt_x"/>
                                          </p:val>
                                        </p:tav>
                                      </p:tavLst>
                                    </p:anim>
                                    <p:anim calcmode="lin" valueType="num">
                                      <p:cBhvr>
                                        <p:cTn id="8" dur="500" fill="hold"/>
                                        <p:tgtEl>
                                          <p:spTgt spid="446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3" grpId="1" animBg="1" advAuto="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3"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18669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37D2D9B4-CA30-D14E-B52B-BF7F72BE05BE}"/>
              </a:ext>
            </a:extLst>
          </p:cNvPr>
          <p:cNvSpPr txBox="1">
            <a:spLocks noChangeArrowheads="1"/>
          </p:cNvSpPr>
          <p:nvPr/>
        </p:nvSpPr>
        <p:spPr>
          <a:xfrm>
            <a:off x="-8736" y="3789040"/>
            <a:ext cx="9144000" cy="3068960"/>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١١</a:t>
            </a:r>
            <a:endPar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وَكَانَ صَوْتٌ مِنَ السَّمَاوَاتِ:</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br>
            <a:r>
              <a:rPr kumimoji="0" lang="ar-SA"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 «أَنْتَ ابْنِي الْحَبِيبُ الَّذِي بِهِ سُرِرْتُ!». </a:t>
            </a:r>
          </a:p>
        </p:txBody>
      </p:sp>
    </p:spTree>
    <p:extLst>
      <p:ext uri="{BB962C8B-B14F-4D97-AF65-F5344CB8AC3E}">
        <p14:creationId xmlns:p14="http://schemas.microsoft.com/office/powerpoint/2010/main" val="9729384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32"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34"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5235" name="TextBox 3"/>
          <p:cNvSpPr txBox="1"/>
          <p:nvPr/>
        </p:nvSpPr>
        <p:spPr>
          <a:xfrm>
            <a:off x="4607495" y="500042"/>
            <a:ext cx="4501009" cy="3888372"/>
          </a:xfrm>
          <a:prstGeom prst="rect">
            <a:avLst/>
          </a:prstGeom>
          <a:solidFill>
            <a:srgbClr val="FFFFFF"/>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rtl="1">
              <a:lnSpc>
                <a:spcPct val="70000"/>
              </a:lnSpc>
              <a:defRPr sz="11500" spc="-250">
                <a:solidFill>
                  <a:srgbClr val="002060"/>
                </a:solidFill>
                <a:latin typeface="Avenir Black"/>
                <a:ea typeface="Avenir Black"/>
                <a:cs typeface="Avenir Black"/>
                <a:sym typeface="Avenir Black"/>
              </a:defRPr>
            </a:lvl1pPr>
          </a:lstStyle>
          <a:p>
            <a:pPr marL="0" marR="0" lvl="0" indent="0" algn="l" defTabSz="914400" rtl="1" eaLnBrk="1" fontAlgn="auto" latinLnBrk="0" hangingPunct="0">
              <a:lnSpc>
                <a:spcPct val="70000"/>
              </a:lnSpc>
              <a:spcBef>
                <a:spcPts val="0"/>
              </a:spcBef>
              <a:spcAft>
                <a:spcPts val="0"/>
              </a:spcAft>
              <a:buClrTx/>
              <a:buSzTx/>
              <a:buFontTx/>
              <a:buNone/>
              <a:tabLst/>
              <a:defRPr/>
            </a:pPr>
            <a:r>
              <a:rPr kumimoji="0" sz="11500" b="0" i="0" u="none" strike="noStrike" kern="0" cap="none" spc="-25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Avenir Black"/>
              </a:rPr>
              <a:t>صور</a:t>
            </a:r>
            <a:r>
              <a:rPr kumimoji="0" sz="115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venir Black"/>
              </a:rPr>
              <a:t> </a:t>
            </a:r>
            <a:r>
              <a:rPr kumimoji="0" sz="11500" b="0" i="0" u="none" strike="noStrike" kern="0" cap="none" spc="-250" normalizeH="0" baseline="0" noProof="0" dirty="0" err="1">
                <a:ln>
                  <a:noFill/>
                </a:ln>
                <a:solidFill>
                  <a:srgbClr val="00B0F0"/>
                </a:solidFill>
                <a:effectLst/>
                <a:uLnTx/>
                <a:uFillTx/>
                <a:latin typeface="Arial" panose="020B0604020202020204" pitchFamily="34" charset="0"/>
                <a:cs typeface="Arial" panose="020B0604020202020204" pitchFamily="34" charset="0"/>
                <a:sym typeface="Avenir Black"/>
              </a:rPr>
              <a:t>كتابي</a:t>
            </a:r>
            <a:r>
              <a:rPr kumimoji="0" lang="ar-JO" sz="11500" b="0" i="0" u="none" strike="noStrike" kern="0" cap="none" spc="-250" normalizeH="0" baseline="0" noProof="0" dirty="0">
                <a:ln>
                  <a:noFill/>
                </a:ln>
                <a:solidFill>
                  <a:srgbClr val="00B0F0"/>
                </a:solidFill>
                <a:effectLst/>
                <a:uLnTx/>
                <a:uFillTx/>
                <a:latin typeface="Arial" panose="020B0604020202020204" pitchFamily="34" charset="0"/>
                <a:cs typeface="Arial" panose="020B0604020202020204" pitchFamily="34" charset="0"/>
                <a:sym typeface="Avenir Black"/>
              </a:rPr>
              <a:t>َّ</a:t>
            </a:r>
            <a:r>
              <a:rPr kumimoji="0" sz="11500" b="0" i="0" u="none" strike="noStrike" kern="0" cap="none" spc="-250" normalizeH="0" baseline="0" noProof="0" dirty="0">
                <a:ln>
                  <a:noFill/>
                </a:ln>
                <a:solidFill>
                  <a:srgbClr val="00B0F0"/>
                </a:solidFill>
                <a:effectLst/>
                <a:uLnTx/>
                <a:uFillTx/>
                <a:latin typeface="Arial" panose="020B0604020202020204" pitchFamily="34" charset="0"/>
                <a:cs typeface="Arial" panose="020B0604020202020204" pitchFamily="34" charset="0"/>
                <a:sym typeface="Avenir Black"/>
              </a:rPr>
              <a:t>ة</a:t>
            </a:r>
            <a:r>
              <a:rPr kumimoji="0" sz="115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venir Black"/>
              </a:rPr>
              <a:t> </a:t>
            </a:r>
            <a:r>
              <a:rPr kumimoji="0" sz="11500" b="0" i="0" u="none" strike="noStrike" kern="0" cap="none" spc="-25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Avenir Black"/>
              </a:rPr>
              <a:t>مج</a:t>
            </a:r>
            <a:r>
              <a:rPr kumimoji="0" lang="ar-JO" sz="115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venir Black"/>
              </a:rPr>
              <a:t>َّ</a:t>
            </a:r>
            <a:r>
              <a:rPr kumimoji="0" sz="11500" b="0" i="0" u="none" strike="noStrike" kern="0" cap="none" spc="-250" normalizeH="0" baseline="0" noProof="0" dirty="0" err="1">
                <a:ln>
                  <a:noFill/>
                </a:ln>
                <a:solidFill>
                  <a:srgbClr val="002060"/>
                </a:solidFill>
                <a:effectLst/>
                <a:uLnTx/>
                <a:uFillTx/>
                <a:latin typeface="Arial" panose="020B0604020202020204" pitchFamily="34" charset="0"/>
                <a:cs typeface="Arial" panose="020B0604020202020204" pitchFamily="34" charset="0"/>
                <a:sym typeface="Avenir Black"/>
              </a:rPr>
              <a:t>اني</a:t>
            </a:r>
            <a:r>
              <a:rPr kumimoji="0" lang="ar-JO" sz="115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venir Black"/>
              </a:rPr>
              <a:t>َّ</a:t>
            </a:r>
            <a:r>
              <a:rPr kumimoji="0" sz="115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venir Black"/>
              </a:rPr>
              <a:t>ة</a:t>
            </a:r>
          </a:p>
        </p:txBody>
      </p:sp>
      <p:sp>
        <p:nvSpPr>
          <p:cNvPr id="5236" name="Title 1"/>
          <p:cNvSpPr txBox="1">
            <a:spLocks noGrp="1"/>
          </p:cNvSpPr>
          <p:nvPr>
            <p:ph type="title"/>
          </p:nvPr>
        </p:nvSpPr>
        <p:spPr>
          <a:xfrm>
            <a:off x="-6657" y="4393931"/>
            <a:ext cx="9144001" cy="829776"/>
          </a:xfrm>
          <a:prstGeom prst="rect">
            <a:avLst/>
          </a:prstGeom>
          <a:solidFill>
            <a:srgbClr val="FFFFFF"/>
          </a:solidFill>
        </p:spPr>
        <p:txBody>
          <a:bodyPr lIns="32888" tIns="32888" rIns="32888" bIns="32888">
            <a:normAutofit fontScale="90000"/>
          </a:bodyPr>
          <a:lstStyle>
            <a:lvl1pPr defTabSz="240983">
              <a:defRPr sz="5400" spc="-150">
                <a:solidFill>
                  <a:srgbClr val="808080"/>
                </a:solidFill>
                <a:effectLst>
                  <a:outerShdw blurRad="28575" dist="28575" dir="2700000" rotWithShape="0">
                    <a:srgbClr val="000000">
                      <a:alpha val="43137"/>
                    </a:srgbClr>
                  </a:outerShdw>
                </a:effectLst>
              </a:defRPr>
            </a:lvl1pPr>
          </a:lstStyle>
          <a:p>
            <a:r>
              <a:rPr dirty="0" err="1">
                <a:latin typeface="Arial" panose="020B0604020202020204" pitchFamily="34" charset="0"/>
                <a:cs typeface="Arial" panose="020B0604020202020204" pitchFamily="34" charset="0"/>
              </a:rPr>
              <a:t>كلمة</a:t>
            </a:r>
            <a:r>
              <a:rPr lang="ar-JO" dirty="0">
                <a:latin typeface="Arial" panose="020B0604020202020204" pitchFamily="34" charset="0"/>
                <a:cs typeface="Arial" panose="020B0604020202020204" pitchFamily="34" charset="0"/>
              </a:rPr>
              <a:t> الله</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صور</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38" name="image3.jpeg" descr="image3.jpeg"/>
          <p:cNvPicPr>
            <a:picLocks noChangeAspect="1"/>
          </p:cNvPicPr>
          <p:nvPr/>
        </p:nvPicPr>
        <p:blipFill>
          <a:blip r:embed="rId2" cstate="print"/>
          <a:stretch>
            <a:fillRect/>
          </a:stretch>
        </p:blipFill>
        <p:spPr>
          <a:xfrm>
            <a:off x="-596" y="26265"/>
            <a:ext cx="9145117" cy="6859119"/>
          </a:xfrm>
          <a:prstGeom prst="rect">
            <a:avLst/>
          </a:prstGeom>
          <a:ln w="12700">
            <a:miter lim="400000"/>
          </a:ln>
        </p:spPr>
      </p:pic>
      <p:sp>
        <p:nvSpPr>
          <p:cNvPr id="5239" name="Shape 221"/>
          <p:cNvSpPr txBox="1">
            <a:spLocks noGrp="1"/>
          </p:cNvSpPr>
          <p:nvPr>
            <p:ph type="title"/>
          </p:nvPr>
        </p:nvSpPr>
        <p:spPr>
          <a:xfrm>
            <a:off x="-1" y="-3141"/>
            <a:ext cx="5724130" cy="623830"/>
          </a:xfrm>
          <a:prstGeom prst="rect">
            <a:avLst/>
          </a:prstGeom>
        </p:spPr>
        <p:txBody>
          <a:bodyPr lIns="32887" tIns="32887" rIns="32887" bIns="32887"/>
          <a:lstStyle>
            <a:lvl1pPr defTabSz="314884">
              <a:defRPr sz="2400" b="1"/>
            </a:lvl1pPr>
          </a:lstStyle>
          <a:p>
            <a:r>
              <a:rPr>
                <a:latin typeface="Arial" panose="020B0604020202020204" pitchFamily="34" charset="0"/>
                <a:cs typeface="Arial" panose="020B0604020202020204" pitchFamily="34" charset="0"/>
              </a:rPr>
              <a:t>استخدمت بإذن رسمي</a:t>
            </a:r>
          </a:p>
        </p:txBody>
      </p:sp>
      <p:sp>
        <p:nvSpPr>
          <p:cNvPr id="5240" name="Shape 222"/>
          <p:cNvSpPr/>
          <p:nvPr/>
        </p:nvSpPr>
        <p:spPr>
          <a:xfrm>
            <a:off x="395535" y="2448474"/>
            <a:ext cx="4968554" cy="694024"/>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نظرًا لإنتاج Lumo لمواد النشر الخاصة به ، نأسف لإبلاغك بأنه لا يمكننا ترخيص صورنا لعملاء آخرين خارج </a:t>
            </a:r>
          </a:p>
          <a:p>
            <a:pPr algn="ctr">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freebibleimages.org</a:t>
            </a:r>
          </a:p>
        </p:txBody>
      </p:sp>
      <p:sp>
        <p:nvSpPr>
          <p:cNvPr id="5241" name="Shape 223"/>
          <p:cNvSpPr/>
          <p:nvPr/>
        </p:nvSpPr>
        <p:spPr>
          <a:xfrm>
            <a:off x="1187624"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متى</a:t>
            </a:r>
          </a:p>
        </p:txBody>
      </p:sp>
      <p:sp>
        <p:nvSpPr>
          <p:cNvPr id="5242" name="Shape 227"/>
          <p:cNvSpPr/>
          <p:nvPr/>
        </p:nvSpPr>
        <p:spPr>
          <a:xfrm>
            <a:off x="409443" y="3148439"/>
            <a:ext cx="4940739" cy="95410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400" b="1">
                <a:solidFill>
                  <a:srgbClr val="000000"/>
                </a:solidFill>
                <a:latin typeface="Times New Roman"/>
                <a:ea typeface="Times New Roman"/>
                <a:cs typeface="Times New Roman"/>
                <a:sym typeface="Times New Roman"/>
              </a:defRPr>
            </a:pPr>
            <a:r>
              <a:rPr b="0">
                <a:latin typeface="Arial" panose="020B0604020202020204" pitchFamily="34" charset="0"/>
                <a:ea typeface="ＭＳ Ｐゴシック"/>
                <a:cs typeface="Arial" panose="020B0604020202020204" pitchFamily="34" charset="0"/>
                <a:sym typeface="ＭＳ Ｐゴシック"/>
              </a:rPr>
              <a:t>هذه الصور غير مرخصة لإعادة استخدامها في الفيديو أو النشر أو الوسائط الأخرى</a:t>
            </a:r>
            <a:r>
              <a:rPr>
                <a:latin typeface="Arial" panose="020B0604020202020204" pitchFamily="34" charset="0"/>
                <a:cs typeface="Arial" panose="020B0604020202020204" pitchFamily="34" charset="0"/>
              </a:rPr>
              <a:t>. </a:t>
            </a:r>
            <a:r>
              <a:rPr b="0">
                <a:latin typeface="Arial" panose="020B0604020202020204" pitchFamily="34" charset="0"/>
                <a:ea typeface="ＭＳ Ｐゴシック"/>
                <a:cs typeface="Arial" panose="020B0604020202020204" pitchFamily="34" charset="0"/>
                <a:sym typeface="ＭＳ Ｐゴシック"/>
              </a:rPr>
              <a:t>لا يمكن إعادة توزيع الصور والملفات التي تم تنزيلها من خلال أي موقع ويب آخر غير </a:t>
            </a:r>
            <a:r>
              <a:rPr>
                <a:latin typeface="Arial" panose="020B0604020202020204" pitchFamily="34" charset="0"/>
                <a:cs typeface="Arial" panose="020B0604020202020204" pitchFamily="34" charset="0"/>
              </a:rPr>
              <a:t>freebibleimages.org </a:t>
            </a:r>
            <a:r>
              <a:rPr b="0">
                <a:latin typeface="Arial" panose="020B0604020202020204" pitchFamily="34" charset="0"/>
                <a:ea typeface="ＭＳ Ｐゴシック"/>
                <a:cs typeface="Arial" panose="020B0604020202020204" pitchFamily="34" charset="0"/>
                <a:sym typeface="ＭＳ Ｐゴシック"/>
              </a:rPr>
              <a:t>أو استخدامها في أي سياق تؤدي فيه الرسالة المصاحبة إلى تقويض الإيمان المسيحي والإنجيل</a:t>
            </a:r>
            <a:r>
              <a:rPr>
                <a:latin typeface="Arial" panose="020B0604020202020204" pitchFamily="34" charset="0"/>
                <a:cs typeface="Arial" panose="020B0604020202020204" pitchFamily="34" charset="0"/>
              </a:rPr>
              <a:t>.</a:t>
            </a:r>
          </a:p>
        </p:txBody>
      </p:sp>
      <p:sp>
        <p:nvSpPr>
          <p:cNvPr id="5243" name="Shape 228"/>
          <p:cNvSpPr/>
          <p:nvPr/>
        </p:nvSpPr>
        <p:spPr>
          <a:xfrm>
            <a:off x="438919" y="4248515"/>
            <a:ext cx="4881786" cy="694023"/>
          </a:xfrm>
          <a:prstGeom prst="rect">
            <a:avLst/>
          </a:prstGeom>
          <a:solidFill>
            <a:srgbClr val="FFFFFF"/>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spAutoFit/>
          </a:bodyPr>
          <a:lstStyle/>
          <a:p>
            <a:pPr algn="ctr" rtl="1">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لا يمكن استخدام الصور إلا في العروض التقديمية التعليمية والمدونات ووسائل التواصل الاجتماعي ، وكلها يجب أن تكون مصحوبة بالإشارة إلى </a:t>
            </a:r>
          </a:p>
          <a:p>
            <a:pPr algn="ctr">
              <a:defRPr sz="1300" b="1">
                <a:solidFill>
                  <a:srgbClr val="000000"/>
                </a:solidFill>
                <a:latin typeface="Times New Roman"/>
                <a:ea typeface="Times New Roman"/>
                <a:cs typeface="Times New Roman"/>
                <a:sym typeface="Times New Roman"/>
              </a:defRPr>
            </a:pPr>
            <a:r>
              <a:rPr>
                <a:latin typeface="Arial" panose="020B0604020202020204" pitchFamily="34" charset="0"/>
                <a:cs typeface="Arial" panose="020B0604020202020204" pitchFamily="34" charset="0"/>
              </a:rPr>
              <a:t>www.LumoProject.com.</a:t>
            </a:r>
          </a:p>
        </p:txBody>
      </p:sp>
      <p:grpSp>
        <p:nvGrpSpPr>
          <p:cNvPr id="5246" name="Shape 229"/>
          <p:cNvGrpSpPr/>
          <p:nvPr/>
        </p:nvGrpSpPr>
        <p:grpSpPr>
          <a:xfrm>
            <a:off x="1763688" y="5037421"/>
            <a:ext cx="2212729" cy="623827"/>
            <a:chOff x="0" y="0"/>
            <a:chExt cx="2212727" cy="623826"/>
          </a:xfrm>
        </p:grpSpPr>
        <p:sp>
          <p:nvSpPr>
            <p:cNvPr id="5244" name="Rectangle"/>
            <p:cNvSpPr/>
            <p:nvPr/>
          </p:nvSpPr>
          <p:spPr>
            <a:xfrm>
              <a:off x="0" y="-1"/>
              <a:ext cx="2212728" cy="623828"/>
            </a:xfrm>
            <a:prstGeom prst="rect">
              <a:avLst/>
            </a:prstGeom>
            <a:solidFill>
              <a:srgbClr val="FFFFFF"/>
            </a:solidFill>
            <a:ln w="12700" cap="flat">
              <a:noFill/>
              <a:miter lim="400000"/>
            </a:ln>
            <a:effectLst/>
          </p:spPr>
          <p:txBody>
            <a:bodyPr wrap="square" lIns="45719" tIns="45719" rIns="45719" bIns="45719" numCol="1" anchor="ctr">
              <a:noAutofit/>
            </a:bodyPr>
            <a:lstStyle/>
            <a:p>
              <a:pPr algn="ctr" defTabSz="314884">
                <a:defRPr sz="1000" spc="-100">
                  <a:solidFill>
                    <a:srgbClr val="000000"/>
                  </a:solidFill>
                  <a:latin typeface="Times New Roman"/>
                  <a:ea typeface="Times New Roman"/>
                  <a:cs typeface="Times New Roman"/>
                  <a:sym typeface="Times New Roman"/>
                </a:defRPr>
              </a:pPr>
              <a:endParaRPr>
                <a:latin typeface="Arial" panose="020B0604020202020204" pitchFamily="34" charset="0"/>
                <a:cs typeface="Arial" panose="020B0604020202020204" pitchFamily="34" charset="0"/>
              </a:endParaRPr>
            </a:p>
          </p:txBody>
        </p:sp>
        <p:sp>
          <p:nvSpPr>
            <p:cNvPr id="5245" name="Picture courtesy of BBM © All Rights Reserved.…"/>
            <p:cNvSpPr txBox="1"/>
            <p:nvPr/>
          </p:nvSpPr>
          <p:spPr>
            <a:xfrm>
              <a:off x="0" y="-1"/>
              <a:ext cx="2212728" cy="62382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32887" tIns="32887" rIns="32887" bIns="32887" numCol="1" anchor="ctr">
              <a:normAutofit/>
            </a:bodyPr>
            <a:lstStyle/>
            <a:p>
              <a:pPr algn="ctr" defTabSz="314884">
                <a:defRPr sz="1000">
                  <a:solidFill>
                    <a:srgbClr val="000000"/>
                  </a:solidFill>
                </a:defRPr>
              </a:pPr>
              <a:r>
                <a:rPr>
                  <a:latin typeface="Arial" panose="020B0604020202020204" pitchFamily="34" charset="0"/>
                  <a:cs typeface="Arial" panose="020B0604020202020204" pitchFamily="34" charset="0"/>
                </a:rPr>
                <a:t>Picture courtesy of BBM</a:t>
              </a:r>
              <a:br>
                <a:rPr>
                  <a:latin typeface="Arial" panose="020B0604020202020204" pitchFamily="34" charset="0"/>
                  <a:cs typeface="Arial" panose="020B0604020202020204" pitchFamily="34" charset="0"/>
                </a:rPr>
              </a:br>
              <a:r>
                <a:rPr>
                  <a:latin typeface="Arial" panose="020B0604020202020204" pitchFamily="34" charset="0"/>
                  <a:cs typeface="Arial" panose="020B0604020202020204" pitchFamily="34" charset="0"/>
                </a:rPr>
                <a:t>© All Rights Reserved.</a:t>
              </a:r>
              <a:endParaRPr spc="50">
                <a:latin typeface="Arial" panose="020B0604020202020204" pitchFamily="34" charset="0"/>
                <a:cs typeface="Arial" panose="020B0604020202020204" pitchFamily="34" charset="0"/>
              </a:endParaRPr>
            </a:p>
            <a:p>
              <a:pPr algn="ctr" defTabSz="314884">
                <a:defRPr sz="1000">
                  <a:solidFill>
                    <a:srgbClr val="000000"/>
                  </a:solidFill>
                </a:defRPr>
              </a:pPr>
              <a:r>
                <a:rPr>
                  <a:latin typeface="Arial" panose="020B0604020202020204" pitchFamily="34" charset="0"/>
                  <a:cs typeface="Arial" panose="020B0604020202020204" pitchFamily="34" charset="0"/>
                </a:rPr>
                <a:t>www.bigbookmedia.com</a:t>
              </a:r>
            </a:p>
          </p:txBody>
        </p:sp>
      </p:grpSp>
      <p:pic>
        <p:nvPicPr>
          <p:cNvPr id="5247" name="Picture 1" descr="Picture 1"/>
          <p:cNvPicPr>
            <a:picLocks noChangeAspect="1"/>
          </p:cNvPicPr>
          <p:nvPr/>
        </p:nvPicPr>
        <p:blipFill>
          <a:blip r:embed="rId2" cstate="print"/>
          <a:stretch>
            <a:fillRect/>
          </a:stretch>
        </p:blipFill>
        <p:spPr>
          <a:xfrm>
            <a:off x="9252519" y="-1117"/>
            <a:ext cx="9145117" cy="6859118"/>
          </a:xfrm>
          <a:prstGeom prst="rect">
            <a:avLst/>
          </a:prstGeom>
          <a:ln w="12700">
            <a:miter lim="400000"/>
          </a:ln>
        </p:spPr>
      </p:pic>
      <p:sp>
        <p:nvSpPr>
          <p:cNvPr id="5248" name="Shape 223"/>
          <p:cNvSpPr/>
          <p:nvPr/>
        </p:nvSpPr>
        <p:spPr>
          <a:xfrm>
            <a:off x="2051719"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مرقس</a:t>
            </a:r>
          </a:p>
        </p:txBody>
      </p:sp>
      <p:sp>
        <p:nvSpPr>
          <p:cNvPr id="5249" name="Shape 223"/>
          <p:cNvSpPr/>
          <p:nvPr/>
        </p:nvSpPr>
        <p:spPr>
          <a:xfrm>
            <a:off x="2915816"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لوقا</a:t>
            </a:r>
          </a:p>
        </p:txBody>
      </p:sp>
      <p:sp>
        <p:nvSpPr>
          <p:cNvPr id="5250" name="Shape 223"/>
          <p:cNvSpPr/>
          <p:nvPr/>
        </p:nvSpPr>
        <p:spPr>
          <a:xfrm>
            <a:off x="3779911" y="1537175"/>
            <a:ext cx="899998" cy="706663"/>
          </a:xfrm>
          <a:prstGeom prst="rect">
            <a:avLst/>
          </a:prstGeom>
          <a:solidFill>
            <a:srgbClr val="FFFFFF"/>
          </a:solidFill>
          <a:ln w="127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8" tIns="45718" rIns="45718" bIns="45718" anchor="b">
            <a:spAutoFit/>
          </a:bodyPr>
          <a:lstStyle/>
          <a:p>
            <a:pPr algn="ctr" rtl="1">
              <a:lnSpc>
                <a:spcPct val="80000"/>
              </a:lnSpc>
              <a:defRPr sz="1200" b="1">
                <a:solidFill>
                  <a:srgbClr val="000000"/>
                </a:solidFill>
              </a:defRPr>
            </a:pPr>
            <a:r>
              <a:rPr>
                <a:latin typeface="Arial" panose="020B0604020202020204" pitchFamily="34" charset="0"/>
                <a:cs typeface="Arial" panose="020B0604020202020204" pitchFamily="34" charset="0"/>
              </a:rPr>
              <a:t>إنجيل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r>
              <a:rPr>
                <a:latin typeface="Arial" panose="020B0604020202020204" pitchFamily="34" charset="0"/>
                <a:cs typeface="Arial" panose="020B0604020202020204" pitchFamily="34" charset="0"/>
              </a:rPr>
              <a:t> </a:t>
            </a:r>
            <a:endParaRPr>
              <a:latin typeface="Arial" panose="020B0604020202020204" pitchFamily="34" charset="0"/>
              <a:ea typeface="Times New Roman"/>
              <a:cs typeface="Arial" panose="020B0604020202020204" pitchFamily="34" charset="0"/>
              <a:sym typeface="Times New Roman"/>
            </a:endParaRPr>
          </a:p>
          <a:p>
            <a:pPr algn="ctr">
              <a:lnSpc>
                <a:spcPct val="80000"/>
              </a:lnSpc>
              <a:defRPr sz="1200" b="1">
                <a:solidFill>
                  <a:srgbClr val="000000"/>
                </a:solidFill>
              </a:defRPr>
            </a:pPr>
            <a:endParaRPr>
              <a:latin typeface="Arial" panose="020B0604020202020204" pitchFamily="34" charset="0"/>
              <a:cs typeface="Arial" panose="020B0604020202020204" pitchFamily="34" charset="0"/>
            </a:endParaRPr>
          </a:p>
          <a:p>
            <a:pPr algn="ctr" rtl="1">
              <a:lnSpc>
                <a:spcPct val="80000"/>
              </a:lnSpc>
              <a:defRPr sz="1200" b="1">
                <a:solidFill>
                  <a:srgbClr val="000000"/>
                </a:solidFill>
              </a:defRPr>
            </a:pPr>
            <a:r>
              <a:rPr>
                <a:latin typeface="Arial" panose="020B0604020202020204" pitchFamily="34" charset="0"/>
                <a:cs typeface="Arial" panose="020B0604020202020204" pitchFamily="34" charset="0"/>
              </a:rPr>
              <a:t>يوحنا</a:t>
            </a:r>
          </a:p>
        </p:txBody>
      </p:sp>
    </p:spTree>
  </p:cSld>
  <p:clrMapOvr>
    <a:masterClrMapping/>
  </p:clrMapOvr>
  <p:transition spd="med"/>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3"/>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a:latin typeface="Arial" panose="020B0604020202020204" pitchFamily="34" charset="0"/>
                <a:cs typeface="Arial" panose="020B0604020202020204" pitchFamily="34" charset="0"/>
              </a:rPr>
              <a:t>Used with Permission</a:t>
            </a:r>
            <a:endParaRPr sz="240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Due to the </a:t>
            </a:r>
            <a:r>
              <a:rPr kumimoji="0" sz="1300" b="0" i="0"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Lumo</a:t>
            </a:r>
            <a:r>
              <a:rPr kumimoji="0" sz="1300" b="0"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300" b="0"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a:t>
            </a:r>
            <a:r>
              <a:rPr kumimoji="0" lang="en-US" sz="13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of </a:t>
            </a:r>
            <a:r>
              <a:rPr kumimoji="0" sz="13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r>
              <a:rPr kumimoji="0" lang="en-US" sz="13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a:t>
            </a:r>
            <a:endParaRPr kumimoji="0" sz="13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0"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0"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a:t>
            </a:r>
            <a:r>
              <a:rPr kumimoji="0" lang="en-US" sz="1100" b="0"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br>
              <a:rPr kumimoji="0" lang="en-US" sz="1000" b="0"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0"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0"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MATTHEW</a:t>
            </a:r>
            <a:endParaRPr kumimoji="0" sz="1000" b="1" i="0" u="none" strike="noStrike" kern="0" cap="none" spc="0" normalizeH="0" baseline="0" noProof="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09260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sz="1300" b="0"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These images are not licensed for reuse in video, </a:t>
            </a:r>
            <a:r>
              <a:rPr kumimoji="0" sz="1300" b="0" i="0"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epublishing</a:t>
            </a:r>
            <a:r>
              <a:rPr kumimoji="0" lang="en-US" sz="1300" b="0"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kumimoji="0" lang="en-SG" sz="13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rPr>
              <a:t>freebibleimages.org</a:t>
            </a:r>
            <a:r>
              <a:rPr kumimoji="0" lang="en-SG" sz="1300" b="0"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rPr>
              <a:t>.</a:t>
            </a:r>
            <a:r>
              <a:rPr kumimoji="0" lang="en-US" sz="1300" b="0"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kumimoji="0" sz="1300" b="0"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0"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kumimoji="0" lang="en-US" sz="1300" b="0" i="0" u="none" strike="noStrike" kern="0" cap="none" spc="0" normalizeH="0" baseline="0" noProof="0" dirty="0" err="1">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www.LumoProject.org</a:t>
            </a:r>
            <a:r>
              <a:rPr kumimoji="0" lang="en-US" sz="1300" b="0"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t>
            </a:r>
            <a:endParaRPr kumimoji="0" lang="en-US" sz="1300" b="0"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0"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0"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a:t>
            </a:r>
            <a:r>
              <a:rPr kumimoji="0" lang="en-US" sz="1100" b="0"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br>
              <a:rPr kumimoji="0" lang="en-US" sz="1000" b="0"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0"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0"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MARK</a:t>
            </a:r>
            <a:endParaRPr kumimoji="0" sz="1000" b="1" i="0" u="none" strike="noStrike" kern="0" cap="none" spc="0" normalizeH="0" baseline="0" noProof="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0"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0"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a:t>
            </a:r>
            <a:r>
              <a:rPr kumimoji="0" lang="en-US" sz="1100" b="0"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br>
              <a:rPr kumimoji="0" lang="en-US" sz="1000" b="0"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0"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LUKE</a:t>
            </a:r>
            <a:endParaRPr kumimoji="0" sz="10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0"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0"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0"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a:t>
            </a:r>
            <a:r>
              <a:rPr kumimoji="0" lang="en-US" sz="1100" b="0"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br>
              <a:rPr kumimoji="0" lang="en-US" sz="1000" b="0"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0"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0"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i="0" u="none" strike="noStrike" kern="0" cap="none" spc="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JOHN</a:t>
            </a:r>
            <a:endParaRPr kumimoji="0" sz="1000" b="1" i="0" u="none" strike="noStrike" kern="0" cap="none" spc="0" normalizeH="0" baseline="0" noProof="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7" name="Rectangle 2">
            <a:extLst>
              <a:ext uri="{FF2B5EF4-FFF2-40B4-BE49-F238E27FC236}">
                <a16:creationId xmlns:a16="http://schemas.microsoft.com/office/drawing/2014/main" id="{67341AE9-036A-D640-B4C3-747D012C03F0}"/>
              </a:ext>
            </a:extLst>
          </p:cNvPr>
          <p:cNvSpPr txBox="1">
            <a:spLocks noChangeArrowheads="1"/>
          </p:cNvSpPr>
          <p:nvPr/>
        </p:nvSpPr>
        <p:spPr bwMode="auto">
          <a:xfrm>
            <a:off x="0" y="-27384"/>
            <a:ext cx="5436096" cy="7056784"/>
          </a:xfrm>
          <a:prstGeom prst="rect">
            <a:avLst/>
          </a:prstGeom>
          <a:solidFill>
            <a:schemeClr val="tx1"/>
          </a:solid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مرقس ١ : ١٢-١٣</a:t>
            </a:r>
            <a:endParaRPr kumimoji="0" lang="en-US"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Arial"/>
              </a:rPr>
              <a:t>١٢ وَلِلْوَقْتِ أَخْرَجَهُ الرُّوحُ إِلَى الْبَرِّيَّةِ ١٣ وَكَانَ هُنَاكَ فِي الْبَرِّيَّةِ أَرْبَعِينَ يَوْماً يُجَرَّبُ مِنَ الشَّيْطَانِ. وَكَانَ مَعَ الْوُحُوشِ. وَصَارَتِ الْمَلاَئِكَةُ تَخْدِمُهُ. </a:t>
            </a:r>
          </a:p>
        </p:txBody>
      </p:sp>
    </p:spTree>
    <p:extLst>
      <p:ext uri="{BB962C8B-B14F-4D97-AF65-F5344CB8AC3E}">
        <p14:creationId xmlns:p14="http://schemas.microsoft.com/office/powerpoint/2010/main" val="276684321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6512" y="4653126"/>
            <a:ext cx="8928100" cy="769290"/>
          </a:xfrm>
          <a:prstGeom prst="rect">
            <a:avLst/>
          </a:prstGeom>
          <a:noFill/>
        </p:spPr>
        <p:txBody>
          <a:bodyPr wrap="square" lIns="91289" tIns="45645" rIns="91289" bIns="45645">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يسوع يُحرِّر رجلاً مسكوناً بالأرواح</a:t>
            </a:r>
            <a:endParaRPr kumimoji="0" lang="en-US" sz="4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sp>
        <p:nvSpPr>
          <p:cNvPr id="4" name="TextBox 3"/>
          <p:cNvSpPr txBox="1"/>
          <p:nvPr/>
        </p:nvSpPr>
        <p:spPr>
          <a:xfrm>
            <a:off x="124" y="4149094"/>
            <a:ext cx="8891464" cy="584624"/>
          </a:xfrm>
          <a:prstGeom prst="rect">
            <a:avLst/>
          </a:prstGeom>
          <a:noFill/>
        </p:spPr>
        <p:txBody>
          <a:bodyPr wrap="square" lIns="91289" tIns="45645" rIns="91289" bIns="45645">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rPr>
              <a:t>مرقس 1: 21-28، لوقا 4: 31-37</a:t>
            </a:r>
            <a:endParaRPr kumimoji="0" lang="en-US" sz="32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sym typeface="Arial"/>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77EE9FFF-031F-84E8-27E2-84042E0976A2}"/>
              </a:ext>
            </a:extLst>
          </p:cNvPr>
          <p:cNvGrpSpPr/>
          <p:nvPr/>
        </p:nvGrpSpPr>
        <p:grpSpPr>
          <a:xfrm>
            <a:off x="6231486" y="230023"/>
            <a:ext cx="2660102" cy="1592508"/>
            <a:chOff x="5508104" y="620689"/>
            <a:chExt cx="2660102" cy="1592508"/>
          </a:xfrm>
        </p:grpSpPr>
        <p:grpSp>
          <p:nvGrpSpPr>
            <p:cNvPr id="5" name="Group 4">
              <a:extLst>
                <a:ext uri="{FF2B5EF4-FFF2-40B4-BE49-F238E27FC236}">
                  <a16:creationId xmlns:a16="http://schemas.microsoft.com/office/drawing/2014/main" id="{9070CDA8-1F80-CD8B-B24C-36B5E248179D}"/>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787FC09E-2857-1112-3393-4ECDD2EBFB0C}"/>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694A9940-FC64-E6D6-5C0E-9ADB175010CD}"/>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Arial" panose="020B0604020202020204" pitchFamily="34" charset="0"/>
                  <a:ea typeface="Osaka"/>
                  <a:cs typeface="Arial" panose="020B0604020202020204" pitchFamily="34" charset="0"/>
                  <a:sym typeface="Arial"/>
                </a:endParaRPr>
              </a:p>
            </p:txBody>
          </p:sp>
        </p:grpSp>
        <p:sp>
          <p:nvSpPr>
            <p:cNvPr id="6" name="TextBox 5">
              <a:extLst>
                <a:ext uri="{FF2B5EF4-FFF2-40B4-BE49-F238E27FC236}">
                  <a16:creationId xmlns:a16="http://schemas.microsoft.com/office/drawing/2014/main" id="{7A478E41-4D0E-82D7-E300-EED845CF8B9B}"/>
                </a:ext>
              </a:extLst>
            </p:cNvPr>
            <p:cNvSpPr txBox="1"/>
            <p:nvPr/>
          </p:nvSpPr>
          <p:spPr>
            <a:xfrm>
              <a:off x="6804248" y="648153"/>
              <a:ext cx="1224136" cy="1565044"/>
            </a:xfrm>
            <a:prstGeom prst="rect">
              <a:avLst/>
            </a:prstGeom>
            <a:noFill/>
          </p:spPr>
          <p:txBody>
            <a:bodyPr wrap="square"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rPr>
                <a:t>صور   كتابية   مجانية</a:t>
              </a:r>
              <a:endParaRPr kumimoji="0" lang="en-GB" sz="60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sym typeface="Arial"/>
              </a:endParaRPr>
            </a:p>
          </p:txBody>
        </p:sp>
      </p:grpSp>
    </p:spTree>
    <p:extLst>
      <p:ext uri="{BB962C8B-B14F-4D97-AF65-F5344CB8AC3E}">
        <p14:creationId xmlns:p14="http://schemas.microsoft.com/office/powerpoint/2010/main" val="414988316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81" name="Picture 1" descr="Picture 1"/>
          <p:cNvPicPr>
            <a:picLocks noChangeAspect="1"/>
          </p:cNvPicPr>
          <p:nvPr/>
        </p:nvPicPr>
        <p:blipFill>
          <a:blip r:embed="rId2" cstate="print"/>
          <a:stretch>
            <a:fillRect/>
          </a:stretch>
        </p:blipFill>
        <p:spPr>
          <a:xfrm>
            <a:off x="0" y="0"/>
            <a:ext cx="9145117" cy="6859117"/>
          </a:xfrm>
          <a:prstGeom prst="rect">
            <a:avLst/>
          </a:prstGeom>
          <a:ln w="12700">
            <a:miter lim="400000"/>
          </a:ln>
        </p:spPr>
      </p:pic>
    </p:spTree>
  </p:cSld>
  <p:clrMapOvr>
    <a:masterClrMapping/>
  </p:clrMapOvr>
  <p:transition spd="med"/>
</p:sld>
</file>

<file path=ppt/theme/theme1.xml><?xml version="1.0" encoding="utf-8"?>
<a:theme xmlns:a="http://schemas.openxmlformats.org/drawingml/2006/main" name="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0.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3.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8.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4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2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1.xml><?xml version="1.0" encoding="utf-8"?>
<a:theme xmlns:a="http://schemas.openxmlformats.org/drawingml/2006/main" name="1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2.xml><?xml version="1.0" encoding="utf-8"?>
<a:theme xmlns:a="http://schemas.openxmlformats.org/drawingml/2006/main" name="3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3.xml><?xml version="1.0" encoding="utf-8"?>
<a:theme xmlns:a="http://schemas.openxmlformats.org/drawingml/2006/main" name="5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4.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Post Modern">
  <a:themeElements>
    <a:clrScheme name="Post Modern">
      <a:dk1>
        <a:srgbClr val="000000"/>
      </a:dk1>
      <a:lt1>
        <a:srgbClr val="FFFFFF"/>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3.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0.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1.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2.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3.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4.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5.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6.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7.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8.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9.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2.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20.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21.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3.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4.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5.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6.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9.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
  <TotalTime>8070</TotalTime>
  <Words>10202</Words>
  <Application>Microsoft Macintosh PowerPoint</Application>
  <PresentationFormat>On-screen Show (4:3)</PresentationFormat>
  <Paragraphs>1744</Paragraphs>
  <Slides>306</Slides>
  <Notes>78</Notes>
  <HiddenSlides>0</HiddenSlides>
  <MMClips>0</MMClips>
  <ScaleCrop>false</ScaleCrop>
  <HeadingPairs>
    <vt:vector size="6" baseType="variant">
      <vt:variant>
        <vt:lpstr>Fonts Used</vt:lpstr>
      </vt:variant>
      <vt:variant>
        <vt:i4>17</vt:i4>
      </vt:variant>
      <vt:variant>
        <vt:lpstr>Theme</vt:lpstr>
      </vt:variant>
      <vt:variant>
        <vt:i4>26</vt:i4>
      </vt:variant>
      <vt:variant>
        <vt:lpstr>Slide Titles</vt:lpstr>
      </vt:variant>
      <vt:variant>
        <vt:i4>306</vt:i4>
      </vt:variant>
    </vt:vector>
  </HeadingPairs>
  <TitlesOfParts>
    <vt:vector size="349" baseType="lpstr">
      <vt:lpstr>ＭＳ Ｐゴシック</vt:lpstr>
      <vt:lpstr>SimSun</vt:lpstr>
      <vt:lpstr>Times</vt:lpstr>
      <vt:lpstr>Times Roman</vt:lpstr>
      <vt:lpstr>Arial</vt:lpstr>
      <vt:lpstr>Arial Black</vt:lpstr>
      <vt:lpstr>Arial Narrow</vt:lpstr>
      <vt:lpstr>Avenir Black</vt:lpstr>
      <vt:lpstr>Bwgrkl</vt:lpstr>
      <vt:lpstr>Calibri</vt:lpstr>
      <vt:lpstr>Comic Sans MS</vt:lpstr>
      <vt:lpstr>Futura Md BT</vt:lpstr>
      <vt:lpstr>Helvetica</vt:lpstr>
      <vt:lpstr>Times New Roman</vt:lpstr>
      <vt:lpstr>Traditional Arabic</vt:lpstr>
      <vt:lpstr>Trebuchet MS</vt:lpstr>
      <vt:lpstr>Wingdings</vt:lpstr>
      <vt:lpstr>Post Modern</vt:lpstr>
      <vt:lpstr>7_Office Theme</vt:lpstr>
      <vt:lpstr>1_Capsules</vt:lpstr>
      <vt:lpstr>Default Design</vt:lpstr>
      <vt:lpstr>55_Blank Presentation</vt:lpstr>
      <vt:lpstr>Soaring</vt:lpstr>
      <vt:lpstr>11_Office Theme</vt:lpstr>
      <vt:lpstr>51_Blank Presentation</vt:lpstr>
      <vt:lpstr>3_Default Design</vt:lpstr>
      <vt:lpstr>17_Blank Presentation</vt:lpstr>
      <vt:lpstr>18_Blank Presentation</vt:lpstr>
      <vt:lpstr>5_Office Theme</vt:lpstr>
      <vt:lpstr>16_Blank Presentation</vt:lpstr>
      <vt:lpstr>19_Blank Presentation</vt:lpstr>
      <vt:lpstr>12_Blank Presentation</vt:lpstr>
      <vt:lpstr>Shimmer</vt:lpstr>
      <vt:lpstr>6_Office Theme</vt:lpstr>
      <vt:lpstr>1_Default Design</vt:lpstr>
      <vt:lpstr>4_Post Modern</vt:lpstr>
      <vt:lpstr>2_Post Modern</vt:lpstr>
      <vt:lpstr>1_Post Modern</vt:lpstr>
      <vt:lpstr>3_Post Modern</vt:lpstr>
      <vt:lpstr>5_Post Modern</vt:lpstr>
      <vt:lpstr>2_Default Design</vt:lpstr>
      <vt:lpstr>14_Blank Presentation</vt:lpstr>
      <vt:lpstr>10_Office Theme</vt:lpstr>
      <vt:lpstr>مرقس١-٨ </vt:lpstr>
      <vt:lpstr>الكلمة المفتاحية</vt:lpstr>
      <vt:lpstr>الموضوع </vt:lpstr>
      <vt:lpstr>الآية المفتاحية </vt:lpstr>
      <vt:lpstr>البيان الموجز</vt:lpstr>
      <vt:lpstr>بيان الملكوت</vt:lpstr>
      <vt:lpstr>العهد </vt:lpstr>
      <vt:lpstr>الفداء</vt:lpstr>
      <vt:lpstr>يسوع (نبوة ميسيانية) </vt:lpstr>
      <vt:lpstr>مخطَّط إنجيل مرقس </vt:lpstr>
      <vt:lpstr>هدلستون ، الكتاب المقدس الأبجدي</vt:lpstr>
      <vt:lpstr>كُنْ تلميذاً</vt:lpstr>
      <vt:lpstr>تلميذ = تابع</vt:lpstr>
      <vt:lpstr>تلميذ</vt:lpstr>
      <vt:lpstr>PowerPoint Presentation</vt:lpstr>
      <vt:lpstr>ماذا ستفعل بصفتك قائداً للكنيسة إذا تعرَّضَ أعضاء الكنيسة للإضطهاد، وكان بعضهم يُلقَى به ليكون طعامًا للأسود، وكان كثيرون منهم يختبئون ويعيشون حياةً سريَّةً، وكان الجميع خائفين؟ </vt:lpstr>
      <vt:lpstr>PowerPoint Presentation</vt:lpstr>
      <vt:lpstr>الفكرة الرئيسية </vt:lpstr>
      <vt:lpstr>كيف يمكنك أن تكون تلميذاً يتألَّـم على غرار يسوع؟</vt:lpstr>
      <vt:lpstr>Black</vt:lpstr>
      <vt:lpstr>ماذا ستفعل بصفتك قائداً للكنيسة إذا تعرَّضَ أعضاء الكنيسة للاضطهاد، وكان بعضهم يُلقَى به ليكون طعامًا للأسود، وكان كثيرون منهم يختبئون ويعيشون حياةً سريَّةً، وكان الجميع خائفين؟ </vt:lpstr>
      <vt:lpstr>Albert Einstein on Jesus</vt:lpstr>
      <vt:lpstr>التسلسل الزمني     للعهد الجديد</vt:lpstr>
      <vt:lpstr>الأناجيل</vt:lpstr>
      <vt:lpstr>الأناجيل  الإزائية</vt:lpstr>
      <vt:lpstr>التشابهات الإزائية</vt:lpstr>
      <vt:lpstr>الكلمة غريبة الصوت</vt:lpstr>
      <vt:lpstr>الإزائية (النظر معاً)</vt:lpstr>
      <vt:lpstr>التداخل بين الأناجيل</vt:lpstr>
      <vt:lpstr>مشكلة الإزائية</vt:lpstr>
      <vt:lpstr>مخطط أولوية ماركان</vt:lpstr>
      <vt:lpstr>أسباب اعتبار مرقس أول الأناجيل</vt:lpstr>
      <vt:lpstr>تأريخ الأناجيل الإزائية</vt:lpstr>
      <vt:lpstr>حلول المشكلة الإزائية</vt:lpstr>
      <vt:lpstr>حلول المشكلة الإزائية</vt:lpstr>
      <vt:lpstr>فرضية المصدرين</vt:lpstr>
      <vt:lpstr>فرضية المصادر الأربعة</vt:lpstr>
      <vt:lpstr>متى أعتقد أنها كتبت</vt:lpstr>
      <vt:lpstr>نظرة عامة على العهد الجديد</vt:lpstr>
      <vt:lpstr>مقارنة الأناجيل الأربعة</vt:lpstr>
      <vt:lpstr>مقارنة الأناجيل الأربعة</vt:lpstr>
      <vt:lpstr>مقارنة الأناجيل الأربعة</vt:lpstr>
      <vt:lpstr>سؤال      للإعتبار</vt:lpstr>
      <vt:lpstr>هدلستون ، الكتاب المقدس الأبجدي</vt:lpstr>
      <vt:lpstr>العنوان</vt:lpstr>
      <vt:lpstr>التأليف</vt:lpstr>
      <vt:lpstr>تاريخ كتابة إنجيل مرقس</vt:lpstr>
      <vt:lpstr>الأصل/المستلمين</vt:lpstr>
      <vt:lpstr>القصد</vt:lpstr>
      <vt:lpstr>المناسبة</vt:lpstr>
      <vt:lpstr>PowerPoint Presentation</vt:lpstr>
      <vt:lpstr>مخطَّط إنجيل مرقس </vt:lpstr>
      <vt:lpstr>مخطَّط إنجيل مرقس </vt:lpstr>
      <vt:lpstr>مفاتيح مرقس</vt:lpstr>
      <vt:lpstr>الفرضية</vt:lpstr>
      <vt:lpstr>كُنْ تلميذاً</vt:lpstr>
      <vt:lpstr>تلميذ = تابع</vt:lpstr>
      <vt:lpstr>باكستان</vt:lpstr>
      <vt:lpstr>تلميذ</vt:lpstr>
      <vt:lpstr>ما هي استراتيجيَّتك في اتِّباع يسوع؟</vt:lpstr>
      <vt:lpstr>PowerPoint Presentation</vt:lpstr>
      <vt:lpstr>الخلفية</vt:lpstr>
      <vt:lpstr>ماذا ستفعل بصفتك قائداً للكنيسة إذا تعرَّضَ أعضاء الكنيسة للإضطهاد، وكان بعضهم يُلقَى به ليكون طعامًا للأسود، وكان كثيرون منهم يختبئون ويعيشون حياةً سريَّةً، وكان الجميع خائفين؟ </vt:lpstr>
      <vt:lpstr>نظرةٌ عامَّةٌ على العهد الجديد (تاريخي)</vt:lpstr>
      <vt:lpstr>تاريخ كتابة إنجيل مرقس</vt:lpstr>
      <vt:lpstr>مَن هو مرقس؟</vt:lpstr>
      <vt:lpstr>كيف يمكنك أن تكون تلميذاً حقيقيَّاً ليسوع في عالَم عِدائيّ؟</vt:lpstr>
      <vt:lpstr>الكيفيَّة التي يمكنك بها أن تكون تلميذاً في عالم عِدائيّ</vt:lpstr>
      <vt:lpstr>الكيفيَّة التي يمكنك بها أن تكون تلميذاً في عالم عِدائيّ</vt:lpstr>
      <vt:lpstr>Slides on  مرقس 1 1</vt:lpstr>
      <vt:lpstr>مرقس ١ : ١ بَدْءُ إِنْجِيلِ يَسُوعَ الْمَسِيحِ ابْنِ اللَّهِ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كلمة الله في صور</vt:lpstr>
      <vt:lpstr>استخدمت بإذن رسمي</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يسوع هو عامل الجذب الرئيسي هنا.  لذلك لا نُركِّز هنا على سُلْطتنا نحن.</vt:lpstr>
      <vt:lpstr>المفارقة ما بين السُلْطة والخدمة في إنجيل مرقس</vt:lpstr>
      <vt:lpstr>القيادة العالمية</vt:lpstr>
      <vt:lpstr>القيادة الكتابية</vt:lpstr>
      <vt:lpstr>Albert Einstein on Jesus</vt:lpstr>
      <vt:lpstr>الموضوع </vt:lpstr>
      <vt:lpstr>مخطَّط إنجيل مرقس </vt:lpstr>
      <vt:lpstr>PowerPoint Presentation</vt:lpstr>
      <vt:lpstr>PowerPoint Presentation</vt:lpstr>
      <vt:lpstr>PowerPoint Presentation</vt:lpstr>
      <vt:lpstr>مرقس ١ : ١٧-١٨  ١٧ فَقَالَ لَهُمَا يَسُوعُ: «هَلُمَّ وَرَائِي فَأَجْعَلُكُمَا تَصِيرَانِ صَيَّادَيِ النَّاسِ». ١٨ فَلِلْوَقْتِ تَرَكَا شِبَاكَهُمَا وَتَبِعَاهُ. </vt:lpstr>
      <vt:lpstr>Slides on  مرقس 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مخطَّط إنجيل مرقس </vt:lpstr>
      <vt:lpstr>Slides on  مرقس 3</vt:lpstr>
      <vt:lpstr>PowerPoint Presentation</vt:lpstr>
      <vt:lpstr>Mark 3:20-21 NLT</vt:lpstr>
      <vt:lpstr>اضطهاد مدينة المسيح له</vt:lpstr>
      <vt:lpstr>Slides on  مرقس 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Know Your Soil 00899</vt:lpstr>
      <vt:lpstr>PowerPoint Presentation</vt:lpstr>
      <vt:lpstr>Church Today sowing 00895</vt:lpstr>
      <vt:lpstr>Greeks – Unplowed Ground</vt:lpstr>
      <vt:lpstr>Blank NAS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مرقس 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الموجز</vt:lpstr>
      <vt:lpstr>المدن العشر وأرض عبر الأردن</vt:lpstr>
      <vt:lpstr>مقاطعات صور وصيدون</vt:lpstr>
      <vt:lpstr>Slides on  مرقس 6</vt:lpstr>
      <vt:lpstr>اضطهاد مدينة المسيح له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الصور مقدمة من Big Book Media © All Rights Reserved.</vt:lpstr>
      <vt:lpstr>الكلمة في صور</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Slides on  مرقس 7</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مرقس 8</vt:lpstr>
      <vt:lpstr>PowerPoint Presentation</vt:lpstr>
      <vt:lpstr>كيف يمكنك أن تكون تلميذاً حقيقياً ليسوع في عالم عدائي؟</vt:lpstr>
      <vt:lpstr>الفكرة الرئيسية </vt:lpstr>
      <vt:lpstr>التطبيق</vt:lpstr>
      <vt:lpstr>كيف يمكنك أن تكون تلميذاً يتألم على غرار يسوع؟</vt:lpstr>
      <vt:lpstr>Disciple making bottlenecks</vt:lpstr>
      <vt:lpstr>تلميذ في المجتمع</vt:lpstr>
      <vt:lpstr>Black</vt:lpstr>
      <vt:lpstr>مسح العهد القديم   •  BibleStudyDownloads.org</vt:lpstr>
      <vt:lpstr>Black</vt:lpstr>
      <vt:lpstr>• BibleStudyDownloads.org مسح العهد الجديد</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مرقس 1 - 8</dc:title>
  <dc:creator>hp</dc:creator>
  <cp:lastModifiedBy>Rick Griffith</cp:lastModifiedBy>
  <cp:revision>64</cp:revision>
  <dcterms:modified xsi:type="dcterms:W3CDTF">2023-12-12T19:34:30Z</dcterms:modified>
</cp:coreProperties>
</file>