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8.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9.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0.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1.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2.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3.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4.xml" ContentType="application/vnd.openxmlformats-officedocument.theme+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9.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0.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1.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2.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3.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4.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5.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6.xml" ContentType="application/vnd.openxmlformats-officedocument.theme+xml"/>
  <Override PartName="/ppt/slideLayouts/slideLayout626.xml" ContentType="application/vnd.openxmlformats-officedocument.presentationml.slideLayout+xml"/>
  <Override PartName="/ppt/theme/theme57.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9.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0.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1.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theme/themeOverride5.xml" ContentType="application/vnd.openxmlformats-officedocument.themeOverride+xml"/>
  <Override PartName="/ppt/notesSlides/notesSlide229.xml" ContentType="application/vnd.openxmlformats-officedocument.presentationml.notesSlide+xml"/>
  <Override PartName="/ppt/theme/themeOverride6.xml" ContentType="application/vnd.openxmlformats-officedocument.themeOverride+xml"/>
  <Override PartName="/ppt/notesSlides/notesSlide230.xml" ContentType="application/vnd.openxmlformats-officedocument.presentationml.notesSlide+xml"/>
  <Override PartName="/ppt/theme/themeOverride7.xml" ContentType="application/vnd.openxmlformats-officedocument.themeOverride+xml"/>
  <Override PartName="/ppt/notesSlides/notesSlide231.xml" ContentType="application/vnd.openxmlformats-officedocument.presentationml.notesSlide+xml"/>
  <Override PartName="/ppt/theme/themeOverride8.xml" ContentType="application/vnd.openxmlformats-officedocument.themeOverride+xml"/>
  <Override PartName="/ppt/notesSlides/notesSlide232.xml" ContentType="application/vnd.openxmlformats-officedocument.presentationml.notesSlide+xml"/>
  <Override PartName="/ppt/theme/themeOverride9.xml" ContentType="application/vnd.openxmlformats-officedocument.themeOverr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theme/themeOverride10.xml" ContentType="application/vnd.openxmlformats-officedocument.themeOverride+xml"/>
  <Override PartName="/ppt/notesSlides/notesSlide257.xml" ContentType="application/vnd.openxmlformats-officedocument.presentationml.notesSlide+xml"/>
  <Override PartName="/ppt/theme/themeOverride11.xml" ContentType="application/vnd.openxmlformats-officedocument.themeOverride+xml"/>
  <Override PartName="/ppt/notesSlides/notesSlide258.xml" ContentType="application/vnd.openxmlformats-officedocument.presentationml.notesSlide+xml"/>
  <Override PartName="/ppt/theme/themeOverride12.xml" ContentType="application/vnd.openxmlformats-officedocument.themeOverride+xml"/>
  <Override PartName="/ppt/notesSlides/notesSlide259.xml" ContentType="application/vnd.openxmlformats-officedocument.presentationml.notesSlide+xml"/>
  <Override PartName="/ppt/theme/themeOverride13.xml" ContentType="application/vnd.openxmlformats-officedocument.themeOverride+xml"/>
  <Override PartName="/ppt/notesSlides/notesSlide260.xml" ContentType="application/vnd.openxmlformats-officedocument.presentationml.notesSlide+xml"/>
  <Override PartName="/ppt/theme/themeOverride14.xml" ContentType="application/vnd.openxmlformats-officedocument.themeOverride+xml"/>
  <Override PartName="/ppt/notesSlides/notesSlide261.xml" ContentType="application/vnd.openxmlformats-officedocument.presentationml.notesSlide+xml"/>
  <Override PartName="/ppt/theme/themeOverride15.xml" ContentType="application/vnd.openxmlformats-officedocument.themeOverride+xml"/>
  <Override PartName="/ppt/notesSlides/notesSlide262.xml" ContentType="application/vnd.openxmlformats-officedocument.presentationml.notesSlide+xml"/>
  <Override PartName="/ppt/theme/themeOverride16.xml" ContentType="application/vnd.openxmlformats-officedocument.themeOverride+xml"/>
  <Override PartName="/ppt/notesSlides/notesSlide263.xml" ContentType="application/vnd.openxmlformats-officedocument.presentationml.notesSlide+xml"/>
  <Override PartName="/ppt/theme/themeOverride17.xml" ContentType="application/vnd.openxmlformats-officedocument.themeOverr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825" r:id="rId5"/>
    <p:sldMasterId id="2147487863" r:id="rId6"/>
    <p:sldMasterId id="2147487877" r:id="rId7"/>
    <p:sldMasterId id="2147487957" r:id="rId8"/>
    <p:sldMasterId id="2147487971" r:id="rId9"/>
    <p:sldMasterId id="2147487983" r:id="rId10"/>
    <p:sldMasterId id="2147488012" r:id="rId11"/>
    <p:sldMasterId id="2147488024" r:id="rId12"/>
    <p:sldMasterId id="2147488077" r:id="rId13"/>
    <p:sldMasterId id="2147488160" r:id="rId14"/>
    <p:sldMasterId id="2147488200" r:id="rId15"/>
    <p:sldMasterId id="2147488212" r:id="rId16"/>
    <p:sldMasterId id="2147488224" r:id="rId17"/>
    <p:sldMasterId id="2147488236" r:id="rId18"/>
    <p:sldMasterId id="2147488248" r:id="rId19"/>
    <p:sldMasterId id="2147488260" r:id="rId20"/>
    <p:sldMasterId id="2147488272" r:id="rId21"/>
    <p:sldMasterId id="2147488284" r:id="rId22"/>
    <p:sldMasterId id="2147488296" r:id="rId23"/>
    <p:sldMasterId id="2147488308" r:id="rId24"/>
    <p:sldMasterId id="2147488320" r:id="rId25"/>
    <p:sldMasterId id="2147488332" r:id="rId26"/>
    <p:sldMasterId id="2147488344" r:id="rId27"/>
    <p:sldMasterId id="2147488356" r:id="rId28"/>
    <p:sldMasterId id="2147488380" r:id="rId29"/>
    <p:sldMasterId id="2147488416" r:id="rId30"/>
    <p:sldMasterId id="2147488489" r:id="rId31"/>
    <p:sldMasterId id="2147488513" r:id="rId32"/>
    <p:sldMasterId id="2147488525" r:id="rId33"/>
    <p:sldMasterId id="2147488537" r:id="rId34"/>
    <p:sldMasterId id="2147488586" r:id="rId35"/>
    <p:sldMasterId id="2147488600" r:id="rId36"/>
    <p:sldMasterId id="2147488613" r:id="rId37"/>
    <p:sldMasterId id="2147488625" r:id="rId38"/>
    <p:sldMasterId id="2147488637" r:id="rId39"/>
    <p:sldMasterId id="2147488649" r:id="rId40"/>
    <p:sldMasterId id="2147488662" r:id="rId41"/>
    <p:sldMasterId id="2147488674" r:id="rId42"/>
    <p:sldMasterId id="2147488686" r:id="rId43"/>
    <p:sldMasterId id="2147488700" r:id="rId44"/>
    <p:sldMasterId id="2147488712" r:id="rId45"/>
    <p:sldMasterId id="2147488714" r:id="rId46"/>
    <p:sldMasterId id="2147488738" r:id="rId47"/>
    <p:sldMasterId id="2147488751" r:id="rId48"/>
    <p:sldMasterId id="2147488764" r:id="rId49"/>
    <p:sldMasterId id="2147488776" r:id="rId50"/>
    <p:sldMasterId id="2147488788" r:id="rId51"/>
    <p:sldMasterId id="2147488802" r:id="rId52"/>
    <p:sldMasterId id="2147488814" r:id="rId53"/>
    <p:sldMasterId id="2147488826" r:id="rId54"/>
    <p:sldMasterId id="2147488839" r:id="rId55"/>
    <p:sldMasterId id="2147488851" r:id="rId56"/>
    <p:sldMasterId id="2147488875" r:id="rId57"/>
    <p:sldMasterId id="2147488877" r:id="rId58"/>
    <p:sldMasterId id="2147488915" r:id="rId59"/>
    <p:sldMasterId id="2147488927" r:id="rId60"/>
    <p:sldMasterId id="2147488940" r:id="rId61"/>
    <p:sldMasterId id="2147488952" r:id="rId62"/>
    <p:sldMasterId id="2147488965" r:id="rId63"/>
    <p:sldMasterId id="2147488977" r:id="rId64"/>
  </p:sldMasterIdLst>
  <p:notesMasterIdLst>
    <p:notesMasterId r:id="rId416"/>
  </p:notesMasterIdLst>
  <p:sldIdLst>
    <p:sldId id="965" r:id="rId65"/>
    <p:sldId id="1161" r:id="rId66"/>
    <p:sldId id="1196" r:id="rId67"/>
    <p:sldId id="1162" r:id="rId68"/>
    <p:sldId id="1197" r:id="rId69"/>
    <p:sldId id="578" r:id="rId70"/>
    <p:sldId id="579" r:id="rId71"/>
    <p:sldId id="2338" r:id="rId72"/>
    <p:sldId id="2339" r:id="rId73"/>
    <p:sldId id="318" r:id="rId74"/>
    <p:sldId id="580" r:id="rId75"/>
    <p:sldId id="581" r:id="rId76"/>
    <p:sldId id="592" r:id="rId77"/>
    <p:sldId id="5502" r:id="rId78"/>
    <p:sldId id="5503" r:id="rId79"/>
    <p:sldId id="5504" r:id="rId80"/>
    <p:sldId id="593" r:id="rId81"/>
    <p:sldId id="594" r:id="rId82"/>
    <p:sldId id="595" r:id="rId83"/>
    <p:sldId id="596" r:id="rId84"/>
    <p:sldId id="597" r:id="rId85"/>
    <p:sldId id="598" r:id="rId86"/>
    <p:sldId id="599" r:id="rId87"/>
    <p:sldId id="600" r:id="rId88"/>
    <p:sldId id="601" r:id="rId89"/>
    <p:sldId id="602" r:id="rId90"/>
    <p:sldId id="603" r:id="rId91"/>
    <p:sldId id="604" r:id="rId92"/>
    <p:sldId id="605" r:id="rId93"/>
    <p:sldId id="606" r:id="rId94"/>
    <p:sldId id="607" r:id="rId95"/>
    <p:sldId id="608" r:id="rId96"/>
    <p:sldId id="5501" r:id="rId97"/>
    <p:sldId id="5298" r:id="rId98"/>
    <p:sldId id="611" r:id="rId99"/>
    <p:sldId id="612" r:id="rId100"/>
    <p:sldId id="5299" r:id="rId101"/>
    <p:sldId id="5203" r:id="rId102"/>
    <p:sldId id="5204" r:id="rId103"/>
    <p:sldId id="5205" r:id="rId104"/>
    <p:sldId id="617" r:id="rId105"/>
    <p:sldId id="618" r:id="rId106"/>
    <p:sldId id="619" r:id="rId107"/>
    <p:sldId id="620" r:id="rId108"/>
    <p:sldId id="5206" r:id="rId109"/>
    <p:sldId id="313" r:id="rId110"/>
    <p:sldId id="623" r:id="rId111"/>
    <p:sldId id="624" r:id="rId112"/>
    <p:sldId id="314" r:id="rId113"/>
    <p:sldId id="626" r:id="rId114"/>
    <p:sldId id="315" r:id="rId115"/>
    <p:sldId id="628" r:id="rId116"/>
    <p:sldId id="316" r:id="rId117"/>
    <p:sldId id="308" r:id="rId118"/>
    <p:sldId id="309" r:id="rId119"/>
    <p:sldId id="317" r:id="rId120"/>
    <p:sldId id="5207" r:id="rId121"/>
    <p:sldId id="5208" r:id="rId122"/>
    <p:sldId id="5297" r:id="rId123"/>
    <p:sldId id="636" r:id="rId124"/>
    <p:sldId id="637" r:id="rId125"/>
    <p:sldId id="5209" r:id="rId126"/>
    <p:sldId id="639" r:id="rId127"/>
    <p:sldId id="5211" r:id="rId128"/>
    <p:sldId id="641" r:id="rId129"/>
    <p:sldId id="374" r:id="rId130"/>
    <p:sldId id="643" r:id="rId131"/>
    <p:sldId id="5210" r:id="rId132"/>
    <p:sldId id="645" r:id="rId133"/>
    <p:sldId id="5212" r:id="rId134"/>
    <p:sldId id="582" r:id="rId135"/>
    <p:sldId id="4102" r:id="rId136"/>
    <p:sldId id="979" r:id="rId137"/>
    <p:sldId id="980" r:id="rId138"/>
    <p:sldId id="981" r:id="rId139"/>
    <p:sldId id="982" r:id="rId140"/>
    <p:sldId id="983" r:id="rId141"/>
    <p:sldId id="984" r:id="rId142"/>
    <p:sldId id="985" r:id="rId143"/>
    <p:sldId id="986" r:id="rId144"/>
    <p:sldId id="2386" r:id="rId145"/>
    <p:sldId id="987" r:id="rId146"/>
    <p:sldId id="988" r:id="rId147"/>
    <p:sldId id="4048" r:id="rId148"/>
    <p:sldId id="2384" r:id="rId149"/>
    <p:sldId id="583" r:id="rId150"/>
    <p:sldId id="584" r:id="rId151"/>
    <p:sldId id="357" r:id="rId152"/>
    <p:sldId id="319" r:id="rId153"/>
    <p:sldId id="975" r:id="rId154"/>
    <p:sldId id="830" r:id="rId155"/>
    <p:sldId id="831" r:id="rId156"/>
    <p:sldId id="832" r:id="rId157"/>
    <p:sldId id="833" r:id="rId158"/>
    <p:sldId id="834" r:id="rId159"/>
    <p:sldId id="835" r:id="rId160"/>
    <p:sldId id="836" r:id="rId161"/>
    <p:sldId id="837" r:id="rId162"/>
    <p:sldId id="838" r:id="rId163"/>
    <p:sldId id="839" r:id="rId164"/>
    <p:sldId id="840" r:id="rId165"/>
    <p:sldId id="841" r:id="rId166"/>
    <p:sldId id="842" r:id="rId167"/>
    <p:sldId id="843" r:id="rId168"/>
    <p:sldId id="844" r:id="rId169"/>
    <p:sldId id="845" r:id="rId170"/>
    <p:sldId id="846" r:id="rId171"/>
    <p:sldId id="847" r:id="rId172"/>
    <p:sldId id="848" r:id="rId173"/>
    <p:sldId id="2388" r:id="rId174"/>
    <p:sldId id="2389" r:id="rId175"/>
    <p:sldId id="336" r:id="rId176"/>
    <p:sldId id="5201" r:id="rId177"/>
    <p:sldId id="798" r:id="rId178"/>
    <p:sldId id="799" r:id="rId179"/>
    <p:sldId id="800" r:id="rId180"/>
    <p:sldId id="801" r:id="rId181"/>
    <p:sldId id="802" r:id="rId182"/>
    <p:sldId id="803" r:id="rId183"/>
    <p:sldId id="804" r:id="rId184"/>
    <p:sldId id="805" r:id="rId185"/>
    <p:sldId id="806" r:id="rId186"/>
    <p:sldId id="807" r:id="rId187"/>
    <p:sldId id="808" r:id="rId188"/>
    <p:sldId id="809" r:id="rId189"/>
    <p:sldId id="810" r:id="rId190"/>
    <p:sldId id="811" r:id="rId191"/>
    <p:sldId id="812" r:id="rId192"/>
    <p:sldId id="813" r:id="rId193"/>
    <p:sldId id="576" r:id="rId194"/>
    <p:sldId id="675" r:id="rId195"/>
    <p:sldId id="486" r:id="rId196"/>
    <p:sldId id="480" r:id="rId197"/>
    <p:sldId id="481" r:id="rId198"/>
    <p:sldId id="482" r:id="rId199"/>
    <p:sldId id="5499" r:id="rId200"/>
    <p:sldId id="301" r:id="rId201"/>
    <p:sldId id="302" r:id="rId202"/>
    <p:sldId id="303" r:id="rId203"/>
    <p:sldId id="585" r:id="rId204"/>
    <p:sldId id="5294" r:id="rId205"/>
    <p:sldId id="551" r:id="rId206"/>
    <p:sldId id="3734" r:id="rId207"/>
    <p:sldId id="5387" r:id="rId208"/>
    <p:sldId id="5388" r:id="rId209"/>
    <p:sldId id="4205" r:id="rId210"/>
    <p:sldId id="5498" r:id="rId211"/>
    <p:sldId id="586" r:id="rId212"/>
    <p:sldId id="587" r:id="rId213"/>
    <p:sldId id="5287" r:id="rId214"/>
    <p:sldId id="391" r:id="rId215"/>
    <p:sldId id="5286" r:id="rId216"/>
    <p:sldId id="1001" r:id="rId217"/>
    <p:sldId id="1002" r:id="rId218"/>
    <p:sldId id="1003" r:id="rId219"/>
    <p:sldId id="1004" r:id="rId220"/>
    <p:sldId id="281" r:id="rId221"/>
    <p:sldId id="436" r:id="rId222"/>
    <p:sldId id="588" r:id="rId223"/>
    <p:sldId id="5290" r:id="rId224"/>
    <p:sldId id="310" r:id="rId225"/>
    <p:sldId id="311" r:id="rId226"/>
    <p:sldId id="312" r:id="rId227"/>
    <p:sldId id="5291" r:id="rId228"/>
    <p:sldId id="5288" r:id="rId229"/>
    <p:sldId id="5505" r:id="rId230"/>
    <p:sldId id="589" r:id="rId231"/>
    <p:sldId id="997" r:id="rId232"/>
    <p:sldId id="4050" r:id="rId233"/>
    <p:sldId id="4051" r:id="rId234"/>
    <p:sldId id="4052" r:id="rId235"/>
    <p:sldId id="4053" r:id="rId236"/>
    <p:sldId id="4054" r:id="rId237"/>
    <p:sldId id="4055" r:id="rId238"/>
    <p:sldId id="4056" r:id="rId239"/>
    <p:sldId id="1005" r:id="rId240"/>
    <p:sldId id="1006" r:id="rId241"/>
    <p:sldId id="1007" r:id="rId242"/>
    <p:sldId id="1008" r:id="rId243"/>
    <p:sldId id="1009" r:id="rId244"/>
    <p:sldId id="977" r:id="rId245"/>
    <p:sldId id="2390" r:id="rId246"/>
    <p:sldId id="5285" r:id="rId247"/>
    <p:sldId id="425" r:id="rId248"/>
    <p:sldId id="4057" r:id="rId249"/>
    <p:sldId id="333" r:id="rId250"/>
    <p:sldId id="492" r:id="rId251"/>
    <p:sldId id="367" r:id="rId252"/>
    <p:sldId id="853" r:id="rId253"/>
    <p:sldId id="854" r:id="rId254"/>
    <p:sldId id="855" r:id="rId255"/>
    <p:sldId id="856" r:id="rId256"/>
    <p:sldId id="857" r:id="rId257"/>
    <p:sldId id="858" r:id="rId258"/>
    <p:sldId id="859" r:id="rId259"/>
    <p:sldId id="860" r:id="rId260"/>
    <p:sldId id="861" r:id="rId261"/>
    <p:sldId id="862" r:id="rId262"/>
    <p:sldId id="863" r:id="rId263"/>
    <p:sldId id="864" r:id="rId264"/>
    <p:sldId id="865" r:id="rId265"/>
    <p:sldId id="866" r:id="rId266"/>
    <p:sldId id="867" r:id="rId267"/>
    <p:sldId id="2391" r:id="rId268"/>
    <p:sldId id="968" r:id="rId269"/>
    <p:sldId id="870" r:id="rId270"/>
    <p:sldId id="871" r:id="rId271"/>
    <p:sldId id="872" r:id="rId272"/>
    <p:sldId id="873" r:id="rId273"/>
    <p:sldId id="874" r:id="rId274"/>
    <p:sldId id="875" r:id="rId275"/>
    <p:sldId id="876" r:id="rId276"/>
    <p:sldId id="877" r:id="rId277"/>
    <p:sldId id="878" r:id="rId278"/>
    <p:sldId id="879" r:id="rId279"/>
    <p:sldId id="880" r:id="rId280"/>
    <p:sldId id="881" r:id="rId281"/>
    <p:sldId id="882" r:id="rId282"/>
    <p:sldId id="883" r:id="rId283"/>
    <p:sldId id="884" r:id="rId284"/>
    <p:sldId id="885" r:id="rId285"/>
    <p:sldId id="886" r:id="rId286"/>
    <p:sldId id="887" r:id="rId287"/>
    <p:sldId id="888" r:id="rId288"/>
    <p:sldId id="889" r:id="rId289"/>
    <p:sldId id="2392" r:id="rId290"/>
    <p:sldId id="577" r:id="rId291"/>
    <p:sldId id="1204" r:id="rId292"/>
    <p:sldId id="892" r:id="rId293"/>
    <p:sldId id="893" r:id="rId294"/>
    <p:sldId id="894" r:id="rId295"/>
    <p:sldId id="895" r:id="rId296"/>
    <p:sldId id="896" r:id="rId297"/>
    <p:sldId id="897" r:id="rId298"/>
    <p:sldId id="898" r:id="rId299"/>
    <p:sldId id="899" r:id="rId300"/>
    <p:sldId id="2393" r:id="rId301"/>
    <p:sldId id="2394" r:id="rId302"/>
    <p:sldId id="5500" r:id="rId303"/>
    <p:sldId id="721" r:id="rId304"/>
    <p:sldId id="722" r:id="rId305"/>
    <p:sldId id="723" r:id="rId306"/>
    <p:sldId id="724" r:id="rId307"/>
    <p:sldId id="725" r:id="rId308"/>
    <p:sldId id="726" r:id="rId309"/>
    <p:sldId id="727" r:id="rId310"/>
    <p:sldId id="728" r:id="rId311"/>
    <p:sldId id="729" r:id="rId312"/>
    <p:sldId id="730" r:id="rId313"/>
    <p:sldId id="5302" r:id="rId314"/>
    <p:sldId id="4049" r:id="rId315"/>
    <p:sldId id="590" r:id="rId316"/>
    <p:sldId id="1025" r:id="rId317"/>
    <p:sldId id="903" r:id="rId318"/>
    <p:sldId id="904" r:id="rId319"/>
    <p:sldId id="905" r:id="rId320"/>
    <p:sldId id="906" r:id="rId321"/>
    <p:sldId id="907" r:id="rId322"/>
    <p:sldId id="908" r:id="rId323"/>
    <p:sldId id="909" r:id="rId324"/>
    <p:sldId id="910" r:id="rId325"/>
    <p:sldId id="911" r:id="rId326"/>
    <p:sldId id="912" r:id="rId327"/>
    <p:sldId id="913" r:id="rId328"/>
    <p:sldId id="914" r:id="rId329"/>
    <p:sldId id="915" r:id="rId330"/>
    <p:sldId id="916" r:id="rId331"/>
    <p:sldId id="917" r:id="rId332"/>
    <p:sldId id="918" r:id="rId333"/>
    <p:sldId id="2395" r:id="rId334"/>
    <p:sldId id="2396" r:id="rId335"/>
    <p:sldId id="364" r:id="rId336"/>
    <p:sldId id="923" r:id="rId337"/>
    <p:sldId id="924" r:id="rId338"/>
    <p:sldId id="925" r:id="rId339"/>
    <p:sldId id="926" r:id="rId340"/>
    <p:sldId id="927" r:id="rId341"/>
    <p:sldId id="928" r:id="rId342"/>
    <p:sldId id="929" r:id="rId343"/>
    <p:sldId id="930" r:id="rId344"/>
    <p:sldId id="931" r:id="rId345"/>
    <p:sldId id="932" r:id="rId346"/>
    <p:sldId id="933" r:id="rId347"/>
    <p:sldId id="934" r:id="rId348"/>
    <p:sldId id="935" r:id="rId349"/>
    <p:sldId id="936" r:id="rId350"/>
    <p:sldId id="937" r:id="rId351"/>
    <p:sldId id="938" r:id="rId352"/>
    <p:sldId id="939" r:id="rId353"/>
    <p:sldId id="940" r:id="rId354"/>
    <p:sldId id="2397" r:id="rId355"/>
    <p:sldId id="2398" r:id="rId356"/>
    <p:sldId id="385" r:id="rId357"/>
    <p:sldId id="386" r:id="rId358"/>
    <p:sldId id="5182" r:id="rId359"/>
    <p:sldId id="5185" r:id="rId360"/>
    <p:sldId id="5189" r:id="rId361"/>
    <p:sldId id="5188" r:id="rId362"/>
    <p:sldId id="5187" r:id="rId363"/>
    <p:sldId id="591" r:id="rId364"/>
    <p:sldId id="5506" r:id="rId365"/>
    <p:sldId id="5301" r:id="rId366"/>
    <p:sldId id="1027" r:id="rId367"/>
    <p:sldId id="944" r:id="rId368"/>
    <p:sldId id="945" r:id="rId369"/>
    <p:sldId id="946" r:id="rId370"/>
    <p:sldId id="947" r:id="rId371"/>
    <p:sldId id="948" r:id="rId372"/>
    <p:sldId id="949" r:id="rId373"/>
    <p:sldId id="950" r:id="rId374"/>
    <p:sldId id="951" r:id="rId375"/>
    <p:sldId id="952" r:id="rId376"/>
    <p:sldId id="953" r:id="rId377"/>
    <p:sldId id="954" r:id="rId378"/>
    <p:sldId id="955" r:id="rId379"/>
    <p:sldId id="956" r:id="rId380"/>
    <p:sldId id="957" r:id="rId381"/>
    <p:sldId id="958" r:id="rId382"/>
    <p:sldId id="959" r:id="rId383"/>
    <p:sldId id="960" r:id="rId384"/>
    <p:sldId id="961" r:id="rId385"/>
    <p:sldId id="2399" r:id="rId386"/>
    <p:sldId id="2400" r:id="rId387"/>
    <p:sldId id="268" r:id="rId388"/>
    <p:sldId id="363" r:id="rId389"/>
    <p:sldId id="348" r:id="rId390"/>
    <p:sldId id="5296" r:id="rId391"/>
    <p:sldId id="458" r:id="rId392"/>
    <p:sldId id="5190" r:id="rId393"/>
    <p:sldId id="5191" r:id="rId394"/>
    <p:sldId id="5192" r:id="rId395"/>
    <p:sldId id="5193" r:id="rId396"/>
    <p:sldId id="5194" r:id="rId397"/>
    <p:sldId id="5186" r:id="rId398"/>
    <p:sldId id="5183" r:id="rId399"/>
    <p:sldId id="5184" r:id="rId400"/>
    <p:sldId id="5175" r:id="rId401"/>
    <p:sldId id="449" r:id="rId402"/>
    <p:sldId id="4046" r:id="rId403"/>
    <p:sldId id="365" r:id="rId404"/>
    <p:sldId id="366" r:id="rId405"/>
    <p:sldId id="5292" r:id="rId406"/>
    <p:sldId id="368" r:id="rId407"/>
    <p:sldId id="369" r:id="rId408"/>
    <p:sldId id="370" r:id="rId409"/>
    <p:sldId id="528" r:id="rId410"/>
    <p:sldId id="372" r:id="rId411"/>
    <p:sldId id="373" r:id="rId412"/>
    <p:sldId id="5293" r:id="rId413"/>
    <p:sldId id="427" r:id="rId414"/>
    <p:sldId id="4045" r:id="rId4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581"/>
            <p14:sldId id="592"/>
            <p14:sldId id="5502"/>
            <p14:sldId id="5503"/>
            <p14:sldId id="5504"/>
            <p14:sldId id="593"/>
            <p14:sldId id="594"/>
            <p14:sldId id="595"/>
            <p14:sldId id="596"/>
            <p14:sldId id="597"/>
            <p14:sldId id="598"/>
            <p14:sldId id="599"/>
            <p14:sldId id="600"/>
            <p14:sldId id="601"/>
            <p14:sldId id="602"/>
            <p14:sldId id="603"/>
            <p14:sldId id="604"/>
            <p14:sldId id="605"/>
            <p14:sldId id="606"/>
            <p14:sldId id="607"/>
            <p14:sldId id="608"/>
            <p14:sldId id="5501"/>
            <p14:sldId id="5298"/>
            <p14:sldId id="611"/>
            <p14:sldId id="612"/>
            <p14:sldId id="5299"/>
            <p14:sldId id="5203"/>
            <p14:sldId id="5204"/>
            <p14:sldId id="5205"/>
            <p14:sldId id="617"/>
            <p14:sldId id="618"/>
            <p14:sldId id="619"/>
            <p14:sldId id="620"/>
            <p14:sldId id="5206"/>
            <p14:sldId id="313"/>
            <p14:sldId id="623"/>
            <p14:sldId id="624"/>
            <p14:sldId id="314"/>
            <p14:sldId id="626"/>
            <p14:sldId id="315"/>
            <p14:sldId id="628"/>
            <p14:sldId id="316"/>
            <p14:sldId id="308"/>
            <p14:sldId id="309"/>
            <p14:sldId id="317"/>
            <p14:sldId id="5207"/>
            <p14:sldId id="5208"/>
            <p14:sldId id="5297"/>
            <p14:sldId id="636"/>
            <p14:sldId id="637"/>
            <p14:sldId id="5209"/>
            <p14:sldId id="639"/>
            <p14:sldId id="5211"/>
            <p14:sldId id="641"/>
            <p14:sldId id="374"/>
            <p14:sldId id="643"/>
            <p14:sldId id="5210"/>
            <p14:sldId id="645"/>
            <p14:sldId id="5212"/>
            <p14:sldId id="582"/>
            <p14:sldId id="4102"/>
            <p14:sldId id="979"/>
            <p14:sldId id="980"/>
            <p14:sldId id="981"/>
            <p14:sldId id="982"/>
            <p14:sldId id="983"/>
            <p14:sldId id="984"/>
            <p14:sldId id="985"/>
            <p14:sldId id="986"/>
            <p14:sldId id="2386"/>
            <p14:sldId id="987"/>
            <p14:sldId id="988"/>
            <p14:sldId id="4048"/>
            <p14:sldId id="2384"/>
            <p14:sldId id="583"/>
            <p14:sldId id="584"/>
            <p14:sldId id="357"/>
            <p14:sldId id="319"/>
            <p14:sldId id="975"/>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2388"/>
            <p14:sldId id="2389"/>
            <p14:sldId id="336"/>
            <p14:sldId id="5201"/>
            <p14:sldId id="798"/>
            <p14:sldId id="799"/>
            <p14:sldId id="800"/>
            <p14:sldId id="801"/>
            <p14:sldId id="802"/>
            <p14:sldId id="803"/>
            <p14:sldId id="804"/>
            <p14:sldId id="805"/>
            <p14:sldId id="806"/>
            <p14:sldId id="807"/>
            <p14:sldId id="808"/>
            <p14:sldId id="809"/>
            <p14:sldId id="810"/>
            <p14:sldId id="811"/>
            <p14:sldId id="812"/>
            <p14:sldId id="813"/>
            <p14:sldId id="576"/>
            <p14:sldId id="675"/>
            <p14:sldId id="486"/>
            <p14:sldId id="480"/>
            <p14:sldId id="481"/>
            <p14:sldId id="482"/>
            <p14:sldId id="5499"/>
            <p14:sldId id="301"/>
            <p14:sldId id="302"/>
            <p14:sldId id="303"/>
            <p14:sldId id="585"/>
            <p14:sldId id="5294"/>
            <p14:sldId id="551"/>
            <p14:sldId id="3734"/>
            <p14:sldId id="5387"/>
            <p14:sldId id="5388"/>
            <p14:sldId id="4205"/>
            <p14:sldId id="5498"/>
            <p14:sldId id="586"/>
            <p14:sldId id="587"/>
            <p14:sldId id="5287"/>
            <p14:sldId id="391"/>
            <p14:sldId id="5286"/>
            <p14:sldId id="1001"/>
            <p14:sldId id="1002"/>
            <p14:sldId id="1003"/>
            <p14:sldId id="1004"/>
            <p14:sldId id="281"/>
            <p14:sldId id="436"/>
            <p14:sldId id="588"/>
            <p14:sldId id="5290"/>
            <p14:sldId id="310"/>
            <p14:sldId id="311"/>
            <p14:sldId id="312"/>
            <p14:sldId id="5291"/>
            <p14:sldId id="5288"/>
            <p14:sldId id="5505"/>
            <p14:sldId id="589"/>
            <p14:sldId id="997"/>
            <p14:sldId id="4050"/>
            <p14:sldId id="4051"/>
            <p14:sldId id="4052"/>
            <p14:sldId id="4053"/>
            <p14:sldId id="4054"/>
            <p14:sldId id="4055"/>
            <p14:sldId id="4056"/>
            <p14:sldId id="1005"/>
            <p14:sldId id="1006"/>
            <p14:sldId id="1007"/>
            <p14:sldId id="1008"/>
            <p14:sldId id="1009"/>
            <p14:sldId id="977"/>
            <p14:sldId id="2390"/>
            <p14:sldId id="5285"/>
            <p14:sldId id="425"/>
            <p14:sldId id="4057"/>
            <p14:sldId id="333"/>
            <p14:sldId id="492"/>
            <p14:sldId id="367"/>
            <p14:sldId id="853"/>
            <p14:sldId id="854"/>
            <p14:sldId id="855"/>
            <p14:sldId id="856"/>
            <p14:sldId id="857"/>
            <p14:sldId id="858"/>
            <p14:sldId id="859"/>
            <p14:sldId id="860"/>
            <p14:sldId id="861"/>
            <p14:sldId id="862"/>
            <p14:sldId id="863"/>
            <p14:sldId id="864"/>
            <p14:sldId id="865"/>
            <p14:sldId id="866"/>
            <p14:sldId id="867"/>
            <p14:sldId id="2391"/>
            <p14:sldId id="968"/>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2392"/>
            <p14:sldId id="577"/>
            <p14:sldId id="1204"/>
            <p14:sldId id="892"/>
            <p14:sldId id="893"/>
            <p14:sldId id="894"/>
            <p14:sldId id="895"/>
            <p14:sldId id="896"/>
            <p14:sldId id="897"/>
            <p14:sldId id="898"/>
            <p14:sldId id="899"/>
            <p14:sldId id="2393"/>
            <p14:sldId id="2394"/>
            <p14:sldId id="5500"/>
            <p14:sldId id="721"/>
            <p14:sldId id="722"/>
            <p14:sldId id="723"/>
            <p14:sldId id="724"/>
            <p14:sldId id="725"/>
            <p14:sldId id="726"/>
            <p14:sldId id="727"/>
            <p14:sldId id="728"/>
            <p14:sldId id="729"/>
            <p14:sldId id="730"/>
            <p14:sldId id="5302"/>
            <p14:sldId id="4049"/>
            <p14:sldId id="590"/>
            <p14:sldId id="1025"/>
            <p14:sldId id="903"/>
            <p14:sldId id="904"/>
            <p14:sldId id="905"/>
            <p14:sldId id="906"/>
            <p14:sldId id="907"/>
            <p14:sldId id="908"/>
            <p14:sldId id="909"/>
            <p14:sldId id="910"/>
            <p14:sldId id="911"/>
            <p14:sldId id="912"/>
            <p14:sldId id="913"/>
            <p14:sldId id="914"/>
            <p14:sldId id="915"/>
            <p14:sldId id="916"/>
            <p14:sldId id="917"/>
            <p14:sldId id="918"/>
            <p14:sldId id="2395"/>
            <p14:sldId id="2396"/>
            <p14:sldId id="364"/>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2397"/>
            <p14:sldId id="2398"/>
            <p14:sldId id="385"/>
            <p14:sldId id="386"/>
            <p14:sldId id="5182"/>
            <p14:sldId id="5185"/>
            <p14:sldId id="5189"/>
            <p14:sldId id="5188"/>
            <p14:sldId id="5187"/>
            <p14:sldId id="591"/>
            <p14:sldId id="5506"/>
            <p14:sldId id="5301"/>
            <p14:sldId id="1027"/>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2399"/>
            <p14:sldId id="2400"/>
            <p14:sldId id="268"/>
            <p14:sldId id="363"/>
            <p14:sldId id="348"/>
            <p14:sldId id="5296"/>
            <p14:sldId id="458"/>
          </p14:sldIdLst>
        </p14:section>
        <p14:section name="Conclusion" id="{C426BF7C-D97D-2747-8669-4C0DC514EADF}">
          <p14:sldIdLst>
            <p14:sldId id="5190"/>
            <p14:sldId id="5191"/>
            <p14:sldId id="5192"/>
            <p14:sldId id="5193"/>
            <p14:sldId id="5194"/>
            <p14:sldId id="5186"/>
            <p14:sldId id="5183"/>
            <p14:sldId id="5184"/>
            <p14:sldId id="5175"/>
            <p14:sldId id="449"/>
            <p14:sldId id="4046"/>
          </p14:sldIdLst>
        </p14:section>
        <p14:section name="Supplements" id="{77B3575E-C2A6-F846-89AE-E14167BC46B8}">
          <p14:sldIdLst>
            <p14:sldId id="365"/>
            <p14:sldId id="366"/>
            <p14:sldId id="5292"/>
            <p14:sldId id="368"/>
            <p14:sldId id="369"/>
            <p14:sldId id="370"/>
            <p14:sldId id="528"/>
            <p14:sldId id="372"/>
            <p14:sldId id="373"/>
            <p14:sldId id="5293"/>
            <p14:sldId id="427"/>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30600"/>
    <a:srgbClr val="002355"/>
    <a:srgbClr val="1B2F74"/>
    <a:srgbClr val="800000"/>
    <a:srgbClr val="4E0593"/>
    <a:srgbClr val="330057"/>
    <a:srgbClr val="CC2201"/>
    <a:srgbClr val="630800"/>
    <a:srgbClr val="1C3B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224" autoAdjust="0"/>
    <p:restoredTop sz="94249" autoAdjust="0"/>
  </p:normalViewPr>
  <p:slideViewPr>
    <p:cSldViewPr>
      <p:cViewPr varScale="1">
        <p:scale>
          <a:sx n="161" d="100"/>
          <a:sy n="161" d="100"/>
        </p:scale>
        <p:origin x="928" y="208"/>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99" Type="http://schemas.openxmlformats.org/officeDocument/2006/relationships/slide" Target="slides/slide23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5.xml"/><Relationship Id="rId324" Type="http://schemas.openxmlformats.org/officeDocument/2006/relationships/slide" Target="slides/slide260.xml"/><Relationship Id="rId366" Type="http://schemas.openxmlformats.org/officeDocument/2006/relationships/slide" Target="slides/slide302.xml"/><Relationship Id="rId170" Type="http://schemas.openxmlformats.org/officeDocument/2006/relationships/slide" Target="slides/slide106.xml"/><Relationship Id="rId226" Type="http://schemas.openxmlformats.org/officeDocument/2006/relationships/slide" Target="slides/slide162.xml"/><Relationship Id="rId268" Type="http://schemas.openxmlformats.org/officeDocument/2006/relationships/slide" Target="slides/slide204.xml"/><Relationship Id="rId32" Type="http://schemas.openxmlformats.org/officeDocument/2006/relationships/slideMaster" Target="slideMasters/slideMaster32.xml"/><Relationship Id="rId74" Type="http://schemas.openxmlformats.org/officeDocument/2006/relationships/slide" Target="slides/slide10.xml"/><Relationship Id="rId128" Type="http://schemas.openxmlformats.org/officeDocument/2006/relationships/slide" Target="slides/slide64.xml"/><Relationship Id="rId335" Type="http://schemas.openxmlformats.org/officeDocument/2006/relationships/slide" Target="slides/slide271.xml"/><Relationship Id="rId377" Type="http://schemas.openxmlformats.org/officeDocument/2006/relationships/slide" Target="slides/slide313.xml"/><Relationship Id="rId5" Type="http://schemas.openxmlformats.org/officeDocument/2006/relationships/slideMaster" Target="slideMasters/slideMaster5.xml"/><Relationship Id="rId181" Type="http://schemas.openxmlformats.org/officeDocument/2006/relationships/slide" Target="slides/slide117.xml"/><Relationship Id="rId237" Type="http://schemas.openxmlformats.org/officeDocument/2006/relationships/slide" Target="slides/slide173.xml"/><Relationship Id="rId402" Type="http://schemas.openxmlformats.org/officeDocument/2006/relationships/slide" Target="slides/slide338.xml"/><Relationship Id="rId279" Type="http://schemas.openxmlformats.org/officeDocument/2006/relationships/slide" Target="slides/slide215.xml"/><Relationship Id="rId43" Type="http://schemas.openxmlformats.org/officeDocument/2006/relationships/slideMaster" Target="slideMasters/slideMaster43.xml"/><Relationship Id="rId139" Type="http://schemas.openxmlformats.org/officeDocument/2006/relationships/slide" Target="slides/slide75.xml"/><Relationship Id="rId290" Type="http://schemas.openxmlformats.org/officeDocument/2006/relationships/slide" Target="slides/slide226.xml"/><Relationship Id="rId304" Type="http://schemas.openxmlformats.org/officeDocument/2006/relationships/slide" Target="slides/slide240.xml"/><Relationship Id="rId346" Type="http://schemas.openxmlformats.org/officeDocument/2006/relationships/slide" Target="slides/slide282.xml"/><Relationship Id="rId388" Type="http://schemas.openxmlformats.org/officeDocument/2006/relationships/slide" Target="slides/slide324.xml"/><Relationship Id="rId85" Type="http://schemas.openxmlformats.org/officeDocument/2006/relationships/slide" Target="slides/slide21.xml"/><Relationship Id="rId150" Type="http://schemas.openxmlformats.org/officeDocument/2006/relationships/slide" Target="slides/slide86.xml"/><Relationship Id="rId192" Type="http://schemas.openxmlformats.org/officeDocument/2006/relationships/slide" Target="slides/slide128.xml"/><Relationship Id="rId206" Type="http://schemas.openxmlformats.org/officeDocument/2006/relationships/slide" Target="slides/slide142.xml"/><Relationship Id="rId413" Type="http://schemas.openxmlformats.org/officeDocument/2006/relationships/slide" Target="slides/slide349.xml"/><Relationship Id="rId248" Type="http://schemas.openxmlformats.org/officeDocument/2006/relationships/slide" Target="slides/slide184.xml"/><Relationship Id="rId12" Type="http://schemas.openxmlformats.org/officeDocument/2006/relationships/slideMaster" Target="slideMasters/slideMaster12.xml"/><Relationship Id="rId108" Type="http://schemas.openxmlformats.org/officeDocument/2006/relationships/slide" Target="slides/slide44.xml"/><Relationship Id="rId315" Type="http://schemas.openxmlformats.org/officeDocument/2006/relationships/slide" Target="slides/slide251.xml"/><Relationship Id="rId357" Type="http://schemas.openxmlformats.org/officeDocument/2006/relationships/slide" Target="slides/slide293.xml"/><Relationship Id="rId54" Type="http://schemas.openxmlformats.org/officeDocument/2006/relationships/slideMaster" Target="slideMasters/slideMaster54.xml"/><Relationship Id="rId96" Type="http://schemas.openxmlformats.org/officeDocument/2006/relationships/slide" Target="slides/slide32.xml"/><Relationship Id="rId161" Type="http://schemas.openxmlformats.org/officeDocument/2006/relationships/slide" Target="slides/slide97.xml"/><Relationship Id="rId217" Type="http://schemas.openxmlformats.org/officeDocument/2006/relationships/slide" Target="slides/slide153.xml"/><Relationship Id="rId399" Type="http://schemas.openxmlformats.org/officeDocument/2006/relationships/slide" Target="slides/slide335.xml"/><Relationship Id="rId259" Type="http://schemas.openxmlformats.org/officeDocument/2006/relationships/slide" Target="slides/slide195.xml"/><Relationship Id="rId23" Type="http://schemas.openxmlformats.org/officeDocument/2006/relationships/slideMaster" Target="slideMasters/slideMaster23.xml"/><Relationship Id="rId119" Type="http://schemas.openxmlformats.org/officeDocument/2006/relationships/slide" Target="slides/slide55.xml"/><Relationship Id="rId270" Type="http://schemas.openxmlformats.org/officeDocument/2006/relationships/slide" Target="slides/slide206.xml"/><Relationship Id="rId326" Type="http://schemas.openxmlformats.org/officeDocument/2006/relationships/slide" Target="slides/slide262.xml"/><Relationship Id="rId65" Type="http://schemas.openxmlformats.org/officeDocument/2006/relationships/slide" Target="slides/slide1.xml"/><Relationship Id="rId130" Type="http://schemas.openxmlformats.org/officeDocument/2006/relationships/slide" Target="slides/slide66.xml"/><Relationship Id="rId368" Type="http://schemas.openxmlformats.org/officeDocument/2006/relationships/slide" Target="slides/slide304.xml"/><Relationship Id="rId172" Type="http://schemas.openxmlformats.org/officeDocument/2006/relationships/slide" Target="slides/slide108.xml"/><Relationship Id="rId228" Type="http://schemas.openxmlformats.org/officeDocument/2006/relationships/slide" Target="slides/slide164.xml"/><Relationship Id="rId281" Type="http://schemas.openxmlformats.org/officeDocument/2006/relationships/slide" Target="slides/slide217.xml"/><Relationship Id="rId337" Type="http://schemas.openxmlformats.org/officeDocument/2006/relationships/slide" Target="slides/slide273.xml"/><Relationship Id="rId34" Type="http://schemas.openxmlformats.org/officeDocument/2006/relationships/slideMaster" Target="slideMasters/slideMaster34.xml"/><Relationship Id="rId76" Type="http://schemas.openxmlformats.org/officeDocument/2006/relationships/slide" Target="slides/slide12.xml"/><Relationship Id="rId141" Type="http://schemas.openxmlformats.org/officeDocument/2006/relationships/slide" Target="slides/slide77.xml"/><Relationship Id="rId379" Type="http://schemas.openxmlformats.org/officeDocument/2006/relationships/slide" Target="slides/slide315.xml"/><Relationship Id="rId7" Type="http://schemas.openxmlformats.org/officeDocument/2006/relationships/slideMaster" Target="slideMasters/slideMaster7.xml"/><Relationship Id="rId183" Type="http://schemas.openxmlformats.org/officeDocument/2006/relationships/slide" Target="slides/slide119.xml"/><Relationship Id="rId239" Type="http://schemas.openxmlformats.org/officeDocument/2006/relationships/slide" Target="slides/slide175.xml"/><Relationship Id="rId390" Type="http://schemas.openxmlformats.org/officeDocument/2006/relationships/slide" Target="slides/slide326.xml"/><Relationship Id="rId404" Type="http://schemas.openxmlformats.org/officeDocument/2006/relationships/slide" Target="slides/slide340.xml"/><Relationship Id="rId250" Type="http://schemas.openxmlformats.org/officeDocument/2006/relationships/slide" Target="slides/slide186.xml"/><Relationship Id="rId292" Type="http://schemas.openxmlformats.org/officeDocument/2006/relationships/slide" Target="slides/slide228.xml"/><Relationship Id="rId306" Type="http://schemas.openxmlformats.org/officeDocument/2006/relationships/slide" Target="slides/slide242.xml"/><Relationship Id="rId45" Type="http://schemas.openxmlformats.org/officeDocument/2006/relationships/slideMaster" Target="slideMasters/slideMaster45.xml"/><Relationship Id="rId87" Type="http://schemas.openxmlformats.org/officeDocument/2006/relationships/slide" Target="slides/slide23.xml"/><Relationship Id="rId110" Type="http://schemas.openxmlformats.org/officeDocument/2006/relationships/slide" Target="slides/slide46.xml"/><Relationship Id="rId348" Type="http://schemas.openxmlformats.org/officeDocument/2006/relationships/slide" Target="slides/slide284.xml"/><Relationship Id="rId152" Type="http://schemas.openxmlformats.org/officeDocument/2006/relationships/slide" Target="slides/slide88.xml"/><Relationship Id="rId194" Type="http://schemas.openxmlformats.org/officeDocument/2006/relationships/slide" Target="slides/slide130.xml"/><Relationship Id="rId208" Type="http://schemas.openxmlformats.org/officeDocument/2006/relationships/slide" Target="slides/slide144.xml"/><Relationship Id="rId415" Type="http://schemas.openxmlformats.org/officeDocument/2006/relationships/slide" Target="slides/slide351.xml"/><Relationship Id="rId261" Type="http://schemas.openxmlformats.org/officeDocument/2006/relationships/slide" Target="slides/slide19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3.xml"/><Relationship Id="rId359" Type="http://schemas.openxmlformats.org/officeDocument/2006/relationships/slide" Target="slides/slide295.xml"/><Relationship Id="rId98" Type="http://schemas.openxmlformats.org/officeDocument/2006/relationships/slide" Target="slides/slide34.xml"/><Relationship Id="rId121" Type="http://schemas.openxmlformats.org/officeDocument/2006/relationships/slide" Target="slides/slide57.xml"/><Relationship Id="rId163" Type="http://schemas.openxmlformats.org/officeDocument/2006/relationships/slide" Target="slides/slide99.xml"/><Relationship Id="rId219" Type="http://schemas.openxmlformats.org/officeDocument/2006/relationships/slide" Target="slides/slide155.xml"/><Relationship Id="rId370" Type="http://schemas.openxmlformats.org/officeDocument/2006/relationships/slide" Target="slides/slide306.xml"/><Relationship Id="rId230" Type="http://schemas.openxmlformats.org/officeDocument/2006/relationships/slide" Target="slides/slide166.xml"/><Relationship Id="rId25" Type="http://schemas.openxmlformats.org/officeDocument/2006/relationships/slideMaster" Target="slideMasters/slideMaster25.xml"/><Relationship Id="rId67" Type="http://schemas.openxmlformats.org/officeDocument/2006/relationships/slide" Target="slides/slide3.xml"/><Relationship Id="rId272" Type="http://schemas.openxmlformats.org/officeDocument/2006/relationships/slide" Target="slides/slide208.xml"/><Relationship Id="rId328" Type="http://schemas.openxmlformats.org/officeDocument/2006/relationships/slide" Target="slides/slide264.xml"/><Relationship Id="rId132" Type="http://schemas.openxmlformats.org/officeDocument/2006/relationships/slide" Target="slides/slide68.xml"/><Relationship Id="rId174" Type="http://schemas.openxmlformats.org/officeDocument/2006/relationships/slide" Target="slides/slide110.xml"/><Relationship Id="rId381" Type="http://schemas.openxmlformats.org/officeDocument/2006/relationships/slide" Target="slides/slide317.xml"/><Relationship Id="rId241" Type="http://schemas.openxmlformats.org/officeDocument/2006/relationships/slide" Target="slides/slide177.xml"/><Relationship Id="rId36" Type="http://schemas.openxmlformats.org/officeDocument/2006/relationships/slideMaster" Target="slideMasters/slideMaster36.xml"/><Relationship Id="rId283" Type="http://schemas.openxmlformats.org/officeDocument/2006/relationships/slide" Target="slides/slide219.xml"/><Relationship Id="rId339" Type="http://schemas.openxmlformats.org/officeDocument/2006/relationships/slide" Target="slides/slide275.xml"/><Relationship Id="rId78" Type="http://schemas.openxmlformats.org/officeDocument/2006/relationships/slide" Target="slides/slide14.xml"/><Relationship Id="rId101" Type="http://schemas.openxmlformats.org/officeDocument/2006/relationships/slide" Target="slides/slide37.xml"/><Relationship Id="rId143" Type="http://schemas.openxmlformats.org/officeDocument/2006/relationships/slide" Target="slides/slide79.xml"/><Relationship Id="rId185" Type="http://schemas.openxmlformats.org/officeDocument/2006/relationships/slide" Target="slides/slide121.xml"/><Relationship Id="rId350" Type="http://schemas.openxmlformats.org/officeDocument/2006/relationships/slide" Target="slides/slide286.xml"/><Relationship Id="rId406" Type="http://schemas.openxmlformats.org/officeDocument/2006/relationships/slide" Target="slides/slide342.xml"/><Relationship Id="rId9" Type="http://schemas.openxmlformats.org/officeDocument/2006/relationships/slideMaster" Target="slideMasters/slideMaster9.xml"/><Relationship Id="rId210" Type="http://schemas.openxmlformats.org/officeDocument/2006/relationships/slide" Target="slides/slide146.xml"/><Relationship Id="rId392" Type="http://schemas.openxmlformats.org/officeDocument/2006/relationships/slide" Target="slides/slide328.xml"/><Relationship Id="rId252" Type="http://schemas.openxmlformats.org/officeDocument/2006/relationships/slide" Target="slides/slide188.xml"/><Relationship Id="rId294" Type="http://schemas.openxmlformats.org/officeDocument/2006/relationships/slide" Target="slides/slide230.xml"/><Relationship Id="rId308" Type="http://schemas.openxmlformats.org/officeDocument/2006/relationships/slide" Target="slides/slide244.xml"/><Relationship Id="rId47" Type="http://schemas.openxmlformats.org/officeDocument/2006/relationships/slideMaster" Target="slideMasters/slideMaster47.xml"/><Relationship Id="rId89" Type="http://schemas.openxmlformats.org/officeDocument/2006/relationships/slide" Target="slides/slide25.xml"/><Relationship Id="rId112" Type="http://schemas.openxmlformats.org/officeDocument/2006/relationships/slide" Target="slides/slide48.xml"/><Relationship Id="rId154" Type="http://schemas.openxmlformats.org/officeDocument/2006/relationships/slide" Target="slides/slide90.xml"/><Relationship Id="rId361" Type="http://schemas.openxmlformats.org/officeDocument/2006/relationships/slide" Target="slides/slide297.xml"/><Relationship Id="rId196" Type="http://schemas.openxmlformats.org/officeDocument/2006/relationships/slide" Target="slides/slide132.xml"/><Relationship Id="rId417" Type="http://schemas.openxmlformats.org/officeDocument/2006/relationships/presProps" Target="presProps.xml"/><Relationship Id="rId16" Type="http://schemas.openxmlformats.org/officeDocument/2006/relationships/slideMaster" Target="slideMasters/slideMaster16.xml"/><Relationship Id="rId221" Type="http://schemas.openxmlformats.org/officeDocument/2006/relationships/slide" Target="slides/slide157.xml"/><Relationship Id="rId263" Type="http://schemas.openxmlformats.org/officeDocument/2006/relationships/slide" Target="slides/slide199.xml"/><Relationship Id="rId319" Type="http://schemas.openxmlformats.org/officeDocument/2006/relationships/slide" Target="slides/slide255.xml"/><Relationship Id="rId58" Type="http://schemas.openxmlformats.org/officeDocument/2006/relationships/slideMaster" Target="slideMasters/slideMaster58.xml"/><Relationship Id="rId123" Type="http://schemas.openxmlformats.org/officeDocument/2006/relationships/slide" Target="slides/slide59.xml"/><Relationship Id="rId330" Type="http://schemas.openxmlformats.org/officeDocument/2006/relationships/slide" Target="slides/slide266.xml"/><Relationship Id="rId165" Type="http://schemas.openxmlformats.org/officeDocument/2006/relationships/slide" Target="slides/slide101.xml"/><Relationship Id="rId372" Type="http://schemas.openxmlformats.org/officeDocument/2006/relationships/slide" Target="slides/slide308.xml"/><Relationship Id="rId232" Type="http://schemas.openxmlformats.org/officeDocument/2006/relationships/slide" Target="slides/slide168.xml"/><Relationship Id="rId274" Type="http://schemas.openxmlformats.org/officeDocument/2006/relationships/slide" Target="slides/slide210.xml"/><Relationship Id="rId27" Type="http://schemas.openxmlformats.org/officeDocument/2006/relationships/slideMaster" Target="slideMasters/slideMaster27.xml"/><Relationship Id="rId69" Type="http://schemas.openxmlformats.org/officeDocument/2006/relationships/slide" Target="slides/slide5.xml"/><Relationship Id="rId134" Type="http://schemas.openxmlformats.org/officeDocument/2006/relationships/slide" Target="slides/slide70.xml"/><Relationship Id="rId80" Type="http://schemas.openxmlformats.org/officeDocument/2006/relationships/slide" Target="slides/slide16.xml"/><Relationship Id="rId176" Type="http://schemas.openxmlformats.org/officeDocument/2006/relationships/slide" Target="slides/slide112.xml"/><Relationship Id="rId341" Type="http://schemas.openxmlformats.org/officeDocument/2006/relationships/slide" Target="slides/slide277.xml"/><Relationship Id="rId383" Type="http://schemas.openxmlformats.org/officeDocument/2006/relationships/slide" Target="slides/slide319.xml"/><Relationship Id="rId201" Type="http://schemas.openxmlformats.org/officeDocument/2006/relationships/slide" Target="slides/slide137.xml"/><Relationship Id="rId222" Type="http://schemas.openxmlformats.org/officeDocument/2006/relationships/slide" Target="slides/slide158.xml"/><Relationship Id="rId243" Type="http://schemas.openxmlformats.org/officeDocument/2006/relationships/slide" Target="slides/slide179.xml"/><Relationship Id="rId264" Type="http://schemas.openxmlformats.org/officeDocument/2006/relationships/slide" Target="slides/slide200.xml"/><Relationship Id="rId285"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310" Type="http://schemas.openxmlformats.org/officeDocument/2006/relationships/slide" Target="slides/slide246.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slide" Target="slides/slide123.xml"/><Relationship Id="rId331" Type="http://schemas.openxmlformats.org/officeDocument/2006/relationships/slide" Target="slides/slide267.xml"/><Relationship Id="rId352" Type="http://schemas.openxmlformats.org/officeDocument/2006/relationships/slide" Target="slides/slide288.xml"/><Relationship Id="rId373" Type="http://schemas.openxmlformats.org/officeDocument/2006/relationships/slide" Target="slides/slide309.xml"/><Relationship Id="rId394" Type="http://schemas.openxmlformats.org/officeDocument/2006/relationships/slide" Target="slides/slide330.xml"/><Relationship Id="rId408" Type="http://schemas.openxmlformats.org/officeDocument/2006/relationships/slide" Target="slides/slide344.xml"/><Relationship Id="rId1" Type="http://schemas.openxmlformats.org/officeDocument/2006/relationships/slideMaster" Target="slideMasters/slideMaster1.xml"/><Relationship Id="rId212" Type="http://schemas.openxmlformats.org/officeDocument/2006/relationships/slide" Target="slides/slide148.xml"/><Relationship Id="rId233" Type="http://schemas.openxmlformats.org/officeDocument/2006/relationships/slide" Target="slides/slide169.xml"/><Relationship Id="rId254" Type="http://schemas.openxmlformats.org/officeDocument/2006/relationships/slide" Target="slides/slide19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275" Type="http://schemas.openxmlformats.org/officeDocument/2006/relationships/slide" Target="slides/slide211.xml"/><Relationship Id="rId296" Type="http://schemas.openxmlformats.org/officeDocument/2006/relationships/slide" Target="slides/slide232.xml"/><Relationship Id="rId300" Type="http://schemas.openxmlformats.org/officeDocument/2006/relationships/slide" Target="slides/slide236.xml"/><Relationship Id="rId60" Type="http://schemas.openxmlformats.org/officeDocument/2006/relationships/slideMaster" Target="slideMasters/slideMaster60.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 Id="rId198" Type="http://schemas.openxmlformats.org/officeDocument/2006/relationships/slide" Target="slides/slide134.xml"/><Relationship Id="rId321" Type="http://schemas.openxmlformats.org/officeDocument/2006/relationships/slide" Target="slides/slide257.xml"/><Relationship Id="rId342" Type="http://schemas.openxmlformats.org/officeDocument/2006/relationships/slide" Target="slides/slide278.xml"/><Relationship Id="rId363" Type="http://schemas.openxmlformats.org/officeDocument/2006/relationships/slide" Target="slides/slide299.xml"/><Relationship Id="rId384" Type="http://schemas.openxmlformats.org/officeDocument/2006/relationships/slide" Target="slides/slide320.xml"/><Relationship Id="rId419" Type="http://schemas.openxmlformats.org/officeDocument/2006/relationships/theme" Target="theme/theme1.xml"/><Relationship Id="rId202" Type="http://schemas.openxmlformats.org/officeDocument/2006/relationships/slide" Target="slides/slide138.xml"/><Relationship Id="rId223" Type="http://schemas.openxmlformats.org/officeDocument/2006/relationships/slide" Target="slides/slide159.xml"/><Relationship Id="rId244" Type="http://schemas.openxmlformats.org/officeDocument/2006/relationships/slide" Target="slides/slide18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1.xml"/><Relationship Id="rId286" Type="http://schemas.openxmlformats.org/officeDocument/2006/relationships/slide" Target="slides/slide222.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311" Type="http://schemas.openxmlformats.org/officeDocument/2006/relationships/slide" Target="slides/slide247.xml"/><Relationship Id="rId332" Type="http://schemas.openxmlformats.org/officeDocument/2006/relationships/slide" Target="slides/slide268.xml"/><Relationship Id="rId353" Type="http://schemas.openxmlformats.org/officeDocument/2006/relationships/slide" Target="slides/slide289.xml"/><Relationship Id="rId374" Type="http://schemas.openxmlformats.org/officeDocument/2006/relationships/slide" Target="slides/slide310.xml"/><Relationship Id="rId395" Type="http://schemas.openxmlformats.org/officeDocument/2006/relationships/slide" Target="slides/slide331.xml"/><Relationship Id="rId409" Type="http://schemas.openxmlformats.org/officeDocument/2006/relationships/slide" Target="slides/slide345.xml"/><Relationship Id="rId71" Type="http://schemas.openxmlformats.org/officeDocument/2006/relationships/slide" Target="slides/slide7.xml"/><Relationship Id="rId92" Type="http://schemas.openxmlformats.org/officeDocument/2006/relationships/slide" Target="slides/slide28.xml"/><Relationship Id="rId213" Type="http://schemas.openxmlformats.org/officeDocument/2006/relationships/slide" Target="slides/slide149.xml"/><Relationship Id="rId234" Type="http://schemas.openxmlformats.org/officeDocument/2006/relationships/slide" Target="slides/slide170.xml"/><Relationship Id="rId420"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1.xml"/><Relationship Id="rId276" Type="http://schemas.openxmlformats.org/officeDocument/2006/relationships/slide" Target="slides/slide212.xml"/><Relationship Id="rId297" Type="http://schemas.openxmlformats.org/officeDocument/2006/relationships/slide" Target="slides/slide233.xml"/><Relationship Id="rId40" Type="http://schemas.openxmlformats.org/officeDocument/2006/relationships/slideMaster" Target="slideMasters/slideMaster40.xml"/><Relationship Id="rId115" Type="http://schemas.openxmlformats.org/officeDocument/2006/relationships/slide" Target="slides/slide51.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301" Type="http://schemas.openxmlformats.org/officeDocument/2006/relationships/slide" Target="slides/slide237.xml"/><Relationship Id="rId322" Type="http://schemas.openxmlformats.org/officeDocument/2006/relationships/slide" Target="slides/slide258.xml"/><Relationship Id="rId343" Type="http://schemas.openxmlformats.org/officeDocument/2006/relationships/slide" Target="slides/slide279.xml"/><Relationship Id="rId364" Type="http://schemas.openxmlformats.org/officeDocument/2006/relationships/slide" Target="slides/slide300.xml"/><Relationship Id="rId61" Type="http://schemas.openxmlformats.org/officeDocument/2006/relationships/slideMaster" Target="slideMasters/slideMaster61.xml"/><Relationship Id="rId82" Type="http://schemas.openxmlformats.org/officeDocument/2006/relationships/slide" Target="slides/slide18.xml"/><Relationship Id="rId199" Type="http://schemas.openxmlformats.org/officeDocument/2006/relationships/slide" Target="slides/slide135.xml"/><Relationship Id="rId203" Type="http://schemas.openxmlformats.org/officeDocument/2006/relationships/slide" Target="slides/slide139.xml"/><Relationship Id="rId385" Type="http://schemas.openxmlformats.org/officeDocument/2006/relationships/slide" Target="slides/slide321.xml"/><Relationship Id="rId19" Type="http://schemas.openxmlformats.org/officeDocument/2006/relationships/slideMaster" Target="slideMasters/slideMaster19.xml"/><Relationship Id="rId224" Type="http://schemas.openxmlformats.org/officeDocument/2006/relationships/slide" Target="slides/slide160.xml"/><Relationship Id="rId245" Type="http://schemas.openxmlformats.org/officeDocument/2006/relationships/slide" Target="slides/slide181.xml"/><Relationship Id="rId266" Type="http://schemas.openxmlformats.org/officeDocument/2006/relationships/slide" Target="slides/slide202.xml"/><Relationship Id="rId287" Type="http://schemas.openxmlformats.org/officeDocument/2006/relationships/slide" Target="slides/slide223.xml"/><Relationship Id="rId410" Type="http://schemas.openxmlformats.org/officeDocument/2006/relationships/slide" Target="slides/slide346.xml"/><Relationship Id="rId30" Type="http://schemas.openxmlformats.org/officeDocument/2006/relationships/slideMaster" Target="slideMasters/slideMaster30.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312" Type="http://schemas.openxmlformats.org/officeDocument/2006/relationships/slide" Target="slides/slide248.xml"/><Relationship Id="rId333" Type="http://schemas.openxmlformats.org/officeDocument/2006/relationships/slide" Target="slides/slide269.xml"/><Relationship Id="rId354" Type="http://schemas.openxmlformats.org/officeDocument/2006/relationships/slide" Target="slides/slide290.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189" Type="http://schemas.openxmlformats.org/officeDocument/2006/relationships/slide" Target="slides/slide125.xml"/><Relationship Id="rId375" Type="http://schemas.openxmlformats.org/officeDocument/2006/relationships/slide" Target="slides/slide311.xml"/><Relationship Id="rId396" Type="http://schemas.openxmlformats.org/officeDocument/2006/relationships/slide" Target="slides/slide332.xml"/><Relationship Id="rId3" Type="http://schemas.openxmlformats.org/officeDocument/2006/relationships/slideMaster" Target="slideMasters/slideMaster3.xml"/><Relationship Id="rId214" Type="http://schemas.openxmlformats.org/officeDocument/2006/relationships/slide" Target="slides/slide150.xml"/><Relationship Id="rId235" Type="http://schemas.openxmlformats.org/officeDocument/2006/relationships/slide" Target="slides/slide171.xml"/><Relationship Id="rId256" Type="http://schemas.openxmlformats.org/officeDocument/2006/relationships/slide" Target="slides/slide192.xml"/><Relationship Id="rId277" Type="http://schemas.openxmlformats.org/officeDocument/2006/relationships/slide" Target="slides/slide213.xml"/><Relationship Id="rId298" Type="http://schemas.openxmlformats.org/officeDocument/2006/relationships/slide" Target="slides/slide234.xml"/><Relationship Id="rId400" Type="http://schemas.openxmlformats.org/officeDocument/2006/relationships/slide" Target="slides/slide336.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302" Type="http://schemas.openxmlformats.org/officeDocument/2006/relationships/slide" Target="slides/slide238.xml"/><Relationship Id="rId323" Type="http://schemas.openxmlformats.org/officeDocument/2006/relationships/slide" Target="slides/slide259.xml"/><Relationship Id="rId344"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179" Type="http://schemas.openxmlformats.org/officeDocument/2006/relationships/slide" Target="slides/slide115.xml"/><Relationship Id="rId365" Type="http://schemas.openxmlformats.org/officeDocument/2006/relationships/slide" Target="slides/slide301.xml"/><Relationship Id="rId386" Type="http://schemas.openxmlformats.org/officeDocument/2006/relationships/slide" Target="slides/slide322.xml"/><Relationship Id="rId190" Type="http://schemas.openxmlformats.org/officeDocument/2006/relationships/slide" Target="slides/slide126.xml"/><Relationship Id="rId204" Type="http://schemas.openxmlformats.org/officeDocument/2006/relationships/slide" Target="slides/slide140.xml"/><Relationship Id="rId225" Type="http://schemas.openxmlformats.org/officeDocument/2006/relationships/slide" Target="slides/slide161.xml"/><Relationship Id="rId246" Type="http://schemas.openxmlformats.org/officeDocument/2006/relationships/slide" Target="slides/slide182.xml"/><Relationship Id="rId267" Type="http://schemas.openxmlformats.org/officeDocument/2006/relationships/slide" Target="slides/slide203.xml"/><Relationship Id="rId288" Type="http://schemas.openxmlformats.org/officeDocument/2006/relationships/slide" Target="slides/slide224.xml"/><Relationship Id="rId411" Type="http://schemas.openxmlformats.org/officeDocument/2006/relationships/slide" Target="slides/slide347.xml"/><Relationship Id="rId106" Type="http://schemas.openxmlformats.org/officeDocument/2006/relationships/slide" Target="slides/slide42.xml"/><Relationship Id="rId127" Type="http://schemas.openxmlformats.org/officeDocument/2006/relationships/slide" Target="slides/slide63.xml"/><Relationship Id="rId313" Type="http://schemas.openxmlformats.org/officeDocument/2006/relationships/slide" Target="slides/slide2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94" Type="http://schemas.openxmlformats.org/officeDocument/2006/relationships/slide" Target="slides/slide30.xml"/><Relationship Id="rId148" Type="http://schemas.openxmlformats.org/officeDocument/2006/relationships/slide" Target="slides/slide84.xml"/><Relationship Id="rId169" Type="http://schemas.openxmlformats.org/officeDocument/2006/relationships/slide" Target="slides/slide105.xml"/><Relationship Id="rId334" Type="http://schemas.openxmlformats.org/officeDocument/2006/relationships/slide" Target="slides/slide270.xml"/><Relationship Id="rId355" Type="http://schemas.openxmlformats.org/officeDocument/2006/relationships/slide" Target="slides/slide291.xml"/><Relationship Id="rId376" Type="http://schemas.openxmlformats.org/officeDocument/2006/relationships/slide" Target="slides/slide312.xml"/><Relationship Id="rId397" Type="http://schemas.openxmlformats.org/officeDocument/2006/relationships/slide" Target="slides/slide333.xml"/><Relationship Id="rId4" Type="http://schemas.openxmlformats.org/officeDocument/2006/relationships/slideMaster" Target="slideMasters/slideMaster4.xml"/><Relationship Id="rId180" Type="http://schemas.openxmlformats.org/officeDocument/2006/relationships/slide" Target="slides/slide116.xml"/><Relationship Id="rId215" Type="http://schemas.openxmlformats.org/officeDocument/2006/relationships/slide" Target="slides/slide151.xml"/><Relationship Id="rId236" Type="http://schemas.openxmlformats.org/officeDocument/2006/relationships/slide" Target="slides/slide172.xml"/><Relationship Id="rId257" Type="http://schemas.openxmlformats.org/officeDocument/2006/relationships/slide" Target="slides/slide193.xml"/><Relationship Id="rId278" Type="http://schemas.openxmlformats.org/officeDocument/2006/relationships/slide" Target="slides/slide214.xml"/><Relationship Id="rId401" Type="http://schemas.openxmlformats.org/officeDocument/2006/relationships/slide" Target="slides/slide337.xml"/><Relationship Id="rId303" Type="http://schemas.openxmlformats.org/officeDocument/2006/relationships/slide" Target="slides/slide239.xml"/><Relationship Id="rId42" Type="http://schemas.openxmlformats.org/officeDocument/2006/relationships/slideMaster" Target="slideMasters/slideMaster42.xml"/><Relationship Id="rId84" Type="http://schemas.openxmlformats.org/officeDocument/2006/relationships/slide" Target="slides/slide20.xml"/><Relationship Id="rId138" Type="http://schemas.openxmlformats.org/officeDocument/2006/relationships/slide" Target="slides/slide74.xml"/><Relationship Id="rId345" Type="http://schemas.openxmlformats.org/officeDocument/2006/relationships/slide" Target="slides/slide281.xml"/><Relationship Id="rId387" Type="http://schemas.openxmlformats.org/officeDocument/2006/relationships/slide" Target="slides/slide323.xml"/><Relationship Id="rId191" Type="http://schemas.openxmlformats.org/officeDocument/2006/relationships/slide" Target="slides/slide127.xml"/><Relationship Id="rId205" Type="http://schemas.openxmlformats.org/officeDocument/2006/relationships/slide" Target="slides/slide141.xml"/><Relationship Id="rId247" Type="http://schemas.openxmlformats.org/officeDocument/2006/relationships/slide" Target="slides/slide183.xml"/><Relationship Id="rId412" Type="http://schemas.openxmlformats.org/officeDocument/2006/relationships/slide" Target="slides/slide348.xml"/><Relationship Id="rId107" Type="http://schemas.openxmlformats.org/officeDocument/2006/relationships/slide" Target="slides/slide43.xml"/><Relationship Id="rId289" Type="http://schemas.openxmlformats.org/officeDocument/2006/relationships/slide" Target="slides/slide22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5.xml"/><Relationship Id="rId314" Type="http://schemas.openxmlformats.org/officeDocument/2006/relationships/slide" Target="slides/slide250.xml"/><Relationship Id="rId356" Type="http://schemas.openxmlformats.org/officeDocument/2006/relationships/slide" Target="slides/slide292.xml"/><Relationship Id="rId398" Type="http://schemas.openxmlformats.org/officeDocument/2006/relationships/slide" Target="slides/slide334.xml"/><Relationship Id="rId95" Type="http://schemas.openxmlformats.org/officeDocument/2006/relationships/slide" Target="slides/slide31.xml"/><Relationship Id="rId160" Type="http://schemas.openxmlformats.org/officeDocument/2006/relationships/slide" Target="slides/slide96.xml"/><Relationship Id="rId216" Type="http://schemas.openxmlformats.org/officeDocument/2006/relationships/slide" Target="slides/slide152.xml"/><Relationship Id="rId258" Type="http://schemas.openxmlformats.org/officeDocument/2006/relationships/slide" Target="slides/slide19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4.xml"/><Relationship Id="rId325" Type="http://schemas.openxmlformats.org/officeDocument/2006/relationships/slide" Target="slides/slide261.xml"/><Relationship Id="rId367" Type="http://schemas.openxmlformats.org/officeDocument/2006/relationships/slide" Target="slides/slide303.xml"/><Relationship Id="rId171" Type="http://schemas.openxmlformats.org/officeDocument/2006/relationships/slide" Target="slides/slide107.xml"/><Relationship Id="rId227" Type="http://schemas.openxmlformats.org/officeDocument/2006/relationships/slide" Target="slides/slide163.xml"/><Relationship Id="rId269" Type="http://schemas.openxmlformats.org/officeDocument/2006/relationships/slide" Target="slides/slide205.xml"/><Relationship Id="rId33" Type="http://schemas.openxmlformats.org/officeDocument/2006/relationships/slideMaster" Target="slideMasters/slideMaster33.xml"/><Relationship Id="rId129" Type="http://schemas.openxmlformats.org/officeDocument/2006/relationships/slide" Target="slides/slide65.xml"/><Relationship Id="rId280" Type="http://schemas.openxmlformats.org/officeDocument/2006/relationships/slide" Target="slides/slide216.xml"/><Relationship Id="rId336" Type="http://schemas.openxmlformats.org/officeDocument/2006/relationships/slide" Target="slides/slide272.xml"/><Relationship Id="rId75" Type="http://schemas.openxmlformats.org/officeDocument/2006/relationships/slide" Target="slides/slide11.xml"/><Relationship Id="rId140" Type="http://schemas.openxmlformats.org/officeDocument/2006/relationships/slide" Target="slides/slide76.xml"/><Relationship Id="rId182" Type="http://schemas.openxmlformats.org/officeDocument/2006/relationships/slide" Target="slides/slide118.xml"/><Relationship Id="rId378" Type="http://schemas.openxmlformats.org/officeDocument/2006/relationships/slide" Target="slides/slide314.xml"/><Relationship Id="rId403" Type="http://schemas.openxmlformats.org/officeDocument/2006/relationships/slide" Target="slides/slide339.xml"/><Relationship Id="rId6" Type="http://schemas.openxmlformats.org/officeDocument/2006/relationships/slideMaster" Target="slideMasters/slideMaster6.xml"/><Relationship Id="rId238" Type="http://schemas.openxmlformats.org/officeDocument/2006/relationships/slide" Target="slides/slide174.xml"/><Relationship Id="rId291" Type="http://schemas.openxmlformats.org/officeDocument/2006/relationships/slide" Target="slides/slide227.xml"/><Relationship Id="rId305" Type="http://schemas.openxmlformats.org/officeDocument/2006/relationships/slide" Target="slides/slide241.xml"/><Relationship Id="rId347" Type="http://schemas.openxmlformats.org/officeDocument/2006/relationships/slide" Target="slides/slide283.xml"/><Relationship Id="rId44" Type="http://schemas.openxmlformats.org/officeDocument/2006/relationships/slideMaster" Target="slideMasters/slideMaster44.xml"/><Relationship Id="rId86" Type="http://schemas.openxmlformats.org/officeDocument/2006/relationships/slide" Target="slides/slide22.xml"/><Relationship Id="rId151" Type="http://schemas.openxmlformats.org/officeDocument/2006/relationships/slide" Target="slides/slide87.xml"/><Relationship Id="rId389" Type="http://schemas.openxmlformats.org/officeDocument/2006/relationships/slide" Target="slides/slide325.xml"/><Relationship Id="rId193" Type="http://schemas.openxmlformats.org/officeDocument/2006/relationships/slide" Target="slides/slide129.xml"/><Relationship Id="rId207" Type="http://schemas.openxmlformats.org/officeDocument/2006/relationships/slide" Target="slides/slide143.xml"/><Relationship Id="rId249" Type="http://schemas.openxmlformats.org/officeDocument/2006/relationships/slide" Target="slides/slide185.xml"/><Relationship Id="rId414" Type="http://schemas.openxmlformats.org/officeDocument/2006/relationships/slide" Target="slides/slide350.xml"/><Relationship Id="rId13" Type="http://schemas.openxmlformats.org/officeDocument/2006/relationships/slideMaster" Target="slideMasters/slideMaster13.xml"/><Relationship Id="rId109" Type="http://schemas.openxmlformats.org/officeDocument/2006/relationships/slide" Target="slides/slide45.xml"/><Relationship Id="rId260" Type="http://schemas.openxmlformats.org/officeDocument/2006/relationships/slide" Target="slides/slide196.xml"/><Relationship Id="rId316" Type="http://schemas.openxmlformats.org/officeDocument/2006/relationships/slide" Target="slides/slide252.xml"/><Relationship Id="rId55" Type="http://schemas.openxmlformats.org/officeDocument/2006/relationships/slideMaster" Target="slideMasters/slideMaster55.xml"/><Relationship Id="rId97" Type="http://schemas.openxmlformats.org/officeDocument/2006/relationships/slide" Target="slides/slide33.xml"/><Relationship Id="rId120" Type="http://schemas.openxmlformats.org/officeDocument/2006/relationships/slide" Target="slides/slide56.xml"/><Relationship Id="rId358" Type="http://schemas.openxmlformats.org/officeDocument/2006/relationships/slide" Target="slides/slide294.xml"/><Relationship Id="rId162" Type="http://schemas.openxmlformats.org/officeDocument/2006/relationships/slide" Target="slides/slide98.xml"/><Relationship Id="rId218" Type="http://schemas.openxmlformats.org/officeDocument/2006/relationships/slide" Target="slides/slide154.xml"/><Relationship Id="rId271" Type="http://schemas.openxmlformats.org/officeDocument/2006/relationships/slide" Target="slides/slide207.xml"/><Relationship Id="rId24" Type="http://schemas.openxmlformats.org/officeDocument/2006/relationships/slideMaster" Target="slideMasters/slideMaster24.xml"/><Relationship Id="rId66" Type="http://schemas.openxmlformats.org/officeDocument/2006/relationships/slide" Target="slides/slide2.xml"/><Relationship Id="rId131" Type="http://schemas.openxmlformats.org/officeDocument/2006/relationships/slide" Target="slides/slide67.xml"/><Relationship Id="rId327" Type="http://schemas.openxmlformats.org/officeDocument/2006/relationships/slide" Target="slides/slide263.xml"/><Relationship Id="rId369" Type="http://schemas.openxmlformats.org/officeDocument/2006/relationships/slide" Target="slides/slide305.xml"/><Relationship Id="rId173" Type="http://schemas.openxmlformats.org/officeDocument/2006/relationships/slide" Target="slides/slide109.xml"/><Relationship Id="rId229" Type="http://schemas.openxmlformats.org/officeDocument/2006/relationships/slide" Target="slides/slide165.xml"/><Relationship Id="rId380" Type="http://schemas.openxmlformats.org/officeDocument/2006/relationships/slide" Target="slides/slide316.xml"/><Relationship Id="rId240" Type="http://schemas.openxmlformats.org/officeDocument/2006/relationships/slide" Target="slides/slide176.xml"/><Relationship Id="rId35" Type="http://schemas.openxmlformats.org/officeDocument/2006/relationships/slideMaster" Target="slideMasters/slideMaster35.xml"/><Relationship Id="rId77" Type="http://schemas.openxmlformats.org/officeDocument/2006/relationships/slide" Target="slides/slide13.xml"/><Relationship Id="rId100" Type="http://schemas.openxmlformats.org/officeDocument/2006/relationships/slide" Target="slides/slide36.xml"/><Relationship Id="rId282" Type="http://schemas.openxmlformats.org/officeDocument/2006/relationships/slide" Target="slides/slide218.xml"/><Relationship Id="rId338" Type="http://schemas.openxmlformats.org/officeDocument/2006/relationships/slide" Target="slides/slide274.xml"/><Relationship Id="rId8" Type="http://schemas.openxmlformats.org/officeDocument/2006/relationships/slideMaster" Target="slideMasters/slideMaster8.xml"/><Relationship Id="rId142" Type="http://schemas.openxmlformats.org/officeDocument/2006/relationships/slide" Target="slides/slide78.xml"/><Relationship Id="rId184" Type="http://schemas.openxmlformats.org/officeDocument/2006/relationships/slide" Target="slides/slide120.xml"/><Relationship Id="rId391" Type="http://schemas.openxmlformats.org/officeDocument/2006/relationships/slide" Target="slides/slide327.xml"/><Relationship Id="rId405" Type="http://schemas.openxmlformats.org/officeDocument/2006/relationships/slide" Target="slides/slide341.xml"/><Relationship Id="rId251" Type="http://schemas.openxmlformats.org/officeDocument/2006/relationships/slide" Target="slides/slide187.xml"/><Relationship Id="rId46" Type="http://schemas.openxmlformats.org/officeDocument/2006/relationships/slideMaster" Target="slideMasters/slideMaster46.xml"/><Relationship Id="rId293" Type="http://schemas.openxmlformats.org/officeDocument/2006/relationships/slide" Target="slides/slide229.xml"/><Relationship Id="rId307" Type="http://schemas.openxmlformats.org/officeDocument/2006/relationships/slide" Target="slides/slide243.xml"/><Relationship Id="rId349" Type="http://schemas.openxmlformats.org/officeDocument/2006/relationships/slide" Target="slides/slide285.xml"/><Relationship Id="rId88" Type="http://schemas.openxmlformats.org/officeDocument/2006/relationships/slide" Target="slides/slide24.xml"/><Relationship Id="rId111" Type="http://schemas.openxmlformats.org/officeDocument/2006/relationships/slide" Target="slides/slide47.xml"/><Relationship Id="rId153" Type="http://schemas.openxmlformats.org/officeDocument/2006/relationships/slide" Target="slides/slide89.xml"/><Relationship Id="rId195" Type="http://schemas.openxmlformats.org/officeDocument/2006/relationships/slide" Target="slides/slide131.xml"/><Relationship Id="rId209" Type="http://schemas.openxmlformats.org/officeDocument/2006/relationships/slide" Target="slides/slide145.xml"/><Relationship Id="rId360" Type="http://schemas.openxmlformats.org/officeDocument/2006/relationships/slide" Target="slides/slide296.xml"/><Relationship Id="rId416" Type="http://schemas.openxmlformats.org/officeDocument/2006/relationships/notesMaster" Target="notesMasters/notesMaster1.xml"/><Relationship Id="rId220" Type="http://schemas.openxmlformats.org/officeDocument/2006/relationships/slide" Target="slides/slide15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8.xml"/><Relationship Id="rId318" Type="http://schemas.openxmlformats.org/officeDocument/2006/relationships/slide" Target="slides/slide254.xml"/><Relationship Id="rId99" Type="http://schemas.openxmlformats.org/officeDocument/2006/relationships/slide" Target="slides/slide35.xml"/><Relationship Id="rId122" Type="http://schemas.openxmlformats.org/officeDocument/2006/relationships/slide" Target="slides/slide58.xml"/><Relationship Id="rId164" Type="http://schemas.openxmlformats.org/officeDocument/2006/relationships/slide" Target="slides/slide100.xml"/><Relationship Id="rId371" Type="http://schemas.openxmlformats.org/officeDocument/2006/relationships/slide" Target="slides/slide307.xml"/><Relationship Id="rId26" Type="http://schemas.openxmlformats.org/officeDocument/2006/relationships/slideMaster" Target="slideMasters/slideMaster26.xml"/><Relationship Id="rId231" Type="http://schemas.openxmlformats.org/officeDocument/2006/relationships/slide" Target="slides/slide167.xml"/><Relationship Id="rId273" Type="http://schemas.openxmlformats.org/officeDocument/2006/relationships/slide" Target="slides/slide209.xml"/><Relationship Id="rId329" Type="http://schemas.openxmlformats.org/officeDocument/2006/relationships/slide" Target="slides/slide265.xml"/><Relationship Id="rId68" Type="http://schemas.openxmlformats.org/officeDocument/2006/relationships/slide" Target="slides/slide4.xml"/><Relationship Id="rId133" Type="http://schemas.openxmlformats.org/officeDocument/2006/relationships/slide" Target="slides/slide69.xml"/><Relationship Id="rId175" Type="http://schemas.openxmlformats.org/officeDocument/2006/relationships/slide" Target="slides/slide111.xml"/><Relationship Id="rId340" Type="http://schemas.openxmlformats.org/officeDocument/2006/relationships/slide" Target="slides/slide276.xml"/><Relationship Id="rId200" Type="http://schemas.openxmlformats.org/officeDocument/2006/relationships/slide" Target="slides/slide136.xml"/><Relationship Id="rId382" Type="http://schemas.openxmlformats.org/officeDocument/2006/relationships/slide" Target="slides/slide318.xml"/><Relationship Id="rId242" Type="http://schemas.openxmlformats.org/officeDocument/2006/relationships/slide" Target="slides/slide178.xml"/><Relationship Id="rId284" Type="http://schemas.openxmlformats.org/officeDocument/2006/relationships/slide" Target="slides/slide220.xml"/><Relationship Id="rId37" Type="http://schemas.openxmlformats.org/officeDocument/2006/relationships/slideMaster" Target="slideMasters/slideMaster37.xml"/><Relationship Id="rId79" Type="http://schemas.openxmlformats.org/officeDocument/2006/relationships/slide" Target="slides/slide15.xml"/><Relationship Id="rId102" Type="http://schemas.openxmlformats.org/officeDocument/2006/relationships/slide" Target="slides/slide38.xml"/><Relationship Id="rId144" Type="http://schemas.openxmlformats.org/officeDocument/2006/relationships/slide" Target="slides/slide80.xml"/><Relationship Id="rId90" Type="http://schemas.openxmlformats.org/officeDocument/2006/relationships/slide" Target="slides/slide26.xml"/><Relationship Id="rId186" Type="http://schemas.openxmlformats.org/officeDocument/2006/relationships/slide" Target="slides/slide122.xml"/><Relationship Id="rId351" Type="http://schemas.openxmlformats.org/officeDocument/2006/relationships/slide" Target="slides/slide287.xml"/><Relationship Id="rId393" Type="http://schemas.openxmlformats.org/officeDocument/2006/relationships/slide" Target="slides/slide329.xml"/><Relationship Id="rId407" Type="http://schemas.openxmlformats.org/officeDocument/2006/relationships/slide" Target="slides/slide343.xml"/><Relationship Id="rId211" Type="http://schemas.openxmlformats.org/officeDocument/2006/relationships/slide" Target="slides/slide147.xml"/><Relationship Id="rId253" Type="http://schemas.openxmlformats.org/officeDocument/2006/relationships/slide" Target="slides/slide189.xml"/><Relationship Id="rId295" Type="http://schemas.openxmlformats.org/officeDocument/2006/relationships/slide" Target="slides/slide231.xml"/><Relationship Id="rId309" Type="http://schemas.openxmlformats.org/officeDocument/2006/relationships/slide" Target="slides/slide245.xml"/><Relationship Id="rId48" Type="http://schemas.openxmlformats.org/officeDocument/2006/relationships/slideMaster" Target="slideMasters/slideMaster48.xml"/><Relationship Id="rId113" Type="http://schemas.openxmlformats.org/officeDocument/2006/relationships/slide" Target="slides/slide49.xml"/><Relationship Id="rId320" Type="http://schemas.openxmlformats.org/officeDocument/2006/relationships/slide" Target="slides/slide256.xml"/><Relationship Id="rId155" Type="http://schemas.openxmlformats.org/officeDocument/2006/relationships/slide" Target="slides/slide91.xml"/><Relationship Id="rId197" Type="http://schemas.openxmlformats.org/officeDocument/2006/relationships/slide" Target="slides/slide133.xml"/><Relationship Id="rId362" Type="http://schemas.openxmlformats.org/officeDocument/2006/relationships/slide" Target="slides/slide298.xml"/><Relationship Id="rId41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12</a:t>
            </a:fld>
            <a:endParaRPr lang="en-US"/>
          </a:p>
        </p:txBody>
      </p:sp>
    </p:spTree>
    <p:extLst>
      <p:ext uri="{BB962C8B-B14F-4D97-AF65-F5344CB8AC3E}">
        <p14:creationId xmlns:p14="http://schemas.microsoft.com/office/powerpoint/2010/main" val="3534600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Arabic-288</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13</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09.33</a:t>
            </a:r>
          </a:p>
          <a:p>
            <a:pPr eaLnBrk="1" hangingPunct="1"/>
            <a:r>
              <a:rPr lang="en-US" dirty="0">
                <a:ea typeface="ＭＳ Ｐゴシック" charset="0"/>
                <a:cs typeface="ＭＳ Ｐゴシック" charset="0"/>
              </a:rPr>
              <a:t>BS 20.33; 25.09</a:t>
            </a:r>
          </a:p>
          <a:p>
            <a:pPr eaLnBrk="1" hangingPunct="1"/>
            <a:r>
              <a:rPr lang="en-US" dirty="0">
                <a:ea typeface="ＭＳ Ｐゴシック" charset="0"/>
                <a:cs typeface="ＭＳ Ｐゴシック" charset="0"/>
              </a:rPr>
              <a:t>NS Mt 15.8</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132</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lgn="r" rtl="1">
              <a:spcBef>
                <a:spcPct val="0"/>
              </a:spcBef>
              <a:defRPr/>
            </a:pPr>
            <a:r>
              <a:rPr lang="ar-JO" dirty="0">
                <a:latin typeface="+mn-lt"/>
                <a:ea typeface="+mn-ea"/>
                <a:cs typeface="+mn-cs"/>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mn-cs"/>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09.34</a:t>
            </a:r>
          </a:p>
          <a:p>
            <a:pPr eaLnBrk="1" hangingPunct="1"/>
            <a:r>
              <a:rPr lang="en-US" dirty="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 Mt 15.9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Arial" charset="0"/>
                <a:ea typeface="ＭＳ Ｐゴシック" charset="0"/>
                <a:cs typeface="ＭＳ Ｐゴシック" charset="0"/>
              </a:rPr>
              <a:t>OS-32-Jonah-22, 157</a:t>
            </a:r>
          </a:p>
          <a:p>
            <a:pPr eaLnBrk="1" hangingPunct="1"/>
            <a:r>
              <a:rPr lang="en-US" dirty="0">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1"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1 The Judgment</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2 The earth</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3 The sea</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4 The rivers</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5 The heavens</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6 Mankind—torment</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7 An army</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Angry nations</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Common-471</a:t>
            </a:r>
          </a:p>
          <a:p>
            <a:r>
              <a:rPr lang="en-US" dirty="0">
                <a:latin typeface="Times New Roman" charset="0"/>
                <a:ea typeface="ＭＳ Ｐゴシック" charset="0"/>
                <a:cs typeface="ＭＳ Ｐゴシック" charset="0"/>
              </a:rPr>
              <a:t>NS-01-Matt15-28-slide 151</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1A98-9049-8242-A817-A14A6F023C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821014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r" defTabSz="914400" rtl="1" eaLnBrk="0" fontAlgn="base" latinLnBrk="0" hangingPunct="0">
              <a:lnSpc>
                <a:spcPct val="100000"/>
              </a:lnSpc>
              <a:spcBef>
                <a:spcPct val="30000"/>
              </a:spcBef>
              <a:spcAft>
                <a:spcPct val="0"/>
              </a:spcAft>
              <a:buClrTx/>
              <a:buSzTx/>
              <a:buFontTx/>
              <a:buNone/>
              <a:tabLst/>
              <a:defRPr/>
            </a:pPr>
            <a:r>
              <a:rPr lang="ar-JO" dirty="0"/>
              <a:t>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153</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154</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a:t>
            </a:r>
            <a:r>
              <a:rPr lang="ar-SA" baseline="0" dirty="0"/>
              <a:t>متى</a:t>
            </a:r>
            <a:r>
              <a:rPr lang="en-US" baseline="0" dirty="0"/>
              <a:t> 24:4-31 in Dispensational Tradition,</a:t>
            </a:r>
            <a:r>
              <a:rPr lang="mr-IN" baseline="0" dirty="0"/>
              <a:t>"</a:t>
            </a:r>
            <a:r>
              <a:rPr lang="en-US" baseline="0" dirty="0"/>
              <a:t> Integrative Dispensationalism website</a:t>
            </a:r>
            <a:endParaRPr lang="en-US" dirty="0"/>
          </a:p>
          <a:p>
            <a:r>
              <a:rPr lang="en-US" dirty="0"/>
              <a:t>http://i-</a:t>
            </a:r>
            <a:r>
              <a:rPr lang="en-US" dirty="0" err="1"/>
              <a:t>disp.com</a:t>
            </a:r>
            <a:r>
              <a:rPr lang="en-US" dirty="0"/>
              <a:t>/the-fulfillment-of-</a:t>
            </a:r>
            <a:r>
              <a:rPr lang="ar-SA" dirty="0"/>
              <a:t>متى</a:t>
            </a:r>
            <a:r>
              <a:rPr lang="en-US" dirty="0"/>
              <a:t>-244-31-in-dispensational-tradition/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155</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JO" dirty="0"/>
              <a:t>
ليوناردو كوستا ، "تحقيق متى 24: 4-31 في التقليد التدبيري" ، موقع التدبيرية التكاملية
</a:t>
            </a:r>
            <a:r>
              <a:rPr lang="en-US" dirty="0"/>
              <a:t>http://</a:t>
            </a:r>
            <a:r>
              <a:rPr lang="en-US" dirty="0" err="1"/>
              <a:t>i-disp.com</a:t>
            </a:r>
            <a:r>
              <a:rPr lang="en-US" dirty="0"/>
              <a:t>/the-fulfillment-of-</a:t>
            </a:r>
            <a:r>
              <a:rPr lang="ar-JO" dirty="0"/>
              <a:t>متى-244-31-</a:t>
            </a:r>
            <a:r>
              <a:rPr lang="en-US" dirty="0"/>
              <a:t>in-dispensational-tradition/ </a:t>
            </a:r>
            <a:r>
              <a:rPr lang="ar-JO" dirty="0"/>
              <a:t>تم الوصول إليه في 24 يوليو 2015
</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156</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PR 07.15. 09.35; 11.25; 12.16; 16:11 HO subject only</a:t>
            </a:r>
          </a:p>
          <a:p>
            <a:pPr eaLnBrk="1" hangingPunct="1"/>
            <a:r>
              <a:rPr lang="en-US" dirty="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NS Mt 15.10</a:t>
            </a:r>
          </a:p>
          <a:p>
            <a:pPr eaLnBrk="1" hangingPunct="1"/>
            <a:endParaRPr lang="en-US" dirty="0">
              <a:ea typeface="MS PGothic" charset="0"/>
              <a:cs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9FE97F-A589-6441-B13E-7AB4CB8CA074}"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95021168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Common Arabic-324</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229039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745A2-DAED-3047-9923-3A537A817E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4695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17</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منذ حوالي 35 سنة رنمتُ ضمن فريق موسيقي مكون من سبعة موسيقيين يدعى </a:t>
            </a:r>
            <a:r>
              <a:rPr lang="ar-JO" sz="1800" b="1" dirty="0">
                <a:effectLst/>
                <a:latin typeface="Calibri" panose="020F0502020204030204" pitchFamily="34" charset="0"/>
                <a:ea typeface="Calibri" panose="020F0502020204030204" pitchFamily="34" charset="0"/>
                <a:cs typeface="Arial" panose="020B0604020202020204" pitchFamily="34" charset="0"/>
              </a:rPr>
              <a:t>الطرق المتقاطعة</a:t>
            </a:r>
            <a:r>
              <a:rPr lang="ar-JO" sz="1800" dirty="0">
                <a:effectLst/>
                <a:latin typeface="Calibri" panose="020F0502020204030204" pitchFamily="34" charset="0"/>
                <a:ea typeface="Calibri" panose="020F0502020204030204" pitchFamily="34" charset="0"/>
                <a:cs typeface="Arial" panose="020B0604020202020204" pitchFamily="34" charset="0"/>
              </a:rPr>
              <a:t>، إذا كنت لا تستطيع القول، فأنا ذلك الشخص الذي ليس يابانيًا.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18</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شاركنا الإنجيل في الصين و– حمدًا لله – وصلنا إلى أكثر من 600 شخص في كل حفلة!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19</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شارك فريق الطرق المتقاطعة الإنجيل في 11 دولة آسيوية وشاهد أكثر من 10000 شخص يؤمنون بالمسيح كما مبين في بطاقات التعليقات في 269 من حفلاتنا الموسيقية.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20</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إذا كنت تعرف أي شيء عن الحرب الروحية، فهي أن عدو أروحنا يركز جهوده على المؤمنين الذين لهم تأثير لأجل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في فريقنا، جاءت المعارضة من الداخل – حيث كانت العلاقات تمثل تحديًا. في ذلك الفريق كان هناك امرأة معينة تدعى كاي. كانت امرأة تقيّة، لكننا لم نكن نتفق في وجهات النظر تمامًا. في الواقع، شَعَرَت عدة مرات أنني "السيد الذي يعرف كل شيء". لم يعجبها سلوكياتي، ولا ملابسي، أو رؤيتي في مجموعتنا لدراسة الكتاب المقدس. لقد تجنبت أن تكون بالقرب مني وبدا كما لو أنني لا أستطيع فعل أي شيء بشكل صحيح! لقد رأتني مغرور حقًا.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ماذا تفعل عندما تكون مضطرًا للدخول في علاقة عمل من شخص بكل بساطة لا يحبك؟ اكتشفت أنني لا يمكنني تجنب كاي حقًا. بعد كل شيء، كان لدينا كل يوم تدريب لمدة أربع ساعات للتدريب مع الفريق الموسيقي. كان علي أن أرنم معها في وئام – حرفيًا! لكن غالبًا ما كان الخلاف يسود. ثم كان لدينا حفل موسيقي وعلينا أن نعمل معًا.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b="0"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21</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بعد ذلك خدمني الله من خلال نصّين في إنجيل متى أصبحا "عمودين علائقيين" أرغب مشاركتهما معكم اليوم. هذان النصّان غيّرا حياتي حرفيًا.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22</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لقد مكنونا أنا وكاي للتوفيق بين خلافاتنا – إلى درجة أنه بعد ثلاث سنوات من خلافاتنا الأولية، قالت كاي في الواقع "نعم" للزواج مني!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23</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نعم، كاي هو أسمها الأوسط. أسمها الكامل الآن سوزان كاي جريفيث.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272</a:t>
            </a:fld>
            <a:endParaRPr lang="en-US"/>
          </a:p>
        </p:txBody>
      </p:sp>
    </p:spTree>
    <p:extLst>
      <p:ext uri="{BB962C8B-B14F-4D97-AF65-F5344CB8AC3E}">
        <p14:creationId xmlns:p14="http://schemas.microsoft.com/office/powerpoint/2010/main" val="50180794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B47E67-6431-9148-8449-21D7522DF872}" type="slidenum">
              <a:rPr lang="en-US" sz="1200">
                <a:solidFill>
                  <a:prstClr val="black"/>
                </a:solidFill>
              </a:rPr>
              <a:pPr/>
              <a:t>24</a:t>
            </a:fld>
            <a:endParaRPr lang="en-US" sz="1200">
              <a:solidFill>
                <a:prstClr val="black"/>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واجهتك مشكلة مع مؤمن آخر؟   (إذا قلت "لا"، فأنا أتساءل أي كوكب كنت تعيش فيه!) هل أنت في شركة مع كل مسيحي تعرفه الآن – أفراد عائلتك، زملائك في العمل، جيرانك وأصدقائك؟ إذا لم تكن في انسجام معهم، فماذا تفعل؟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إذا آذيت شخصًا آخر، فإن متى 5 يخبرك بما عليك أن تفعله في أي قضية عامة تفرّقك.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1EA978-C162-1E4B-B930-C3D285031611}" type="slidenum">
              <a:rPr lang="en-US" sz="1200">
                <a:solidFill>
                  <a:prstClr val="black"/>
                </a:solidFill>
              </a:rPr>
              <a:pPr/>
              <a:t>25</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دعونا نقرأها.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يضع عليك الله مسؤولية المصالحة إذا كنت أنت </a:t>
            </a:r>
            <a:r>
              <a:rPr lang="ar-JO" sz="1800" b="1" dirty="0">
                <a:effectLst/>
                <a:latin typeface="Calibri" panose="020F0502020204030204" pitchFamily="34" charset="0"/>
                <a:ea typeface="Calibri" panose="020F0502020204030204" pitchFamily="34" charset="0"/>
                <a:cs typeface="Arial" panose="020B0604020202020204" pitchFamily="34" charset="0"/>
              </a:rPr>
              <a:t>المذنب</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745A2-DAED-3047-9923-3A537A817E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07013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302</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922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40800-A92E-874F-A6AF-BC431D5DF70A}" type="slidenum">
              <a:rPr lang="en-US" sz="1200">
                <a:solidFill>
                  <a:prstClr val="black"/>
                </a:solidFill>
              </a:rPr>
              <a:pPr/>
              <a:t>26</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آخر مرة راجعت فيها، لم يكن المؤمنون يقدمون ذبائح عند المذبح. فإلى أي شيء يشير "المذبح" اليوم؟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27</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على الأقل، يشير إلى مائدة الرب – علامة على الشركة والوحدة – لذلك لا تأخذ من مائدة الرب عندما تكون في خلاف مع مؤمن آخر.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ar-JO" dirty="0">
                <a:latin typeface="Arial" panose="020B0604020202020204" pitchFamily="34" charset="0"/>
                <a:cs typeface="Arial" panose="020B0604020202020204" pitchFamily="34" charset="0"/>
              </a:rPr>
              <a:t>يعطي لاويين 23 ترتيب ثلاثة أعياد رئيسية لإسرائيل: • عيد الفصح ، • الفطير ، و • البكر.
• ولكن كيف يمكن ليسوع أن يكون له عيد الفصح ليلة الخميس ثم يموت في الساعة 3 مساء في اليوم التالي يوم الجمعة عندما كانت حملان الفصح تذبح؟ ولماذا أراد القادة اليهود رفع الجثث عن الصليب بسرعة مع اقتراب عيد الفصح عندما كان يسوع قد احتفل بالفعل بعيد الفصح في الليلة السابقة؟ 
• الجواب هو أن يهود الجليل احتفلوا بعيد الفصح في اليوم السابق • يهود يهودا. بما أن تلاميذه كانوا من الجليليين ، فقد احتفل يسوع بشكل طبيعي في جدولهم الزمني. 
</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274</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324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المسيح لديه كل السلطان لكنه يمد بعضا منه إلينا كأشخاص تحت سلطانه.  قد يبدو أن هناك أربع وصايا هنا ، لكن "تلمذة" هي الوصية الوحيدة هنا.  يحدث هذا من خلال طاعة المشاركين الثلاثة: الذهاب والمعمودية والتعليم.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35926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JO" dirty="0">
                <a:latin typeface="Arial" charset="0"/>
                <a:ea typeface="ＭＳ Ｐゴシック" charset="0"/>
                <a:cs typeface="ＭＳ Ｐゴシック" charset="0"/>
              </a:rPr>
              <a:t>تؤكد معظم الكنائس على العمود الثالث وتفكر فقط في التعليم على أنه تلمذة. ومع ذلك ، فإنه يشمل الذهاب والتعميد والتعليم.
ضع قائمة بالخدمات في كنيستك تحت العمود المناسب لها.  إذا لم يكن من الممكن إدراجها تحت واحدة من هذه ، فقم بإزالة تلك الوزارة.
أي من الأعمدة الثلاثة هو الأضعف في كنيستك؟  ما الذي يمكنك فعله لتقوية هذه المنطقة الضعيفة؟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7941967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91677410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3044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5A831-82CF-5146-AB86-F3E14555B170}" type="slidenum">
              <a:rPr lang="en-US" sz="1200">
                <a:solidFill>
                  <a:srgbClr val="000000"/>
                </a:solidFill>
              </a:rPr>
              <a:pPr/>
              <a:t>28</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ومع ذلك، في بعض الحالات، أنت مستاء. الشخص الآخر مذنب بالخطية. في النهاية، كل كنيسة تواجه مشاكل مع المؤمنين الذين يعيشون في الخطية. في هذه الحالة، سيردهم الجسد المحب إلى قداسة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410059081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109832175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42145082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هنا المخطط الأساسي لإنجيل متى، مصممًا حول الأسماء الثلاثة للرب يسوع المسيح.</a:t>
            </a:r>
            <a:endParaRPr lang="en-US" dirty="0">
              <a:cs typeface="ＭＳ Ｐゴシック" charset="0"/>
            </a:endParaRPr>
          </a:p>
        </p:txBody>
      </p:sp>
    </p:spTree>
    <p:extLst>
      <p:ext uri="{BB962C8B-B14F-4D97-AF65-F5344CB8AC3E}">
        <p14:creationId xmlns:p14="http://schemas.microsoft.com/office/powerpoint/2010/main" val="54775875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ما الذي يعيقك في ملكوتك قبل أن تعانق ملكوت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وظيفتك؟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توكلك على الله للوفاء باحتياجاتك المادية؟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علاقة؟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يمكنك أن تخبره الآن أن تريد ملكوته بدلاً من ملكوتك؟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4073574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29</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تعيد المؤمنين الخطأة بشكل صحيح؟ عندما يبتعد إنسان ما عن إرادة الله، ما العملية التي نستخدمها لإعادة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346</a:t>
            </a:fld>
            <a:endParaRPr lang="en-US"/>
          </a:p>
        </p:txBody>
      </p:sp>
    </p:spTree>
    <p:extLst>
      <p:ext uri="{BB962C8B-B14F-4D97-AF65-F5344CB8AC3E}">
        <p14:creationId xmlns:p14="http://schemas.microsoft.com/office/powerpoint/2010/main" val="82766283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30</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هذه لا تشير فقط إلى الزواج، ولا الخطايا الجسيمة – هي أي نوع من الخطايا التي يمكن أن تضر أي علاقة بين المؤمنين.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31</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نحتاج أن نفهم ما معنى أن يكون يسوع هو الرب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توافق على أن أسم يسوع هو أكثر الأسماء إهانة في العالم؟ قلة من الناس من يقسمون باسم أي قائد ديني أو سياسي أو أي قائد آخر.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حتى المسيحيين لا يفكرون كثيرًا في الأسماء الرئيسية الثلاثة ليسوع المشهورة 60 مرة في العهد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F80D7-7455-104F-80E3-E84200ECF960}" type="slidenum">
              <a:rPr lang="en-US" sz="1200">
                <a:solidFill>
                  <a:prstClr val="black"/>
                </a:solidFill>
              </a:rPr>
              <a:pPr/>
              <a:t>32</a:t>
            </a:fld>
            <a:endParaRPr lang="en-US" sz="1200">
              <a:solidFill>
                <a:prstClr val="black"/>
              </a:solidFill>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إذن النص الرئيسي اليوم هو متى 18.  سياق متى 18 هو قيمة واحد-
• طفل واحد (1-9) ، خروف واحد (10-14) ، خاطئ واحد (15-20) ، مدين واحد (21-35).  
• في قلب هذا الفصل الآيات 15-20 ... 
</a:t>
            </a:r>
            <a:endParaRPr 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1B3846-EF15-FE4D-98B6-46647851B4D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في متى 18: 15-20 يقدم يسوع خطة الله لمحبة التأديب الكنسي.  دعونا نقرأها معا [اقرأ 15-20.] يحتوي هذا النص على تعاليم رئيسية حول استعادة المسيحيين في الخطية.  
• الآيات 15-17 تعطي كيفية استعادتها و ...
• الآيات 18-20 تعطي لماذا لاستعادتها.
دعونا أولا نرى كيفية استعادة العلاقات. طريقة الله لاستعادة المؤمنين بالخطيئة هي ...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1855493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C0257E-5315-2444-83EC-4EBC77B5D8F7}" type="slidenum">
              <a:rPr lang="en-US" sz="1200">
                <a:solidFill>
                  <a:prstClr val="black"/>
                </a:solidFill>
              </a:rPr>
              <a:pPr/>
              <a:t>35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الغاية المرجوة هي الاستعادة وليس العقاب أو الحرمان الكنسي.
الهدف من الانضباط هو تغيير السلوك لإعادة الشخص الضال.  لسوء الحظ ، فإن الكثير من الكنائس "تحرم" من العقاب بدلا من الاستعادة).
الاستعادة هي هدف الله للقديس الهائم على صورة الخروف في الآيات 10-14.
الاستعادة هي التعليم الصريح لهذا النص في الآية 15 ب.
الإسترداد هو هدف التأديب الكنسي في مقاطع أخرى مثل غلاطية 6: 1.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636661-0F06-4946-BA25-1A14B9F10915}" type="slidenum">
              <a:rPr lang="en-US" sz="1200">
                <a:solidFill>
                  <a:prstClr val="black"/>
                </a:solidFill>
              </a:rPr>
              <a:pPr/>
              <a:t>36</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893400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في حين أن كتابة الرسائل كانت شائعة جدا في زمن المسيح ، يقول ربنا على وجه التحديد للتعامل مع هذه الأمور الحساسة وجها لوجه.  وهذا يعني اليوم أنه لا ينبغي أبدا التعامل مع المواجهة عبر البريد الإلكتروني أو الرسائل القصيرة أو الرسائل أو المكالمات الهاتفية.  كما يحظر جبن الاتصالات المجهولة.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10251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لبى يسوع كل نبوة يجب أن نتوقعها منه ليثبت أنه ملك</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المسيح يعني المسيا – الحاكم، لأنه حقق كل جزء من وصف وظيفته.</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ما الذي يجب أن يفعله المسيح أكثر لأجلك حتى تثق به في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كنت ضحية لخطأ المسيح الأول؟ كيف؟</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هل ترى كيف كان إحصائيًا أنه من غير المحتمل أن يكون يسوع هو المسيا؟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42</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ar-SA" sz="1200" kern="1200" dirty="0">
                <a:solidFill>
                  <a:schemeClr val="tx1"/>
                </a:solidFill>
                <a:effectLst/>
                <a:latin typeface="Arial" charset="0"/>
                <a:ea typeface="ＭＳ Ｐゴシック" charset="0"/>
                <a:cs typeface="ＭＳ Ｐゴシック" charset="0"/>
              </a:rPr>
              <a:t>متى</a:t>
            </a:r>
            <a:r>
              <a:rPr lang="en-US" sz="1200" kern="1200" dirty="0">
                <a:solidFill>
                  <a:schemeClr val="tx1"/>
                </a:solidFill>
                <a:effectLst/>
                <a:latin typeface="Arial" charset="0"/>
                <a:ea typeface="ＭＳ Ｐゴシック" charset="0"/>
                <a:cs typeface="ＭＳ Ｐゴシック" charset="0"/>
              </a:rPr>
              <a:t>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الآن بعد أن كبروا ، يحلون المشاكل فيما بينهم دون تدخلنا.  اندهش بعض الأصدقاء من انتقال كورت وستيفن إلى الولايات المتحدة للدراسة الجامعية وقررا البقاء كزملاء في الغرفة - لمدة 7 سنوات حتى تزوجا!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045914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A95B3-0116-AF44-A941-0044F2E3E174}" type="slidenum">
              <a:rPr lang="en-US" sz="1200">
                <a:solidFill>
                  <a:prstClr val="black"/>
                </a:solidFill>
              </a:rPr>
              <a:pPr/>
              <a:t>44</a:t>
            </a:fld>
            <a:endParaRPr lang="en-US" sz="1200">
              <a:solidFill>
                <a:prstClr val="black"/>
              </a:solidFill>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ومع ذلك ، في معظم الأحيان لا يحافظ المؤمنون على خصوصية القضايا - أو لا نعالجها على الإطلاق.  لماذا تعتقد أننا لا نواجه الآخرين؟  أخبر الشخص المجاور لك لماذا!  (مجموعات صغيرة لمدة 1 دقيقة) لم لا؟
• الجهل بما يأمر به الله هنا؟
• شك في أنها ستنجح؟
• فشل المواجهات السابقة التي لم تنجح؟
• الخوف من أننا قد نبدو سيئين؟
• أعذار أننا لا نستطيع أن نجتمع؟
• النجاسة في حياتنا؟
• غير اجتماعي لأننا لا نهتم بما يكفي للمخاطرة به؟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894157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106F4-6638-B54D-A5F7-5B84FA38E73D}" type="slidenum">
              <a:rPr lang="en-US" sz="1200">
                <a:solidFill>
                  <a:prstClr val="black"/>
                </a:solidFill>
              </a:rPr>
              <a:pPr/>
              <a:t>47</a:t>
            </a:fld>
            <a:endParaRPr lang="en-US"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dirty="0"/>
              <a:t>من يجب أن يكون هؤلاء 1-2 الآخرين؟  يجب أن يكون هؤلاء الأشخاص أفرادا يحترمهم الجاني لأنهم سيساعدون على أفضل وجه في استعادته.  لا ينبغي أن يذهبوا بدلا من المؤمن المهين ، ولكن جنبا إلى جنب مع هذا الشخص.
• لماذا تأخذ 1-2 آخرين على طول؟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244264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إن إحضار الأمر إلى الكنيسة بأكملها أمر حيوي، لأنه بدونها سيتمكن الشخص الخاطئ من العثور على شركة في مجموعات أخرى أصغر داخل الكنيسة الكبيرة لا تعرف خطيته.  مثل هذه الحالات القيل والقال تجلب حتما الانقسام ، مما يؤدي إلى فصائل يمكن أن تقسم الجسم. 
ما الذي يجب أن تفعله الكنيسة بأكملها بمجرد تحديد التأديب؟  الخطوة 4...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333763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كسيدٍ، هو رئيس حياة كل مؤمن.</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كمسيحي، هل تعترف بسلطة المسيح عليك؟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لماذا تفعل الذي تفعله في ضوء أعمال حياتك؟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كيف اتخذت هذا القرار؟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أي مجال في حياتك الآن يجب أن تخضع فيه لسلطته؟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87B3C7-9D65-F149-A935-3F9995F90CC5}" type="slidenum">
              <a:rPr lang="en-US" sz="1200">
                <a:solidFill>
                  <a:prstClr val="black"/>
                </a:solidFill>
              </a:rPr>
              <a:pPr/>
              <a:t>52</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في بعض الأحيان يساء تفسير هذه الخطوة على أنها تعني "الطرد" حيث لا يتم الاتصال بالشخص الضال مرة أخرى.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363FE-FA24-E445-AD46-630891D70AF7}" type="slidenum">
              <a:rPr lang="en-US" sz="1200">
                <a:solidFill>
                  <a:prstClr val="black"/>
                </a:solidFill>
              </a:rPr>
              <a:pPr/>
              <a:t>59</a:t>
            </a:fld>
            <a:endParaRPr lang="en-US"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غالبا ما تتصرف كنائس اليوم كما لو أنه ليس لها سلطان تحت الله ، ومع ذلك تشير كلمة "ملزم" هنا إلى التأديب (حكم الإدانة) بينما تشير كلمة "الخسارة" إلى التحرر من التأديب (حكم بريء). 
</a:t>
            </a:r>
            <a:endParaRPr lang="en-US" dirty="0"/>
          </a:p>
        </p:txBody>
      </p:sp>
    </p:spTree>
    <p:extLst>
      <p:ext uri="{BB962C8B-B14F-4D97-AF65-F5344CB8AC3E}">
        <p14:creationId xmlns:p14="http://schemas.microsoft.com/office/powerpoint/2010/main" val="287914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AC8744-F645-A14C-9BC1-547C9267E8A8}" type="slidenum">
              <a:rPr lang="en-US" sz="1200">
                <a:solidFill>
                  <a:prstClr val="black"/>
                </a:solidFill>
              </a:rPr>
              <a:pPr/>
              <a:t>60</a:t>
            </a:fld>
            <a:endParaRPr lang="en-US"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مزمور 82: 6 لديه فكرة مماثلة حيث يطلق على حكام إسرائيل "آلهة" من حيث أنهم يحكمون الآخرين. 
لماذا يجب أن نثق في هذه العملية في مواقف الانضباط؟  الآية 20 تقول أن ...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395857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8</a:t>
            </a:fld>
            <a:endParaRPr lang="en-US"/>
          </a:p>
        </p:txBody>
      </p:sp>
    </p:spTree>
    <p:extLst>
      <p:ext uri="{BB962C8B-B14F-4D97-AF65-F5344CB8AC3E}">
        <p14:creationId xmlns:p14="http://schemas.microsoft.com/office/powerpoint/2010/main" val="3748321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812455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3108-02EB-F44D-AF9F-6FE399A369BA}" type="slidenum">
              <a:rPr lang="en-US" sz="1200">
                <a:solidFill>
                  <a:srgbClr val="000000"/>
                </a:solidFill>
              </a:rPr>
              <a:pPr/>
              <a:t>63</a:t>
            </a:fld>
            <a:endParaRPr 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CD41B-F14B-8549-AF57-12F3EC3165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إذن، كيف تعيد المؤمنين الخطأة بشكل صحيح؟ عندما يبتعد إنسان ما عن إرادة الله، ما العملية التي نستخدمها لإعادة ذلك الشخص؟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dirty="0"/>
          </a:p>
        </p:txBody>
      </p:sp>
    </p:spTree>
    <p:extLst>
      <p:ext uri="{BB962C8B-B14F-4D97-AF65-F5344CB8AC3E}">
        <p14:creationId xmlns:p14="http://schemas.microsoft.com/office/powerpoint/2010/main" val="2424680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عندما تضل الخراف ، نعيدها كأيدي محبة لنعمة الله.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67</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dirty="0"/>
              <a:t>هذا يختلف عن متى 5 في أنك لست مجرما ، بل أنت المسيء. 
لاحظ أيضا أنه في متى 5 قد لا تكون الخطية في الصورة ، لكن متى 18 يتعامل بشكل خاص مع المؤمن الذي يعيش في الخطية.  هذا لا يشير ببساطة إلى الاختلافات في الرأي حول المسائل القابلة للنقاش</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endParaRPr lang="en-US" dirty="0"/>
          </a:p>
        </p:txBody>
      </p:sp>
    </p:spTree>
    <p:extLst>
      <p:ext uri="{BB962C8B-B14F-4D97-AF65-F5344CB8AC3E}">
        <p14:creationId xmlns:p14="http://schemas.microsoft.com/office/powerpoint/2010/main" val="1799588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0"/>
                <a:cs typeface="ＭＳ Ｐゴシック" charset="0"/>
              </a:rPr>
              <a:t>يريدنا الله أن نعيش حقا جوقة "اجعلنا واحدا يا رب"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4148012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lgn="r" rtl="1" eaLnBrk="1" hangingPunct="1"/>
            <a:r>
              <a:rPr lang="ar-JO" sz="1200" kern="1200" dirty="0">
                <a:solidFill>
                  <a:schemeClr val="tx1"/>
                </a:solidFill>
                <a:effectLst/>
                <a:latin typeface="Arial" charset="0"/>
                <a:ea typeface="ＭＳ Ｐゴシック" charset="0"/>
                <a:cs typeface="ＭＳ Ｐゴシック" charset="0"/>
              </a:rPr>
              <a:t>يتصل بنا متى 18 بثلاث طرق على الأقل:
• لكي تكون في هذه الجمعية يجب أن تخضع لسلطتها تحت الله.  هذا يعني أننا سنسعى بمحبة لاستعادتها في حالة سقوطك. 
• هل هناك خطيئة فيك تستحق التأديب؟  قم بتنظيفه الآن لتجنب الألم لنا جميعا! 
• هل تعرف أي شخص يحتاج إلى مواجهة خاصة؟  تشجعك رسالة رومية 12: 18 على بذل كل ما في وسعك لتكون في سلام مع جميع الناس ، فافعل ذلك! 
</a:t>
            </a:r>
            <a:endParaRPr lang="en-SG" dirty="0">
              <a:effectLst/>
            </a:endParaRPr>
          </a:p>
        </p:txBody>
      </p:sp>
    </p:spTree>
    <p:extLst>
      <p:ext uri="{BB962C8B-B14F-4D97-AF65-F5344CB8AC3E}">
        <p14:creationId xmlns:p14="http://schemas.microsoft.com/office/powerpoint/2010/main" val="40739595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9</a:t>
            </a:fld>
            <a:endParaRPr lang="en-US"/>
          </a:p>
        </p:txBody>
      </p:sp>
    </p:spTree>
    <p:extLst>
      <p:ext uri="{BB962C8B-B14F-4D97-AF65-F5344CB8AC3E}">
        <p14:creationId xmlns:p14="http://schemas.microsoft.com/office/powerpoint/2010/main" val="3719445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pPr/>
              <a:t>10</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algn="r" eaLnBrk="1" hangingPunct="1"/>
            <a:r>
              <a:rPr lang="ar-JO" sz="1200" kern="1200" dirty="0">
                <a:solidFill>
                  <a:schemeClr val="tx1"/>
                </a:solidFill>
                <a:effectLst/>
                <a:latin typeface="Arial" pitchFamily="-112"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sz="1200" kern="1200" dirty="0">
                <a:solidFill>
                  <a:schemeClr val="tx1"/>
                </a:solidFill>
                <a:effectLst/>
                <a:latin typeface="Arial" pitchFamily="-112" charset="0"/>
                <a:ea typeface="ＭＳ Ｐゴシック" charset="-128"/>
                <a:cs typeface="ＭＳ Ｐゴシック" charset="-128"/>
              </a:rPr>
              <a:t>NS-01-Matt1-14-</a:t>
            </a:r>
            <a:r>
              <a:rPr lang="ar-JO" sz="1200" kern="1200" dirty="0">
                <a:solidFill>
                  <a:schemeClr val="tx1"/>
                </a:solidFill>
                <a:effectLst/>
                <a:latin typeface="Arial" pitchFamily="-112" charset="0"/>
                <a:ea typeface="ＭＳ Ｐゴシック" charset="-128"/>
                <a:cs typeface="ＭＳ Ｐゴシック" charset="-128"/>
              </a:rPr>
              <a:t>الشريحة 113
</a:t>
            </a:r>
            <a:r>
              <a:rPr lang="en-US" sz="1200" kern="1200" dirty="0">
                <a:solidFill>
                  <a:schemeClr val="tx1"/>
                </a:solidFill>
                <a:effectLst/>
                <a:latin typeface="Arial" pitchFamily="-112" charset="0"/>
                <a:ea typeface="ＭＳ Ｐゴシック" charset="-128"/>
                <a:cs typeface="ＭＳ Ｐゴシック" charset="-128"/>
              </a:rPr>
              <a:t>NS-01-Matt15-28-</a:t>
            </a:r>
            <a:r>
              <a:rPr lang="ar-JO" sz="1200" kern="1200" dirty="0">
                <a:solidFill>
                  <a:schemeClr val="tx1"/>
                </a:solidFill>
                <a:effectLst/>
                <a:latin typeface="Arial" pitchFamily="-112" charset="0"/>
                <a:ea typeface="ＭＳ Ｐゴシック" charset="-128"/>
                <a:cs typeface="ＭＳ Ｐゴシック" charset="-128"/>
              </a:rPr>
              <a:t>الشريحة 85
</a:t>
            </a:r>
            <a:r>
              <a:rPr lang="en-US" sz="1200" kern="1200" dirty="0">
                <a:solidFill>
                  <a:schemeClr val="tx1"/>
                </a:solidFill>
                <a:effectLst/>
                <a:latin typeface="Arial" pitchFamily="-112" charset="0"/>
                <a:ea typeface="ＭＳ Ｐゴシック" charset="-128"/>
                <a:cs typeface="ＭＳ Ｐゴシック" charset="-128"/>
              </a:rPr>
              <a:t>NS-05-Acts1-2-</a:t>
            </a:r>
            <a:r>
              <a:rPr lang="ar-JO" sz="1200" kern="1200" dirty="0">
                <a:solidFill>
                  <a:schemeClr val="tx1"/>
                </a:solidFill>
                <a:effectLst/>
                <a:latin typeface="Arial" pitchFamily="-112"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88</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pPr/>
              <a:t>89</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11</a:t>
            </a:fld>
            <a:endParaRPr lang="en-US"/>
          </a:p>
        </p:txBody>
      </p:sp>
    </p:spTree>
    <p:extLst>
      <p:ext uri="{BB962C8B-B14F-4D97-AF65-F5344CB8AC3E}">
        <p14:creationId xmlns:p14="http://schemas.microsoft.com/office/powerpoint/2010/main" val="548491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6.xml"/><Relationship Id="rId4" Type="http://schemas.openxmlformats.org/officeDocument/2006/relationships/image" Target="../media/image22.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12/11/23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12/11/23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58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12/11/23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6371853"/>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55923"/>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9911"/>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7677260"/>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1756289"/>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8641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903016"/>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46404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56219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09742"/>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996685"/>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2064388"/>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353275"/>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859037"/>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219644"/>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39528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5700398"/>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765577"/>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642190"/>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782629"/>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7718181"/>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994043"/>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663663"/>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47346"/>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722091"/>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5001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76934"/>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871251"/>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7295334"/>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311383"/>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49475"/>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162623"/>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203709"/>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1625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2016"/>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65776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091689"/>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2535243"/>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037907"/>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877086"/>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6337"/>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679590"/>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756600"/>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071677"/>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879690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576575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0371015"/>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0908193"/>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729861"/>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2194137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3236729"/>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15723197"/>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7503613"/>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416153"/>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1095922"/>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26851024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92036"/>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78524"/>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763213"/>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798087"/>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097113"/>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17"/>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573192"/>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016670"/>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70605"/>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17187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915392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29527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12765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75862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901153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47728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451788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9747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206570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3005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194588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3574117240"/>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404579017"/>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2156322060"/>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488906144"/>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171994543"/>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658824123"/>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1302513672"/>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4417763"/>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93551088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2700859578"/>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3887421146"/>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2230496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284278580"/>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6421108"/>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7885888"/>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628320141"/>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3754911254"/>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07837437"/>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14079057"/>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1579027336"/>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823031105"/>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1124548041"/>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7411700"/>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59290589"/>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16538003"/>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3113087"/>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87628096"/>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6053944"/>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210622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0710289"/>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3305542"/>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773079"/>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3709619"/>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163883"/>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0560337"/>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0469043"/>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797018"/>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6186300"/>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582375"/>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695200"/>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035759"/>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8784961"/>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834151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2483241"/>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375805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6818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811332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25389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9106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527855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3248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259568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413077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5345061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381946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0996284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363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654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02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1884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275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6838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0269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014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142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2364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72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52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5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6851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489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9777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9603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7877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2723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5879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78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41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885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2546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32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5800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0018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1339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5817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1962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6772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269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12/11/23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12/11/23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12/11/23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12/11/23</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12/11/23</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12/11/23</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12/11/23</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12/11/23</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12/11/23</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12/11/23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12/11/23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12/11/23</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12/11/23</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12/11/23</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12/11/23</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12/11/23</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12/11/23</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2762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4353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24263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44922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0457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3424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89854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1187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27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9302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3195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86813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7397691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1154173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2050779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2843539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5651701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07042974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08479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075842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60563351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06150524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64436408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286072361"/>
      </p:ext>
    </p:extLst>
  </p:cSld>
  <p:clrMapOvr>
    <a:masterClrMapping/>
  </p:clrMapOvr>
  <p:transition spd="slow">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369218310"/>
      </p:ext>
    </p:extLst>
  </p:cSld>
  <p:clrMapOvr>
    <a:masterClrMapping/>
  </p:clrMapOvr>
  <p:transition spd="slow">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8342"/>
      </p:ext>
    </p:extLst>
  </p:cSld>
  <p:clrMapOvr>
    <a:masterClrMapping/>
  </p:clrMapOvr>
  <p:transition spd="slow">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960840318"/>
      </p:ext>
    </p:extLst>
  </p:cSld>
  <p:clrMapOvr>
    <a:masterClrMapping/>
  </p:clrMapOvr>
  <p:transition spd="slow">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12/11/23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35691284"/>
      </p:ext>
    </p:extLst>
  </p:cSld>
  <p:clrMapOvr>
    <a:masterClrMapping/>
  </p:clrMapOvr>
  <p:transition spd="slow">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12/11/23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68001538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12/11/23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3581664085"/>
      </p:ext>
    </p:extLst>
  </p:cSld>
  <p:clrMapOvr>
    <a:masterClrMapping/>
  </p:clrMapOvr>
  <p:transition spd="slow">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79578400"/>
      </p:ext>
    </p:extLst>
  </p:cSld>
  <p:clrMapOvr>
    <a:masterClrMapping/>
  </p:clrMapOvr>
  <p:transition spd="slow">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67404044"/>
      </p:ext>
    </p:extLst>
  </p:cSld>
  <p:clrMapOvr>
    <a:masterClrMapping/>
  </p:clrMapOvr>
  <p:transition spd="slow">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23646502"/>
      </p:ext>
    </p:extLst>
  </p:cSld>
  <p:clrMapOvr>
    <a:masterClrMapping/>
  </p:clrMapOvr>
  <p:transition spd="slow">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326494360"/>
      </p:ext>
    </p:extLst>
  </p:cSld>
  <p:clrMapOvr>
    <a:masterClrMapping/>
  </p:clrMapOvr>
  <p:transition spd="slow">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0912408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59423356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77403257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3761355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83223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3396207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70091845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62279278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75021438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6203646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74937270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075078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63091891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34654272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56587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6282648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7585556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12/11/23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41633828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12/11/23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5724930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12/11/23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4388640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30236485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15676286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477809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7229025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15309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43424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620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1005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392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1060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67021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98184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51540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1996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550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1545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74148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55971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31146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97888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18816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1525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15586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6577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565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25171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05305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7741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99509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820590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485893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22835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11257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463975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8005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6799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9743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811921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332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16175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572518"/>
      </p:ext>
    </p:extLst>
  </p:cSld>
  <p:clrMapOvr>
    <a:masterClrMapping/>
  </p:clrMapOvr>
  <p:transitio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982767"/>
      </p:ext>
    </p:extLst>
  </p:cSld>
  <p:clrMapOvr>
    <a:masterClrMapping/>
  </p:clrMapOvr>
  <p:transitio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90386949"/>
      </p:ext>
    </p:extLst>
  </p:cSld>
  <p:clrMapOvr>
    <a:masterClrMapping/>
  </p:clrMapOvr>
  <p:transitio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6483868"/>
      </p:ext>
    </p:extLst>
  </p:cSld>
  <p:clrMapOvr>
    <a:masterClrMapping/>
  </p:clrMapOvr>
  <p:transitio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0525097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3326282"/>
      </p:ext>
    </p:extLst>
  </p:cSld>
  <p:clrMapOvr>
    <a:masterClrMapping/>
  </p:clrMapOvr>
  <p:transitio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5210622"/>
      </p:ext>
    </p:extLst>
  </p:cSld>
  <p:clrMapOvr>
    <a:masterClrMapping/>
  </p:clrMapOvr>
  <p:transitio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4619"/>
      </p:ext>
    </p:extLst>
  </p:cSld>
  <p:clrMapOvr>
    <a:masterClrMapping/>
  </p:clrMapOvr>
  <p:transitio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4317825"/>
      </p:ext>
    </p:extLst>
  </p:cSld>
  <p:clrMapOvr>
    <a:masterClrMapping/>
  </p:clrMapOvr>
  <p:transitio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8061790"/>
      </p:ext>
    </p:extLst>
  </p:cSld>
  <p:clrMapOvr>
    <a:masterClrMapping/>
  </p:clrMapOvr>
  <p:transitio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54238263"/>
      </p:ext>
    </p:extLst>
  </p:cSld>
  <p:clrMapOvr>
    <a:masterClrMapping/>
  </p:clrMapOvr>
  <p:transitio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152198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675232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623466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733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272416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0349488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706778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3849059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474416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910590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031946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0760199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02910318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428544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0802957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75906646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98679092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48453369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183598161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8298185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01794936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55735120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21503250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06727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32312056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35754986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94461444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80562818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12/11/23</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98440422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12/11/23</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161750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12/11/23</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92645180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99663183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12/11/23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77476922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60069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12/11/23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962198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116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90758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25567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42397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246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23500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535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0130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388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83010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46284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9115530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18410761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6045016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7912749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99508271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625039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93101126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61809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96908886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52984983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2174345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44565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12/11/23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54645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12/11/23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9308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12/11/23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30085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12/11/23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70789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12/11/23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24390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12/11/23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033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12/11/23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17034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12/11/23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60706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12/11/23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4987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12/11/23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68133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12/11/23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193822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01573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9187174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0041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876823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7067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355826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2812300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4251808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2675700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1976623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83369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215276276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891365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08670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2584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078763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267354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2671845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165481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186438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0361877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090374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33507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3501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22979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72564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6038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24523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46463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72019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32675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40633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57416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27944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57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76697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436013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6242476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1873519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4295047"/>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94025535"/>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3269993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5570904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9461146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532120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1911546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749730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9166409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131010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345047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69238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949779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91716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40791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1727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47964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006813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868881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172114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74091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5698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69130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34865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60606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7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1338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59536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86312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8411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330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2070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99141118"/>
      </p:ext>
    </p:extLst>
  </p:cSld>
  <p:clrMapOvr>
    <a:masterClrMapping/>
  </p:clrMapOvr>
  <p:transition>
    <p:random/>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12355852"/>
      </p:ext>
    </p:extLst>
  </p:cSld>
  <p:clrMapOvr>
    <a:masterClrMapping/>
  </p:clrMapOvr>
  <p:transition>
    <p:random/>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44714998"/>
      </p:ext>
    </p:extLst>
  </p:cSld>
  <p:clrMapOvr>
    <a:masterClrMapping/>
  </p:clrMapOvr>
  <p:transition>
    <p:random/>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33341813"/>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8"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275227147"/>
      </p:ext>
    </p:extLst>
  </p:cSld>
  <p:clrMapOvr>
    <a:masterClrMapping/>
  </p:clrMapOvr>
  <p:transition>
    <p:random/>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4"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03768719"/>
      </p:ext>
    </p:extLst>
  </p:cSld>
  <p:clrMapOvr>
    <a:masterClrMapping/>
  </p:clrMapOvr>
  <p:transition>
    <p:random/>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3"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21849460"/>
      </p:ext>
    </p:extLst>
  </p:cSld>
  <p:clrMapOvr>
    <a:masterClrMapping/>
  </p:clrMapOvr>
  <p:transition>
    <p:random/>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03952919"/>
      </p:ext>
    </p:extLst>
  </p:cSld>
  <p:clrMapOvr>
    <a:masterClrMapping/>
  </p:clrMapOvr>
  <p:transition>
    <p:random/>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31097544"/>
      </p:ext>
    </p:extLst>
  </p:cSld>
  <p:clrMapOvr>
    <a:masterClrMapping/>
  </p:clrMapOvr>
  <p:transition>
    <p:random/>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59641234"/>
      </p:ext>
    </p:extLst>
  </p:cSld>
  <p:clrMapOvr>
    <a:masterClrMapping/>
  </p:clrMapOvr>
  <p:transition>
    <p:random/>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5" name="Rectangle 6"/>
          <p:cNvSpPr>
            <a:spLocks noGrp="1" noChangeArrowheads="1"/>
          </p:cNvSpPr>
          <p:nvPr>
            <p:ph type="ftr" sz="quarter" idx="11"/>
          </p:nvPr>
        </p:nvSpPr>
        <p:spPr>
          <a:ln/>
        </p:spPr>
        <p:txBody>
          <a:bodyPr/>
          <a:lstStyle>
            <a:lvl1pPr>
              <a:defRPr b="0" i="0">
                <a:latin typeface="Arial" panose="020B0604020202020204" pitchFamily="34" charset="0"/>
              </a:defRPr>
            </a:lvl1pPr>
          </a:lstStyle>
          <a:p>
            <a:pPr>
              <a:defRPr/>
            </a:pPr>
            <a:endParaRPr lang="en-US" dirty="0">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073935768"/>
      </p:ext>
    </p:extLst>
  </p:cSld>
  <p:clrMapOvr>
    <a:masterClrMapping/>
  </p:clrMapOvr>
  <p:transition>
    <p:random/>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280518547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12/11/23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12/11/23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12/11/23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12/11/23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3.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5.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6.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8.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9.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1.emf"/><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17" Type="http://schemas.openxmlformats.org/officeDocument/2006/relationships/image" Target="../media/image15.png"/><Relationship Id="rId2" Type="http://schemas.openxmlformats.org/officeDocument/2006/relationships/slideLayout" Target="../slideLayouts/slideLayout241.xml"/><Relationship Id="rId16" Type="http://schemas.openxmlformats.org/officeDocument/2006/relationships/image" Target="../media/image14.png"/><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image" Target="../media/image13.png"/><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1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6.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18.jpe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17.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20.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6.xml"/><Relationship Id="rId17" Type="http://schemas.openxmlformats.org/officeDocument/2006/relationships/image" Target="../media/image24.png"/><Relationship Id="rId2" Type="http://schemas.openxmlformats.org/officeDocument/2006/relationships/slideLayout" Target="../slideLayouts/slideLayout285.xml"/><Relationship Id="rId16" Type="http://schemas.openxmlformats.org/officeDocument/2006/relationships/image" Target="../media/image23.pn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image" Target="../media/image22.png"/><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2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26.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7.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27.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theme" Target="../theme/theme36.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7.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29.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8.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39.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0.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1.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jpe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2.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4.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5.jpe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6.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7.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8.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0.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2.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5.jpe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3.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4.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30.jpe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slideLayout" Target="../slideLayouts/slideLayout639.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59.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60.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 Id="rId14" Type="http://schemas.openxmlformats.org/officeDocument/2006/relationships/image" Target="../media/image32.jpe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1.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2.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image" Target="../media/image16.jpeg"/><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5" Type="http://schemas.openxmlformats.org/officeDocument/2006/relationships/image" Target="../media/image18.jpeg"/><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image" Target="../media/image17.jpeg"/></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64.xml"/><Relationship Id="rId1" Type="http://schemas.openxmlformats.org/officeDocument/2006/relationships/slideLayout" Target="../slideLayouts/slideLayout697.xml"/><Relationship Id="rId5" Type="http://schemas.openxmlformats.org/officeDocument/2006/relationships/image" Target="../media/image18.jpeg"/><Relationship Id="rId4" Type="http://schemas.openxmlformats.org/officeDocument/2006/relationships/image" Target="../media/image1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12/11/23</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15290"/>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79770"/>
      </p:ext>
    </p:extLst>
  </p:cSld>
  <p:clrMap bg1="dk2" tx1="lt1" bg2="dk1" tx2="lt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960603"/>
      </p:ext>
    </p:extLst>
  </p:cSld>
  <p:clrMap bg1="dk2" tx1="lt1" bg2="dk1" tx2="lt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91269"/>
      </p:ext>
    </p:extLst>
  </p:cSld>
  <p:clrMap bg1="dk2" tx1="lt1" bg2="dk1" tx2="lt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188684"/>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49844"/>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3155950"/>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088192803"/>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1172777933"/>
      </p:ext>
    </p:extLst>
  </p:cSld>
  <p:clrMap bg1="dk2" tx1="lt1" bg2="dk1"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2096781"/>
      </p:ext>
    </p:extLst>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5416"/>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75957376"/>
      </p:ext>
    </p:extLst>
  </p:cSld>
  <p:clrMap bg1="dk2" tx1="lt1" bg2="dk1" tx2="lt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 id="2147488354" r:id="rId10"/>
    <p:sldLayoutId id="21474883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491363"/>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73069"/>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4136747729"/>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12/11/23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12/11/23</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12/11/23</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12/11/23</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12458468"/>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754507443"/>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12/11/23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2110122160"/>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649636107"/>
      </p:ext>
    </p:extLst>
  </p:cSld>
  <p:clrMap bg1="lt1" tx1="dk1" bg2="lt2" tx2="dk2" accent1="accent1" accent2="accent2" accent3="accent3" accent4="accent4" accent5="accent5" accent6="accent6" hlink="hlink" folHlink="folHlink"/>
  <p:sldLayoutIdLst>
    <p:sldLayoutId id="2147488687" r:id="rId1"/>
    <p:sldLayoutId id="2147488688" r:id="rId2"/>
    <p:sldLayoutId id="2147488689" r:id="rId3"/>
    <p:sldLayoutId id="2147488690" r:id="rId4"/>
    <p:sldLayoutId id="2147488691" r:id="rId5"/>
    <p:sldLayoutId id="2147488692" r:id="rId6"/>
    <p:sldLayoutId id="2147488693" r:id="rId7"/>
    <p:sldLayoutId id="2147488694" r:id="rId8"/>
    <p:sldLayoutId id="2147488695" r:id="rId9"/>
    <p:sldLayoutId id="2147488696" r:id="rId10"/>
    <p:sldLayoutId id="2147488697" r:id="rId11"/>
    <p:sldLayoutId id="2147488698" r:id="rId12"/>
    <p:sldLayoutId id="21474886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4627211"/>
      </p:ext>
    </p:extLst>
  </p:cSld>
  <p:clrMap bg1="lt1" tx1="dk1" bg2="lt2" tx2="dk2" accent1="accent1" accent2="accent2" accent3="accent3" accent4="accent4" accent5="accent5" accent6="accent6" hlink="hlink" folHlink="folHlink"/>
  <p:sldLayoutIdLst>
    <p:sldLayoutId id="2147488701"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591091312"/>
      </p:ext>
    </p:extLst>
  </p:cSld>
  <p:clrMap bg1="dk2" tx1="lt1" bg2="dk1" tx2="lt2" accent1="accent1" accent2="accent2" accent3="accent3" accent4="accent4" accent5="accent5" accent6="accent6" hlink="hlink" folHlink="folHlink"/>
  <p:sldLayoutIdLst>
    <p:sldLayoutId id="214748871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38520273"/>
      </p:ext>
    </p:extLst>
  </p:cSld>
  <p:clrMap bg1="lt1" tx1="dk1" bg2="lt2" tx2="dk2" accent1="accent1" accent2="accent2" accent3="accent3" accent4="accent4" accent5="accent5" accent6="accent6" hlink="hlink" folHlink="folHlink"/>
  <p:sldLayoutIdLst>
    <p:sldLayoutId id="2147488715" r:id="rId1"/>
    <p:sldLayoutId id="2147488716" r:id="rId2"/>
    <p:sldLayoutId id="2147488717" r:id="rId3"/>
    <p:sldLayoutId id="2147488718" r:id="rId4"/>
    <p:sldLayoutId id="2147488719" r:id="rId5"/>
    <p:sldLayoutId id="2147488720" r:id="rId6"/>
    <p:sldLayoutId id="2147488721" r:id="rId7"/>
    <p:sldLayoutId id="2147488722" r:id="rId8"/>
    <p:sldLayoutId id="2147488723" r:id="rId9"/>
    <p:sldLayoutId id="2147488724" r:id="rId10"/>
    <p:sldLayoutId id="214748872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15239631"/>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 id="214748875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1451"/>
      </p:ext>
    </p:extLst>
  </p:cSld>
  <p:clrMap bg1="dk2" tx1="lt1" bg2="dk1" tx2="lt2" accent1="accent1" accent2="accent2" accent3="accent3" accent4="accent4" accent5="accent5" accent6="accent6" hlink="hlink" folHlink="folHlink"/>
  <p:sldLayoutIdLst>
    <p:sldLayoutId id="2147488752" r:id="rId1"/>
    <p:sldLayoutId id="2147488753" r:id="rId2"/>
    <p:sldLayoutId id="2147488754" r:id="rId3"/>
    <p:sldLayoutId id="2147488755" r:id="rId4"/>
    <p:sldLayoutId id="2147488756" r:id="rId5"/>
    <p:sldLayoutId id="2147488757" r:id="rId6"/>
    <p:sldLayoutId id="2147488758" r:id="rId7"/>
    <p:sldLayoutId id="2147488759" r:id="rId8"/>
    <p:sldLayoutId id="2147488760" r:id="rId9"/>
    <p:sldLayoutId id="2147488761" r:id="rId10"/>
    <p:sldLayoutId id="2147488762" r:id="rId11"/>
    <p:sldLayoutId id="214748876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2761214"/>
      </p:ext>
    </p:extLst>
  </p:cSld>
  <p:clrMap bg1="lt1" tx1="dk1" bg2="lt2" tx2="dk2" accent1="accent1" accent2="accent2" accent3="accent3" accent4="accent4" accent5="accent5" accent6="accent6" hlink="hlink" folHlink="folHlink"/>
  <p:sldLayoutIdLst>
    <p:sldLayoutId id="2147488765" r:id="rId1"/>
    <p:sldLayoutId id="2147488766" r:id="rId2"/>
    <p:sldLayoutId id="2147488767" r:id="rId3"/>
    <p:sldLayoutId id="2147488768" r:id="rId4"/>
    <p:sldLayoutId id="2147488769" r:id="rId5"/>
    <p:sldLayoutId id="2147488770" r:id="rId6"/>
    <p:sldLayoutId id="2147488771" r:id="rId7"/>
    <p:sldLayoutId id="2147488772" r:id="rId8"/>
    <p:sldLayoutId id="2147488773" r:id="rId9"/>
    <p:sldLayoutId id="2147488774" r:id="rId10"/>
    <p:sldLayoutId id="2147488775"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17181927"/>
      </p:ext>
    </p:extLst>
  </p:cSld>
  <p:clrMap bg1="dk2" tx1="lt1" bg2="dk1" tx2="lt2" accent1="accent1" accent2="accent2" accent3="accent3" accent4="accent4" accent5="accent5" accent6="accent6" hlink="hlink" folHlink="folHlink"/>
  <p:sldLayoutIdLst>
    <p:sldLayoutId id="2147488777" r:id="rId1"/>
    <p:sldLayoutId id="2147488778" r:id="rId2"/>
    <p:sldLayoutId id="2147488779" r:id="rId3"/>
    <p:sldLayoutId id="2147488780" r:id="rId4"/>
    <p:sldLayoutId id="2147488781" r:id="rId5"/>
    <p:sldLayoutId id="2147488782" r:id="rId6"/>
    <p:sldLayoutId id="2147488783" r:id="rId7"/>
    <p:sldLayoutId id="2147488784" r:id="rId8"/>
    <p:sldLayoutId id="2147488785" r:id="rId9"/>
    <p:sldLayoutId id="2147488786" r:id="rId10"/>
    <p:sldLayoutId id="214748878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652173"/>
      </p:ext>
    </p:extLst>
  </p:cSld>
  <p:clrMap bg1="dk2" tx1="lt1" bg2="dk1" tx2="lt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 id="2147488800" r:id="rId12"/>
    <p:sldLayoutId id="214748880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88277599"/>
      </p:ext>
    </p:extLst>
  </p:cSld>
  <p:clrMap bg1="lt1" tx1="dk1" bg2="lt2" tx2="dk2" accent1="accent1" accent2="accent2" accent3="accent3" accent4="accent4" accent5="accent5" accent6="accent6" hlink="hlink" folHlink="folHlink"/>
  <p:sldLayoutIdLst>
    <p:sldLayoutId id="2147488803" r:id="rId1"/>
    <p:sldLayoutId id="2147488804" r:id="rId2"/>
    <p:sldLayoutId id="2147488805" r:id="rId3"/>
    <p:sldLayoutId id="2147488806" r:id="rId4"/>
    <p:sldLayoutId id="2147488807" r:id="rId5"/>
    <p:sldLayoutId id="2147488808" r:id="rId6"/>
    <p:sldLayoutId id="2147488809" r:id="rId7"/>
    <p:sldLayoutId id="2147488810" r:id="rId8"/>
    <p:sldLayoutId id="2147488811" r:id="rId9"/>
    <p:sldLayoutId id="2147488812" r:id="rId10"/>
    <p:sldLayoutId id="2147488813"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10789603"/>
      </p:ext>
    </p:extLst>
  </p:cSld>
  <p:clrMap bg1="lt1" tx1="dk1" bg2="lt2" tx2="dk2" accent1="accent1" accent2="accent2" accent3="accent3" accent4="accent4" accent5="accent5" accent6="accent6" hlink="hlink" folHlink="folHlink"/>
  <p:sldLayoutIdLst>
    <p:sldLayoutId id="2147488815" r:id="rId1"/>
    <p:sldLayoutId id="2147488816" r:id="rId2"/>
    <p:sldLayoutId id="2147488817" r:id="rId3"/>
    <p:sldLayoutId id="2147488818" r:id="rId4"/>
    <p:sldLayoutId id="2147488819" r:id="rId5"/>
    <p:sldLayoutId id="2147488820" r:id="rId6"/>
    <p:sldLayoutId id="2147488821" r:id="rId7"/>
    <p:sldLayoutId id="2147488822" r:id="rId8"/>
    <p:sldLayoutId id="2147488823" r:id="rId9"/>
    <p:sldLayoutId id="2147488824" r:id="rId10"/>
    <p:sldLayoutId id="214748882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01127"/>
      </p:ext>
    </p:extLst>
  </p:cSld>
  <p:clrMap bg1="dk2" tx1="lt1" bg2="dk1" tx2="lt2" accent1="accent1" accent2="accent2" accent3="accent3" accent4="accent4" accent5="accent5" accent6="accent6" hlink="hlink" folHlink="folHlink"/>
  <p:sldLayoutIdLst>
    <p:sldLayoutId id="2147488827" r:id="rId1"/>
    <p:sldLayoutId id="2147488828" r:id="rId2"/>
    <p:sldLayoutId id="2147488829" r:id="rId3"/>
    <p:sldLayoutId id="2147488830" r:id="rId4"/>
    <p:sldLayoutId id="2147488831" r:id="rId5"/>
    <p:sldLayoutId id="2147488832" r:id="rId6"/>
    <p:sldLayoutId id="2147488833" r:id="rId7"/>
    <p:sldLayoutId id="2147488834" r:id="rId8"/>
    <p:sldLayoutId id="2147488835" r:id="rId9"/>
    <p:sldLayoutId id="2147488836" r:id="rId10"/>
    <p:sldLayoutId id="2147488837" r:id="rId11"/>
    <p:sldLayoutId id="214748883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12/11/23</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623528"/>
      </p:ext>
    </p:extLst>
  </p:cSld>
  <p:clrMap bg1="lt1" tx1="dk1" bg2="lt2" tx2="dk2" accent1="accent1" accent2="accent2" accent3="accent3" accent4="accent4" accent5="accent5" accent6="accent6" hlink="hlink" folHlink="folHlink"/>
  <p:sldLayoutIdLst>
    <p:sldLayoutId id="2147488840" r:id="rId1"/>
    <p:sldLayoutId id="2147488841" r:id="rId2"/>
    <p:sldLayoutId id="2147488842" r:id="rId3"/>
    <p:sldLayoutId id="2147488843" r:id="rId4"/>
    <p:sldLayoutId id="2147488844" r:id="rId5"/>
    <p:sldLayoutId id="2147488845" r:id="rId6"/>
    <p:sldLayoutId id="2147488846" r:id="rId7"/>
    <p:sldLayoutId id="2147488847" r:id="rId8"/>
    <p:sldLayoutId id="2147488848" r:id="rId9"/>
    <p:sldLayoutId id="2147488849" r:id="rId10"/>
    <p:sldLayoutId id="214748885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186386545"/>
      </p:ext>
    </p:extLst>
  </p:cSld>
  <p:clrMap bg1="dk2" tx1="lt1" bg2="dk1" tx2="lt2" accent1="accent1" accent2="accent2" accent3="accent3" accent4="accent4" accent5="accent5" accent6="accent6" hlink="hlink" folHlink="folHlink"/>
  <p:sldLayoutIdLst>
    <p:sldLayoutId id="2147488852" r:id="rId1"/>
    <p:sldLayoutId id="2147488853" r:id="rId2"/>
    <p:sldLayoutId id="2147488854" r:id="rId3"/>
    <p:sldLayoutId id="2147488855" r:id="rId4"/>
    <p:sldLayoutId id="2147488856" r:id="rId5"/>
    <p:sldLayoutId id="2147488857" r:id="rId6"/>
    <p:sldLayoutId id="2147488858" r:id="rId7"/>
    <p:sldLayoutId id="2147488859" r:id="rId8"/>
    <p:sldLayoutId id="2147488860" r:id="rId9"/>
    <p:sldLayoutId id="2147488861" r:id="rId10"/>
    <p:sldLayoutId id="2147488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3565286617"/>
      </p:ext>
    </p:extLst>
  </p:cSld>
  <p:clrMap bg1="lt1" tx1="dk1" bg2="lt2" tx2="dk2" accent1="accent1" accent2="accent2" accent3="accent3" accent4="accent4" accent5="accent5" accent6="accent6" hlink="hlink" folHlink="folHlink"/>
  <p:sldLayoutIdLst>
    <p:sldLayoutId id="21474888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4205016"/>
      </p:ext>
    </p:extLst>
  </p:cSld>
  <p:clrMap bg1="lt1" tx1="dk1" bg2="lt2" tx2="dk2" accent1="accent1" accent2="accent2" accent3="accent3" accent4="accent4" accent5="accent5" accent6="accent6" hlink="hlink" folHlink="folHlink"/>
  <p:sldLayoutIdLst>
    <p:sldLayoutId id="2147488878" r:id="rId1"/>
    <p:sldLayoutId id="2147488879" r:id="rId2"/>
    <p:sldLayoutId id="2147488880" r:id="rId3"/>
    <p:sldLayoutId id="2147488881" r:id="rId4"/>
    <p:sldLayoutId id="2147488882" r:id="rId5"/>
    <p:sldLayoutId id="2147488883" r:id="rId6"/>
    <p:sldLayoutId id="2147488884" r:id="rId7"/>
    <p:sldLayoutId id="2147488885" r:id="rId8"/>
    <p:sldLayoutId id="2147488886" r:id="rId9"/>
    <p:sldLayoutId id="2147488887" r:id="rId10"/>
    <p:sldLayoutId id="2147488888" r:id="rId11"/>
    <p:sldLayoutId id="2147488889" r:id="rId12"/>
    <p:sldLayoutId id="2147488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22943431"/>
      </p:ext>
    </p:extLst>
  </p:cSld>
  <p:clrMap bg1="lt1" tx1="dk1" bg2="lt2" tx2="dk2" accent1="accent1" accent2="accent2" accent3="accent3" accent4="accent4" accent5="accent5" accent6="accent6" hlink="hlink" folHlink="folHlink"/>
  <p:sldLayoutIdLst>
    <p:sldLayoutId id="2147488916" r:id="rId1"/>
    <p:sldLayoutId id="2147488917" r:id="rId2"/>
    <p:sldLayoutId id="2147488918" r:id="rId3"/>
    <p:sldLayoutId id="2147488919" r:id="rId4"/>
    <p:sldLayoutId id="2147488920" r:id="rId5"/>
    <p:sldLayoutId id="2147488921" r:id="rId6"/>
    <p:sldLayoutId id="2147488922" r:id="rId7"/>
    <p:sldLayoutId id="2147488923" r:id="rId8"/>
    <p:sldLayoutId id="2147488924" r:id="rId9"/>
    <p:sldLayoutId id="2147488925" r:id="rId10"/>
    <p:sldLayoutId id="2147488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0170915"/>
      </p:ext>
    </p:extLst>
  </p:cSld>
  <p:clrMap bg1="dk2" tx1="lt1" bg2="dk1" tx2="lt2" accent1="accent1" accent2="accent2" accent3="accent3" accent4="accent4" accent5="accent5" accent6="accent6" hlink="hlink" folHlink="folHlink"/>
  <p:sldLayoutIdLst>
    <p:sldLayoutId id="2147488928" r:id="rId1"/>
    <p:sldLayoutId id="2147488929" r:id="rId2"/>
    <p:sldLayoutId id="2147488930" r:id="rId3"/>
    <p:sldLayoutId id="2147488931" r:id="rId4"/>
    <p:sldLayoutId id="2147488932" r:id="rId5"/>
    <p:sldLayoutId id="2147488933" r:id="rId6"/>
    <p:sldLayoutId id="2147488934" r:id="rId7"/>
    <p:sldLayoutId id="2147488935" r:id="rId8"/>
    <p:sldLayoutId id="2147488936" r:id="rId9"/>
    <p:sldLayoutId id="2147488937" r:id="rId10"/>
    <p:sldLayoutId id="2147488938" r:id="rId11"/>
    <p:sldLayoutId id="2147488939"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857651"/>
      </p:ext>
    </p:extLst>
  </p:cSld>
  <p:clrMap bg1="lt1" tx1="dk1" bg2="lt2" tx2="dk2" accent1="accent1" accent2="accent2" accent3="accent3" accent4="accent4" accent5="accent5" accent6="accent6" hlink="hlink" folHlink="folHlink"/>
  <p:sldLayoutIdLst>
    <p:sldLayoutId id="2147488941" r:id="rId1"/>
    <p:sldLayoutId id="2147488942" r:id="rId2"/>
    <p:sldLayoutId id="2147488943" r:id="rId3"/>
    <p:sldLayoutId id="2147488944" r:id="rId4"/>
    <p:sldLayoutId id="2147488945" r:id="rId5"/>
    <p:sldLayoutId id="2147488946" r:id="rId6"/>
    <p:sldLayoutId id="2147488947" r:id="rId7"/>
    <p:sldLayoutId id="2147488948" r:id="rId8"/>
    <p:sldLayoutId id="2147488949" r:id="rId9"/>
    <p:sldLayoutId id="2147488950" r:id="rId10"/>
    <p:sldLayoutId id="21474889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316573"/>
      </p:ext>
    </p:extLst>
  </p:cSld>
  <p:clrMap bg1="lt1" tx1="dk1" bg2="lt2" tx2="dk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 id="214748896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0"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0" i="0">
                <a:latin typeface="Arial" panose="020B0604020202020204" pitchFamily="34" charset="0"/>
                <a:ea typeface="ＭＳ Ｐゴシック" charset="0"/>
                <a:cs typeface="ＭＳ Ｐゴシック" charset="0"/>
              </a:defRPr>
            </a:lvl1pPr>
          </a:lstStyle>
          <a:p>
            <a:pPr>
              <a:defRPr/>
            </a:pPr>
            <a:endParaRPr lang="en-US" dirty="0">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0" i="0">
                <a:latin typeface="Arial" panose="020B0604020202020204" pitchFamily="34" charset="0"/>
              </a:defRPr>
            </a:lvl1pPr>
          </a:lstStyle>
          <a:p>
            <a:pPr>
              <a:defRPr/>
            </a:pPr>
            <a:fld id="{C6CCFC55-0933-8A4D-9AB6-9B3A5DB64915}" type="slidenum">
              <a:rPr lang="en-US" smtClean="0">
                <a:solidFill>
                  <a:srgbClr val="BBE0E3"/>
                </a:solidFill>
              </a:rPr>
              <a:pPr>
                <a:defRPr/>
              </a:pPr>
              <a:t>‹#›</a:t>
            </a:fld>
            <a:endParaRPr lang="en-US" dirty="0">
              <a:solidFill>
                <a:srgbClr val="BBE0E3"/>
              </a:solidFill>
            </a:endParaRPr>
          </a:p>
        </p:txBody>
      </p:sp>
    </p:spTree>
    <p:extLst>
      <p:ext uri="{BB962C8B-B14F-4D97-AF65-F5344CB8AC3E}">
        <p14:creationId xmlns:p14="http://schemas.microsoft.com/office/powerpoint/2010/main" val="1630901795"/>
      </p:ext>
    </p:extLst>
  </p:cSld>
  <p:clrMap bg1="dk2" tx1="lt1" bg2="dk1" tx2="lt2" accent1="accent1" accent2="accent2" accent3="accent3" accent4="accent4" accent5="accent5" accent6="accent6" hlink="hlink" folHlink="folHlink"/>
  <p:sldLayoutIdLst>
    <p:sldLayoutId id="2147488966" r:id="rId1"/>
    <p:sldLayoutId id="2147488967" r:id="rId2"/>
    <p:sldLayoutId id="2147488968" r:id="rId3"/>
    <p:sldLayoutId id="2147488969" r:id="rId4"/>
    <p:sldLayoutId id="2147488970" r:id="rId5"/>
    <p:sldLayoutId id="2147488971" r:id="rId6"/>
    <p:sldLayoutId id="2147488972" r:id="rId7"/>
    <p:sldLayoutId id="2147488973" r:id="rId8"/>
    <p:sldLayoutId id="2147488974" r:id="rId9"/>
    <p:sldLayoutId id="2147488975" r:id="rId10"/>
    <p:sldLayoutId id="2147488976" r:id="rId11"/>
  </p:sldLayoutIdLst>
  <p:transition>
    <p:random/>
  </p:transition>
  <p:txStyles>
    <p:titleStyle>
      <a:lvl1pPr algn="ctr" rtl="0" eaLnBrk="0" fontAlgn="base" hangingPunct="0">
        <a:spcBef>
          <a:spcPct val="0"/>
        </a:spcBef>
        <a:spcAft>
          <a:spcPct val="0"/>
        </a:spcAft>
        <a:defRPr kumimoji="1" sz="4400" b="0"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b="0"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15"/>
        </a:buBlip>
        <a:defRPr kumimoji="1" sz="2800" b="0"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14"/>
        </a:buBlip>
        <a:defRPr kumimoji="1" sz="2400" b="0"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15"/>
        </a:buBlip>
        <a:defRPr kumimoji="1" sz="2000" b="0"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14"/>
        </a:buBlip>
        <a:defRPr kumimoji="1" sz="2000" b="0"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b="0"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b="0" i="0">
                <a:solidFill>
                  <a:srgbClr val="BBE0E3"/>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b="0" i="0">
                <a:solidFill>
                  <a:srgbClr val="BBE0E3"/>
                </a:solidFill>
                <a:latin typeface="Arial" panose="020B0604020202020204" pitchFamily="34" charset="0"/>
              </a:defRPr>
            </a:lvl1pPr>
          </a:lstStyle>
          <a:p>
            <a:pPr>
              <a:defRPr/>
            </a:pPr>
            <a:fld id="{4CA48BD1-6236-4048-AB1A-871C8BA8D260}" type="slidenum">
              <a:rPr lang="en-US" smtClean="0"/>
              <a:pPr>
                <a:defRPr/>
              </a:pPr>
              <a:t>‹#›</a:t>
            </a:fld>
            <a:endParaRPr lang="en-US" dirty="0"/>
          </a:p>
        </p:txBody>
      </p:sp>
    </p:spTree>
    <p:extLst>
      <p:ext uri="{BB962C8B-B14F-4D97-AF65-F5344CB8AC3E}">
        <p14:creationId xmlns:p14="http://schemas.microsoft.com/office/powerpoint/2010/main" val="1128590145"/>
      </p:ext>
    </p:extLst>
  </p:cSld>
  <p:clrMap bg1="dk2" tx1="lt1" bg2="dk1" tx2="lt2" accent1="accent1" accent2="accent2" accent3="accent3" accent4="accent4" accent5="accent5" accent6="accent6" hlink="hlink" folHlink="folHlink"/>
  <p:sldLayoutIdLst>
    <p:sldLayoutId id="2147488978" r:id="rId1"/>
  </p:sldLayoutIdLst>
  <p:transition>
    <p:random/>
  </p:transition>
  <p:txStyles>
    <p:titleStyle>
      <a:lvl1pPr algn="ctr" rtl="0" eaLnBrk="0" fontAlgn="base" hangingPunct="0">
        <a:spcBef>
          <a:spcPct val="0"/>
        </a:spcBef>
        <a:spcAft>
          <a:spcPct val="0"/>
        </a:spcAft>
        <a:defRPr kumimoji="1" sz="4400" b="0"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b="0"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SzPct val="85000"/>
        <a:buBlip>
          <a:blip r:embed="rId5"/>
        </a:buBlip>
        <a:defRPr kumimoji="1" sz="2800" b="0"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SzPct val="95000"/>
        <a:buBlip>
          <a:blip r:embed="rId4"/>
        </a:buBlip>
        <a:defRPr kumimoji="1" sz="2400" b="0"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SzPct val="100000"/>
        <a:buBlip>
          <a:blip r:embed="rId5"/>
        </a:buBlip>
        <a:defRPr kumimoji="1" sz="2000" b="0"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Blip>
          <a:blip r:embed="rId4"/>
        </a:buBlip>
        <a:defRPr kumimoji="1" sz="2000" b="0" i="0">
          <a:solidFill>
            <a:schemeClr val="tx1"/>
          </a:solidFill>
          <a:latin typeface="Arial" panose="020B0604020202020204" pitchFamily="34" charset="0"/>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12/11/23</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11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11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02.xml"/><Relationship Id="rId1" Type="http://schemas.openxmlformats.org/officeDocument/2006/relationships/slideLayout" Target="../slideLayouts/slideLayout529.xml"/><Relationship Id="rId6" Type="http://schemas.openxmlformats.org/officeDocument/2006/relationships/image" Target="../media/image122.jpeg"/><Relationship Id="rId11" Type="http://schemas.openxmlformats.org/officeDocument/2006/relationships/image" Target="../media/image127.emf"/><Relationship Id="rId5" Type="http://schemas.openxmlformats.org/officeDocument/2006/relationships/image" Target="../media/image121.emf"/><Relationship Id="rId10" Type="http://schemas.openxmlformats.org/officeDocument/2006/relationships/image" Target="../media/image126.emf"/><Relationship Id="rId4" Type="http://schemas.openxmlformats.org/officeDocument/2006/relationships/image" Target="../media/image120.jpeg"/><Relationship Id="rId9" Type="http://schemas.openxmlformats.org/officeDocument/2006/relationships/image" Target="../media/image125.gif"/></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8.jpeg"/><Relationship Id="rId1" Type="http://schemas.openxmlformats.org/officeDocument/2006/relationships/slideLayout" Target="../slideLayouts/slideLayout441.xml"/><Relationship Id="rId4" Type="http://schemas.openxmlformats.org/officeDocument/2006/relationships/image" Target="../media/image12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51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51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5.xml"/><Relationship Id="rId1" Type="http://schemas.openxmlformats.org/officeDocument/2006/relationships/slideLayout" Target="../slideLayouts/slideLayout51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5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7.xml"/><Relationship Id="rId1" Type="http://schemas.openxmlformats.org/officeDocument/2006/relationships/slideLayout" Target="../slideLayouts/slideLayout5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8.xml"/><Relationship Id="rId1" Type="http://schemas.openxmlformats.org/officeDocument/2006/relationships/slideLayout" Target="../slideLayouts/slideLayout5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9.xml"/><Relationship Id="rId1" Type="http://schemas.openxmlformats.org/officeDocument/2006/relationships/slideLayout" Target="../slideLayouts/slideLayout5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0.xml"/><Relationship Id="rId1" Type="http://schemas.openxmlformats.org/officeDocument/2006/relationships/slideLayout" Target="../slideLayouts/slideLayout5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5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5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3.xml"/><Relationship Id="rId1" Type="http://schemas.openxmlformats.org/officeDocument/2006/relationships/slideLayout" Target="../slideLayouts/slideLayout51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4.xml"/><Relationship Id="rId1" Type="http://schemas.openxmlformats.org/officeDocument/2006/relationships/slideLayout" Target="../slideLayouts/slideLayout51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5.xml"/><Relationship Id="rId1" Type="http://schemas.openxmlformats.org/officeDocument/2006/relationships/slideLayout" Target="../slideLayouts/slideLayout5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6.xml"/><Relationship Id="rId1" Type="http://schemas.openxmlformats.org/officeDocument/2006/relationships/slideLayout" Target="../slideLayouts/slideLayout51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7.xml"/><Relationship Id="rId1" Type="http://schemas.openxmlformats.org/officeDocument/2006/relationships/slideLayout" Target="../slideLayouts/slideLayout51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8.xml"/><Relationship Id="rId1" Type="http://schemas.openxmlformats.org/officeDocument/2006/relationships/slideLayout" Target="../slideLayouts/slideLayout51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74.xml"/><Relationship Id="rId4" Type="http://schemas.openxmlformats.org/officeDocument/2006/relationships/image" Target="../media/image37.gif"/></Relationships>
</file>

<file path=ppt/slides/_rels/slide13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19.xml"/><Relationship Id="rId1" Type="http://schemas.openxmlformats.org/officeDocument/2006/relationships/slideLayout" Target="../slideLayouts/slideLayout464.xml"/><Relationship Id="rId4" Type="http://schemas.openxmlformats.org/officeDocument/2006/relationships/image" Target="../media/image146.png"/></Relationships>
</file>

<file path=ppt/slides/_rels/slide13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0.xml"/><Relationship Id="rId1" Type="http://schemas.openxmlformats.org/officeDocument/2006/relationships/slideLayout" Target="../slideLayouts/slideLayout96.xml"/><Relationship Id="rId4" Type="http://schemas.openxmlformats.org/officeDocument/2006/relationships/image" Target="../media/image148.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1.xml"/><Relationship Id="rId1" Type="http://schemas.openxmlformats.org/officeDocument/2006/relationships/slideLayout" Target="../slideLayouts/slideLayout475.xml"/><Relationship Id="rId4" Type="http://schemas.openxmlformats.org/officeDocument/2006/relationships/image" Target="../media/image150.png"/></Relationships>
</file>

<file path=ppt/slides/_rels/slide1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2.xml"/><Relationship Id="rId1" Type="http://schemas.openxmlformats.org/officeDocument/2006/relationships/slideLayout" Target="../slideLayouts/slideLayout464.xml"/><Relationship Id="rId4" Type="http://schemas.openxmlformats.org/officeDocument/2006/relationships/image" Target="../media/image15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3.xml"/><Relationship Id="rId1" Type="http://schemas.openxmlformats.org/officeDocument/2006/relationships/slideLayout" Target="../slideLayouts/slideLayout475.xml"/></Relationships>
</file>

<file path=ppt/slides/_rels/slide13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4.xml"/><Relationship Id="rId1" Type="http://schemas.openxmlformats.org/officeDocument/2006/relationships/slideLayout" Target="../slideLayouts/slideLayout46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5.xml"/><Relationship Id="rId1" Type="http://schemas.openxmlformats.org/officeDocument/2006/relationships/slideLayout" Target="../slideLayouts/slideLayout8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6.xml"/><Relationship Id="rId1" Type="http://schemas.openxmlformats.org/officeDocument/2006/relationships/slideLayout" Target="../slideLayouts/slideLayout10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9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7.xml"/><Relationship Id="rId1" Type="http://schemas.openxmlformats.org/officeDocument/2006/relationships/slideLayout" Target="../slideLayouts/slideLayout593.xml"/><Relationship Id="rId4" Type="http://schemas.openxmlformats.org/officeDocument/2006/relationships/image" Target="../media/image159.emf"/></Relationships>
</file>

<file path=ppt/slides/_rels/slide14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8.xml"/><Relationship Id="rId1" Type="http://schemas.openxmlformats.org/officeDocument/2006/relationships/slideLayout" Target="../slideLayouts/slideLayout626.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9.xml"/><Relationship Id="rId1" Type="http://schemas.openxmlformats.org/officeDocument/2006/relationships/slideLayout" Target="../slideLayouts/slideLayout62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0.xml"/><Relationship Id="rId1" Type="http://schemas.openxmlformats.org/officeDocument/2006/relationships/slideLayout" Target="../slideLayouts/slideLayout62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1.xml"/><Relationship Id="rId1" Type="http://schemas.openxmlformats.org/officeDocument/2006/relationships/slideLayout" Target="../slideLayouts/slideLayout62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4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9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3.xml"/><Relationship Id="rId1" Type="http://schemas.openxmlformats.org/officeDocument/2006/relationships/slideLayout" Target="../slideLayouts/slideLayout65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4.xml"/><Relationship Id="rId1" Type="http://schemas.openxmlformats.org/officeDocument/2006/relationships/slideLayout" Target="../slideLayouts/slideLayout4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5.xml"/><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7.xml"/><Relationship Id="rId1" Type="http://schemas.openxmlformats.org/officeDocument/2006/relationships/slideLayout" Target="../slideLayouts/slideLayout41.xml"/></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8.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9.xml"/><Relationship Id="rId1" Type="http://schemas.openxmlformats.org/officeDocument/2006/relationships/slideLayout" Target="../slideLayouts/slideLayout4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0.xml"/><Relationship Id="rId1" Type="http://schemas.openxmlformats.org/officeDocument/2006/relationships/slideLayout" Target="../slideLayouts/slideLayout383.xml"/><Relationship Id="rId4" Type="http://schemas.microsoft.com/office/2007/relationships/hdphoto" Target="../media/hdphoto1.wdp"/></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97.xml"/></Relationships>
</file>

<file path=ppt/slides/_rels/slide16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1.xml"/><Relationship Id="rId1" Type="http://schemas.openxmlformats.org/officeDocument/2006/relationships/slideLayout" Target="../slideLayouts/slideLayout1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5.xml"/></Relationships>
</file>

<file path=ppt/slides/_rels/slide16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6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488.xml"/><Relationship Id="rId5" Type="http://schemas.openxmlformats.org/officeDocument/2006/relationships/image" Target="../media/image100.jpeg"/><Relationship Id="rId4" Type="http://schemas.openxmlformats.org/officeDocument/2006/relationships/image" Target="../media/image8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4.xml"/><Relationship Id="rId1" Type="http://schemas.openxmlformats.org/officeDocument/2006/relationships/slideLayout" Target="../slideLayouts/slideLayout488.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5.xml"/><Relationship Id="rId1" Type="http://schemas.openxmlformats.org/officeDocument/2006/relationships/slideLayout" Target="../slideLayouts/slideLayout488.xml"/></Relationships>
</file>

<file path=ppt/slides/_rels/slide17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88.xml"/></Relationships>
</file>

<file path=ppt/slides/_rels/slide17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88.xml"/></Relationships>
</file>

<file path=ppt/slides/_rels/slide17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88.xml"/></Relationships>
</file>

<file path=ppt/slides/_rels/slide17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88.xml"/></Relationships>
</file>

<file path=ppt/slides/_rels/slide17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88.xml"/></Relationships>
</file>

<file path=ppt/slides/_rels/slide17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88.xml"/></Relationships>
</file>

<file path=ppt/slides/_rels/slide17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88.xml"/></Relationships>
</file>

<file path=ppt/slides/_rels/slide17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88.xml"/></Relationships>
</file>

<file path=ppt/slides/_rels/slide17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488.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8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488.xml"/></Relationships>
</file>

<file path=ppt/slides/_rels/slide18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www.bigbookmedia.com" TargetMode="External"/><Relationship Id="rId1" Type="http://schemas.openxmlformats.org/officeDocument/2006/relationships/slideLayout" Target="../slideLayouts/slideLayout37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546.xml"/></Relationships>
</file>

<file path=ppt/slides/_rels/slide18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6.xml"/><Relationship Id="rId1" Type="http://schemas.openxmlformats.org/officeDocument/2006/relationships/slideLayout" Target="../slideLayouts/slideLayout499.xml"/></Relationships>
</file>

<file path=ppt/slides/_rels/slide18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7.xml"/><Relationship Id="rId1" Type="http://schemas.openxmlformats.org/officeDocument/2006/relationships/slideLayout" Target="../slideLayouts/slideLayout506.xml"/></Relationships>
</file>

<file path=ppt/slides/_rels/slide18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8.xml"/><Relationship Id="rId1" Type="http://schemas.openxmlformats.org/officeDocument/2006/relationships/slideLayout" Target="../slideLayouts/slideLayout58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9.xml"/><Relationship Id="rId1" Type="http://schemas.openxmlformats.org/officeDocument/2006/relationships/slideLayout" Target="../slideLayouts/slideLayout501.xml"/></Relationships>
</file>

<file path=ppt/slides/_rels/slide1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00.jpeg"/><Relationship Id="rId1" Type="http://schemas.openxmlformats.org/officeDocument/2006/relationships/slideLayout" Target="../slideLayouts/slideLayout570.xml"/><Relationship Id="rId4" Type="http://schemas.openxmlformats.org/officeDocument/2006/relationships/image" Target="../media/image100.jpeg"/></Relationships>
</file>

<file path=ppt/slides/_rels/slide18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0.xml"/><Relationship Id="rId1" Type="http://schemas.openxmlformats.org/officeDocument/2006/relationships/slideLayout" Target="../slideLayouts/slideLayout35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97.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1.xml"/><Relationship Id="rId1" Type="http://schemas.openxmlformats.org/officeDocument/2006/relationships/slideLayout" Target="../slideLayouts/slideLayout356.xml"/></Relationships>
</file>

<file path=ppt/slides/_rels/slide19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2.xml"/><Relationship Id="rId1" Type="http://schemas.openxmlformats.org/officeDocument/2006/relationships/slideLayout" Target="../slideLayouts/slideLayout356.xml"/></Relationships>
</file>

<file path=ppt/slides/_rels/slide19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3.xml"/><Relationship Id="rId1" Type="http://schemas.openxmlformats.org/officeDocument/2006/relationships/slideLayout" Target="../slideLayouts/slideLayout35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4.xml"/><Relationship Id="rId1" Type="http://schemas.openxmlformats.org/officeDocument/2006/relationships/slideLayout" Target="../slideLayouts/slideLayout356.xml"/></Relationships>
</file>

<file path=ppt/slides/_rels/slide19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5.xml"/><Relationship Id="rId1" Type="http://schemas.openxmlformats.org/officeDocument/2006/relationships/slideLayout" Target="../slideLayouts/slideLayout356.xml"/></Relationships>
</file>

<file path=ppt/slides/_rels/slide19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6.xml"/><Relationship Id="rId1" Type="http://schemas.openxmlformats.org/officeDocument/2006/relationships/slideLayout" Target="../slideLayouts/slideLayout356.xml"/></Relationships>
</file>

<file path=ppt/slides/_rels/slide19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7.xml"/><Relationship Id="rId1" Type="http://schemas.openxmlformats.org/officeDocument/2006/relationships/slideLayout" Target="../slideLayouts/slideLayout356.xml"/></Relationships>
</file>

<file path=ppt/slides/_rels/slide19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58.xml"/><Relationship Id="rId1" Type="http://schemas.openxmlformats.org/officeDocument/2006/relationships/slideLayout" Target="../slideLayouts/slideLayout356.xml"/></Relationships>
</file>

<file path=ppt/slides/_rels/slide19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9.xml"/><Relationship Id="rId1" Type="http://schemas.openxmlformats.org/officeDocument/2006/relationships/slideLayout" Target="../slideLayouts/slideLayout356.xml"/></Relationships>
</file>

<file path=ppt/slides/_rels/slide19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0.xml"/><Relationship Id="rId1" Type="http://schemas.openxmlformats.org/officeDocument/2006/relationships/slideLayout" Target="../slideLayouts/slideLayout35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3.xml"/></Relationships>
</file>

<file path=ppt/slides/_rels/slide20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1.xml"/><Relationship Id="rId1" Type="http://schemas.openxmlformats.org/officeDocument/2006/relationships/slideLayout" Target="../slideLayouts/slideLayout356.xml"/></Relationships>
</file>

<file path=ppt/slides/_rels/slide20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2.xml"/><Relationship Id="rId1" Type="http://schemas.openxmlformats.org/officeDocument/2006/relationships/slideLayout" Target="../slideLayouts/slideLayout356.xml"/></Relationships>
</file>

<file path=ppt/slides/_rels/slide20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3.xml"/><Relationship Id="rId1" Type="http://schemas.openxmlformats.org/officeDocument/2006/relationships/slideLayout" Target="../slideLayouts/slideLayout356.xml"/></Relationships>
</file>

<file path=ppt/slides/_rels/slide20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4.xml"/><Relationship Id="rId1" Type="http://schemas.openxmlformats.org/officeDocument/2006/relationships/slideLayout" Target="../slideLayouts/slideLayout356.xml"/></Relationships>
</file>

<file path=ppt/slides/_rels/slide2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2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5.jpeg"/><Relationship Id="rId1" Type="http://schemas.openxmlformats.org/officeDocument/2006/relationships/slideLayout" Target="../slideLayouts/slideLayout152.xml"/><Relationship Id="rId4" Type="http://schemas.openxmlformats.org/officeDocument/2006/relationships/image" Target="../media/image100.jpeg"/></Relationships>
</file>

<file path=ppt/slides/_rels/slide20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5.xml"/><Relationship Id="rId1" Type="http://schemas.openxmlformats.org/officeDocument/2006/relationships/slideLayout" Target="../slideLayouts/slideLayout158.xml"/></Relationships>
</file>

<file path=ppt/slides/_rels/slide2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6.xml"/><Relationship Id="rId1" Type="http://schemas.openxmlformats.org/officeDocument/2006/relationships/slideLayout" Target="../slideLayouts/slideLayout158.xml"/></Relationships>
</file>

<file path=ppt/slides/_rels/slide20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7.xml"/><Relationship Id="rId1" Type="http://schemas.openxmlformats.org/officeDocument/2006/relationships/slideLayout" Target="../slideLayouts/slideLayout158.xml"/></Relationships>
</file>

<file path=ppt/slides/_rels/slide20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8.xml"/><Relationship Id="rId1" Type="http://schemas.openxmlformats.org/officeDocument/2006/relationships/slideLayout" Target="../slideLayouts/slideLayout158.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9.xml"/></Relationships>
</file>

<file path=ppt/slides/_rels/slide21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9.xml"/><Relationship Id="rId1" Type="http://schemas.openxmlformats.org/officeDocument/2006/relationships/slideLayout" Target="../slideLayouts/slideLayout158.xml"/></Relationships>
</file>

<file path=ppt/slides/_rels/slide2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70.xml"/><Relationship Id="rId1" Type="http://schemas.openxmlformats.org/officeDocument/2006/relationships/slideLayout" Target="../slideLayouts/slideLayout158.xml"/></Relationships>
</file>

<file path=ppt/slides/_rels/slide21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71.xml"/><Relationship Id="rId1" Type="http://schemas.openxmlformats.org/officeDocument/2006/relationships/slideLayout" Target="../slideLayouts/slideLayout158.xml"/></Relationships>
</file>

<file path=ppt/slides/_rels/slide21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2.xml"/><Relationship Id="rId1" Type="http://schemas.openxmlformats.org/officeDocument/2006/relationships/slideLayout" Target="../slideLayouts/slideLayout158.xml"/></Relationships>
</file>

<file path=ppt/slides/_rels/slide21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3.xml"/><Relationship Id="rId1" Type="http://schemas.openxmlformats.org/officeDocument/2006/relationships/slideLayout" Target="../slideLayouts/slideLayout158.xml"/></Relationships>
</file>

<file path=ppt/slides/_rels/slide21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4.xml"/><Relationship Id="rId1" Type="http://schemas.openxmlformats.org/officeDocument/2006/relationships/slideLayout" Target="../slideLayouts/slideLayout158.xml"/></Relationships>
</file>

<file path=ppt/slides/_rels/slide21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5.xml"/><Relationship Id="rId1" Type="http://schemas.openxmlformats.org/officeDocument/2006/relationships/slideLayout" Target="../slideLayouts/slideLayout158.xml"/></Relationships>
</file>

<file path=ppt/slides/_rels/slide21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6.xml"/><Relationship Id="rId1" Type="http://schemas.openxmlformats.org/officeDocument/2006/relationships/slideLayout" Target="../slideLayouts/slideLayout158.xml"/></Relationships>
</file>

<file path=ppt/slides/_rels/slide21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7.xml"/><Relationship Id="rId1" Type="http://schemas.openxmlformats.org/officeDocument/2006/relationships/slideLayout" Target="../slideLayouts/slideLayout158.xml"/></Relationships>
</file>

<file path=ppt/slides/_rels/slide21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8.xml"/><Relationship Id="rId1" Type="http://schemas.openxmlformats.org/officeDocument/2006/relationships/slideLayout" Target="../slideLayouts/slideLayout158.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86.xml"/><Relationship Id="rId5" Type="http://schemas.openxmlformats.org/officeDocument/2006/relationships/image" Target="../media/image49.jpeg"/><Relationship Id="rId4" Type="http://schemas.openxmlformats.org/officeDocument/2006/relationships/image" Target="../media/image48.jpeg"/></Relationships>
</file>

<file path=ppt/slides/_rels/slide22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9.xml"/><Relationship Id="rId1" Type="http://schemas.openxmlformats.org/officeDocument/2006/relationships/slideLayout" Target="../slideLayouts/slideLayout158.xml"/></Relationships>
</file>

<file path=ppt/slides/_rels/slide22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0.xml"/><Relationship Id="rId1" Type="http://schemas.openxmlformats.org/officeDocument/2006/relationships/slideLayout" Target="../slideLayouts/slideLayout158.xml"/></Relationships>
</file>

<file path=ppt/slides/_rels/slide22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81.xml"/><Relationship Id="rId1" Type="http://schemas.openxmlformats.org/officeDocument/2006/relationships/slideLayout" Target="../slideLayouts/slideLayout158.xml"/></Relationships>
</file>

<file path=ppt/slides/_rels/slide22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2.xml"/><Relationship Id="rId1" Type="http://schemas.openxmlformats.org/officeDocument/2006/relationships/slideLayout" Target="../slideLayouts/slideLayout158.xml"/></Relationships>
</file>

<file path=ppt/slides/_rels/slide22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3.xml"/><Relationship Id="rId1" Type="http://schemas.openxmlformats.org/officeDocument/2006/relationships/slideLayout" Target="../slideLayouts/slideLayout158.xml"/></Relationships>
</file>

<file path=ppt/slides/_rels/slide22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84.xml"/><Relationship Id="rId1" Type="http://schemas.openxmlformats.org/officeDocument/2006/relationships/slideLayout" Target="../slideLayouts/slideLayout158.xml"/></Relationships>
</file>

<file path=ppt/slides/_rels/slide2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22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22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5.xml"/><Relationship Id="rId1" Type="http://schemas.openxmlformats.org/officeDocument/2006/relationships/slideLayout" Target="../slideLayouts/slideLayout339.xml"/><Relationship Id="rId5" Type="http://schemas.openxmlformats.org/officeDocument/2006/relationships/image" Target="../media/image100.jpeg"/><Relationship Id="rId4" Type="http://schemas.openxmlformats.org/officeDocument/2006/relationships/image" Target="../media/image84.jpeg"/></Relationships>
</file>

<file path=ppt/slides/_rels/slide22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6.xml"/><Relationship Id="rId1" Type="http://schemas.openxmlformats.org/officeDocument/2006/relationships/slideLayout" Target="../slideLayouts/slideLayout345.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13.xml"/></Relationships>
</file>

<file path=ppt/slides/_rels/slide23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7.xml"/><Relationship Id="rId1" Type="http://schemas.openxmlformats.org/officeDocument/2006/relationships/slideLayout" Target="../slideLayouts/slideLayout345.xml"/></Relationships>
</file>

<file path=ppt/slides/_rels/slide23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8.xml"/><Relationship Id="rId1" Type="http://schemas.openxmlformats.org/officeDocument/2006/relationships/slideLayout" Target="../slideLayouts/slideLayout345.xml"/></Relationships>
</file>

<file path=ppt/slides/_rels/slide23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9.xml"/><Relationship Id="rId1" Type="http://schemas.openxmlformats.org/officeDocument/2006/relationships/slideLayout" Target="../slideLayouts/slideLayout345.xml"/></Relationships>
</file>

<file path=ppt/slides/_rels/slide23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90.xml"/><Relationship Id="rId1" Type="http://schemas.openxmlformats.org/officeDocument/2006/relationships/slideLayout" Target="../slideLayouts/slideLayout345.xml"/></Relationships>
</file>

<file path=ppt/slides/_rels/slide23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91.xml"/><Relationship Id="rId1" Type="http://schemas.openxmlformats.org/officeDocument/2006/relationships/slideLayout" Target="../slideLayouts/slideLayout345.xml"/></Relationships>
</file>

<file path=ppt/slides/_rels/slide23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2.xml"/><Relationship Id="rId1" Type="http://schemas.openxmlformats.org/officeDocument/2006/relationships/slideLayout" Target="../slideLayouts/slideLayout345.xml"/></Relationships>
</file>

<file path=ppt/slides/_rels/slide23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3.xml"/><Relationship Id="rId1" Type="http://schemas.openxmlformats.org/officeDocument/2006/relationships/slideLayout" Target="../slideLayouts/slideLayout345.xml"/></Relationships>
</file>

<file path=ppt/slides/_rels/slide23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39.xml"/></Relationships>
</file>

<file path=ppt/slides/_rels/slide23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339.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663.xml"/><Relationship Id="rId5" Type="http://schemas.openxmlformats.org/officeDocument/2006/relationships/image" Target="../media/image100.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19.xml"/><Relationship Id="rId4" Type="http://schemas.openxmlformats.org/officeDocument/2006/relationships/image" Target="../media/image46.png"/></Relationships>
</file>

<file path=ppt/slides/_rels/slide24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350.xml"/></Relationships>
</file>

<file path=ppt/slides/_rels/slide24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350.xml"/></Relationships>
</file>

<file path=ppt/slides/_rels/slide24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350.xml"/></Relationships>
</file>

<file path=ppt/slides/_rels/slide24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350.xml"/></Relationships>
</file>

<file path=ppt/slides/_rels/slide244.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350.xml"/></Relationships>
</file>

<file path=ppt/slides/_rels/slide245.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350.xml"/></Relationships>
</file>

<file path=ppt/slides/_rels/slide246.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350.xml"/></Relationships>
</file>

<file path=ppt/slides/_rels/slide247.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0.xml"/></Relationships>
</file>

<file path=ppt/slides/_rels/slide248.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50.xml"/></Relationships>
</file>

<file path=ppt/slides/_rels/slide24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350.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13.xml"/><Relationship Id="rId4" Type="http://schemas.openxmlformats.org/officeDocument/2006/relationships/image" Target="../media/image53.gif"/></Relationships>
</file>

<file path=ppt/slides/_rels/slide25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www.bigbookmedia.com/" TargetMode="External"/><Relationship Id="rId1" Type="http://schemas.openxmlformats.org/officeDocument/2006/relationships/slideLayout" Target="../slideLayouts/slideLayout361.xml"/></Relationships>
</file>

<file path=ppt/slides/_rels/slide2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54.jpeg"/><Relationship Id="rId1" Type="http://schemas.openxmlformats.org/officeDocument/2006/relationships/slideLayout" Target="../slideLayouts/slideLayout163.xml"/><Relationship Id="rId4" Type="http://schemas.openxmlformats.org/officeDocument/2006/relationships/image" Target="../media/image100.jpeg"/></Relationships>
</file>

<file path=ppt/slides/_rels/slide25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4.xml"/><Relationship Id="rId1" Type="http://schemas.openxmlformats.org/officeDocument/2006/relationships/slideLayout" Target="../slideLayouts/slideLayout169.xml"/></Relationships>
</file>

<file path=ppt/slides/_rels/slide25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5.xml"/><Relationship Id="rId1" Type="http://schemas.openxmlformats.org/officeDocument/2006/relationships/slideLayout" Target="../slideLayouts/slideLayout169.xml"/></Relationships>
</file>

<file path=ppt/slides/_rels/slide25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6.xml"/><Relationship Id="rId1" Type="http://schemas.openxmlformats.org/officeDocument/2006/relationships/slideLayout" Target="../slideLayouts/slideLayout169.xml"/></Relationships>
</file>

<file path=ppt/slides/_rels/slide25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7.xml"/><Relationship Id="rId1" Type="http://schemas.openxmlformats.org/officeDocument/2006/relationships/slideLayout" Target="../slideLayouts/slideLayout169.xml"/></Relationships>
</file>

<file path=ppt/slides/_rels/slide25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8.xml"/><Relationship Id="rId1" Type="http://schemas.openxmlformats.org/officeDocument/2006/relationships/slideLayout" Target="../slideLayouts/slideLayout169.xml"/></Relationships>
</file>

<file path=ppt/slides/_rels/slide25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9.xml"/><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0.xml"/></Relationships>
</file>

<file path=ppt/slides/_rels/slide26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0.xml"/><Relationship Id="rId1" Type="http://schemas.openxmlformats.org/officeDocument/2006/relationships/slideLayout" Target="../slideLayouts/slideLayout169.xml"/></Relationships>
</file>

<file path=ppt/slides/_rels/slide26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1.xml"/><Relationship Id="rId1" Type="http://schemas.openxmlformats.org/officeDocument/2006/relationships/slideLayout" Target="../slideLayouts/slideLayout169.xml"/></Relationships>
</file>

<file path=ppt/slides/_rels/slide26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02.xml"/><Relationship Id="rId1" Type="http://schemas.openxmlformats.org/officeDocument/2006/relationships/slideLayout" Target="../slideLayouts/slideLayout169.xml"/></Relationships>
</file>

<file path=ppt/slides/_rels/slide26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3.xml"/><Relationship Id="rId1" Type="http://schemas.openxmlformats.org/officeDocument/2006/relationships/slideLayout" Target="../slideLayouts/slideLayout169.xml"/></Relationships>
</file>

<file path=ppt/slides/_rels/slide26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4.xml"/><Relationship Id="rId1" Type="http://schemas.openxmlformats.org/officeDocument/2006/relationships/slideLayout" Target="../slideLayouts/slideLayout169.xml"/></Relationships>
</file>

<file path=ppt/slides/_rels/slide26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5.xml"/><Relationship Id="rId1" Type="http://schemas.openxmlformats.org/officeDocument/2006/relationships/slideLayout" Target="../slideLayouts/slideLayout169.xml"/></Relationships>
</file>

<file path=ppt/slides/_rels/slide26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6.xml"/><Relationship Id="rId1" Type="http://schemas.openxmlformats.org/officeDocument/2006/relationships/slideLayout" Target="../slideLayouts/slideLayout169.xml"/></Relationships>
</file>

<file path=ppt/slides/_rels/slide267.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07.xml"/><Relationship Id="rId1" Type="http://schemas.openxmlformats.org/officeDocument/2006/relationships/slideLayout" Target="../slideLayouts/slideLayout169.xml"/></Relationships>
</file>

<file path=ppt/slides/_rels/slide26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08.xml"/><Relationship Id="rId1" Type="http://schemas.openxmlformats.org/officeDocument/2006/relationships/slideLayout" Target="../slideLayouts/slideLayout169.xml"/></Relationships>
</file>

<file path=ppt/slides/_rels/slide26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09.xml"/><Relationship Id="rId1" Type="http://schemas.openxmlformats.org/officeDocument/2006/relationships/slideLayout" Target="../slideLayouts/slideLayout169.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45.xml"/><Relationship Id="rId4" Type="http://schemas.openxmlformats.org/officeDocument/2006/relationships/image" Target="../media/image55.jpeg"/></Relationships>
</file>

<file path=ppt/slides/_rels/slide2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27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27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0.xml"/><Relationship Id="rId1" Type="http://schemas.openxmlformats.org/officeDocument/2006/relationships/slideLayout" Target="../slideLayouts/slideLayout453.xml"/><Relationship Id="rId5" Type="http://schemas.openxmlformats.org/officeDocument/2006/relationships/image" Target="../media/image100.jpeg"/><Relationship Id="rId4" Type="http://schemas.openxmlformats.org/officeDocument/2006/relationships/image" Target="../media/image84.jpeg"/></Relationships>
</file>

<file path=ppt/slides/_rels/slide2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1.xml"/><Relationship Id="rId1" Type="http://schemas.openxmlformats.org/officeDocument/2006/relationships/slideLayout" Target="../slideLayouts/slideLayout345.xml"/></Relationships>
</file>

<file path=ppt/slides/_rels/slide27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2.xml"/><Relationship Id="rId1" Type="http://schemas.openxmlformats.org/officeDocument/2006/relationships/slideLayout" Target="../slideLayouts/slideLayout345.xml"/></Relationships>
</file>

<file path=ppt/slides/_rels/slide275.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3.xml"/><Relationship Id="rId1" Type="http://schemas.openxmlformats.org/officeDocument/2006/relationships/slideLayout" Target="../slideLayouts/slideLayout345.xml"/></Relationships>
</file>

<file path=ppt/slides/_rels/slide27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4.xml"/><Relationship Id="rId1" Type="http://schemas.openxmlformats.org/officeDocument/2006/relationships/slideLayout" Target="../slideLayouts/slideLayout345.xml"/></Relationships>
</file>

<file path=ppt/slides/_rels/slide27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5.xml"/><Relationship Id="rId1" Type="http://schemas.openxmlformats.org/officeDocument/2006/relationships/slideLayout" Target="../slideLayouts/slideLayout345.xml"/></Relationships>
</file>

<file path=ppt/slides/_rels/slide27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6.xml"/><Relationship Id="rId1" Type="http://schemas.openxmlformats.org/officeDocument/2006/relationships/slideLayout" Target="../slideLayouts/slideLayout345.xml"/></Relationships>
</file>

<file path=ppt/slides/_rels/slide27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17.xml"/><Relationship Id="rId1" Type="http://schemas.openxmlformats.org/officeDocument/2006/relationships/slideLayout" Target="../slideLayouts/slideLayout34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52.xml"/><Relationship Id="rId4" Type="http://schemas.openxmlformats.org/officeDocument/2006/relationships/image" Target="../media/image46.png"/></Relationships>
</file>

<file path=ppt/slides/_rels/slide28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18.xml"/><Relationship Id="rId1" Type="http://schemas.openxmlformats.org/officeDocument/2006/relationships/slideLayout" Target="../slideLayouts/slideLayout345.xml"/></Relationships>
</file>

<file path=ppt/slides/_rels/slide28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19.xml"/><Relationship Id="rId1" Type="http://schemas.openxmlformats.org/officeDocument/2006/relationships/slideLayout" Target="../slideLayouts/slideLayout345.xml"/></Relationships>
</file>

<file path=ppt/slides/_rels/slide28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0.xml"/><Relationship Id="rId1" Type="http://schemas.openxmlformats.org/officeDocument/2006/relationships/slideLayout" Target="../slideLayouts/slideLayout345.xml"/></Relationships>
</file>

<file path=ppt/slides/_rels/slide283.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21.xml"/><Relationship Id="rId1" Type="http://schemas.openxmlformats.org/officeDocument/2006/relationships/slideLayout" Target="../slideLayouts/slideLayout345.xml"/></Relationships>
</file>

<file path=ppt/slides/_rels/slide28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2.xml"/><Relationship Id="rId1" Type="http://schemas.openxmlformats.org/officeDocument/2006/relationships/slideLayout" Target="../slideLayouts/slideLayout345.xml"/></Relationships>
</file>

<file path=ppt/slides/_rels/slide28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3.xml"/><Relationship Id="rId1" Type="http://schemas.openxmlformats.org/officeDocument/2006/relationships/slideLayout" Target="../slideLayouts/slideLayout345.xml"/></Relationships>
</file>

<file path=ppt/slides/_rels/slide28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4.xml"/><Relationship Id="rId1" Type="http://schemas.openxmlformats.org/officeDocument/2006/relationships/slideLayout" Target="../slideLayouts/slideLayout345.xml"/></Relationships>
</file>

<file path=ppt/slides/_rels/slide28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5.xml"/><Relationship Id="rId1" Type="http://schemas.openxmlformats.org/officeDocument/2006/relationships/slideLayout" Target="../slideLayouts/slideLayout345.xml"/></Relationships>
</file>

<file path=ppt/slides/_rels/slide28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6.xml"/><Relationship Id="rId1" Type="http://schemas.openxmlformats.org/officeDocument/2006/relationships/slideLayout" Target="../slideLayouts/slideLayout345.xml"/></Relationships>
</file>

<file path=ppt/slides/_rels/slide28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27.xml"/><Relationship Id="rId1" Type="http://schemas.openxmlformats.org/officeDocument/2006/relationships/slideLayout" Target="../slideLayouts/slideLayout34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24.xml"/><Relationship Id="rId5" Type="http://schemas.openxmlformats.org/officeDocument/2006/relationships/image" Target="../media/image58.jpeg"/><Relationship Id="rId4" Type="http://schemas.openxmlformats.org/officeDocument/2006/relationships/image" Target="../media/image57.jpeg"/></Relationships>
</file>

<file path=ppt/slides/_rels/slide29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28.xml"/><Relationship Id="rId1" Type="http://schemas.openxmlformats.org/officeDocument/2006/relationships/slideLayout" Target="../slideLayouts/slideLayout345.xml"/></Relationships>
</file>

<file path=ppt/slides/_rels/slide2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29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293.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9.xml"/></Relationships>
</file>

<file path=ppt/slides/_rels/slide294.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9.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383.xml"/><Relationship Id="rId1" Type="http://schemas.openxmlformats.org/officeDocument/2006/relationships/themeOverride" Target="../theme/themeOverride5.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383.xml"/><Relationship Id="rId1" Type="http://schemas.openxmlformats.org/officeDocument/2006/relationships/themeOverride" Target="../theme/themeOverride6.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383.xml"/><Relationship Id="rId1" Type="http://schemas.openxmlformats.org/officeDocument/2006/relationships/themeOverride" Target="../theme/themeOverride7.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383.xml"/><Relationship Id="rId1" Type="http://schemas.openxmlformats.org/officeDocument/2006/relationships/themeOverride" Target="../theme/themeOverride8.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383.xml"/><Relationship Id="rId1" Type="http://schemas.openxmlformats.org/officeDocument/2006/relationships/themeOverride" Target="../theme/themeOverride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6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90.jpeg"/><Relationship Id="rId1" Type="http://schemas.openxmlformats.org/officeDocument/2006/relationships/slideLayout" Target="../slideLayouts/slideLayout674.xml"/><Relationship Id="rId4" Type="http://schemas.openxmlformats.org/officeDocument/2006/relationships/image" Target="../media/image100.jpeg"/></Relationships>
</file>

<file path=ppt/slides/_rels/slide30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3.xml"/></Relationships>
</file>

<file path=ppt/slides/_rels/slide310.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3.xml"/></Relationships>
</file>

<file path=ppt/slides/_rels/slide320.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41.xml"/></Relationships>
</file>

<file path=ppt/slides/_rels/slide32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32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54.xml"/><Relationship Id="rId1" Type="http://schemas.openxmlformats.org/officeDocument/2006/relationships/slideLayout" Target="../slideLayouts/slideLayout620.xml"/></Relationships>
</file>

<file path=ppt/slides/_rels/slide325.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55.xml"/><Relationship Id="rId1" Type="http://schemas.openxmlformats.org/officeDocument/2006/relationships/slideLayout" Target="../slideLayouts/slideLayout396.xml"/><Relationship Id="rId4" Type="http://schemas.openxmlformats.org/officeDocument/2006/relationships/image" Target="../media/image313.jpeg"/></Relationships>
</file>

<file path=ppt/slides/_rels/slide32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56.xml"/><Relationship Id="rId1" Type="http://schemas.openxmlformats.org/officeDocument/2006/relationships/slideLayout" Target="../slideLayouts/slideLayout396.xml"/><Relationship Id="rId4" Type="http://schemas.openxmlformats.org/officeDocument/2006/relationships/image" Target="../media/image313.jpeg"/></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383.xml"/><Relationship Id="rId1" Type="http://schemas.openxmlformats.org/officeDocument/2006/relationships/themeOverride" Target="../theme/themeOverride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7.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383.xml"/><Relationship Id="rId1" Type="http://schemas.openxmlformats.org/officeDocument/2006/relationships/themeOverride" Target="../theme/themeOverride11.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383.xml"/><Relationship Id="rId1" Type="http://schemas.openxmlformats.org/officeDocument/2006/relationships/themeOverride" Target="../theme/themeOverride12.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383.xml"/><Relationship Id="rId1" Type="http://schemas.openxmlformats.org/officeDocument/2006/relationships/themeOverride" Target="../theme/themeOverride13.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383.xml"/><Relationship Id="rId1" Type="http://schemas.openxmlformats.org/officeDocument/2006/relationships/themeOverride" Target="../theme/themeOverride14.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383.xml"/><Relationship Id="rId1" Type="http://schemas.openxmlformats.org/officeDocument/2006/relationships/themeOverride" Target="../theme/themeOverride15.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383.xml"/><Relationship Id="rId1" Type="http://schemas.openxmlformats.org/officeDocument/2006/relationships/themeOverride" Target="../theme/themeOverride16.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383.xml"/><Relationship Id="rId1" Type="http://schemas.openxmlformats.org/officeDocument/2006/relationships/themeOverride" Target="../theme/themeOverride17.xml"/></Relationships>
</file>

<file path=ppt/slides/_rels/slide33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65.xml"/><Relationship Id="rId1" Type="http://schemas.openxmlformats.org/officeDocument/2006/relationships/slideLayout" Target="../slideLayouts/slideLayout63.xml"/><Relationship Id="rId4" Type="http://schemas.openxmlformats.org/officeDocument/2006/relationships/image" Target="../media/image315.pn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39.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66.xml"/><Relationship Id="rId1" Type="http://schemas.openxmlformats.org/officeDocument/2006/relationships/slideLayout" Target="../slideLayouts/slideLayout383.xml"/><Relationship Id="rId4" Type="http://schemas.openxmlformats.org/officeDocument/2006/relationships/image" Target="../media/image317.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90.xml"/></Relationships>
</file>

<file path=ppt/slides/_rels/slide340.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63.xml"/></Relationships>
</file>

<file path=ppt/slides/_rels/slide34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67.xml"/><Relationship Id="rId1" Type="http://schemas.openxmlformats.org/officeDocument/2006/relationships/slideLayout" Target="../slideLayouts/slideLayout72.xml"/><Relationship Id="rId4" Type="http://schemas.openxmlformats.org/officeDocument/2006/relationships/image" Target="../media/image320.png"/></Relationships>
</file>

<file path=ppt/slides/_rels/slide34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68.xml"/><Relationship Id="rId1" Type="http://schemas.openxmlformats.org/officeDocument/2006/relationships/slideLayout" Target="../slideLayouts/slideLayout604.xml"/><Relationship Id="rId4" Type="http://schemas.openxmlformats.org/officeDocument/2006/relationships/image" Target="../media/image322.jpeg"/></Relationships>
</file>

<file path=ppt/slides/_rels/slide34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69.xml"/><Relationship Id="rId1" Type="http://schemas.openxmlformats.org/officeDocument/2006/relationships/slideLayout" Target="../slideLayouts/slideLayout141.xml"/></Relationships>
</file>

<file path=ppt/slides/_rels/slide34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63.xml"/></Relationships>
</file>

<file path=ppt/slides/_rels/slide345.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63.xml"/></Relationships>
</file>

<file path=ppt/slides/_rels/slide34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70.xml"/><Relationship Id="rId1" Type="http://schemas.openxmlformats.org/officeDocument/2006/relationships/slideLayout" Target="../slideLayouts/slideLayout63.xml"/></Relationships>
</file>

<file path=ppt/slides/_rels/slide347.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63.xml"/></Relationships>
</file>

<file path=ppt/slides/_rels/slide348.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63.xml"/></Relationships>
</file>

<file path=ppt/slides/_rels/slide349.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71.xml"/><Relationship Id="rId1" Type="http://schemas.openxmlformats.org/officeDocument/2006/relationships/slideLayout" Target="../slideLayouts/slideLayout57.xml"/><Relationship Id="rId4" Type="http://schemas.openxmlformats.org/officeDocument/2006/relationships/image" Target="../media/image317.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19.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7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19.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3.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3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79.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180.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24.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4.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9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3.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4.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19.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219.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29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290.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2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2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24.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19.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24.xml"/><Relationship Id="rId5" Type="http://schemas.openxmlformats.org/officeDocument/2006/relationships/image" Target="../media/image58.jpe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328.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36.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24.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536.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169.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69.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169.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169.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169.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169.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169.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08.xml"/><Relationship Id="rId4" Type="http://schemas.openxmlformats.org/officeDocument/2006/relationships/image" Target="../media/image35.jpeg"/></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7.xml"/><Relationship Id="rId1" Type="http://schemas.openxmlformats.org/officeDocument/2006/relationships/slideLayout" Target="../slideLayouts/slideLayout169.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9.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69.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69.xml"/></Relationships>
</file>

<file path=ppt/slides/_rels/slide8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6.jpeg"/><Relationship Id="rId1" Type="http://schemas.openxmlformats.org/officeDocument/2006/relationships/slideLayout" Target="../slideLayouts/slideLayout453.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4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08.xml"/><Relationship Id="rId4" Type="http://schemas.openxmlformats.org/officeDocument/2006/relationships/image" Target="../media/image35.jpeg"/></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9.jpeg"/><Relationship Id="rId1" Type="http://schemas.openxmlformats.org/officeDocument/2006/relationships/slideLayout" Target="../slideLayouts/slideLayout441.xml"/><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rtl="1" eaLnBrk="1" hangingPunct="1">
              <a:defRPr/>
            </a:pPr>
            <a:r>
              <a:rPr lang="ar-SA"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متى</a:t>
            </a:r>
            <a:r>
              <a:rPr lang="en-US"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 </a:t>
            </a:r>
            <a:r>
              <a:rPr lang="ar-JO"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١٥-٢٨</a:t>
            </a:r>
            <a:r>
              <a:rPr lang="en-US" sz="8000" b="1"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rPr>
              <a:t> </a:t>
            </a:r>
            <a:endParaRPr lang="en-US" sz="7200" dirty="0">
              <a:solidFill>
                <a:srgbClr val="FFCC66"/>
              </a:solidFill>
              <a:effectLst>
                <a:glow rad="3556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CB519D9F-8E3D-D142-98B1-DF7861FA1501}"/>
              </a:ext>
            </a:extLst>
          </p:cNvPr>
          <p:cNvSpPr>
            <a:spLocks noChangeArrowheads="1"/>
          </p:cNvSpPr>
          <p:nvPr/>
        </p:nvSpPr>
        <p:spPr bwMode="auto">
          <a:xfrm>
            <a:off x="0" y="6256892"/>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a:cs typeface="Arial"/>
              </a:rPr>
              <a:t> </a:t>
            </a:r>
            <a:r>
              <a:rPr lang="ar-JO" sz="1600" b="1" kern="0" dirty="0">
                <a:solidFill>
                  <a:srgbClr val="FFFFFF"/>
                </a:solidFill>
                <a:effectLst>
                  <a:outerShdw blurRad="38100" dist="38100" dir="2700000" algn="tl">
                    <a:srgbClr val="000000"/>
                  </a:outerShdw>
                </a:effectLst>
                <a:latin typeface="Arial"/>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خلاصة</a:t>
            </a:r>
            <a:endParaRPr lang="en-US" b="1" dirty="0">
              <a:solidFill>
                <a:schemeClr val="bg1"/>
              </a:solidFill>
              <a:latin typeface="Arial" panose="020B0604020202020204" pitchFamily="34" charset="0"/>
              <a:cs typeface="Arial" panose="020B0604020202020204" pitchFamily="34" charset="0"/>
            </a:endParaRPr>
          </a:p>
        </p:txBody>
      </p:sp>
      <p:sp>
        <p:nvSpPr>
          <p:cNvPr id="368645" name="Text Box 3"/>
          <p:cNvSpPr txBox="1">
            <a:spLocks noChangeArrowheads="1"/>
          </p:cNvSpPr>
          <p:nvPr/>
        </p:nvSpPr>
        <p:spPr bwMode="auto">
          <a:xfrm>
            <a:off x="8502650" y="152400"/>
            <a:ext cx="5084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dirty="0">
                <a:solidFill>
                  <a:schemeClr val="bg1"/>
                </a:solidFill>
                <a:latin typeface="Arial" panose="020B0604020202020204" pitchFamily="34" charset="0"/>
                <a:cs typeface="Arial" panose="020B0604020202020204" pitchFamily="34" charset="0"/>
              </a:rPr>
              <a:t>73</a:t>
            </a:r>
            <a:endParaRPr lang="en-US" dirty="0">
              <a:solidFill>
                <a:schemeClr val="bg1"/>
              </a:solidFill>
              <a:latin typeface="Arial" panose="020B0604020202020204" pitchFamily="34" charset="0"/>
              <a:cs typeface="Arial" panose="020B0604020202020204" pitchFamily="34" charset="0"/>
            </a:endParaRP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4. (11: 1- 16: 12) المسيح مرفوض كالمسيّا توقعًا للرفض النهائي للصلب، لذا فهو يقدم فترة قبل المجيئين وقبل استقباله المستقبلي وخدمته للأمم لتعليم إرجاء الملكوت.</a:t>
            </a:r>
            <a:endParaRPr lang="en-US" b="1" dirty="0">
              <a:solidFill>
                <a:schemeClr val="bg1"/>
              </a:solidFill>
              <a:latin typeface="Arial" panose="020B0604020202020204" pitchFamily="34" charset="0"/>
              <a:cs typeface="Arial" panose="020B0604020202020204" pitchFamily="34"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5. (16: 13- 20: 34) المسيح يعّد تلاميذه فيما يتعلق بشخصه وبرنامجه لكي يتم تفويض سلطته المسيانية لهم بعد موته.</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4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63243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992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5481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117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1070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970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48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275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46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20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panose="020B0604020202020204" pitchFamily="34" charset="0"/>
                <a:ea typeface="Osaka" charset="0"/>
                <a:cs typeface="Arial" panose="020B0604020202020204" pitchFamily="34" charset="0"/>
              </a:rPr>
              <a:t>17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panose="020B0604020202020204" pitchFamily="34" charset="0"/>
                <a:ea typeface="ＭＳ Ｐゴシック" charset="0"/>
                <a:cs typeface="Arial" panose="020B0604020202020204" pitchFamily="34" charset="0"/>
              </a:rPr>
              <a:t>الروح يغادر ويرجع</a:t>
            </a:r>
            <a:endParaRPr lang="en-US" sz="24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11152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7109359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ar-JO" sz="2800" dirty="0"/>
              <a:t>د. ريك جريفيث</a:t>
            </a:r>
            <a:endParaRPr lang="en-US" sz="2800" dirty="0"/>
          </a:p>
          <a:p>
            <a:pPr>
              <a:defRPr/>
            </a:pPr>
            <a:r>
              <a:rPr lang="ar-JO" sz="2800" dirty="0"/>
              <a:t>مؤسسة الدراسات اللاهوتية الأردنية</a:t>
            </a:r>
            <a:endParaRPr lang="en-US" sz="2800" dirty="0"/>
          </a:p>
          <a:p>
            <a:pPr>
              <a:defRPr/>
            </a:pPr>
            <a:r>
              <a:rPr lang="en-US" sz="2800" dirty="0"/>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كيفية استعادة</a:t>
            </a:r>
            <a:br>
              <a:rPr lang="ar-JO" sz="4800" dirty="0">
                <a:latin typeface="Arial" panose="020B0604020202020204" pitchFamily="34" charset="0"/>
                <a:ea typeface="ＭＳ Ｐゴシック" charset="0"/>
                <a:cs typeface="Arial" panose="020B0604020202020204" pitchFamily="34" charset="0"/>
              </a:rPr>
            </a:br>
            <a:r>
              <a:rPr lang="ar-JO" sz="4800" dirty="0">
                <a:latin typeface="Arial" panose="020B0604020202020204" pitchFamily="34" charset="0"/>
                <a:ea typeface="ＭＳ Ｐゴシック" charset="0"/>
                <a:cs typeface="Arial" panose="020B0604020202020204" pitchFamily="34" charset="0"/>
              </a:rPr>
              <a:t>العلاقات</a:t>
            </a:r>
            <a:endParaRPr lang="en-US" dirty="0">
              <a:latin typeface="Arial" panose="020B0604020202020204" pitchFamily="34" charset="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ar-JO" sz="4000" i="1" dirty="0">
                <a:latin typeface="Arial" panose="020B0604020202020204" pitchFamily="34" charset="0"/>
                <a:cs typeface="Arial" panose="020B0604020202020204" pitchFamily="34" charset="0"/>
              </a:rPr>
              <a:t>متى 18: 15- 20</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latin typeface="Arial" panose="020B0604020202020204" pitchFamily="34" charset="0"/>
                <a:cs typeface="Arial" panose="020B0604020202020204" pitchFamily="34" charset="0"/>
              </a:rPr>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i="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rPr>
              <a:t>مزمور</a:t>
            </a:r>
            <a:endParaRPr kumimoji="0" lang="en-SG" sz="166900" b="1" i="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Arial" panose="020B0604020202020204" pitchFamily="34" charset="0"/>
                  <a:ea typeface="宋体"/>
                  <a:cs typeface="Arial" panose="020B0604020202020204" pitchFamily="34" charset="0"/>
                </a:rPr>
                <a:t>الأحد</a:t>
              </a:r>
              <a:endParaRPr kumimoji="0" lang="en-SG" sz="13800" b="0" i="0" u="none" strike="noStrike" kern="1200" cap="none" spc="0" normalizeH="0" baseline="0" noProof="0" dirty="0">
                <a:ln>
                  <a:noFill/>
                </a:ln>
                <a:solidFill>
                  <a:srgbClr val="006E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Arial" panose="020B0604020202020204" pitchFamily="34" charset="0"/>
                <a:cs typeface="Arial" panose="020B0604020202020204" pitchFamily="34"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dirty="0">
                <a:solidFill>
                  <a:schemeClr val="bg1"/>
                </a:solidFill>
                <a:latin typeface="Arial" panose="020B0604020202020204" pitchFamily="34" charset="0"/>
                <a:cs typeface="Arial" panose="020B0604020202020204" pitchFamily="34" charset="0"/>
              </a:rPr>
              <a:t>الدخول</a:t>
            </a:r>
            <a:r>
              <a:rPr lang="ar-JO" sz="4800" dirty="0">
                <a:solidFill>
                  <a:schemeClr val="bg1"/>
                </a:solidFill>
                <a:latin typeface="Arial" panose="020B0604020202020204" pitchFamily="34" charset="0"/>
                <a:cs typeface="Arial" panose="020B0604020202020204" pitchFamily="34" charset="0"/>
              </a:rPr>
              <a:t> الإ</a:t>
            </a:r>
            <a:r>
              <a:rPr lang="ar-SA" sz="4800" dirty="0">
                <a:solidFill>
                  <a:schemeClr val="bg1"/>
                </a:solidFill>
                <a:latin typeface="Arial" panose="020B0604020202020204" pitchFamily="34" charset="0"/>
                <a:cs typeface="Arial" panose="020B0604020202020204" pitchFamily="34" charset="0"/>
              </a:rPr>
              <a:t>نتصار</a:t>
            </a:r>
            <a:r>
              <a:rPr lang="ar-JO" sz="4800" dirty="0">
                <a:solidFill>
                  <a:schemeClr val="bg1"/>
                </a:solidFill>
                <a:latin typeface="Arial" panose="020B0604020202020204" pitchFamily="34" charset="0"/>
                <a:cs typeface="Arial" panose="020B0604020202020204" pitchFamily="34" charset="0"/>
              </a:rPr>
              <a:t>يّ</a:t>
            </a:r>
            <a:endParaRPr lang="ar-SA" sz="4800"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a:t>
            </a:r>
            <a:r>
              <a:rPr kumimoji="0" lang="ar-JO"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6565"/>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82153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1956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72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rtl="1" eaLnBrk="1" hangingPunct="1"/>
            <a:r>
              <a:rPr kumimoji="0" lang="ar-JO" sz="2400" dirty="0">
                <a:ea typeface="ＭＳ Ｐゴシック" charset="0"/>
                <a:cs typeface="Arial" panose="020B0604020202020204" pitchFamily="34" charset="0"/>
              </a:rPr>
              <a:t>1.</a:t>
            </a:r>
            <a:r>
              <a:rPr kumimoji="0" lang="en-US" sz="2400" dirty="0">
                <a:ea typeface="ＭＳ Ｐゴシック" charset="0"/>
                <a:cs typeface="Arial" panose="020B0604020202020204" pitchFamily="34" charset="0"/>
              </a:rPr>
              <a:t>	</a:t>
            </a:r>
            <a:r>
              <a:rPr lang="ar-JO" sz="2400" dirty="0">
                <a:ea typeface="ＭＳ Ｐゴシック" charset="0"/>
                <a:cs typeface="Arial" panose="020B0604020202020204" pitchFamily="34" charset="0"/>
              </a:rPr>
              <a:t>(15-17) </a:t>
            </a:r>
            <a:r>
              <a:rPr lang="ar-JO" sz="2400" dirty="0">
                <a:solidFill>
                  <a:srgbClr val="FFFF00"/>
                </a:solidFill>
                <a:ea typeface="ＭＳ Ｐゴシック" charset="0"/>
                <a:cs typeface="Arial" panose="020B0604020202020204" pitchFamily="34" charset="0"/>
              </a:rPr>
              <a:t>الطريقة</a:t>
            </a:r>
            <a:r>
              <a:rPr lang="ar-JO" sz="2400" dirty="0">
                <a:ea typeface="ＭＳ Ｐゴシック" charset="0"/>
                <a:cs typeface="Arial" panose="020B0604020202020204" pitchFamily="34" charset="0"/>
              </a:rPr>
              <a:t> التي ينبغي على الكنيسة أن تعيد بها بشكل صحيح خاطئ مسيحي تكون بالحفاظ على خصوصية الأمر قدر الإمكان.</a:t>
            </a:r>
            <a:endParaRPr kumimoji="0" lang="en-US" sz="2400" dirty="0">
              <a:solidFill>
                <a:srgbClr val="FFFF00"/>
              </a:solidFill>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أ - (15) يجب التعامل مع الخطية الخاصة فقط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مع الأشخاص المتورطين فيها </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بشكل             مباشر لتسهيل استعادة المذنب.</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(16) يجب كشف الخطية غير المتاب عنها بمواجهة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شخص أو شخصين آخرين </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لتسهيل استعادة الخاطئ. </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ت - (17أ) يجب عرض الخطية غير المتاب عنها، بعد محاولة مجموعة صغيرة للاستعادة، أمام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جسد الكنيسة </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بكامله كرادع للاستمرار بالخطية.</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ث - (17ب) يجب أن تؤدي الخطية غير المتاب عنها بعد عرضها أمام الكنيسة لمطالبة كل عضو في الكنيسة أن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يتعامل مع الخاطئ أنه غير مؤمن </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(وهذا يشمل طرده من العضوية).</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5172"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5200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615159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ar-SA" sz="4800" b="1" dirty="0">
                <a:latin typeface="Arial" panose="020B0604020202020204" pitchFamily="34" charset="0"/>
                <a:cs typeface="Arial" panose="020B0604020202020204" pitchFamily="34" charset="0"/>
              </a:rPr>
              <a:t>دينار فضي</a:t>
            </a:r>
            <a:endParaRPr lang="en-US" sz="4800" b="1"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ar-SA" sz="1600" b="1" dirty="0">
                <a:latin typeface="Arial" panose="020B0604020202020204" pitchFamily="34" charset="0"/>
                <a:cs typeface="Arial" panose="020B0604020202020204" pitchFamily="34" charset="0"/>
              </a:rPr>
              <a:t>برنامج لوغوس للكتاب المقدس</a:t>
            </a:r>
            <a:endParaRPr lang="en-US" sz="1600" b="1" dirty="0">
              <a:latin typeface="Arial" panose="020B0604020202020204" pitchFamily="34" charset="0"/>
              <a:cs typeface="Arial" panose="020B0604020202020204" pitchFamily="34" charset="0"/>
            </a:endParaRP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rtl="1"/>
            <a:r>
              <a:rPr lang="ar-JO" sz="1600" b="1" dirty="0">
                <a:latin typeface="Arial" panose="020B0604020202020204" pitchFamily="34" charset="0"/>
                <a:cs typeface="Arial" panose="020B0604020202020204" pitchFamily="34" charset="0"/>
              </a:rPr>
              <a:t>الدينار الفضي
كان الدينار يعتبر أجر يوم عادل للعامل في القرن الأول. طلب يسوع أن يرى هذه العملة عندما سئل عما إذا كان من القانوني دفع الضرائب لقيصر (متى 22: 18).
ما يمكن أن تشتريه عملة واحدة:
15 رطلا من القمح (في سلة)
</a:t>
            </a:r>
            <a:endParaRPr lang="en-US" sz="1600" b="1" dirty="0">
              <a:latin typeface="Arial" panose="020B0604020202020204" pitchFamily="34" charset="0"/>
              <a:cs typeface="Arial" panose="020B0604020202020204" pitchFamily="34" charset="0"/>
            </a:endParaRPr>
          </a:p>
          <a:p>
            <a:pPr algn="r" rtl="1"/>
            <a:r>
              <a:rPr lang="ar-JO" sz="1800" b="1" dirty="0">
                <a:latin typeface="Arial" panose="020B0604020202020204" pitchFamily="34" charset="0"/>
                <a:cs typeface="Arial" panose="020B0604020202020204" pitchFamily="34" charset="0"/>
              </a:rPr>
              <a:t>ترجمة نص العملة: </a:t>
            </a:r>
            <a:r>
              <a:rPr lang="ar-JO" sz="1600" b="1" dirty="0">
                <a:latin typeface="Arial" panose="020B0604020202020204" pitchFamily="34" charset="0"/>
                <a:cs typeface="Arial" panose="020B0604020202020204" pitchFamily="34" charset="0"/>
              </a:rPr>
              <a:t>"تيبيريوس قيصر ، ابن الإلهي [أغسطس] ، [نفسه الآن] أغسطس</a:t>
            </a:r>
            <a:r>
              <a:rPr lang="mr-IN" sz="1600" b="1" dirty="0">
                <a:latin typeface="Arial" panose="020B0604020202020204" pitchFamily="34" charset="0"/>
              </a:rPr>
              <a:t>"</a:t>
            </a:r>
            <a:endParaRPr lang="en-US" sz="1600" b="1"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DAE20524-A0B4-9CF7-0659-ED49F786274F}"/>
              </a:ext>
            </a:extLst>
          </p:cNvPr>
          <p:cNvSpPr/>
          <p:nvPr/>
        </p:nvSpPr>
        <p:spPr bwMode="auto">
          <a:xfrm rot="21014827">
            <a:off x="4421041" y="5940809"/>
            <a:ext cx="864096" cy="370003"/>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pitchFamily="-112" charset="-128"/>
              <a:cs typeface="Arial" panose="020B0604020202020204" pitchFamily="34" charset="0"/>
            </a:endParaRPr>
          </a:p>
        </p:txBody>
      </p:sp>
      <p:sp>
        <p:nvSpPr>
          <p:cNvPr id="6" name="Title 2"/>
          <p:cNvSpPr txBox="1">
            <a:spLocks/>
          </p:cNvSpPr>
          <p:nvPr/>
        </p:nvSpPr>
        <p:spPr bwMode="auto">
          <a:xfrm>
            <a:off x="0" y="5013176"/>
            <a:ext cx="5098296" cy="1656184"/>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just" rtl="1"/>
            <a:r>
              <a:rPr lang="ar-JO" sz="1600" b="1" dirty="0">
                <a:latin typeface="Arial" panose="020B0604020202020204" pitchFamily="34" charset="0"/>
                <a:cs typeface="Arial" panose="020B0604020202020204" pitchFamily="34" charset="0"/>
              </a:rPr>
              <a:t>عندما سأل الفريسيون يسوع عما إذا كان من القانوني دفع الضرائب لقيصر ، طلب يسوع رؤية عملة معدنية للضريبة. أعطوه دينارا كهذا. يعلن الشعار الموجود على هذه العملة أن تيبيريوس هو ابن القيصر الإلهي الذي سبقه. كان يسوع ، ابن الله الحقيقي ، قد أدرك المفارقة في ادعاء طبريا (متى 22: 17-22 ؛ متى 22: 17-22). مرقس ١٢: ١٤-١٧; (لوقا 20: 21-26).</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0136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SA" altLang="en-US" b="1"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b="1"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ar-JO" sz="3600" b="1" dirty="0">
                <a:solidFill>
                  <a:schemeClr val="tx2"/>
                </a:solidFill>
                <a:effectLst>
                  <a:glow rad="127000">
                    <a:schemeClr val="bg1"/>
                  </a:glow>
                </a:effectLst>
                <a:latin typeface="Arial" charset="0"/>
                <a:ea typeface="ＭＳ Ｐゴシック" charset="0"/>
              </a:rPr>
              <a:t>الأمر الأكثر أهمية هو أن تستمتع بحياتك – هذا هو كل ما يهم</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 أودري هيبورن -</a:t>
            </a:r>
            <a:endParaRPr lang="en-US" sz="3600" b="1" dirty="0">
              <a:solidFill>
                <a:schemeClr val="tx2"/>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7922453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السعادة هي أهم شيء في العالم،  وبدونها تعيش حياة اكتئاب.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مارلين مونرو</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248662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SA" altLang="en-US"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4419600" y="1447800"/>
            <a:ext cx="4724400" cy="35052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"فَقَالَ لَهُ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تُحِبُّ ٱلرَّبَّ إِلَهَكَ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مِنْ كُلِّ قَلْبِكَ، وَمِنْ كُلِّ 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وَمِنْ كُلِّ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a:t>
            </a:r>
            <a:r>
              <a:rPr kumimoji="0" lang="ar-JO" sz="2800" b="0"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٣٨</a:t>
            </a: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هَذِهِ هِيَ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 ٱلْوَصِيَّةُ ٱلْأُولَى وَٱلْعُظْمَى."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rPr>
              <a:t>(مت 22: 37- 38).</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72325" y="1447800"/>
            <a:ext cx="4644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chemeClr val="bg1"/>
                </a:solidFill>
                <a:effectLst/>
                <a:uLnTx/>
                <a:uFillTx/>
                <a:latin typeface="Arial"/>
                <a:ea typeface="MS PGothic" pitchFamily="34" charset="-128"/>
                <a:cs typeface="Arial"/>
              </a:defRPr>
            </a:lvl1pPr>
            <a:lvl2pPr marL="742950" indent="-285750" eaLnBrk="0" hangingPunct="0">
              <a:spcBef>
                <a:spcPct val="20000"/>
              </a:spcBef>
              <a:buChar char="–"/>
              <a:defRPr sz="2800">
                <a:latin typeface="+mn-lt"/>
                <a:ea typeface="ＭＳ Ｐゴシック" pitchFamily="-108" charset="-128"/>
              </a:defRPr>
            </a:lvl2pPr>
            <a:lvl3pPr marL="1143000" indent="-228600" eaLnBrk="0" hangingPunct="0">
              <a:spcBef>
                <a:spcPct val="20000"/>
              </a:spcBef>
              <a:buChar char="•"/>
              <a:defRPr>
                <a:latin typeface="+mn-lt"/>
                <a:ea typeface="ＭＳ Ｐゴシック" pitchFamily="-108" charset="-128"/>
              </a:defRPr>
            </a:lvl3pPr>
            <a:lvl4pPr marL="1600200" indent="-228600" eaLnBrk="0" hangingPunct="0">
              <a:spcBef>
                <a:spcPct val="20000"/>
              </a:spcBef>
              <a:buChar char="–"/>
              <a:defRPr sz="2000">
                <a:latin typeface="+mn-lt"/>
                <a:ea typeface="ＭＳ Ｐゴシック" pitchFamily="-108" charset="-128"/>
              </a:defRPr>
            </a:lvl4pPr>
            <a:lvl5pPr marL="2057400" indent="-228600" eaLnBrk="0" hangingPunct="0">
              <a:spcBef>
                <a:spcPct val="20000"/>
              </a:spcBef>
              <a:buChar char="»"/>
              <a:defRPr sz="2000">
                <a:latin typeface="+mn-lt"/>
                <a:ea typeface="ＭＳ Ｐゴシック" pitchFamily="-108" charset="-128"/>
              </a:defRPr>
            </a:lvl5pPr>
            <a:lvl6pPr marL="2514600" indent="-228600" fontAlgn="base">
              <a:spcBef>
                <a:spcPct val="20000"/>
              </a:spcBef>
              <a:spcAft>
                <a:spcPct val="0"/>
              </a:spcAft>
              <a:buChar char="»"/>
              <a:defRPr sz="2000">
                <a:latin typeface="+mn-lt"/>
                <a:ea typeface="ＭＳ Ｐゴシック" pitchFamily="-108" charset="-128"/>
              </a:defRPr>
            </a:lvl6pPr>
            <a:lvl7pPr marL="2971800" indent="-228600" fontAlgn="base">
              <a:spcBef>
                <a:spcPct val="20000"/>
              </a:spcBef>
              <a:spcAft>
                <a:spcPct val="0"/>
              </a:spcAft>
              <a:buChar char="»"/>
              <a:defRPr sz="2000">
                <a:latin typeface="+mn-lt"/>
                <a:ea typeface="ＭＳ Ｐゴシック" pitchFamily="-108" charset="-128"/>
              </a:defRPr>
            </a:lvl7pPr>
            <a:lvl8pPr marL="3429000" indent="-228600" fontAlgn="base">
              <a:spcBef>
                <a:spcPct val="20000"/>
              </a:spcBef>
              <a:spcAft>
                <a:spcPct val="0"/>
              </a:spcAft>
              <a:buChar char="»"/>
              <a:defRPr sz="2000">
                <a:latin typeface="+mn-lt"/>
                <a:ea typeface="ＭＳ Ｐゴシック" pitchFamily="-108" charset="-128"/>
              </a:defRPr>
            </a:lvl8pPr>
            <a:lvl9pPr marL="3886200" indent="-228600" fontAlgn="base">
              <a:spcBef>
                <a:spcPct val="20000"/>
              </a:spcBef>
              <a:spcAft>
                <a:spcPct val="0"/>
              </a:spcAft>
              <a:buChar char="»"/>
              <a:defRPr sz="2000">
                <a:latin typeface="+mn-lt"/>
                <a:ea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وَٱلثَّانِيَةُ</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مِثْلُهَا: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تُحِبُّ قَرِيبَكَ كَنَفْسِكَ.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٤٠ بِهَاتَيْنِ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ٱلْوَصِيَّتَيْنِ</a:t>
            </a:r>
            <a:endPar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يَتَعَلَّقُ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ٱلنَّامُوسُ</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كُلُّهُ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altLang="en-US" sz="32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وَٱلْأَنْبِيَاءُ</a:t>
            </a: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22: 39- 40).</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28729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304142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76789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0" marR="0" algn="r" rtl="1">
              <a:lnSpc>
                <a:spcPct val="107000"/>
              </a:lnSpc>
              <a:spcBef>
                <a:spcPts val="0"/>
              </a:spcBef>
              <a:spcAft>
                <a:spcPts val="800"/>
              </a:spcAft>
            </a:pPr>
            <a:r>
              <a:rPr kumimoji="0" lang="ar-JO" sz="2400" dirty="0">
                <a:ea typeface="ＭＳ Ｐゴシック" charset="0"/>
                <a:cs typeface="Arial" panose="020B0604020202020204" pitchFamily="34" charset="0"/>
              </a:rPr>
              <a:t>2. </a:t>
            </a:r>
            <a:r>
              <a:rPr lang="ar-JO" sz="2400" b="0" dirty="0">
                <a:ea typeface="Calibri" panose="020F0502020204030204" pitchFamily="34" charset="0"/>
                <a:cs typeface="Arial" panose="020B0604020202020204" pitchFamily="34" charset="0"/>
              </a:rPr>
              <a:t>(18-20) </a:t>
            </a:r>
            <a:r>
              <a:rPr lang="ar-JO" sz="2400" b="0" dirty="0">
                <a:solidFill>
                  <a:srgbClr val="FFFF00"/>
                </a:solidFill>
                <a:ea typeface="Calibri" panose="020F0502020204030204" pitchFamily="34" charset="0"/>
                <a:cs typeface="Arial" panose="020B0604020202020204" pitchFamily="34" charset="0"/>
              </a:rPr>
              <a:t>السبب</a:t>
            </a:r>
            <a:r>
              <a:rPr lang="ar-JO" sz="2400" b="0" dirty="0">
                <a:ea typeface="Calibri" panose="020F0502020204030204" pitchFamily="34" charset="0"/>
                <a:cs typeface="Arial" panose="020B0604020202020204" pitchFamily="34" charset="0"/>
              </a:rPr>
              <a:t> في استطاعة الكنيسة استعادة أو  الاستمرار في السعي لاستعادة المؤمنين الضالين هو أنها تستمد سلطانها من الله نفسه.</a:t>
            </a:r>
            <a:br>
              <a:rPr lang="en-US" sz="2400" b="0" dirty="0">
                <a:ea typeface="Calibri" panose="020F0502020204030204" pitchFamily="34" charset="0"/>
                <a:cs typeface="Arial" panose="020B0604020202020204" pitchFamily="34" charset="0"/>
              </a:rPr>
            </a:br>
            <a:endParaRPr kumimoji="0" lang="en-US" sz="2400" dirty="0">
              <a:solidFill>
                <a:srgbClr val="FFFF00"/>
              </a:solidFill>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أ - (18-19) الكنائس التي تستعيد بالصلاة أو تستمر في السعي لاستعادة المؤمنين     الخطأة تفعل ذلك بدلاً من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الآب</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(18) يجب على الكنيسة إعلان المذنب أو البريء بناء ما حدده الله بالفعل.</a:t>
            </a:r>
          </a:p>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2. (19) يمكن لقادة الكنيسة الذين يصدرون بالصلاة حكمًا، أن يثقوا أنهم       تصرفوا حسب مشيئة الله.</a:t>
            </a:r>
          </a:p>
          <a:p>
            <a:pPr marL="45720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ب – (20) الكنائس التي تستعيد أو تواصل سعيها لاستعادة المؤمنين الخطأة تعمل في حضور</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يسوع</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0" fontAlgn="base" latinLnBrk="0" hangingPunct="0">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7220"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7202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fade">
                                      <p:cBhvr>
                                        <p:cTn id="17" dur="20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Effect transition="in" filter="fade">
                                      <p:cBhvr>
                                        <p:cTn id="22" dur="2000"/>
                                        <p:tgtEl>
                                          <p:spTgt spid="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ar-JO" sz="3200" b="1" dirty="0">
                <a:solidFill>
                  <a:srgbClr val="FFFFFF"/>
                </a:solidFill>
                <a:latin typeface="Arial" charset="0"/>
                <a:ea typeface="ＭＳ Ｐゴシック" charset="0"/>
              </a:rPr>
              <a:t>التلاميذ : يا له من هيكل مذهل (24: 1)</a:t>
            </a:r>
            <a:endParaRPr lang="en-US" sz="3200" b="1" dirty="0">
              <a:solidFill>
                <a:srgbClr val="FFFFFF"/>
              </a:solidFill>
              <a:latin typeface="Arial" charset="0"/>
              <a:ea typeface="ＭＳ Ｐゴシック" charset="0"/>
            </a:endParaRP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يسوع : إنه لا يترك ههنا حجر على حجر لا ينقض (24: 2)</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التلاميذ : متى ؟ ما هي العلامة (24: 3)</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910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a:latin typeface="Arial" panose="020B0604020202020204" pitchFamily="34" charset="0"/>
                <a:cs typeface="Arial" panose="020B0604020202020204" pitchFamily="34" charset="0"/>
              </a:rPr>
              <a:t>محتويات الدينونة</a:t>
            </a:r>
            <a:endParaRPr lang="en-US">
              <a:latin typeface="Arial" panose="020B0604020202020204" pitchFamily="34" charset="0"/>
              <a:cs typeface="Arial" panose="020B0604020202020204" pitchFamily="34" charset="0"/>
            </a:endParaRPr>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النار: ١/٣ مخلوقات بحرية</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a:ea typeface="Osaka" charset="-128"/>
                          <a:cs typeface="Arial"/>
                        </a:rPr>
                        <a:t>البحر إلى الدم</a:t>
                      </a:r>
                      <a:endParaRPr kumimoji="0" lang="en-US" sz="1800" b="1" i="0" u="none" strike="noStrike" cap="none" normalizeH="0" baseline="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err="1">
                          <a:ln>
                            <a:noFill/>
                          </a:ln>
                          <a:solidFill>
                            <a:schemeClr val="tx1"/>
                          </a:solidFill>
                          <a:effectLst/>
                          <a:latin typeface="Arial"/>
                          <a:ea typeface="Osaka" charset="-128"/>
                          <a:cs typeface="Arial"/>
                        </a:rPr>
                        <a:t>طمانة</a:t>
                      </a:r>
                      <a:r>
                        <a:rPr kumimoji="0" lang="ar-SA" sz="1800" b="1" i="0" u="none" strike="noStrike" cap="none" normalizeH="0" baseline="0">
                          <a:ln>
                            <a:noFill/>
                          </a:ln>
                          <a:solidFill>
                            <a:schemeClr val="tx1"/>
                          </a:solidFill>
                          <a:effectLst/>
                          <a:latin typeface="Arial"/>
                          <a:ea typeface="Osaka" charset="-128"/>
                          <a:cs typeface="Arial"/>
                        </a:rPr>
                        <a:t>: الشهداء</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٣: النصر وشيك</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rPr>
              <a:t>أحصنة</a:t>
            </a:r>
            <a:endParaRPr kumimoji="0" lang="en-US" sz="5400" b="1" i="0" u="none" strike="noStrike" kern="1200" cap="none" spc="140" normalizeH="0" baseline="0" noProof="0" dirty="0">
              <a:ln>
                <a:noFill/>
              </a:ln>
              <a:solidFill>
                <a:srgbClr val="FFCCFF"/>
              </a:solidFill>
              <a:effectLst/>
              <a:uLnTx/>
              <a:uFillTx/>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مقتبس من روبرت </a:t>
            </a:r>
            <a:r>
              <a:rPr kumimoji="0" lang="ar-SA" sz="1200" b="0" i="0" u="none" strike="noStrike" kern="1200" cap="none" spc="0" normalizeH="0" baseline="0" noProof="0" err="1">
                <a:ln>
                  <a:noFill/>
                </a:ln>
                <a:solidFill>
                  <a:srgbClr val="FFFF66"/>
                </a:solidFill>
                <a:effectLst/>
                <a:uLnTx/>
                <a:uFillTx/>
                <a:latin typeface="Arial" panose="020B0604020202020204" pitchFamily="34" charset="0"/>
                <a:ea typeface="Osaka" charset="0"/>
                <a:cs typeface="Arial" panose="020B0604020202020204" pitchFamily="34" charset="0"/>
              </a:rPr>
              <a:t>كروماكي</a:t>
            </a:r>
            <a:r>
              <a:rPr kumimoji="0" lang="en-US" sz="1200" b="0" i="0" u="none" strike="noStrike" kern="1200" cap="none" spc="0" normalizeH="0" baseline="0" noProof="0" err="1">
                <a:ln>
                  <a:noFill/>
                </a:ln>
                <a:solidFill>
                  <a:srgbClr val="FFFF66"/>
                </a:solidFill>
                <a:effectLst/>
                <a:uLnTx/>
                <a:uFillTx/>
                <a:latin typeface="Arial" panose="020B0604020202020204" pitchFamily="34" charset="0"/>
                <a:ea typeface="Osaka" charset="0"/>
                <a:cs typeface="Arial" panose="020B0604020202020204" pitchFamily="34" charset="0"/>
              </a:rPr>
              <a:t>i</a:t>
            </a:r>
            <a:r>
              <a:rPr kumimoji="0" lang="en-US"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 ، </a:t>
            </a:r>
            <a:r>
              <a:rPr kumimoji="0" lang="ar-SA"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العهد الجديد</a:t>
            </a:r>
            <a:r>
              <a:rPr kumimoji="0" lang="en-US"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 </a:t>
            </a:r>
            <a:r>
              <a:rPr kumimoji="0" lang="ar-SA"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مسح </a:t>
            </a:r>
            <a:r>
              <a:rPr kumimoji="0" lang="en-US"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 </a:t>
            </a:r>
            <a:r>
              <a:rPr kumimoji="0" lang="ar-SA"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واين هاوس ، التسلسل لزمني والخلفية الرسوم البيانية للعهد الجديد، ١٩</a:t>
            </a:r>
            <a:endParaRPr kumimoji="0" lang="en-US" sz="1200" b="0" i="0"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9" name="Text Box 67"/>
          <p:cNvSpPr txBox="1">
            <a:spLocks noChangeArrowheads="1"/>
          </p:cNvSpPr>
          <p:nvPr/>
        </p:nvSpPr>
        <p:spPr bwMode="auto">
          <a:xfrm rot="16200000">
            <a:off x="2299006"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671810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ar-JO" sz="3200" b="1" dirty="0">
                <a:solidFill>
                  <a:srgbClr val="FFFFFF"/>
                </a:solidFill>
                <a:latin typeface="Arial" panose="020B0604020202020204" pitchFamily="34" charset="0"/>
                <a:cs typeface="Arial" panose="020B0604020202020204" pitchFamily="34" charset="0"/>
              </a:rPr>
              <a:t>عظة جبل الزيتون (متى 24-25)</a:t>
            </a:r>
            <a:endParaRPr lang="en-US" sz="3200" b="1" dirty="0">
              <a:solidFill>
                <a:srgbClr val="FFFFFF"/>
              </a:solidFill>
              <a:latin typeface="Arial" panose="020B0604020202020204" pitchFamily="34" charset="0"/>
              <a:cs typeface="Arial" panose="020B0604020202020204" pitchFamily="34" charset="0"/>
            </a:endParaRPr>
          </a:p>
        </p:txBody>
      </p:sp>
      <p:sp>
        <p:nvSpPr>
          <p:cNvPr id="301059" name="Text Box 3"/>
          <p:cNvSpPr txBox="1">
            <a:spLocks noChangeArrowheads="1"/>
          </p:cNvSpPr>
          <p:nvPr/>
        </p:nvSpPr>
        <p:spPr bwMode="auto">
          <a:xfrm>
            <a:off x="8532813" y="44450"/>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مقتبس من مارك ل. بيلي، ملاحظات صفية في كلية دالاس اللاهوتية، 1986</a:t>
            </a:r>
            <a:endPar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بداية آلام المخاض</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4-8</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الضيقة العظيمة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9-14، 21-22</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رجسة               الخراب                (15-20)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أنبياء ومسحاء       كذبة</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23-26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15" name="Text Box 4"/>
          <p:cNvSpPr txBox="1">
            <a:spLocks noChangeArrowheads="1"/>
          </p:cNvSpPr>
          <p:nvPr/>
        </p:nvSpPr>
        <p:spPr bwMode="auto">
          <a:xfrm>
            <a:off x="5076056" y="799437"/>
            <a:ext cx="4067944" cy="369332"/>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المجيء الثاني (27-31)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5076056" y="1096788"/>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علامات في السماء (29-30)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4"/>
          <p:cNvSpPr txBox="1">
            <a:spLocks noChangeArrowheads="1"/>
          </p:cNvSpPr>
          <p:nvPr/>
        </p:nvSpPr>
        <p:spPr bwMode="auto">
          <a:xfrm>
            <a:off x="5076056" y="1394139"/>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مجيء ابن الإنسان (27، 30)</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5076056" y="1691490"/>
            <a:ext cx="4067944" cy="369332"/>
          </a:xfrm>
          <a:prstGeom prst="rect">
            <a:avLst/>
          </a:prstGeom>
          <a:noFill/>
          <a:ln>
            <a:noFill/>
          </a:ln>
          <a:effectLst/>
        </p:spPr>
        <p:txBody>
          <a:bodyPr wrap="square">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مائدة الطيور (28)</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5076056" y="1988840"/>
            <a:ext cx="4067944" cy="369332"/>
          </a:xfrm>
          <a:prstGeom prst="rect">
            <a:avLst/>
          </a:prstGeom>
          <a:noFill/>
          <a:ln>
            <a:noFill/>
          </a:ln>
          <a:effectLst/>
        </p:spPr>
        <p:txBody>
          <a:bodyPr wrap="square">
            <a:spAutoFit/>
          </a:bodyPr>
          <a:lstStyle/>
          <a:p>
            <a:pPr marL="182563" marR="0" lvl="0" indent="-182563" algn="r" defTabSz="914400" rtl="1" eaLnBrk="1" fontAlgn="base" latinLnBrk="0" hangingPunct="1">
              <a:lnSpc>
                <a:spcPct val="100000"/>
              </a:lnSpc>
              <a:spcBef>
                <a:spcPct val="50000"/>
              </a:spcBef>
              <a:spcAft>
                <a:spcPct val="0"/>
              </a:spcAft>
              <a:buClrTx/>
              <a:buSzTx/>
              <a:buFont typeface="Arial"/>
              <a:buChar char="•"/>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خلاص المختارين (31)</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متى 25: 31-46</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دينونة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الخراف</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الجداء</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6" name="Straight Connector 25"/>
          <p:cNvCxnSpPr/>
          <p:nvPr/>
        </p:nvCxnSpPr>
        <p:spPr bwMode="auto">
          <a:xfrm flipV="1">
            <a:off x="6987654" y="1119116"/>
            <a:ext cx="2156346" cy="13648"/>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6: 1-8: 5</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8" name="Text Box 4"/>
          <p:cNvSpPr txBox="1">
            <a:spLocks noChangeArrowheads="1"/>
          </p:cNvSpPr>
          <p:nvPr/>
        </p:nvSpPr>
        <p:spPr bwMode="auto">
          <a:xfrm>
            <a:off x="2934269" y="6167045"/>
            <a:ext cx="1205683"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7-12</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13: 14</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التوازي        مع            رؤيا</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0" name="Text Box 4"/>
          <p:cNvSpPr txBox="1">
            <a:spLocks noChangeArrowheads="1"/>
          </p:cNvSpPr>
          <p:nvPr/>
        </p:nvSpPr>
        <p:spPr bwMode="auto">
          <a:xfrm>
            <a:off x="4320480" y="6167045"/>
            <a:ext cx="1565788" cy="646331"/>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12: 8-17</a:t>
            </a:r>
            <a:br>
              <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b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8: 1-19: 10</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rPr>
              <a:t>19: 11-21</a:t>
            </a:r>
            <a:endParaRPr kumimoji="0" lang="en-US" sz="1800" b="1" i="0" u="none" strike="noStrike" kern="1200" cap="none" spc="0" normalizeH="0" baseline="0" noProof="0" dirty="0">
              <a:ln>
                <a:noFill/>
              </a:ln>
              <a:solidFill>
                <a:srgbClr val="FFFF00"/>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4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5" name="Rectangle 4"/>
          <p:cNvSpPr/>
          <p:nvPr/>
        </p:nvSpPr>
        <p:spPr>
          <a:xfrm>
            <a:off x="1547664" y="1052736"/>
            <a:ext cx="7416824" cy="830997"/>
          </a:xfrm>
          <a:prstGeom prst="rect">
            <a:avLst/>
          </a:prstGeom>
          <a:noFill/>
        </p:spPr>
        <p:txBody>
          <a:bodyPr wrap="square">
            <a:spAutoFit/>
          </a:bodyPr>
          <a:lstStyle/>
          <a:p>
            <a:pPr algn="ctr"/>
            <a:r>
              <a:rPr lang="ar-JO" altLang="zh-CN"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الحاضر والمستقبل (متى 24: 4-31)
</a:t>
            </a:r>
            <a:endParaRPr lang="en-SG" b="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6" name="Rectangle 5"/>
          <p:cNvSpPr/>
          <p:nvPr/>
        </p:nvSpPr>
        <p:spPr>
          <a:xfrm>
            <a:off x="4067944" y="2668850"/>
            <a:ext cx="1872208" cy="707886"/>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
</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الحاضر والمستقبل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187624" y="44624"/>
            <a:ext cx="2952328" cy="954107"/>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a:t>
            </a:r>
            <a:endParaRPr lang="en-SG" dirty="0">
              <a:latin typeface="Arial" panose="020B0604020202020204" pitchFamily="34" charset="0"/>
              <a:ea typeface="KaiTi" panose="02010609060101010101" pitchFamily="49" charset="-122"/>
              <a:cs typeface="Arial" panose="020B0604020202020204" pitchFamily="34" charset="0"/>
            </a:endParaRPr>
          </a:p>
        </p:txBody>
      </p:sp>
    </p:spTree>
    <p:extLst>
      <p:ext uri="{BB962C8B-B14F-4D97-AF65-F5344CB8AC3E}">
        <p14:creationId xmlns:p14="http://schemas.microsoft.com/office/powerpoint/2010/main" val="4632188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r>
                <a:rPr lang="zh-CN" altLang="en-US" sz="1200" dirty="0">
                  <a:solidFill>
                    <a:schemeClr val="bg1"/>
                  </a:solidFill>
                  <a:latin typeface="Arial" panose="020B0604020202020204" pitchFamily="34" charset="0"/>
                  <a:ea typeface="KaiTi" panose="02010609060101010101" pitchFamily="49" charset="-122"/>
                  <a:cs typeface="Arial" panose="020B0604020202020204" pitchFamily="34" charset="0"/>
                </a:rPr>
                <a:t>未来的年代</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a:p>
              <a:pPr algn="ctr"/>
              <a:endParaRPr lang="en-US" altLang="zh-CN" sz="12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9300"/>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a:xfrm>
            <a:off x="1538040" y="1023119"/>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التسلسل الزمني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3" name="Rectangle 22"/>
          <p:cNvSpPr/>
          <p:nvPr/>
        </p:nvSpPr>
        <p:spPr>
          <a:xfrm>
            <a:off x="3851920" y="2380818"/>
            <a:ext cx="1800200" cy="707886"/>
          </a:xfrm>
          <a:prstGeom prst="rect">
            <a:avLst/>
          </a:prstGeom>
          <a:solidFill>
            <a:schemeClr val="bg1"/>
          </a:solidFill>
        </p:spPr>
        <p:txBody>
          <a:bodyPr wrap="square">
            <a:spAutoFit/>
          </a:bodyPr>
          <a:lstStyle/>
          <a:p>
            <a:pPr algn="ctr"/>
            <a:r>
              <a:rPr lang="ar-JO" altLang="zh-CN" sz="2000" b="1" dirty="0">
                <a:latin typeface="Arial" panose="020B0604020202020204" pitchFamily="34" charset="0"/>
                <a:ea typeface="KaiTi" panose="02010609060101010101" pitchFamily="49" charset="-122"/>
                <a:cs typeface="Arial" panose="020B0604020202020204" pitchFamily="34" charset="0"/>
              </a:rPr>
              <a:t>عصر الكنيسة
</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971600" y="5290755"/>
            <a:ext cx="1152128" cy="369332"/>
          </a:xfrm>
          <a:prstGeom prst="rect">
            <a:avLst/>
          </a:prstGeom>
          <a:noFill/>
        </p:spPr>
        <p:txBody>
          <a:bodyPr wrap="square" lIns="0" tIns="0" rIns="0" bIns="0" anchor="ctr" anchorCtr="0">
            <a:spAutoFit/>
          </a:bodyPr>
          <a:lstStyle/>
          <a:p>
            <a:pPr algn="ctr"/>
            <a:r>
              <a:rPr lang="ar-JO" altLang="zh-CN" sz="1200" i="1" dirty="0">
                <a:solidFill>
                  <a:schemeClr val="bg1"/>
                </a:solidFill>
                <a:latin typeface="Arial" panose="020B0604020202020204" pitchFamily="34" charset="0"/>
                <a:cs typeface="Arial" panose="020B0604020202020204" pitchFamily="34" charset="0"/>
              </a:rPr>
              <a:t>(التسلسل الزمني)
</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3477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747464"/>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0" name="Rectangle 29"/>
          <p:cNvSpPr/>
          <p:nvPr/>
        </p:nvSpPr>
        <p:spPr>
          <a:xfrm>
            <a:off x="1538040" y="1167135"/>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وجهة نظر رجعية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1105992" y="15007"/>
            <a:ext cx="2952328"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latin typeface="Arial" panose="020B0604020202020204" pitchFamily="34" charset="0"/>
                <a:cs typeface="Arial" panose="020B0604020202020204" pitchFamily="34" charset="0"/>
              </a:rPr>
              <a:t>(</a:t>
            </a:r>
            <a:r>
              <a:rPr lang="ar-SA" altLang="zh-CN" sz="1200" i="1" dirty="0">
                <a:solidFill>
                  <a:schemeClr val="bg1"/>
                </a:solidFill>
                <a:latin typeface="Arial" panose="020B0604020202020204" pitchFamily="34" charset="0"/>
                <a:cs typeface="Arial" panose="020B0604020202020204" pitchFamily="34" charset="0"/>
              </a:rPr>
              <a:t>(</a:t>
            </a:r>
            <a:r>
              <a:rPr lang="ar-JO" altLang="zh-CN" sz="1200" i="1" dirty="0">
                <a:solidFill>
                  <a:schemeClr val="bg1"/>
                </a:solidFill>
                <a:latin typeface="Arial" panose="020B0604020202020204" pitchFamily="34" charset="0"/>
                <a:cs typeface="Arial" panose="020B0604020202020204" pitchFamily="34" charset="0"/>
              </a:rPr>
              <a:t>بأثر رجعي)</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6716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0" y="-675456"/>
            <a:ext cx="9144000" cy="764704"/>
          </a:xfrm>
        </p:spPr>
        <p:txBody>
          <a:bodyPr/>
          <a:lstStyle/>
          <a:p>
            <a:r>
              <a:rPr lang="en-US" sz="3200" b="1" dirty="0">
                <a:latin typeface="Arial" panose="020B0604020202020204" pitchFamily="34" charset="0"/>
                <a:cs typeface="Arial" panose="020B0604020202020204" pitchFamily="34" charset="0"/>
              </a:rPr>
              <a:t>Dispensational Views on </a:t>
            </a:r>
            <a:r>
              <a:rPr lang="ar-SA" sz="3200" b="1" dirty="0">
                <a:latin typeface="Arial" panose="020B0604020202020204" pitchFamily="34" charset="0"/>
                <a:cs typeface="Arial" panose="020B0604020202020204" pitchFamily="34" charset="0"/>
              </a:rPr>
              <a:t>متى</a:t>
            </a:r>
            <a:r>
              <a:rPr lang="en-US" sz="3200" b="1" dirty="0">
                <a:latin typeface="Arial" panose="020B0604020202020204" pitchFamily="34" charset="0"/>
                <a:cs typeface="Arial" panose="020B0604020202020204" pitchFamily="34" charset="0"/>
              </a:rPr>
              <a:t>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Arial" panose="020B0604020202020204" pitchFamily="34" charset="0"/>
                <a:ea typeface="KaiTi" panose="02010609060101010101" pitchFamily="49" charset="-122"/>
                <a:cs typeface="Arial" panose="020B0604020202020204" pitchFamily="34" charset="0"/>
              </a:rPr>
              <a:t>综合</a:t>
            </a:r>
            <a:endParaRPr lang="en-US" altLang="zh-CN" dirty="0">
              <a:latin typeface="Arial" panose="020B0604020202020204" pitchFamily="34" charset="0"/>
              <a:ea typeface="KaiTi" panose="02010609060101010101" pitchFamily="49" charset="-122"/>
              <a:cs typeface="Arial" panose="020B0604020202020204" pitchFamily="34" charset="0"/>
            </a:endParaRPr>
          </a:p>
          <a:p>
            <a:r>
              <a:rPr lang="zh-CN" altLang="en-US" dirty="0">
                <a:latin typeface="Arial" panose="020B0604020202020204" pitchFamily="34" charset="0"/>
                <a:ea typeface="KaiTi" panose="02010609060101010101" pitchFamily="49" charset="-122"/>
                <a:cs typeface="Arial" panose="020B0604020202020204" pitchFamily="34" charset="0"/>
              </a:rPr>
              <a:t>时代主义</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a:t>
            </a:r>
            <a:endParaRPr lang="en-SG"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السابقية الجزئية</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ar-JO" altLang="zh-CN" sz="1200" dirty="0">
                <a:solidFill>
                  <a:schemeClr val="bg1"/>
                </a:solidFill>
                <a:latin typeface="Arial" panose="020B0604020202020204" pitchFamily="34" charset="0"/>
                <a:ea typeface="KaiTi" panose="02010609060101010101" pitchFamily="49" charset="-122"/>
                <a:cs typeface="Arial" panose="020B0604020202020204" pitchFamily="34" charset="0"/>
              </a:rPr>
              <a:t>مختلف أخرى</a:t>
            </a:r>
            <a:endParaRPr lang="en-US" altLang="zh-CN" sz="1200"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3" name="Rectangle 32"/>
          <p:cNvSpPr/>
          <p:nvPr/>
        </p:nvSpPr>
        <p:spPr>
          <a:xfrm>
            <a:off x="1322016" y="1268760"/>
            <a:ext cx="7282432" cy="707886"/>
          </a:xfrm>
          <a:prstGeom prst="rect">
            <a:avLst/>
          </a:prstGeom>
          <a:noFill/>
        </p:spPr>
        <p:txBody>
          <a:bodyPr wrap="square">
            <a:spAutoFit/>
          </a:bodyPr>
          <a:lstStyle/>
          <a:p>
            <a:pPr algn="ctr"/>
            <a:r>
              <a:rPr lang="ar-JO" altLang="zh-CN" sz="2000" b="1" dirty="0">
                <a:solidFill>
                  <a:schemeClr val="bg1"/>
                </a:solidFill>
                <a:latin typeface="Arial" panose="020B0604020202020204" pitchFamily="34" charset="0"/>
                <a:ea typeface="KaiTi" panose="02010609060101010101" pitchFamily="49" charset="-122"/>
                <a:cs typeface="Arial" panose="020B0604020202020204" pitchFamily="34" charset="0"/>
              </a:rPr>
              <a:t>علامات المستقبل (متى 24: 4-31): الأهمية الحالية
</a:t>
            </a:r>
            <a:endParaRPr lang="en-SG" sz="2000" b="1" i="1" dirty="0">
              <a:solidFill>
                <a:schemeClr val="bg1"/>
              </a:solidFill>
              <a:latin typeface="Arial" panose="020B0604020202020204" pitchFamily="34" charset="0"/>
              <a:ea typeface="KaiTi" panose="02010609060101010101" pitchFamily="49" charset="-122"/>
              <a:cs typeface="Arial" panose="020B0604020202020204" pitchFamily="34" charset="0"/>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عصر الكنيسة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ar-SA" altLang="zh-CN" sz="2000" b="1" dirty="0">
                <a:latin typeface="Arial" panose="020B0604020202020204" pitchFamily="34" charset="0"/>
                <a:ea typeface="KaiTi" panose="02010609060101010101" pitchFamily="49" charset="-122"/>
                <a:cs typeface="Arial" panose="020B0604020202020204" pitchFamily="34" charset="0"/>
              </a:rPr>
              <a:t>الضيقة</a:t>
            </a:r>
            <a:endParaRPr lang="en-SG" sz="2000" b="1" dirty="0">
              <a:latin typeface="Arial" panose="020B0604020202020204" pitchFamily="34" charset="0"/>
              <a:ea typeface="KaiTi" panose="02010609060101010101" pitchFamily="49" charset="-122"/>
              <a:cs typeface="Arial" panose="020B0604020202020204" pitchFamily="34" charset="0"/>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ar-JO" altLang="zh-CN" sz="1600" dirty="0">
                <a:solidFill>
                  <a:schemeClr val="bg1"/>
                </a:solidFill>
                <a:latin typeface="Arial" panose="020B0604020202020204" pitchFamily="34" charset="0"/>
                <a:cs typeface="Arial" panose="020B0604020202020204" pitchFamily="34" charset="0"/>
              </a:rPr>
              <a:t>علامات المستقبل
</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889968" y="116632"/>
            <a:ext cx="3538016" cy="1384995"/>
          </a:xfrm>
          <a:prstGeom prst="rect">
            <a:avLst/>
          </a:prstGeom>
          <a:noFill/>
        </p:spPr>
        <p:txBody>
          <a:bodyPr wrap="square">
            <a:spAutoFit/>
          </a:bodyPr>
          <a:lstStyle/>
          <a:p>
            <a:r>
              <a:rPr lang="ar-JO" altLang="zh-CN" sz="2800" b="1" dirty="0">
                <a:latin typeface="Arial" panose="020B0604020202020204" pitchFamily="34" charset="0"/>
                <a:ea typeface="KaiTi" panose="02010609060101010101" pitchFamily="49" charset="-122"/>
                <a:cs typeface="Arial" panose="020B0604020202020204" pitchFamily="34" charset="0"/>
              </a:rPr>
              <a:t>التكاملية
التدبيرية
</a:t>
            </a:r>
            <a:endParaRPr lang="en-SG" dirty="0">
              <a:latin typeface="Arial" panose="020B0604020202020204" pitchFamily="34" charset="0"/>
              <a:ea typeface="KaiTi" panose="02010609060101010101" pitchFamily="49" charset="-122"/>
              <a:cs typeface="Arial" panose="020B0604020202020204" pitchFamily="34" charset="0"/>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ar-JO" altLang="zh-CN" sz="1200" i="1" dirty="0">
                <a:solidFill>
                  <a:schemeClr val="bg1"/>
                </a:solidFill>
                <a:latin typeface="Arial" panose="020B0604020202020204" pitchFamily="34" charset="0"/>
                <a:cs typeface="Arial" panose="020B0604020202020204" pitchFamily="34" charset="0"/>
              </a:rPr>
              <a:t>(الأهمية الحالية)
</a:t>
            </a:r>
            <a:endParaRPr lang="en-US" altLang="zh-CN" sz="12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6547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pPr lvl="0">
              <a:defRPr/>
            </a:pPr>
            <a:r>
              <a:rPr lang="ar-SA" sz="2400" b="1" dirty="0">
                <a:solidFill>
                  <a:srgbClr val="FFFFFF"/>
                </a:solidFill>
                <a:latin typeface="Arial" panose="020B0604020202020204" pitchFamily="34" charset="0"/>
                <a:cs typeface="Arial" panose="020B0604020202020204" pitchFamily="34" charset="0"/>
              </a:rPr>
              <a:t>متى ٢٤ : ١٤</a:t>
            </a: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lvl="0">
              <a:defRPr/>
            </a:pPr>
            <a:r>
              <a:rPr lang="ar-SA" sz="4000" b="1" kern="0" dirty="0">
                <a:solidFill>
                  <a:srgbClr val="FFFFFF"/>
                </a:solidFill>
                <a:latin typeface="Arial" panose="020B0604020202020204" pitchFamily="34" charset="0"/>
                <a:cs typeface="Arial" panose="020B0604020202020204" pitchFamily="34" charset="0"/>
              </a:rPr>
              <a:t>وَيُكْرَزُ بِبِشَارَةِ الْمَلَكُوتِ هَذِهِ فِي كُلِّ الْمَسْكُونَةِ شَهَادَةً لِجَمِيعِ الأُمَمِ. ثُمَّ يَأْتِي الْمُنْتَهَى. </a:t>
            </a:r>
          </a:p>
        </p:txBody>
      </p:sp>
    </p:spTree>
    <p:extLst>
      <p:ext uri="{BB962C8B-B14F-4D97-AF65-F5344CB8AC3E}">
        <p14:creationId xmlns:p14="http://schemas.microsoft.com/office/powerpoint/2010/main" val="10103528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متى 24: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فمتى نظرتم رجسة الخراب التي قال عنها دانيال النبي قائمة في المكان المقدس (ليفهم القارئ)</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يسوع أن دانيال 9: 27 كتب من قبل دانيال</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9619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marL="0" marR="0" algn="r" rtl="1">
              <a:lnSpc>
                <a:spcPct val="107000"/>
              </a:lnSpc>
              <a:spcBef>
                <a:spcPts val="0"/>
              </a:spcBef>
              <a:spcAft>
                <a:spcPts val="800"/>
              </a:spcAft>
            </a:pPr>
            <a:r>
              <a:rPr lang="ar-SA" sz="2400" b="0" u="sng" dirty="0">
                <a:ea typeface="Calibri" panose="020F0502020204030204" pitchFamily="34" charset="0"/>
                <a:cs typeface="Arial" panose="020B0604020202020204" pitchFamily="34" charset="0"/>
              </a:rPr>
              <a:t>فكرة تفسيرية</a:t>
            </a:r>
            <a:r>
              <a:rPr lang="ar-SA" sz="2400" b="0" dirty="0">
                <a:ea typeface="Calibri" panose="020F0502020204030204" pitchFamily="34" charset="0"/>
                <a:cs typeface="Arial" panose="020B0604020202020204" pitchFamily="34" charset="0"/>
              </a:rPr>
              <a:t>: </a:t>
            </a:r>
            <a:r>
              <a:rPr lang="ar-SA" sz="2400" b="0" dirty="0">
                <a:solidFill>
                  <a:srgbClr val="FFFF00"/>
                </a:solidFill>
                <a:ea typeface="Calibri" panose="020F0502020204030204" pitchFamily="34" charset="0"/>
                <a:cs typeface="Arial" panose="020B0604020202020204" pitchFamily="34" charset="0"/>
              </a:rPr>
              <a:t>السبب</a:t>
            </a:r>
            <a:r>
              <a:rPr lang="ar-SA" sz="2400" b="0" dirty="0">
                <a:ea typeface="Calibri" panose="020F0502020204030204" pitchFamily="34" charset="0"/>
                <a:cs typeface="Arial" panose="020B0604020202020204" pitchFamily="34" charset="0"/>
              </a:rPr>
              <a:t> لذي يوجب على الكنيسة استعادة مسيحي خاطئ بشكل صحيح هو أنها تمدّ سلطان الله.</a:t>
            </a:r>
            <a:endParaRPr lang="en-US" sz="2400" b="0" dirty="0">
              <a:ea typeface="Calibri" panose="020F0502020204030204" pitchFamily="34"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1- (15-17)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الطريقة</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التي ينبغي فيها على الكنيسة إعادة مسيحي خاطئ بشكل صحيح يكون بالمحافظة على خصوصية الأمر قدر الإمكان.</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2- (18-20) </a:t>
            </a:r>
            <a:r>
              <a:rPr kumimoji="0" lang="ar-JO" sz="24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السبب</a:t>
            </a:r>
            <a:r>
              <a:rPr kumimoji="0" lang="ar-JO"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rPr>
              <a:t> الذي يمكن الكنيسة من استعادة أو الاستمرار في السعي لاستعادة المؤمنين الضّالين هو أنها تبسط سلطان الله نفسه.</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9268" name="Text Box 15"/>
          <p:cNvSpPr txBox="1">
            <a:spLocks noChangeArrowheads="1"/>
          </p:cNvSpPr>
          <p:nvPr/>
        </p:nvSpPr>
        <p:spPr bwMode="auto">
          <a:xfrm>
            <a:off x="8299450" y="76200"/>
            <a:ext cx="70884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34ج</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rPr>
              <a:t>18: 15- 20</a:t>
            </a:r>
            <a:endParaRPr kumimoji="0" lang="en-US" sz="4400" b="1" i="0"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257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ar-JO" dirty="0">
                <a:latin typeface="Arial" panose="020B0604020202020204" pitchFamily="34" charset="0"/>
                <a:cs typeface="Arial" panose="020B0604020202020204" pitchFamily="34" charset="0"/>
              </a:rPr>
              <a:t>دينونة الأمم</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الخراف والجداء</a:t>
            </a:r>
            <a:r>
              <a:rPr lang="en-US" dirty="0">
                <a:latin typeface="Arial" panose="020B0604020202020204" pitchFamily="34" charset="0"/>
                <a:cs typeface="Arial" panose="020B0604020202020204" pitchFamily="34" charset="0"/>
              </a:rPr>
              <a:t>)</a:t>
            </a:r>
          </a:p>
        </p:txBody>
      </p:sp>
      <p:sp>
        <p:nvSpPr>
          <p:cNvPr id="207876" name="Text Box 4"/>
          <p:cNvSpPr txBox="1">
            <a:spLocks noChangeArrowheads="1"/>
          </p:cNvSpPr>
          <p:nvPr/>
        </p:nvSpPr>
        <p:spPr bwMode="auto">
          <a:xfrm>
            <a:off x="8404225" y="76200"/>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160</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Rectangle 5"/>
          <p:cNvSpPr>
            <a:spLocks noChangeArrowheads="1"/>
          </p:cNvSpPr>
          <p:nvPr/>
        </p:nvSpPr>
        <p:spPr bwMode="auto">
          <a:xfrm>
            <a:off x="0" y="2819400"/>
            <a:ext cx="9144000" cy="3522406"/>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31 ومتى جاء ابن الإنسان في مجده وجميع الملائكة القديسين معه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فحينئذ يجلس على كرسي مجده 32 ويجتمع أمامه جميع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الشعوب</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فيميز بعضهم من بعض كما </a:t>
            </a: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يميز الراعي الخراف من الجداء</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a:t>
            </a: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33 فيقيم الخراف عن يمينه والجداء عن اليسار </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34 ثم يقول الملك للذين عن يمينه تعالوا يا مباركي أبي</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 رثوا الملكوت المعد لكم منذ تأسيس العالم</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(متى 25: 31-34)</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pic>
        <p:nvPicPr>
          <p:cNvPr id="247812" name="Picture 7" descr="shepher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78047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ar-JO" b="1" dirty="0">
                <a:solidFill>
                  <a:schemeClr val="tx1"/>
                </a:solidFill>
                <a:latin typeface="Arial" charset="0"/>
                <a:ea typeface="ＭＳ Ｐゴシック" charset="0"/>
              </a:rPr>
              <a:t>أليس الخراف و الجداء متشابهين ؟</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821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ar-JO" sz="3600" b="1" dirty="0">
                <a:solidFill>
                  <a:srgbClr val="FFFFFF"/>
                </a:solidFill>
                <a:latin typeface="Arial" charset="0"/>
                <a:ea typeface="ＭＳ Ｐゴシック" charset="0"/>
              </a:rPr>
              <a:t>دينونة الأمم</a:t>
            </a:r>
            <a:endParaRPr lang="en-US" sz="3600" b="1" dirty="0">
              <a:solidFill>
                <a:srgbClr val="FFFFFF"/>
              </a:solidFill>
              <a:latin typeface="Arial" charset="0"/>
              <a:ea typeface="ＭＳ Ｐゴシック" charset="0"/>
            </a:endParaRPr>
          </a:p>
        </p:txBody>
      </p:sp>
      <p:sp>
        <p:nvSpPr>
          <p:cNvPr id="378883" name="Title 1"/>
          <p:cNvSpPr txBox="1">
            <a:spLocks/>
          </p:cNvSpPr>
          <p:nvPr/>
        </p:nvSpPr>
        <p:spPr bwMode="auto">
          <a:xfrm>
            <a:off x="1588" y="620713"/>
            <a:ext cx="877370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ومتى جاء ابن الإنسان في مجده وجميع الملائكة القديسين معه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فحينئذ يجلس على كرسي مجده 32 ويجتمع أمامه جميع الشعوب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فيميز بعضهم من بعض كما يميز الراعي الخراف من الجداء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متى 25: 31-32</a:t>
            </a: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t>
            </a:r>
          </a:p>
        </p:txBody>
      </p:sp>
    </p:spTree>
    <p:extLst>
      <p:ext uri="{BB962C8B-B14F-4D97-AF65-F5344CB8AC3E}">
        <p14:creationId xmlns:p14="http://schemas.microsoft.com/office/powerpoint/2010/main" val="7936867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itchFamily="34" charset="0"/>
                <a:cs typeface="Arial" pitchFamily="34" charset="0"/>
              </a:rPr>
              <a:t>32 ويجتمع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itchFamily="34" charset="0"/>
              <a:cs typeface="Arial"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33 فيقيم الخراف عن يمينه والجداء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cs typeface="Arial"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cs typeface="Arial"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itchFamily="34" charset="0"/>
                <a:cs typeface="Arial" pitchFamily="34" charset="0"/>
              </a:rPr>
              <a:t>31 ومتى جاء ابن الإنسان في مجده وجميع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97980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388358" y="0"/>
            <a:ext cx="6069841" cy="762000"/>
          </a:xfrm>
        </p:spPr>
        <p:txBody>
          <a:bodyPr/>
          <a:lstStyle/>
          <a:p>
            <a:pPr>
              <a:defRPr/>
            </a:pPr>
            <a:r>
              <a:rPr lang="ar-JO" sz="3600" b="1" dirty="0">
                <a:solidFill>
                  <a:schemeClr val="tx1"/>
                </a:solidFill>
                <a:latin typeface="Arial" panose="020B0604020202020204" pitchFamily="34" charset="0"/>
                <a:ea typeface="+mj-ea"/>
                <a:cs typeface="Arial" panose="020B0604020202020204" pitchFamily="34" charset="0"/>
              </a:rPr>
              <a:t>دينونة</a:t>
            </a:r>
            <a:r>
              <a:rPr lang="ar-JO" sz="36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الأمم الحية</a:t>
            </a:r>
            <a:endParaRPr lang="en-US" sz="3600" b="1" dirty="0">
              <a:solidFill>
                <a:srgbClr val="16165D"/>
              </a:solidFill>
              <a:latin typeface="Arial" panose="020B0604020202020204" pitchFamily="34" charset="0"/>
              <a:ea typeface="+mj-ea"/>
              <a:cs typeface="Arial" panose="020B0604020202020204" pitchFamily="34" charset="0"/>
            </a:endParaRPr>
          </a:p>
        </p:txBody>
      </p:sp>
      <p:sp>
        <p:nvSpPr>
          <p:cNvPr id="7" name="TextBox 6"/>
          <p:cNvSpPr txBox="1">
            <a:spLocks noChangeArrowheads="1"/>
          </p:cNvSpPr>
          <p:nvPr/>
        </p:nvSpPr>
        <p:spPr bwMode="auto">
          <a:xfrm>
            <a:off x="-41784" y="4011613"/>
            <a:ext cx="9144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 كنت غريباً فلم تأووني عرياناً فلم تكسوني كريضاً ومحبوساً فلم تزوروني</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 حينئذ يجيبونه هم أيضاً قائلين يا رب متى رأيناك جائعاً أو عطشاناً أو غريباً أو عرياناً أو مريضاً أو محبوساً ولم نخدمك ؟</a:t>
            </a: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 فيجيبهم قائلاً الحق أقول لكم بما أنكم لم تفعلوه بأحد هؤلاء الأصاغر فبي لم تفعلوا</a:t>
            </a: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46 </a:t>
            </a:r>
            <a:r>
              <a:rPr kumimoji="0" lang="ar-JO"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فيمضي هؤلاء إلى عذاب أبدي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والأبرار إلى حياة أبدية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673216" y="868363"/>
            <a:ext cx="3429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 ثم يقول أيضاً للذين عن اليسار </a:t>
            </a:r>
            <a:r>
              <a:rPr kumimoji="0" lang="ar-JO"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اذهبوا عني يا ملاعين إلى النار الأبدية </a:t>
            </a:r>
            <a:endPar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المعدة لإبليس وملائكته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42 لأني جعت فلم تطعموني عطشت فلم تسقوني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0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427012" name="Rectangle 4"/>
          <p:cNvSpPr>
            <a:spLocks noGrp="1" noChangeArrowheads="1"/>
          </p:cNvSpPr>
          <p:nvPr>
            <p:ph type="title" idx="4294967295"/>
          </p:nvPr>
        </p:nvSpPr>
        <p:spPr>
          <a:xfrm>
            <a:off x="971557" y="609607"/>
            <a:ext cx="7129463" cy="646113"/>
          </a:xfrm>
          <a:solidFill>
            <a:srgbClr val="000000"/>
          </a:solidFill>
        </p:spPr>
        <p:txBody>
          <a:bodyPr anchor="t">
            <a:spAutoFit/>
          </a:bodyPr>
          <a:lstStyle/>
          <a:p>
            <a:pPr eaLnBrk="1" hangingPunct="1"/>
            <a:r>
              <a:rPr lang="ar-JO" sz="3600" b="1" dirty="0">
                <a:latin typeface="Arial" panose="020B0604020202020204" pitchFamily="34" charset="0"/>
                <a:cs typeface="Arial" panose="020B0604020202020204" pitchFamily="34" charset="0"/>
              </a:rPr>
              <a:t>ملخص خطاب جبل الزيتون</a:t>
            </a:r>
            <a:endParaRPr lang="en-US" sz="3600" b="1" dirty="0">
              <a:latin typeface="Arial" panose="020B0604020202020204" pitchFamily="34" charset="0"/>
              <a:cs typeface="Arial" panose="020B0604020202020204" pitchFamily="34" charset="0"/>
            </a:endParaRPr>
          </a:p>
        </p:txBody>
      </p:sp>
      <p:sp>
        <p:nvSpPr>
          <p:cNvPr id="427013" name="Text Box 2"/>
          <p:cNvSpPr txBox="1">
            <a:spLocks noChangeArrowheads="1"/>
          </p:cNvSpPr>
          <p:nvPr/>
        </p:nvSpPr>
        <p:spPr bwMode="auto">
          <a:xfrm>
            <a:off x="857885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27</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4" name="TextBox 1"/>
          <p:cNvSpPr txBox="1">
            <a:spLocks noChangeArrowheads="1"/>
          </p:cNvSpPr>
          <p:nvPr/>
        </p:nvSpPr>
        <p:spPr bwMode="auto">
          <a:xfrm>
            <a:off x="2195520"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عصر الكنيسة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5" name="TextBox 5"/>
          <p:cNvSpPr txBox="1">
            <a:spLocks noChangeArrowheads="1"/>
          </p:cNvSpPr>
          <p:nvPr/>
        </p:nvSpPr>
        <p:spPr bwMode="auto">
          <a:xfrm>
            <a:off x="7667625" y="3094499"/>
            <a:ext cx="1296988"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الألفية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6" name="TextBox 6"/>
          <p:cNvSpPr txBox="1">
            <a:spLocks noChangeArrowheads="1"/>
          </p:cNvSpPr>
          <p:nvPr/>
        </p:nvSpPr>
        <p:spPr bwMode="auto">
          <a:xfrm>
            <a:off x="5940425" y="3094499"/>
            <a:ext cx="1295400"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الضيقة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7" name="TextBox 7"/>
          <p:cNvSpPr txBox="1">
            <a:spLocks noChangeArrowheads="1"/>
          </p:cNvSpPr>
          <p:nvPr/>
        </p:nvSpPr>
        <p:spPr bwMode="auto">
          <a:xfrm>
            <a:off x="1403351" y="4089407"/>
            <a:ext cx="24479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تشتت إسرائيل لوقا 21: 24</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8" name="TextBox 8"/>
          <p:cNvSpPr txBox="1">
            <a:spLocks noChangeArrowheads="1"/>
          </p:cNvSpPr>
          <p:nvPr/>
        </p:nvSpPr>
        <p:spPr bwMode="auto">
          <a:xfrm>
            <a:off x="3932245" y="4089407"/>
            <a:ext cx="16478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العودة إلى الأرض</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9" name="TextBox 10"/>
          <p:cNvSpPr txBox="1">
            <a:spLocks noChangeArrowheads="1"/>
          </p:cNvSpPr>
          <p:nvPr/>
        </p:nvSpPr>
        <p:spPr bwMode="auto">
          <a:xfrm>
            <a:off x="6165857" y="5765800"/>
            <a:ext cx="2943225" cy="41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Adapted from Salem Kirban</a:t>
            </a:r>
            <a:b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Charts on Revelation</a:t>
            </a:r>
            <a:r>
              <a:rPr kumimoji="0" lang="en-US"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(1979), 48</a:t>
            </a:r>
          </a:p>
        </p:txBody>
      </p:sp>
      <p:sp>
        <p:nvSpPr>
          <p:cNvPr id="427020" name="TextBox 11"/>
          <p:cNvSpPr txBox="1">
            <a:spLocks noChangeArrowheads="1"/>
          </p:cNvSpPr>
          <p:nvPr/>
        </p:nvSpPr>
        <p:spPr bwMode="auto">
          <a:xfrm>
            <a:off x="6370645" y="3505200"/>
            <a:ext cx="12969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العظيمة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9: 27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24: 15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1" name="TextBox 12"/>
          <p:cNvSpPr txBox="1">
            <a:spLocks noChangeArrowheads="1"/>
          </p:cNvSpPr>
          <p:nvPr/>
        </p:nvSpPr>
        <p:spPr bwMode="auto">
          <a:xfrm>
            <a:off x="6840465" y="4917860"/>
            <a:ext cx="144145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 الأمم الوثنية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 31-46</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2" name="TextBox 13"/>
          <p:cNvSpPr txBox="1">
            <a:spLocks noChangeArrowheads="1"/>
          </p:cNvSpPr>
          <p:nvPr/>
        </p:nvSpPr>
        <p:spPr bwMode="auto">
          <a:xfrm>
            <a:off x="1042995" y="1739907"/>
            <a:ext cx="1296987"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70 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3" name="TextBox 14"/>
          <p:cNvSpPr txBox="1">
            <a:spLocks noChangeArrowheads="1"/>
          </p:cNvSpPr>
          <p:nvPr/>
        </p:nvSpPr>
        <p:spPr bwMode="auto">
          <a:xfrm>
            <a:off x="4321279" y="1739907"/>
            <a:ext cx="1763609"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الإختطاف</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تسالونيكي 4: 14-17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الثالث</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5" name="TextBox 16"/>
          <p:cNvSpPr txBox="1">
            <a:spLocks noChangeArrowheads="1"/>
          </p:cNvSpPr>
          <p:nvPr/>
        </p:nvSpPr>
        <p:spPr bwMode="auto">
          <a:xfrm>
            <a:off x="6804032" y="1739907"/>
            <a:ext cx="1647825"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الثاني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القديسين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23: 39، 24: 30</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6" name="TextBox 1"/>
          <p:cNvSpPr txBox="1">
            <a:spLocks noChangeArrowheads="1"/>
          </p:cNvSpPr>
          <p:nvPr/>
        </p:nvSpPr>
        <p:spPr bwMode="auto">
          <a:xfrm>
            <a:off x="179395"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إسرائيل</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27" name="TextBox 1"/>
          <p:cNvSpPr txBox="1">
            <a:spLocks noChangeArrowheads="1"/>
          </p:cNvSpPr>
          <p:nvPr/>
        </p:nvSpPr>
        <p:spPr bwMode="auto">
          <a:xfrm>
            <a:off x="-144456" y="4519613"/>
            <a:ext cx="971551"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8" name="TextBox 13"/>
          <p:cNvSpPr txBox="1">
            <a:spLocks noChangeArrowheads="1"/>
          </p:cNvSpPr>
          <p:nvPr/>
        </p:nvSpPr>
        <p:spPr bwMode="auto">
          <a:xfrm>
            <a:off x="46038" y="1739907"/>
            <a:ext cx="1077912"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الأول 586 ق.م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أزمنة الأمم لوقا 21: 24</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spTree>
    <p:extLst>
      <p:ext uri="{BB962C8B-B14F-4D97-AF65-F5344CB8AC3E}">
        <p14:creationId xmlns:p14="http://schemas.microsoft.com/office/powerpoint/2010/main" val="1798305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التفصيلي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5.يُعدّ المسيح تلاميذه فيما يتعلق بشخصه وبرنامجه حتى يتم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تفويض سلطانه المسيحاني إليهم بعد موته. (16: 13-20: 34)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a:t>
            </a:r>
            <a:r>
              <a:rPr lang="ar-JO" sz="2400" b="1" dirty="0">
                <a:solidFill>
                  <a:schemeClr val="bg1"/>
                </a:solidFill>
                <a:latin typeface="Arial" panose="020B0604020202020204" pitchFamily="34" charset="0"/>
                <a:cs typeface="Arial" panose="020B0604020202020204" pitchFamily="34" charset="0"/>
              </a:rPr>
              <a:t>لإ</a:t>
            </a:r>
            <a:r>
              <a:rPr lang="ar-SA" sz="2400" b="1" dirty="0">
                <a:solidFill>
                  <a:schemeClr val="bg1"/>
                </a:solidFill>
                <a:latin typeface="Arial" panose="020B0604020202020204" pitchFamily="34" charset="0"/>
                <a:cs typeface="Arial" panose="020B0604020202020204" pitchFamily="34" charset="0"/>
              </a:rPr>
              <a:t>صحاحات ٢١-٢٧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55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84099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تم </a:t>
            </a:r>
            <a:r>
              <a:rPr lang="ar-JO" sz="54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إهمال</a:t>
            </a: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mn-cs"/>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mn-cs"/>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mn-cs"/>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41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الطرق المتقاطعة (1981- 83)</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022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28015733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11258521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كسجين خرج من أغلاله كروح تحررت من القبر</a:t>
            </a:r>
            <a:endParaRPr lang="en-US" i="1" dirty="0"/>
          </a:p>
        </p:txBody>
      </p:sp>
    </p:spTree>
    <p:extLst>
      <p:ext uri="{BB962C8B-B14F-4D97-AF65-F5344CB8AC3E}">
        <p14:creationId xmlns:p14="http://schemas.microsoft.com/office/powerpoint/2010/main" val="16985814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i="1" dirty="0"/>
              <a:t>محطمة ومترددة ، فقط من أجل حبك يا يسوع</a:t>
            </a:r>
            <a:endParaRPr lang="en-US" i="1" dirty="0"/>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 سدد عليك</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8912661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i="1" dirty="0"/>
              <a:t>كسرت وخرجت وانسكبت عند قدميك</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1577641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i="1" dirty="0"/>
              <a:t>يا رب ، لقد كنت كنز الله الثمين ، ومحبوبًا له وابنه الكامل</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137953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i="1" dirty="0"/>
              <a:t>وعلى الرغم من أنك كنت كاملاً ومقدسًا ، فقد تخلت عن نفسك طواعية</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760657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 - أغلى كنز الله أغدق علي</a:t>
            </a:r>
            <a:endParaRPr lang="en-US" i="1" dirty="0"/>
          </a:p>
        </p:txBody>
      </p:sp>
    </p:spTree>
    <p:extLst>
      <p:ext uri="{BB962C8B-B14F-4D97-AF65-F5344CB8AC3E}">
        <p14:creationId xmlns:p14="http://schemas.microsoft.com/office/powerpoint/2010/main" val="2365198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46236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ar-JO" sz="4800" b="1" i="1" dirty="0">
                <a:latin typeface="Arial" panose="020B0604020202020204" pitchFamily="34" charset="0"/>
                <a:ea typeface="ＭＳ Ｐゴシック" charset="0"/>
                <a:cs typeface="Arial" panose="020B0604020202020204" pitchFamily="34" charset="0"/>
              </a:rPr>
              <a:t>الصين، 1981</a:t>
            </a:r>
            <a:endParaRPr lang="en-US" sz="4800" b="1" i="1" dirty="0">
              <a:latin typeface="Arial" panose="020B0604020202020204" pitchFamily="34" charset="0"/>
              <a:ea typeface="ＭＳ Ｐゴシック" charset="0"/>
              <a:cs typeface="Arial" panose="020B0604020202020204" pitchFamily="34" charset="0"/>
            </a:endParaRP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5195035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ar-JO" sz="4000" spc="-120" dirty="0">
                <a:latin typeface="Arial"/>
                <a:ea typeface="ＭＳ Ｐゴシック"/>
                <a:cs typeface="Arial"/>
              </a:rPr>
              <a:t>جميع الحقوق محفوظة</a:t>
            </a:r>
            <a:endParaRPr lang="en-US" sz="4000" spc="-120" dirty="0">
              <a:latin typeface="Arial"/>
              <a:ea typeface="ＭＳ Ｐゴシック"/>
              <a:cs typeface="Arial"/>
            </a:endParaRP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a:ea typeface="宋体"/>
                <a:cs typeface="Arial"/>
              </a:rPr>
              <a:t>بيغ</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بوك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ميديا
</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479932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35700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695831"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خدمة الطرق المتقاطعة</a:t>
            </a:r>
            <a:endParaRPr lang="en-US" sz="4000" dirty="0">
              <a:latin typeface="Arial" panose="020B0604020202020204" pitchFamily="34" charset="0"/>
              <a:ea typeface="ＭＳ Ｐゴシック" charset="0"/>
              <a:cs typeface="Arial" panose="020B0604020202020204" pitchFamily="34"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ar-JO" sz="2800" b="1" dirty="0" err="1">
                <a:solidFill>
                  <a:srgbClr val="FFFFFF"/>
                </a:solidFill>
                <a:latin typeface="Arial" panose="020B0604020202020204" pitchFamily="34" charset="0"/>
                <a:cs typeface="Arial" panose="020B0604020202020204" pitchFamily="34" charset="0"/>
              </a:rPr>
              <a:t>أندونيسيا</a:t>
            </a:r>
            <a:endParaRPr lang="en-US" sz="2800" b="1" dirty="0">
              <a:solidFill>
                <a:srgbClr val="FFFFFF"/>
              </a:solidFill>
              <a:latin typeface="Arial" panose="020B0604020202020204" pitchFamily="34" charset="0"/>
              <a:cs typeface="Arial" panose="020B0604020202020204" pitchFamily="34" charset="0"/>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الفلبين</a:t>
            </a:r>
            <a:endParaRPr lang="en-US" sz="2800" b="1" dirty="0">
              <a:solidFill>
                <a:srgbClr val="FFFFFF"/>
              </a:solidFill>
              <a:latin typeface="Arial" panose="020B0604020202020204" pitchFamily="34" charset="0"/>
              <a:cs typeface="Arial" panose="020B0604020202020204" pitchFamily="34" charset="0"/>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الصين</a:t>
            </a:r>
            <a:endParaRPr lang="en-US" sz="2800" b="1" dirty="0">
              <a:solidFill>
                <a:srgbClr val="FFFFFF"/>
              </a:solidFill>
              <a:latin typeface="Arial" panose="020B0604020202020204" pitchFamily="34" charset="0"/>
              <a:cs typeface="Arial" panose="020B0604020202020204" pitchFamily="34" charset="0"/>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ماليزيا</a:t>
            </a:r>
            <a:endParaRPr lang="en-US" sz="2800" b="1" dirty="0">
              <a:solidFill>
                <a:srgbClr val="FFFFFF"/>
              </a:solidFill>
              <a:latin typeface="Arial" panose="020B0604020202020204" pitchFamily="34" charset="0"/>
              <a:cs typeface="Arial" panose="020B0604020202020204" pitchFamily="34" charset="0"/>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سنغافورا</a:t>
            </a:r>
            <a:endParaRPr lang="en-US" sz="2800" b="1" dirty="0">
              <a:solidFill>
                <a:srgbClr val="FFFFFF"/>
              </a:solidFill>
              <a:latin typeface="Arial" panose="020B0604020202020204" pitchFamily="34" charset="0"/>
              <a:cs typeface="Arial" panose="020B0604020202020204" pitchFamily="34" charset="0"/>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تايلاند</a:t>
            </a:r>
            <a:endParaRPr lang="en-US" sz="2800" b="1" dirty="0">
              <a:solidFill>
                <a:srgbClr val="FFFFFF"/>
              </a:solidFill>
              <a:latin typeface="Arial" panose="020B0604020202020204" pitchFamily="34" charset="0"/>
              <a:cs typeface="Arial" panose="020B0604020202020204" pitchFamily="34" charset="0"/>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هونغ كونغ</a:t>
            </a:r>
            <a:endParaRPr lang="en-US" sz="2800" b="1" dirty="0">
              <a:solidFill>
                <a:srgbClr val="FFFFFF"/>
              </a:solidFill>
              <a:latin typeface="Arial" panose="020B0604020202020204" pitchFamily="34" charset="0"/>
              <a:cs typeface="Arial" panose="020B0604020202020204" pitchFamily="34" charset="0"/>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ماكاو</a:t>
            </a:r>
            <a:endParaRPr lang="en-US" sz="2800" b="1" dirty="0">
              <a:solidFill>
                <a:srgbClr val="FFFFFF"/>
              </a:solidFill>
              <a:latin typeface="Arial" panose="020B0604020202020204" pitchFamily="34" charset="0"/>
              <a:cs typeface="Arial" panose="020B0604020202020204" pitchFamily="34" charset="0"/>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كوريا</a:t>
            </a:r>
            <a:endParaRPr lang="en-US" sz="2800" b="1" dirty="0">
              <a:solidFill>
                <a:srgbClr val="FFFFFF"/>
              </a:solidFill>
              <a:latin typeface="Arial" panose="020B0604020202020204" pitchFamily="34" charset="0"/>
              <a:cs typeface="Arial" panose="020B0604020202020204" pitchFamily="34" charset="0"/>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2800" b="1" dirty="0">
                <a:solidFill>
                  <a:srgbClr val="FFFFFF"/>
                </a:solidFill>
                <a:latin typeface="Arial" panose="020B0604020202020204" pitchFamily="34" charset="0"/>
                <a:cs typeface="Arial" panose="020B0604020202020204" pitchFamily="34" charset="0"/>
              </a:rPr>
              <a:t>اليابان</a:t>
            </a:r>
            <a:endParaRPr lang="en-US" sz="2800" b="1" dirty="0">
              <a:solidFill>
                <a:srgbClr val="FFFFFF"/>
              </a:solidFill>
              <a:latin typeface="Arial" panose="020B0604020202020204" pitchFamily="34" charset="0"/>
              <a:cs typeface="Arial" panose="020B0604020202020204" pitchFamily="34" charset="0"/>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ar-JO" sz="2800" b="1" dirty="0">
                <a:solidFill>
                  <a:srgbClr val="FFFFFF"/>
                </a:solidFill>
                <a:latin typeface="Arial" panose="020B0604020202020204" pitchFamily="34" charset="0"/>
                <a:cs typeface="Arial" panose="020B0604020202020204" pitchFamily="34" charset="0"/>
              </a:rPr>
              <a:t>تايوان</a:t>
            </a:r>
            <a:endParaRPr lang="en-US" sz="2800" b="1" dirty="0">
              <a:solidFill>
                <a:srgbClr val="FFFFFF"/>
              </a:solidFill>
              <a:latin typeface="Arial" panose="020B0604020202020204" pitchFamily="34" charset="0"/>
              <a:cs typeface="Arial" panose="020B0604020202020204" pitchFamily="34" charset="0"/>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172819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ar-JO" sz="7200" dirty="0">
                <a:solidFill>
                  <a:schemeClr val="tx1"/>
                </a:solidFill>
                <a:latin typeface="Arial" panose="020B0604020202020204" pitchFamily="34" charset="0"/>
                <a:ea typeface="ＭＳ Ｐゴシック" charset="0"/>
                <a:cs typeface="Arial" panose="020B0604020202020204" pitchFamily="34" charset="0"/>
              </a:rPr>
              <a:t>إنها الحرب</a:t>
            </a:r>
            <a:endParaRPr lang="en-US" sz="72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3279580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1421500"/>
            <a:chOff x="5508104" y="620689"/>
            <a:chExt cx="2660102" cy="142150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39403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33197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5400" b="1" dirty="0">
                <a:solidFill>
                  <a:srgbClr val="FFFFFF"/>
                </a:solidFill>
                <a:latin typeface="Arial" panose="020B0604020202020204" pitchFamily="34" charset="0"/>
                <a:cs typeface="Arial" panose="020B0604020202020204" pitchFamily="34" charset="0"/>
              </a:rPr>
              <a:t>للمؤمنين</a:t>
            </a:r>
            <a:endParaRPr lang="en-US" sz="5400" b="1" dirty="0">
              <a:solidFill>
                <a:srgbClr val="FFFFFF"/>
              </a:solidFill>
              <a:latin typeface="Arial" panose="020B0604020202020204" pitchFamily="34" charset="0"/>
              <a:cs typeface="Arial" panose="020B0604020202020204" pitchFamily="34" charset="0"/>
            </a:endParaRP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8800" b="1" dirty="0">
                <a:solidFill>
                  <a:srgbClr val="FFFFFF"/>
                </a:solidFill>
                <a:latin typeface="Arial" panose="020B0604020202020204" pitchFamily="34" charset="0"/>
                <a:cs typeface="Arial" panose="020B0604020202020204" pitchFamily="34" charset="0"/>
              </a:rPr>
              <a:t>الأعمدة</a:t>
            </a:r>
          </a:p>
          <a:p>
            <a:pPr algn="ctr" eaLnBrk="1" hangingPunct="1"/>
            <a:r>
              <a:rPr lang="ar-JO" sz="8800" b="1" dirty="0">
                <a:solidFill>
                  <a:srgbClr val="FFFFFF"/>
                </a:solidFill>
                <a:latin typeface="Arial" panose="020B0604020202020204" pitchFamily="34" charset="0"/>
                <a:cs typeface="Arial" panose="020B0604020202020204" pitchFamily="34" charset="0"/>
              </a:rPr>
              <a:t>العلائقية</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ar-JO" b="1" i="1" dirty="0">
                <a:latin typeface="Arial" panose="020B0604020202020204" pitchFamily="34" charset="0"/>
                <a:ea typeface="ＭＳ Ｐゴシック" charset="0"/>
                <a:cs typeface="Arial" panose="020B0604020202020204" pitchFamily="34" charset="0"/>
              </a:rPr>
              <a:t>الغرام، 1982</a:t>
            </a:r>
            <a:endParaRPr lang="en-US" b="1" i="1" dirty="0">
              <a:latin typeface="Arial" panose="020B0604020202020204" pitchFamily="34" charset="0"/>
              <a:ea typeface="ＭＳ Ｐゴシック" charset="0"/>
              <a:cs typeface="Arial" panose="020B0604020202020204" pitchFamily="34" charset="0"/>
            </a:endParaRP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84682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9885492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422355" y="3694069"/>
            <a:ext cx="1808041"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1592508"/>
            <a:chOff x="5508104" y="620689"/>
            <a:chExt cx="2660102" cy="1592508"/>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20529304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ar-JO" sz="5400" b="1" dirty="0">
                <a:solidFill>
                  <a:schemeClr val="tx1"/>
                </a:solidFill>
                <a:latin typeface="Arial" panose="020B0604020202020204" pitchFamily="34" charset="0"/>
                <a:cs typeface="Arial" panose="020B0604020202020204" pitchFamily="34" charset="0"/>
              </a:rPr>
              <a:t>سوزان كاي جريفيث</a:t>
            </a:r>
            <a:endParaRPr lang="en-US" sz="5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551455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153961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متى</a:t>
            </a:r>
            <a:r>
              <a:rPr lang="mr-IN" altLang="ja-JP" b="1" dirty="0">
                <a:effectLst>
                  <a:outerShdw blurRad="38100" dist="38100" dir="2700000" algn="tl">
                    <a:srgbClr val="FFFFFF"/>
                  </a:outerShdw>
                </a:effectLst>
                <a:latin typeface="Arial" panose="020B0604020202020204" pitchFamily="34" charset="0"/>
                <a:ea typeface="ＭＳ Ｐゴシック" charset="0"/>
              </a:rPr>
              <a:t>'</a:t>
            </a:r>
            <a:r>
              <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dirty="0">
              <a:latin typeface="Arial" panose="020B0604020202020204" pitchFamily="34" charset="0"/>
              <a:ea typeface="ＭＳ Ｐゴシック" charset="0"/>
              <a:cs typeface="Arial" panose="020B0604020202020204" pitchFamily="34"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5: 23- 24</a:t>
            </a:r>
            <a:endParaRPr lang="en-US" sz="4400" dirty="0">
              <a:solidFill>
                <a:srgbClr val="000000"/>
              </a:solidFill>
              <a:latin typeface="Arial" panose="020B0604020202020204" pitchFamily="34" charset="0"/>
              <a:cs typeface="Arial" panose="020B0604020202020204" pitchFamily="34"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مذنب      </a:t>
            </a:r>
            <a:endParaRPr lang="en-US" sz="4400" dirty="0">
              <a:solidFill>
                <a:srgbClr val="000000"/>
              </a:solidFill>
              <a:latin typeface="Arial" panose="020B0604020202020204" pitchFamily="34" charset="0"/>
              <a:cs typeface="Arial" panose="020B0604020202020204" pitchFamily="34"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عامّة</a:t>
            </a:r>
            <a:r>
              <a:rPr lang="ar-JO" sz="4400" b="1" i="1" dirty="0">
                <a:solidFill>
                  <a:srgbClr val="FFFFFF"/>
                </a:solidFill>
                <a:latin typeface="Arial" panose="020B0604020202020204" pitchFamily="34" charset="0"/>
                <a:cs typeface="Arial" panose="020B0604020202020204" pitchFamily="34" charset="0"/>
              </a:rPr>
              <a:t>      </a:t>
            </a:r>
            <a:endParaRPr lang="en-US" sz="4400" i="1" dirty="0">
              <a:solidFill>
                <a:srgbClr val="000000"/>
              </a:solidFill>
              <a:latin typeface="Arial" panose="020B0604020202020204" pitchFamily="34" charset="0"/>
              <a:cs typeface="Arial" panose="020B0604020202020204" pitchFamily="34"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i="1" dirty="0">
                <a:solidFill>
                  <a:srgbClr val="FFFFFF"/>
                </a:solidFill>
                <a:latin typeface="Arial" panose="020B0604020202020204" pitchFamily="34" charset="0"/>
                <a:cs typeface="Arial" panose="020B0604020202020204" pitchFamily="34" charset="0"/>
              </a:rPr>
              <a:t>أنتَ: </a:t>
            </a:r>
            <a:endParaRPr lang="en-US" sz="4400" i="1" dirty="0">
              <a:solidFill>
                <a:srgbClr val="000000"/>
              </a:solidFill>
              <a:latin typeface="Arial" panose="020B0604020202020204" pitchFamily="34" charset="0"/>
              <a:cs typeface="Arial" panose="020B0604020202020204" pitchFamily="34"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i="1" dirty="0">
                <a:solidFill>
                  <a:srgbClr val="FFFFFF"/>
                </a:solidFill>
                <a:latin typeface="Arial" panose="020B0604020202020204" pitchFamily="34" charset="0"/>
                <a:cs typeface="Arial" panose="020B0604020202020204" pitchFamily="34" charset="0"/>
              </a:rPr>
              <a:t>القضية: </a:t>
            </a:r>
            <a:endParaRPr lang="en-US" sz="4400" i="1" dirty="0">
              <a:solidFill>
                <a:srgbClr val="000000"/>
              </a:solidFill>
              <a:latin typeface="Arial" panose="020B0604020202020204" pitchFamily="34" charset="0"/>
              <a:cs typeface="Arial" panose="020B0604020202020204" pitchFamily="34"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العلائقية</a:t>
            </a:r>
            <a:endParaRPr lang="en-US" sz="4400" dirty="0">
              <a:solidFill>
                <a:srgbClr val="000000"/>
              </a:solidFill>
              <a:latin typeface="Arial" panose="020B0604020202020204" pitchFamily="34" charset="0"/>
              <a:cs typeface="Arial" panose="020B0604020202020204" pitchFamily="34"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ar-JO" b="1" dirty="0">
                <a:solidFill>
                  <a:schemeClr val="tx1"/>
                </a:solidFill>
                <a:latin typeface="Arial" panose="020B0604020202020204" pitchFamily="34" charset="0"/>
                <a:cs typeface="Arial" panose="020B0604020202020204" pitchFamily="34" charset="0"/>
              </a:rPr>
              <a:t>متى 5: 23- 24</a:t>
            </a:r>
            <a:endParaRPr lang="en-US" b="1" dirty="0">
              <a:solidFill>
                <a:schemeClr val="tx1"/>
              </a:solidFill>
              <a:latin typeface="Arial" panose="020B0604020202020204" pitchFamily="34" charset="0"/>
              <a:cs typeface="Arial" panose="020B0604020202020204" pitchFamily="34" charset="0"/>
            </a:endParaRP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eaLnBrk="1" fontAlgn="auto" hangingPunct="1">
              <a:spcBef>
                <a:spcPts val="0"/>
              </a:spcBef>
              <a:spcAft>
                <a:spcPts val="0"/>
              </a:spcAft>
            </a:pPr>
            <a:r>
              <a:rPr lang="ar-JO" altLang="zh-CN" sz="4800" b="1" dirty="0">
                <a:solidFill>
                  <a:prstClr val="black">
                    <a:lumMod val="75000"/>
                    <a:lumOff val="25000"/>
                  </a:prstClr>
                </a:solidFill>
                <a:latin typeface="Arial"/>
                <a:ea typeface="宋体"/>
                <a:cs typeface="Arial"/>
              </a:rPr>
              <a:t>بيك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بوك</a:t>
            </a:r>
            <a:br>
              <a:rPr lang="en-US" altLang="zh-CN" sz="4800" b="1" dirty="0">
                <a:solidFill>
                  <a:prstClr val="black">
                    <a:lumMod val="75000"/>
                    <a:lumOff val="25000"/>
                  </a:prstClr>
                </a:solidFill>
                <a:latin typeface="Arial"/>
                <a:ea typeface="宋体"/>
                <a:cs typeface="Arial"/>
              </a:rPr>
            </a:br>
            <a:r>
              <a:rPr lang="ar-JO" altLang="zh-CN" sz="4800" b="1" dirty="0">
                <a:solidFill>
                  <a:prstClr val="black">
                    <a:lumMod val="75000"/>
                    <a:lumOff val="25000"/>
                  </a:prstClr>
                </a:solidFill>
                <a:latin typeface="Arial"/>
                <a:ea typeface="宋体"/>
                <a:cs typeface="Arial"/>
              </a:rPr>
              <a:t> ميديا
</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SA" sz="4800" b="1" kern="0" dirty="0">
                <a:solidFill>
                  <a:srgbClr val="000000"/>
                </a:solidFill>
                <a:latin typeface="Calibri"/>
                <a:ea typeface="ＭＳ Ｐゴシック"/>
                <a:cs typeface="DejaVu Sans"/>
              </a:rPr>
              <a:t>مستخدمة بإذن</a:t>
            </a:r>
            <a:endParaRPr lang="en-US" sz="4800" b="1" kern="0" dirty="0">
              <a:solidFill>
                <a:srgbClr val="000000"/>
              </a:solidFill>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26873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89340333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7555393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ar-JO" dirty="0">
                <a:latin typeface="Arial" panose="020B0604020202020204" pitchFamily="34" charset="0"/>
                <a:cs typeface="Arial" panose="020B0604020202020204" pitchFamily="34" charset="0"/>
              </a:rPr>
              <a:t>متى 5: 23- 24</a:t>
            </a:r>
            <a:endParaRPr lang="en-US" dirty="0">
              <a:latin typeface="Arial" panose="020B0604020202020204" pitchFamily="34" charset="0"/>
              <a:cs typeface="Arial" panose="020B0604020202020204" pitchFamily="34" charset="0"/>
            </a:endParaRP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algn="ctr" rtl="1">
              <a:lnSpc>
                <a:spcPct val="107000"/>
              </a:lnSpc>
              <a:spcBef>
                <a:spcPts val="0"/>
              </a:spcBef>
              <a:spcAft>
                <a:spcPts val="800"/>
              </a:spcAft>
            </a:pPr>
            <a:r>
              <a:rPr lang="ar-JO" sz="1800" b="1" dirty="0">
                <a:effectLst/>
                <a:latin typeface="Arial" panose="020B0604020202020204" pitchFamily="34" charset="0"/>
                <a:ea typeface="Calibri" panose="020F0502020204030204" pitchFamily="34" charset="0"/>
                <a:cs typeface="Arial" panose="020B0604020202020204" pitchFamily="34" charset="0"/>
              </a:rPr>
              <a:t>"</a:t>
            </a:r>
            <a:r>
              <a:rPr lang="ar-JO"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فَإِنْ قَدَّمْتَ قُرْبَانَكَ إِلَى ٱلْمَذْبَحِ،</a:t>
            </a:r>
            <a:endParaRPr lang="ar-JO"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rtl="1">
              <a:lnSpc>
                <a:spcPct val="107000"/>
              </a:lnSpc>
              <a:spcBef>
                <a:spcPts val="0"/>
              </a:spcBef>
              <a:spcAft>
                <a:spcPts val="800"/>
              </a:spcAft>
            </a:pP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وَهُنَاكَ تَذَكَّرْتَ أَنَّ لِأَخِيكَ شَيْئًا عَلَيْكَ،</a:t>
            </a:r>
            <a:r>
              <a:rPr lang="en-US" sz="800" b="1"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ar-SA"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فَٱتْرُكْ هُنَاكَ قُرْبَانَكَ قُدَّامَ ٱلْمَذْبَحِ، وَٱذْهَبْ أَوَّلًا ٱصْطَلِحْ مَعَ أَخِيكَ، وَحِينَئِذٍ تَعَالَ وَقَدِّمْ قُرْبَانَكَ."</a:t>
            </a:r>
            <a:endParaRPr lang="en-US" sz="1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892934" name="Oval 6"/>
          <p:cNvSpPr>
            <a:spLocks noChangeArrowheads="1"/>
          </p:cNvSpPr>
          <p:nvPr/>
        </p:nvSpPr>
        <p:spPr bwMode="auto">
          <a:xfrm>
            <a:off x="6300192" y="3212976"/>
            <a:ext cx="1800200" cy="781174"/>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00">
              <a:solidFill>
                <a:srgbClr val="000000"/>
              </a:solidFill>
              <a:latin typeface="Arial" panose="020B0604020202020204" pitchFamily="34" charset="0"/>
              <a:cs typeface="Arial" panose="020B0604020202020204" pitchFamily="34" charset="0"/>
            </a:endParaRPr>
          </a:p>
        </p:txBody>
      </p:sp>
      <p:sp>
        <p:nvSpPr>
          <p:cNvPr id="892935" name="Text Box 7"/>
          <p:cNvSpPr txBox="1">
            <a:spLocks noChangeArrowheads="1"/>
          </p:cNvSpPr>
          <p:nvPr/>
        </p:nvSpPr>
        <p:spPr bwMode="auto">
          <a:xfrm>
            <a:off x="7596336" y="1447800"/>
            <a:ext cx="720080" cy="1708150"/>
          </a:xfrm>
          <a:prstGeom prst="rect">
            <a:avLst/>
          </a:prstGeom>
          <a:noFill/>
          <a:ln>
            <a:noFill/>
          </a:ln>
          <a:effectLst/>
        </p:spPr>
        <p:txBody>
          <a:bodyPr wrap="square">
            <a:spAutoFit/>
          </a:bodyPr>
          <a:lstStyle/>
          <a:p>
            <a:pPr>
              <a:defRPr/>
            </a:pPr>
            <a:r>
              <a:rPr lang="en-US" sz="10600" dirty="0">
                <a:solidFill>
                  <a:srgbClr val="FFFFFF"/>
                </a:solidFill>
                <a:effectLst>
                  <a:glow rad="228600">
                    <a:srgbClr val="000000">
                      <a:alpha val="75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عشاء</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الرّب</a:t>
            </a:r>
            <a:endParaRPr lang="en-US" sz="4800" b="1" dirty="0">
              <a:latin typeface="Arial" panose="020B0604020202020204" pitchFamily="34" charset="0"/>
              <a:cs typeface="Arial" panose="020B0604020202020204" pitchFamily="34" charset="0"/>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50417606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085515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eaLnBrk="0" fontAlgn="base" latinLnBrk="0" hangingPunct="0">
              <a:lnSpc>
                <a:spcPct val="100000"/>
              </a:lnSpc>
              <a:spcBef>
                <a:spcPct val="0"/>
              </a:spcBef>
              <a:spcAft>
                <a:spcPct val="0"/>
              </a:spcAft>
              <a:buClrTx/>
              <a:buSzTx/>
              <a:buFontTx/>
              <a:buNone/>
              <a:tabLst/>
              <a:defRPr/>
            </a:pPr>
            <a:r>
              <a:rPr kumimoji="0" lang="ar-SA"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5195" y="1959801"/>
            <a:ext cx="3043019" cy="2000396"/>
          </a:xfrm>
          <a:prstGeom prst="rect">
            <a:avLst/>
          </a:prstGeom>
          <a:noFill/>
        </p:spPr>
        <p:txBody>
          <a:bodyPr wrap="square" lIns="91289" tIns="45645" rIns="91289" bIns="45645">
            <a:spAutoFit/>
          </a:bodyPr>
          <a:lstStyle/>
          <a:p>
            <a:pPr lvl="0" algn="r" defTabSz="913365">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
مرقس 15: 25-47
لوقا 23: 35-56
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734277" cy="772715"/>
          </a:xfrm>
          <a:prstGeom prst="rect">
            <a:avLst/>
          </a:prstGeom>
          <a:noFill/>
        </p:spPr>
        <p:txBody>
          <a:bodyPr wrap="none" lIns="64208" tIns="32101" rIns="64208" bIns="32101">
            <a:spAutoFit/>
          </a:bodyPr>
          <a:lstStyle/>
          <a:p>
            <a:pPr lvl="0" defTabSz="321231">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
</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B54F552-919A-75F3-AB6F-15BDDC6046FE}"/>
              </a:ext>
            </a:extLst>
          </p:cNvPr>
          <p:cNvGrpSpPr/>
          <p:nvPr/>
        </p:nvGrpSpPr>
        <p:grpSpPr>
          <a:xfrm>
            <a:off x="179512" y="144951"/>
            <a:ext cx="2970134" cy="1564800"/>
            <a:chOff x="238313" y="1506508"/>
            <a:chExt cx="2707986" cy="1252451"/>
          </a:xfrm>
        </p:grpSpPr>
        <p:grpSp>
          <p:nvGrpSpPr>
            <p:cNvPr id="5" name="Group 4">
              <a:extLst>
                <a:ext uri="{FF2B5EF4-FFF2-40B4-BE49-F238E27FC236}">
                  <a16:creationId xmlns:a16="http://schemas.microsoft.com/office/drawing/2014/main" id="{6EC82549-4B80-F9EB-78C5-406B197B3F51}"/>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FCEF1C89-E471-2861-5030-312F5170037B}"/>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E7EBDC17-67F6-0E70-6345-739AD987EF3F}"/>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6AFBE95-2DA1-9DE4-7439-0DF38F348692}"/>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796841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ar-SA"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متى</a:t>
            </a:r>
            <a:r>
              <a:rPr lang="mr-IN" altLang="ja-JP" b="1" dirty="0">
                <a:effectLst>
                  <a:outerShdw blurRad="38100" dist="38100" dir="2700000" algn="tl">
                    <a:srgbClr val="FFFFFF"/>
                  </a:outerShdw>
                </a:effectLst>
                <a:latin typeface="Arial" panose="020B0604020202020204" pitchFamily="34" charset="0"/>
                <a:ea typeface="ＭＳ Ｐゴシック" charset="0"/>
              </a:rPr>
              <a:t>'</a:t>
            </a:r>
            <a:r>
              <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dirty="0">
              <a:latin typeface="Arial" panose="020B0604020202020204" pitchFamily="34" charset="0"/>
              <a:ea typeface="ＭＳ Ｐゴシック" charset="0"/>
              <a:cs typeface="Arial" panose="020B0604020202020204" pitchFamily="34"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5: 23- 24</a:t>
            </a:r>
            <a:endParaRPr lang="en-US" sz="4400" dirty="0">
              <a:solidFill>
                <a:srgbClr val="000000"/>
              </a:solidFill>
              <a:latin typeface="Arial" panose="020B0604020202020204" pitchFamily="34" charset="0"/>
              <a:cs typeface="Arial" panose="020B0604020202020204" pitchFamily="34"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بالإساءة</a:t>
            </a:r>
            <a:r>
              <a:rPr lang="ar-JO" sz="4400" b="1" i="1" dirty="0">
                <a:solidFill>
                  <a:srgbClr val="FFFFFF"/>
                </a:solidFill>
                <a:latin typeface="Arial" panose="020B0604020202020204" pitchFamily="34" charset="0"/>
                <a:cs typeface="Arial" panose="020B0604020202020204" pitchFamily="34" charset="0"/>
              </a:rPr>
              <a:t>  </a:t>
            </a:r>
            <a:endParaRPr lang="en-US" sz="4400" i="1" dirty="0">
              <a:solidFill>
                <a:srgbClr val="000000"/>
              </a:solidFill>
              <a:latin typeface="Arial" panose="020B0604020202020204" pitchFamily="34" charset="0"/>
              <a:cs typeface="Arial" panose="020B0604020202020204" pitchFamily="34"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الخطية   </a:t>
            </a:r>
            <a:endParaRPr lang="en-US" sz="4400" dirty="0">
              <a:solidFill>
                <a:srgbClr val="000000"/>
              </a:solidFill>
              <a:latin typeface="Arial" panose="020B0604020202020204" pitchFamily="34" charset="0"/>
              <a:cs typeface="Arial" panose="020B0604020202020204" pitchFamily="34"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مذنب  </a:t>
            </a:r>
            <a:endParaRPr lang="en-US" sz="4400" dirty="0">
              <a:solidFill>
                <a:srgbClr val="000000"/>
              </a:solidFill>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i="1" dirty="0">
                <a:solidFill>
                  <a:srgbClr val="FFFFFF"/>
                </a:solidFill>
                <a:latin typeface="Arial" panose="020B0604020202020204" pitchFamily="34" charset="0"/>
                <a:cs typeface="Arial" panose="020B0604020202020204" pitchFamily="34" charset="0"/>
              </a:rPr>
              <a:t>أنتَ:  </a:t>
            </a:r>
            <a:endParaRPr lang="en-US" sz="4400" i="1" dirty="0">
              <a:solidFill>
                <a:srgbClr val="000000"/>
              </a:solidFill>
              <a:latin typeface="Arial" panose="020B0604020202020204" pitchFamily="34" charset="0"/>
              <a:cs typeface="Arial" panose="020B0604020202020204" pitchFamily="34"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عامّة   </a:t>
            </a:r>
            <a:endParaRPr lang="en-US" sz="4400" dirty="0">
              <a:solidFill>
                <a:srgbClr val="000000"/>
              </a:solidFill>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i="1" dirty="0">
                <a:solidFill>
                  <a:srgbClr val="FFFFFF"/>
                </a:solidFill>
                <a:latin typeface="Arial" panose="020B0604020202020204" pitchFamily="34" charset="0"/>
                <a:cs typeface="Arial" panose="020B0604020202020204" pitchFamily="34" charset="0"/>
              </a:rPr>
              <a:t>القضية:  </a:t>
            </a:r>
            <a:endParaRPr lang="en-US" sz="4400" i="1" dirty="0">
              <a:solidFill>
                <a:srgbClr val="000000"/>
              </a:solidFill>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228184" y="1905000"/>
            <a:ext cx="283961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ar-JO" sz="4400" b="1" dirty="0">
                <a:solidFill>
                  <a:srgbClr val="FFFFFF"/>
                </a:solidFill>
                <a:latin typeface="Arial" panose="020B0604020202020204" pitchFamily="34" charset="0"/>
                <a:cs typeface="Arial" panose="020B0604020202020204" pitchFamily="34" charset="0"/>
              </a:rPr>
              <a:t>18: 15- 17</a:t>
            </a:r>
            <a:endParaRPr lang="en-US" sz="4400" dirty="0">
              <a:solidFill>
                <a:srgbClr val="000000"/>
              </a:solidFill>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العلائقية</a:t>
            </a:r>
            <a:endParaRPr lang="en-US" sz="4400" dirty="0">
              <a:solidFill>
                <a:srgbClr val="000000"/>
              </a:solidFill>
              <a:latin typeface="Arial" panose="020B0604020202020204" pitchFamily="34" charset="0"/>
              <a:cs typeface="Arial" panose="020B0604020202020204" pitchFamily="34"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b="1" i="1" dirty="0">
                <a:solidFill>
                  <a:schemeClr val="bg1"/>
                </a:solidFill>
                <a:latin typeface="Arial" panose="020B0604020202020204" pitchFamily="34" charset="0"/>
                <a:ea typeface="ＭＳ Ｐゴシック" charset="0"/>
                <a:cs typeface="Arial" panose="020B0604020202020204" pitchFamily="34" charset="0"/>
              </a:rPr>
              <a:t>كيف </a:t>
            </a:r>
            <a:r>
              <a:rPr lang="ar-JO" sz="4000" b="1" dirty="0">
                <a:solidFill>
                  <a:srgbClr val="FFFF00"/>
                </a:solidFill>
                <a:latin typeface="Arial" panose="020B0604020202020204" pitchFamily="34" charset="0"/>
                <a:ea typeface="ＭＳ Ｐゴシック" charset="0"/>
                <a:cs typeface="Arial" panose="020B0604020202020204" pitchFamily="34" charset="0"/>
              </a:rPr>
              <a:t>نعيد </a:t>
            </a:r>
            <a:br>
              <a:rPr lang="ar-JO" sz="4000" b="1" i="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المؤمنين الخطأة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صحيح؟</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i="1" dirty="0">
                <a:solidFill>
                  <a:srgbClr val="FFFFFF"/>
                </a:solidFill>
                <a:latin typeface="Arial" panose="020B0604020202020204" pitchFamily="34" charset="0"/>
                <a:cs typeface="Arial" panose="020B0604020202020204" pitchFamily="34" charset="0"/>
              </a:rPr>
              <a:t>سؤالنا الأول اليوم (للآيات 15- 17)</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9708713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398687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b="1" dirty="0">
                <a:solidFill>
                  <a:srgbClr val="FFFFFF"/>
                </a:solidFill>
                <a:latin typeface="Arial" charset="0"/>
                <a:ea typeface="ＭＳ Ｐゴシック" charset="0"/>
              </a:rPr>
              <a:t>حجاب الهيكل</a:t>
            </a:r>
            <a:endParaRPr lang="en-US" sz="36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ar-JO" sz="3600" b="1" dirty="0">
                <a:solidFill>
                  <a:srgbClr val="FFFFFF"/>
                </a:solidFill>
                <a:latin typeface="Arial" charset="0"/>
                <a:ea typeface="ＭＳ Ｐゴシック" charset="0"/>
              </a:rPr>
              <a:t>شق حجاب الهيكل (27: 51)</a:t>
            </a:r>
            <a:endParaRPr lang="en-US" sz="3600" b="1" dirty="0">
              <a:solidFill>
                <a:srgbClr val="FFFFFF"/>
              </a:solidFill>
              <a:latin typeface="Arial" charset="0"/>
              <a:ea typeface="ＭＳ Ｐゴシック" charset="0"/>
            </a:endParaRP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906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054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312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549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8951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ar-JO" sz="5400" dirty="0">
                <a:solidFill>
                  <a:schemeClr val="tx1"/>
                </a:solidFill>
                <a:latin typeface="Arial" panose="020B0604020202020204" pitchFamily="34" charset="0"/>
                <a:cs typeface="Arial" panose="020B0604020202020204" pitchFamily="34" charset="0"/>
              </a:rPr>
              <a:t>علاقات أخرى</a:t>
            </a:r>
            <a:endParaRPr lang="en-US" sz="5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0316633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التفصيلي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5.يُعدّ المسيح تلاميذه فيما يتعلق بشخصه وبرنامجه حتى يتم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تفويض سلطانه المسيحاني إليهم بعد موته. (16: 13-20: 34)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a:t>
            </a:r>
            <a:r>
              <a:rPr lang="ar-JO" sz="2400" b="1" dirty="0">
                <a:solidFill>
                  <a:schemeClr val="bg1"/>
                </a:solidFill>
                <a:latin typeface="Arial" panose="020B0604020202020204" pitchFamily="34" charset="0"/>
                <a:cs typeface="Arial" panose="020B0604020202020204" pitchFamily="34" charset="0"/>
              </a:rPr>
              <a:t>لإ</a:t>
            </a:r>
            <a:r>
              <a:rPr lang="ar-SA" sz="2400" b="1" dirty="0">
                <a:solidFill>
                  <a:schemeClr val="bg1"/>
                </a:solidFill>
                <a:latin typeface="Arial" panose="020B0604020202020204" pitchFamily="34" charset="0"/>
                <a:cs typeface="Arial" panose="020B0604020202020204" pitchFamily="34" charset="0"/>
              </a:rPr>
              <a:t>صحاحات ٢١-٢٧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09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p>
        </p:txBody>
      </p:sp>
      <p:sp>
        <p:nvSpPr>
          <p:cNvPr id="370695" name="Text Box 5"/>
          <p:cNvSpPr txBox="1">
            <a:spLocks noChangeArrowheads="1"/>
          </p:cNvSpPr>
          <p:nvPr/>
        </p:nvSpPr>
        <p:spPr bwMode="auto">
          <a:xfrm>
            <a:off x="0" y="3022600"/>
            <a:ext cx="92154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 5.يُعدّ المسيح تلاميذه فيما يتعلق بشخصه وبرنامجه حتى يتم  تفويض سلطانه المسيحاني إليهم بعد موته. (16: 13-20: 34) </a:t>
            </a:r>
          </a:p>
        </p:txBody>
      </p:sp>
      <p:sp>
        <p:nvSpPr>
          <p:cNvPr id="134150" name="Text Box 6"/>
          <p:cNvSpPr txBox="1">
            <a:spLocks noChangeArrowheads="1"/>
          </p:cNvSpPr>
          <p:nvPr/>
        </p:nvSpPr>
        <p:spPr bwMode="auto">
          <a:xfrm>
            <a:off x="-36513" y="43307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اصحاحات ٢١-٢٧</a:t>
            </a:r>
            <a:endParaRPr lang="en-US" b="1" dirty="0">
              <a:latin typeface="Arial" panose="020B0604020202020204" pitchFamily="34" charset="0"/>
              <a:cs typeface="Arial" panose="020B0604020202020204" pitchFamily="34" charset="0"/>
            </a:endParaRPr>
          </a:p>
        </p:txBody>
      </p:sp>
      <p:sp>
        <p:nvSpPr>
          <p:cNvPr id="3" name="Text Box 7">
            <a:extLst>
              <a:ext uri="{FF2B5EF4-FFF2-40B4-BE49-F238E27FC236}">
                <a16:creationId xmlns:a16="http://schemas.microsoft.com/office/drawing/2014/main" id="{2FAB07A4-4150-92C8-16F3-4C1C5FC42A3E}"/>
              </a:ext>
            </a:extLst>
          </p:cNvPr>
          <p:cNvSpPr txBox="1">
            <a:spLocks noChangeArrowheads="1"/>
          </p:cNvSpPr>
          <p:nvPr/>
        </p:nvSpPr>
        <p:spPr bwMode="auto">
          <a:xfrm>
            <a:off x="-63500" y="5638800"/>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cs typeface="Times New Roman" charset="0"/>
              </a:rPr>
              <a:t>7. إن انتصار المسيح على الموت يؤكد على أنه المسيا الذي يجب أن يؤمن به الجميع في جميع أنحاء العالم (28) </a:t>
            </a:r>
            <a:endParaRPr lang="en-US" b="1" dirty="0">
              <a:solidFill>
                <a:schemeClr val="bg1"/>
              </a:solidFill>
              <a:cs typeface="Times New Roman" charset="0"/>
            </a:endParaRPr>
          </a:p>
        </p:txBody>
      </p:sp>
    </p:spTree>
    <p:extLst>
      <p:ext uri="{BB962C8B-B14F-4D97-AF65-F5344CB8AC3E}">
        <p14:creationId xmlns:p14="http://schemas.microsoft.com/office/powerpoint/2010/main" val="44444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P spid="3" grpId="0" animBg="1"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Arial" panose="020B0604020202020204" pitchFamily="34" charset="0"/>
                <a:ea typeface="ＭＳ Ｐゴシック" charset="0"/>
                <a:cs typeface="Arial" panose="020B0604020202020204" pitchFamily="34" charset="0"/>
              </a:rPr>
              <a:t>Black</a:t>
            </a:r>
            <a:endParaRPr lang="en-US">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ar-JO" sz="3600" b="1" kern="10" dirty="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قيمة
</a:t>
            </a:r>
            <a:endParaRPr lang="en-US" sz="3600" b="1" kern="10" dirty="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endParaRPr>
          </a:p>
        </p:txBody>
      </p:sp>
      <p:sp>
        <p:nvSpPr>
          <p:cNvPr id="3" name="Rectangle 2"/>
          <p:cNvSpPr/>
          <p:nvPr/>
        </p:nvSpPr>
        <p:spPr>
          <a:xfrm>
            <a:off x="670943" y="1628800"/>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ar-SA" sz="7200" b="1" dirty="0">
                <a:solidFill>
                  <a:schemeClr val="tx1"/>
                </a:solidFill>
                <a:latin typeface="Arial" panose="020B0604020202020204" pitchFamily="34" charset="0"/>
                <a:ea typeface="ＭＳ Ｐゴシック" charset="0"/>
                <a:cs typeface="Arial" panose="020B0604020202020204" pitchFamily="34" charset="0"/>
              </a:rPr>
              <a:t>مت</a:t>
            </a:r>
            <a:r>
              <a:rPr lang="ar-JO" sz="7200" b="1" dirty="0">
                <a:solidFill>
                  <a:schemeClr val="tx1"/>
                </a:solidFill>
                <a:latin typeface="Arial" panose="020B0604020202020204" pitchFamily="34" charset="0"/>
                <a:ea typeface="ＭＳ Ｐゴシック" charset="0"/>
                <a:cs typeface="Arial" panose="020B0604020202020204" pitchFamily="34" charset="0"/>
              </a:rPr>
              <a:t>ى 18</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واحد
</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 name="TextBox 1"/>
          <p:cNvSpPr txBox="1"/>
          <p:nvPr/>
        </p:nvSpPr>
        <p:spPr>
          <a:xfrm>
            <a:off x="6983412" y="4270400"/>
            <a:ext cx="2160588" cy="1938992"/>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طفل</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1-9</a:t>
            </a:r>
            <a:r>
              <a:rPr lang="en-US" sz="4000" b="1" dirty="0">
                <a:solidFill>
                  <a:srgbClr val="FFFFFF"/>
                </a:solidFill>
                <a:latin typeface="Arial" panose="020B0604020202020204" pitchFamily="34" charset="0"/>
                <a:cs typeface="Arial" panose="020B0604020202020204" pitchFamily="34" charset="0"/>
              </a:rPr>
              <a:t>)</a:t>
            </a:r>
          </a:p>
        </p:txBody>
      </p:sp>
      <p:sp>
        <p:nvSpPr>
          <p:cNvPr id="6" name="TextBox 5"/>
          <p:cNvSpPr txBox="1"/>
          <p:nvPr/>
        </p:nvSpPr>
        <p:spPr>
          <a:xfrm>
            <a:off x="466757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خروف</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10-14</a:t>
            </a:r>
            <a:r>
              <a:rPr lang="en-US" sz="4000" b="1" dirty="0">
                <a:solidFill>
                  <a:srgbClr val="FFFFFF"/>
                </a:solidFill>
                <a:latin typeface="Arial" panose="020B0604020202020204" pitchFamily="34" charset="0"/>
                <a:cs typeface="Arial" panose="020B0604020202020204" pitchFamily="34" charset="0"/>
              </a:rPr>
              <a:t>)</a:t>
            </a:r>
          </a:p>
        </p:txBody>
      </p:sp>
      <p:sp>
        <p:nvSpPr>
          <p:cNvPr id="7" name="TextBox 6"/>
          <p:cNvSpPr txBox="1"/>
          <p:nvPr/>
        </p:nvSpPr>
        <p:spPr>
          <a:xfrm>
            <a:off x="235173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خاطئ</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15-20</a:t>
            </a:r>
            <a:r>
              <a:rPr lang="en-US" sz="4000" b="1" dirty="0">
                <a:solidFill>
                  <a:srgbClr val="FFFFFF"/>
                </a:solidFill>
                <a:latin typeface="Arial" panose="020B0604020202020204" pitchFamily="34" charset="0"/>
                <a:cs typeface="Arial" panose="020B0604020202020204" pitchFamily="34" charset="0"/>
              </a:rPr>
              <a:t>)</a:t>
            </a:r>
          </a:p>
        </p:txBody>
      </p:sp>
      <p:sp>
        <p:nvSpPr>
          <p:cNvPr id="8" name="TextBox 7"/>
          <p:cNvSpPr txBox="1"/>
          <p:nvPr/>
        </p:nvSpPr>
        <p:spPr>
          <a:xfrm>
            <a:off x="35893" y="42704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ar-JO" sz="4000" b="1" dirty="0">
                <a:solidFill>
                  <a:srgbClr val="FFFFFF"/>
                </a:solidFill>
                <a:latin typeface="Arial" panose="020B0604020202020204" pitchFamily="34" charset="0"/>
                <a:cs typeface="Arial" panose="020B0604020202020204" pitchFamily="34" charset="0"/>
              </a:rPr>
              <a:t>1</a:t>
            </a:r>
            <a:r>
              <a:rPr lang="en-US" sz="4000" b="1" dirty="0">
                <a:solidFill>
                  <a:srgbClr val="FFFFFF"/>
                </a:solidFill>
                <a:latin typeface="Arial" panose="020B0604020202020204" pitchFamily="34" charset="0"/>
                <a:cs typeface="Arial" panose="020B0604020202020204" pitchFamily="34" charset="0"/>
              </a:rPr>
              <a:t> </a:t>
            </a:r>
            <a:br>
              <a:rPr lang="en-US"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المدين</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a:t>
            </a:r>
            <a:r>
              <a:rPr lang="ar-JO" sz="4000" b="1" dirty="0">
                <a:solidFill>
                  <a:srgbClr val="FFFFFF"/>
                </a:solidFill>
                <a:latin typeface="Arial" panose="020B0604020202020204" pitchFamily="34" charset="0"/>
                <a:cs typeface="Arial" panose="020B0604020202020204" pitchFamily="34" charset="0"/>
              </a:rPr>
              <a:t>21-35</a:t>
            </a:r>
            <a:r>
              <a:rPr lang="en-US" sz="4000" b="1"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8251284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5199788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b="1" dirty="0">
                <a:solidFill>
                  <a:srgbClr val="000000"/>
                </a:solidFill>
                <a:effectLst/>
                <a:latin typeface="Arial" panose="020B0604020202020204" pitchFamily="34" charset="0"/>
                <a:ea typeface="ＭＳ Ｐゴシック" charset="0"/>
                <a:cs typeface="Arial" panose="020B0604020202020204" pitchFamily="34" charset="0"/>
              </a:rPr>
              <a:t>حراس مرتشون (28: 12)</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rtl="1"/>
            <a:r>
              <a:rPr lang="ar-SA" b="1" dirty="0">
                <a:latin typeface="Arial" panose="020B0604020202020204" pitchFamily="34" charset="0"/>
                <a:cs typeface="Arial" panose="020B0604020202020204" pitchFamily="34" charset="0"/>
              </a:rPr>
              <a:t>متى ٢٨ : ١٨-٢٠</a:t>
            </a:r>
          </a:p>
        </p:txBody>
      </p:sp>
      <p:sp>
        <p:nvSpPr>
          <p:cNvPr id="389123" name="Content Placeholder 2"/>
          <p:cNvSpPr txBox="1">
            <a:spLocks/>
          </p:cNvSpPr>
          <p:nvPr/>
        </p:nvSpPr>
        <p:spPr bwMode="auto">
          <a:xfrm>
            <a:off x="9128" y="909839"/>
            <a:ext cx="535496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SA"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١٨ فَتَقَدَّمَ يَسُوعُ وَكَلَّمَهُمْ قَائِلاً: «دُفِعَ إِلَيَّ كُلُّ سُلْطَانٍ فِي السَّمَاءِ وَعَلَى الأَرْضِ ١٩ فَاذْهَبُوا وَتَلْمِذُوا جَمِيعَ الأُمَمِ وَعَمِّدُوهُمْ بِاسْمِ الآبِ وَالاِبْنِ وَالرُّوحِ الْقُدُسِ. ٢٠ وَعَلِّمُوهُمْ أَنْ يَحْفَظُوا جَمِيعَ مَا أَوْصَيْتُكُمْ بِهِ. وَهَا أَنَا مَعَكُمْ كُلَّ الأَيَّامِ إِلَى انْقِضَاءِ الدَّهْرِ». آمِينَ.</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43" y="128587"/>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SA"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متى</a:t>
            </a:r>
            <a:r>
              <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t> 20-18 :28  </a:t>
            </a:r>
            <a:br>
              <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rPr>
            </a:br>
            <a:endPar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فَٱذْهَبُوا وَتَلْمِذُوا</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جَمِيعَ ٱلْأُمَمِ</a:t>
            </a:r>
            <a:r>
              <a:rPr lang="ar-JO" sz="3200" b="1" i="0" strike="noStrike" dirty="0">
                <a:solidFill>
                  <a:schemeClr val="bg1"/>
                </a:solidFill>
                <a:effectLst>
                  <a:glow rad="228600">
                    <a:schemeClr val="accent4">
                      <a:satMod val="175000"/>
                      <a:alpha val="83000"/>
                    </a:schemeClr>
                  </a:glow>
                </a:effectLst>
                <a:latin typeface="Arial" panose="020B0604020202020204" pitchFamily="34" charset="0"/>
                <a:cs typeface="Arial" panose="020B0604020202020204" pitchFamily="34" charset="0"/>
              </a:rPr>
              <a:t> وَ</a:t>
            </a: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عَمِّدُوهُمْ</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بِٱسْمِ ٱلْآبِ وَٱلِٱبْنِ وَٱلرُّوحِ ٱلْقُدُسِ. </a:t>
            </a:r>
            <a:r>
              <a:rPr lang="ar-JO" sz="3200" b="1" i="0" strike="noStrike" baseline="30000"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٢٠ </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وَ</a:t>
            </a:r>
            <a:r>
              <a:rPr lang="ar-JO" sz="3200" b="1" i="0" strike="noStrike" dirty="0">
                <a:solidFill>
                  <a:srgbClr val="FFFF00"/>
                </a:solidFill>
                <a:effectLst>
                  <a:glow rad="228600">
                    <a:schemeClr val="accent4">
                      <a:satMod val="175000"/>
                      <a:alpha val="83000"/>
                    </a:schemeClr>
                  </a:glow>
                </a:effectLst>
                <a:latin typeface="Arial" panose="020B0604020202020204" pitchFamily="34" charset="0"/>
                <a:cs typeface="Arial" panose="020B0604020202020204" pitchFamily="34" charset="0"/>
              </a:rPr>
              <a:t>عَلِّمُوهُمْ</a:t>
            </a:r>
            <a:r>
              <a:rPr lang="ar-JO" sz="3200" b="1" i="0" strike="noStrike" dirty="0">
                <a:solidFill>
                  <a:srgbClr val="FFFFFF"/>
                </a:solidFill>
                <a:effectLst>
                  <a:glow rad="228600">
                    <a:schemeClr val="accent4">
                      <a:satMod val="175000"/>
                      <a:alpha val="83000"/>
                    </a:schemeClr>
                  </a:glow>
                </a:effectLst>
                <a:latin typeface="Arial" panose="020B0604020202020204" pitchFamily="34" charset="0"/>
                <a:cs typeface="Arial" panose="020B0604020202020204" pitchFamily="34" charset="0"/>
              </a:rPr>
              <a:t> أَنْ يَحْفَظُوا جَمِيعَ مَا أَوْصَيْتُكُمْ بِهِ. وَهَا أَنَا مَعَكُمْ كُلَّ ٱلْأَيَّامِ إِلَى ٱنْقِضَاءِ ٱلدَّهْرِ». آمِينَ.</a:t>
            </a:r>
            <a:endParaRPr kumimoji="0" lang="en-US" sz="3200" b="1" i="0" strike="noStrike" kern="1200" cap="none" spc="0" normalizeH="0" baseline="0" noProof="0" dirty="0">
              <a:ln>
                <a:noFill/>
              </a:ln>
              <a:solidFill>
                <a:srgbClr val="FFFFFF"/>
              </a:solidFill>
              <a:effectLst>
                <a:glow rad="228600">
                  <a:schemeClr val="accent4">
                    <a:satMod val="175000"/>
                    <a:alpha val="83000"/>
                  </a:schemeClr>
                </a:glow>
              </a:effectLst>
              <a:uLnTx/>
              <a:uFillTx/>
              <a:latin typeface="Arial" panose="020B0604020202020204" pitchFamily="34" charset="0"/>
              <a:cs typeface="Arial" panose="020B0604020202020204" pitchFamily="34" charset="0"/>
            </a:endParaRPr>
          </a:p>
        </p:txBody>
      </p:sp>
      <p:sp>
        <p:nvSpPr>
          <p:cNvPr id="256004" name="Oval 4"/>
          <p:cNvSpPr>
            <a:spLocks noChangeArrowheads="1"/>
          </p:cNvSpPr>
          <p:nvPr/>
        </p:nvSpPr>
        <p:spPr bwMode="auto">
          <a:xfrm>
            <a:off x="5729140" y="2287492"/>
            <a:ext cx="1479772" cy="773208"/>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a:off x="799117" y="2395672"/>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16200000">
            <a:off x="6535931" y="3735331"/>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a:off x="2161622" y="29987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cs typeface="Arial" panose="020B0604020202020204" pitchFamily="34" charset="0"/>
              </a:rPr>
              <a:t>المأمورية العظمى</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047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صنع تلاميذ</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cs typeface="Arial" panose="020B0604020202020204" pitchFamily="34" charset="0"/>
              </a:rPr>
              <a:t>المأمورية العظمى</a:t>
            </a:r>
            <a:endParaRPr lang="en-US" b="1" dirty="0">
              <a:solidFill>
                <a:schemeClr val="bg1"/>
              </a:solidFill>
              <a:latin typeface="Arial" panose="020B0604020202020204" pitchFamily="34" charset="0"/>
              <a:cs typeface="Arial" panose="020B0604020202020204" pitchFamily="34" charset="0"/>
            </a:endParaRPr>
          </a:p>
        </p:txBody>
      </p:sp>
      <p:sp>
        <p:nvSpPr>
          <p:cNvPr id="10" name="Rectangle 8"/>
          <p:cNvSpPr>
            <a:spLocks noChangeArrowheads="1"/>
          </p:cNvSpPr>
          <p:nvPr/>
        </p:nvSpPr>
        <p:spPr bwMode="auto">
          <a:xfrm>
            <a:off x="5940152"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ذهاب</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1" name="Rectangle 8"/>
          <p:cNvSpPr>
            <a:spLocks noChangeArrowheads="1"/>
          </p:cNvSpPr>
          <p:nvPr/>
        </p:nvSpPr>
        <p:spPr bwMode="auto">
          <a:xfrm>
            <a:off x="2964137" y="280474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التعميد</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2" name="Rectangle 8"/>
          <p:cNvSpPr>
            <a:spLocks noChangeArrowheads="1"/>
          </p:cNvSpPr>
          <p:nvPr/>
        </p:nvSpPr>
        <p:spPr bwMode="auto">
          <a:xfrm>
            <a:off x="217939" y="2804740"/>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3" name="Rectangle 8"/>
          <p:cNvSpPr>
            <a:spLocks noChangeArrowheads="1"/>
          </p:cNvSpPr>
          <p:nvPr/>
        </p:nvSpPr>
        <p:spPr bwMode="auto">
          <a:xfrm>
            <a:off x="5940152"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خلاص</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4" name="Rectangle 8"/>
          <p:cNvSpPr>
            <a:spLocks noChangeArrowheads="1"/>
          </p:cNvSpPr>
          <p:nvPr/>
        </p:nvSpPr>
        <p:spPr bwMode="auto">
          <a:xfrm>
            <a:off x="2964137" y="345281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تعريف</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5" name="Rectangle 8"/>
          <p:cNvSpPr>
            <a:spLocks noChangeArrowheads="1"/>
          </p:cNvSpPr>
          <p:nvPr/>
        </p:nvSpPr>
        <p:spPr bwMode="auto">
          <a:xfrm>
            <a:off x="217939" y="3452812"/>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التقديس</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6" name="Rectangle 8"/>
          <p:cNvSpPr>
            <a:spLocks noChangeArrowheads="1"/>
          </p:cNvSpPr>
          <p:nvPr/>
        </p:nvSpPr>
        <p:spPr bwMode="auto">
          <a:xfrm>
            <a:off x="5940152"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الكرازة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7" name="Rectangle 8"/>
          <p:cNvSpPr>
            <a:spLocks noChangeArrowheads="1"/>
          </p:cNvSpPr>
          <p:nvPr/>
        </p:nvSpPr>
        <p:spPr bwMode="auto">
          <a:xfrm>
            <a:off x="2964137" y="410088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التمثل</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8" name="Rectangle 8"/>
          <p:cNvSpPr>
            <a:spLocks noChangeArrowheads="1"/>
          </p:cNvSpPr>
          <p:nvPr/>
        </p:nvSpPr>
        <p:spPr bwMode="auto">
          <a:xfrm>
            <a:off x="217939" y="4100884"/>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التعليم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5940152"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الإيمان</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0" name="Rectangle 8"/>
          <p:cNvSpPr>
            <a:spLocks noChangeArrowheads="1"/>
          </p:cNvSpPr>
          <p:nvPr/>
        </p:nvSpPr>
        <p:spPr bwMode="auto">
          <a:xfrm>
            <a:off x="2964137" y="474895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الربط</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1" name="Rectangle 8"/>
          <p:cNvSpPr>
            <a:spLocks noChangeArrowheads="1"/>
          </p:cNvSpPr>
          <p:nvPr/>
        </p:nvSpPr>
        <p:spPr bwMode="auto">
          <a:xfrm>
            <a:off x="217939" y="4748956"/>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النضج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2" name="Rectangle 8"/>
          <p:cNvSpPr>
            <a:spLocks noChangeArrowheads="1"/>
          </p:cNvSpPr>
          <p:nvPr/>
        </p:nvSpPr>
        <p:spPr bwMode="auto">
          <a:xfrm>
            <a:off x="5940152"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ابحث عنهم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3" name="Rectangle 8"/>
          <p:cNvSpPr>
            <a:spLocks noChangeArrowheads="1"/>
          </p:cNvSpPr>
          <p:nvPr/>
        </p:nvSpPr>
        <p:spPr bwMode="auto">
          <a:xfrm>
            <a:off x="2964137" y="539702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احتفظ بهم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4" name="Rectangle 8"/>
          <p:cNvSpPr>
            <a:spLocks noChangeArrowheads="1"/>
          </p:cNvSpPr>
          <p:nvPr/>
        </p:nvSpPr>
        <p:spPr bwMode="auto">
          <a:xfrm>
            <a:off x="217939" y="5397028"/>
            <a:ext cx="2414584"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39700">
                    <a:srgbClr val="000000">
                      <a:alpha val="95000"/>
                    </a:srgbClr>
                  </a:glow>
                </a:effectLst>
                <a:uLnTx/>
                <a:uFillTx/>
                <a:latin typeface="Arial" panose="020B0604020202020204" pitchFamily="34" charset="0"/>
                <a:cs typeface="Arial" panose="020B0604020202020204" pitchFamily="34" charset="0"/>
              </a:rPr>
              <a:t>قم ببنائهم</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ar-JO" sz="1800" b="1" i="1" dirty="0">
                <a:solidFill>
                  <a:srgbClr val="FFFFFF"/>
                </a:solidFill>
                <a:effectLst>
                  <a:glow rad="139700">
                    <a:srgbClr val="000000">
                      <a:alpha val="95000"/>
                    </a:srgbClr>
                  </a:glow>
                </a:effectLst>
                <a:latin typeface="Arial" panose="020B0604020202020204" pitchFamily="34" charset="0"/>
                <a:cs typeface="Arial" panose="020B0604020202020204" pitchFamily="34" charset="0"/>
              </a:rPr>
              <a:t>مقتبس من الدكتور غاري ماكنتوش ، شبكة نمو الكنيسة 2014
</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wipe(up)">
                                      <p:cBhvr>
                                        <p:cTn id="7" dur="5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7"/>
                                        </p:tgtEl>
                                        <p:attrNameLst>
                                          <p:attrName>style.visibility</p:attrName>
                                        </p:attrNameLst>
                                      </p:cBhvr>
                                      <p:to>
                                        <p:strVal val="visible"/>
                                      </p:to>
                                    </p:set>
                                    <p:animEffect transition="in" filter="wipe(up)">
                                      <p:cBhvr>
                                        <p:cTn id="17" dur="500"/>
                                        <p:tgtEl>
                                          <p:spTgt spid="25600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420888"/>
            <a:ext cx="9144000" cy="2033256"/>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تخدم</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يسوع؟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FE9947AC-DE9A-B440-B3CB-292491CE32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98656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593538"/>
            <a:ext cx="6400800" cy="3264461"/>
          </a:xfrm>
          <a:prstGeom prst="rightArrowCallout">
            <a:avLst>
              <a:gd name="adj1" fmla="val 25000"/>
              <a:gd name="adj2" fmla="val 25000"/>
              <a:gd name="adj3" fmla="val 16638"/>
              <a:gd name="adj4" fmla="val 8756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متى 18: 15-20</a:t>
            </a:r>
            <a:endParaRPr kumimoji="0" lang="en-US" dirty="0">
              <a:latin typeface="Arial" panose="020B0604020202020204" pitchFamily="34" charset="0"/>
              <a:ea typeface="ＭＳ Ｐゴシック" charset="0"/>
              <a:cs typeface="Arial" panose="020B0604020202020204" pitchFamily="34" charset="0"/>
            </a:endParaRPr>
          </a:p>
        </p:txBody>
      </p:sp>
      <p:sp>
        <p:nvSpPr>
          <p:cNvPr id="1068074" name="AutoShape 1066"/>
          <p:cNvSpPr>
            <a:spLocks noChangeArrowheads="1"/>
          </p:cNvSpPr>
          <p:nvPr/>
        </p:nvSpPr>
        <p:spPr bwMode="auto">
          <a:xfrm>
            <a:off x="35163" y="697935"/>
            <a:ext cx="6365637" cy="2966015"/>
          </a:xfrm>
          <a:prstGeom prst="rightArrowCallout">
            <a:avLst>
              <a:gd name="adj1" fmla="val 25836"/>
              <a:gd name="adj2" fmla="val 25000"/>
              <a:gd name="adj3" fmla="val 21693"/>
              <a:gd name="adj4" fmla="val 86824"/>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5" name="AutoShape 1067"/>
          <p:cNvSpPr>
            <a:spLocks noChangeArrowheads="1"/>
          </p:cNvSpPr>
          <p:nvPr/>
        </p:nvSpPr>
        <p:spPr bwMode="auto">
          <a:xfrm>
            <a:off x="6012160" y="914400"/>
            <a:ext cx="3131840"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2" name="Rectangle 1064"/>
          <p:cNvSpPr>
            <a:spLocks noChangeArrowheads="1"/>
          </p:cNvSpPr>
          <p:nvPr/>
        </p:nvSpPr>
        <p:spPr bwMode="auto">
          <a:xfrm>
            <a:off x="6400800"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كيفية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15-17</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7" name="AutoShape 1069"/>
          <p:cNvSpPr>
            <a:spLocks noChangeArrowheads="1"/>
          </p:cNvSpPr>
          <p:nvPr/>
        </p:nvSpPr>
        <p:spPr bwMode="auto">
          <a:xfrm>
            <a:off x="6012160" y="3886200"/>
            <a:ext cx="3131840" cy="28956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1068078" name="Rectangle 1070"/>
          <p:cNvSpPr>
            <a:spLocks noChangeArrowheads="1"/>
          </p:cNvSpPr>
          <p:nvPr/>
        </p:nvSpPr>
        <p:spPr bwMode="auto">
          <a:xfrm>
            <a:off x="6435724" y="4191000"/>
            <a:ext cx="2403475"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لماذا </a:t>
            </a: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استعادة</a:t>
            </a:r>
            <a:br>
              <a:rPr kumimoji="0" lang="en-US"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rPr>
              <a:t>18-20</a:t>
            </a:r>
            <a:endParaRPr kumimoji="0" lang="en-US" sz="4400" b="1" i="0" u="none" strike="noStrike" kern="1200" cap="none" spc="0" normalizeH="0" baseline="0" noProof="0" dirty="0">
              <a:ln>
                <a:noFill/>
              </a:ln>
              <a:solidFill>
                <a:srgbClr val="FFFFFF"/>
              </a:solidFill>
              <a:effectLst>
                <a:glow rad="1524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068071" name="Rectangle 1063"/>
          <p:cNvSpPr>
            <a:spLocks noChangeArrowheads="1"/>
          </p:cNvSpPr>
          <p:nvPr/>
        </p:nvSpPr>
        <p:spPr bwMode="auto">
          <a:xfrm>
            <a:off x="34925" y="692150"/>
            <a:ext cx="5375275" cy="6165850"/>
          </a:xfrm>
          <a:prstGeom prst="rect">
            <a:avLst/>
          </a:prstGeom>
          <a:noFill/>
          <a:ln>
            <a:noFill/>
          </a:ln>
          <a:effec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أَخْطَأَ إِلَيْكَ أَخُوكَ فَٱذْهَبْ وَعَاتِبْهُ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بَيْنَكَ وَبَيْنَهُ وَحْدَكُمَا.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إِنْ سَمِعَ مِنْكَ فَقَدْ رَبِحْتَ أَخَاكَ.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١٦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فَخُذْ مَعَكَ أَيْضًا وَاحِدًا أَوِ ٱثْنَيْنِ</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لِكَيْ تَقُومَ كُلُّ كَلِمَةٍ عَلَى فَمِ شَاهِدَيْنِ أَوْ ثَلَاثَةٍ.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١٧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وَإِنْ لَمْ يَسْمَعْ مِنْهُمْ فَقُلْ لِلْكَنِيسَةِ</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وَإِنْ لَمْ يَسْمَعْ مِنَ ٱلْكَنِيسَةِ فَلْيَكُنْ عِنْدَكَ </a:t>
            </a:r>
            <a:r>
              <a:rPr kumimoji="0" lang="ar-JO" sz="2600" b="1" i="0" u="none" strike="noStrike" kern="1200" cap="none" spc="0" normalizeH="0" baseline="0" noProof="0" dirty="0">
                <a:ln>
                  <a:noFill/>
                </a:ln>
                <a:solidFill>
                  <a:srgbClr val="FFFF00"/>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كَٱلْوَثَنِيِّ وَٱلْعَشَّارِ</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١٨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اَلْحَقَّ أَقُولُ لَكُمْ: كُلُّ مَا تَرْبِطُونَهُ عَلَى ٱلْأَرْضِ يَكُونُ مَرْبُوطًا فِي ٱلسَّمَاءِ، وَكُلُّ مَا تَحُلُّونَهُ عَلَى ٱلْأَرْضِ يَكُونُ مَحْلُولًا فِي ٱلسَّمَاءِ.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١٩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وَأَقُولُ لَكُمْ أَيْضًا: إِنِ ٱتَّفَقَ ٱثْنَانِ مِنْكُمْ عَلَى ٱلْأَرْضِ فِي أَيِّ شَيْءٍ يَطْلُبَانِهِ فَإِنَّهُ يَكُونُ لَهُمَا مِنْ قِبَلِ أَبِي ٱلَّذِي فِي ٱلسَّمَاوَاتِ، </a:t>
            </a:r>
            <a:r>
              <a:rPr kumimoji="0" lang="ar-JO" sz="2600" b="1" i="0" u="none" strike="noStrike" kern="1200" cap="none" spc="0" normalizeH="0" baseline="3000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٢٠ </a:t>
            </a:r>
            <a:r>
              <a:rPr kumimoji="0" lang="ar-JO"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rPr>
              <a:t>لِأَنَّهُ حَيْثُمَا ٱجْتَمَعَ ٱثْنَانِ أَوْ ثَلَاثَةٌ بِٱسْمِي فَهُنَاكَ أَكُونُ فِي وَسْطِهِمْ».</a:t>
            </a:r>
            <a:endParaRPr kumimoji="1" lang="en-US" sz="2600" b="1" i="0" u="none" strike="noStrike" kern="1200" cap="none" spc="0" normalizeH="0" baseline="0" noProof="0" dirty="0">
              <a:ln>
                <a:noFill/>
              </a:ln>
              <a:solidFill>
                <a:srgbClr val="FFFFFF"/>
              </a:solidFill>
              <a:effectLst>
                <a:glow rad="228600">
                  <a:srgbClr val="3E3E5C">
                    <a:lumMod val="50000"/>
                    <a:alpha val="73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3793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722634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6415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13388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017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738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checkerboard(across)">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قدّم يسوع الخلاص من 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انتصاره على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(28).</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يسوع هو أعلى سلطة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الكنيسة</a:t>
            </a: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(11-27).</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88300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العالم</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69B2A39-D9EA-E745-9235-3EF557AEA3F5}"/>
              </a:ext>
            </a:extLst>
          </p:cNvPr>
          <p:cNvSpPr txBox="1">
            <a:spLocks noChangeArrowheads="1"/>
          </p:cNvSpPr>
          <p:nvPr/>
        </p:nvSpPr>
        <p:spPr bwMode="auto">
          <a:xfrm>
            <a:off x="5847726" y="5920006"/>
            <a:ext cx="31887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808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p:bldLst>
  </p:timing>
</p:sld>
</file>

<file path=ppt/slides/slide3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لـ</a:t>
            </a:r>
            <a:r>
              <a:rPr lang="ar-SA" sz="4000" b="1" dirty="0">
                <a:effectLst>
                  <a:glow rad="127000">
                    <a:schemeClr val="tx1"/>
                  </a:glow>
                </a:effectLst>
                <a:latin typeface="Arial" charset="0"/>
                <a:ea typeface="ＭＳ Ｐゴシック" charset="0"/>
                <a:cs typeface="ＭＳ Ｐゴシック" charset="0"/>
              </a:rPr>
              <a:t>متى</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458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latin typeface="Arial" panose="020B0604020202020204" pitchFamily="34" charset="0"/>
                <a:cs typeface="Arial" panose="020B0604020202020204" pitchFamily="34" charset="0"/>
              </a:rPr>
              <a:t>هل تثق بالملك الآن؟</a:t>
            </a:r>
            <a:endParaRPr lang="en-US" b="1" dirty="0">
              <a:effectLst>
                <a:glow rad="1651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قبل أن نصلي "يا رب، ليأتي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يجب أن نكون مستعدين للصلاة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"ليذهب ملكوتنا".</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a:extLst>
              <a:ext uri="{FF2B5EF4-FFF2-40B4-BE49-F238E27FC236}">
                <a16:creationId xmlns:a16="http://schemas.microsoft.com/office/drawing/2014/main" id="{25B76B29-1D8E-E24C-8FC5-E1349019901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403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a:t>
            </a:r>
            <a:r>
              <a:rPr lang="ar-EG" sz="4000" b="1" dirty="0">
                <a:solidFill>
                  <a:srgbClr val="FFFFFF"/>
                </a:solidFill>
                <a:latin typeface="Arial" charset="0"/>
                <a:cs typeface="Arial" charset="0"/>
              </a:rPr>
              <a:t> 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endParaRPr lang="en-US">
              <a:latin typeface="Arial" panose="020B0604020202020204" pitchFamily="34" charset="0"/>
              <a:ea typeface="ＭＳ Ｐゴシック" charset="0"/>
              <a:cs typeface="Arial" panose="020B0604020202020204" pitchFamily="34"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8116337"/>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b="1" dirty="0">
                <a:effectLst>
                  <a:glow rad="165100">
                    <a:schemeClr val="tx1"/>
                  </a:glow>
                </a:effectLst>
              </a:rPr>
              <a:t>بما أن المسيح ملك </a:t>
            </a:r>
            <a:br>
              <a:rPr lang="ar-JO" b="1" dirty="0">
                <a:effectLst>
                  <a:glow rad="165100">
                    <a:schemeClr val="tx1"/>
                  </a:glow>
                </a:effectLst>
              </a:rPr>
            </a:br>
            <a:r>
              <a:rPr lang="ar-JO" b="1" dirty="0">
                <a:effectLst>
                  <a:glow rad="165100">
                    <a:schemeClr val="tx1"/>
                  </a:glow>
                </a:effectLst>
              </a:rPr>
              <a:t>فالمؤمنون سوف </a:t>
            </a:r>
            <a:r>
              <a:rPr lang="ar-JO" b="1" dirty="0">
                <a:solidFill>
                  <a:srgbClr val="FFFF00"/>
                </a:solidFill>
                <a:effectLst>
                  <a:glow rad="165100">
                    <a:schemeClr val="tx1"/>
                  </a:glow>
                </a:effectLst>
              </a:rPr>
              <a:t>يحكمون</a:t>
            </a:r>
            <a:r>
              <a:rPr lang="ar-JO" b="1" dirty="0">
                <a:effectLst>
                  <a:glow rad="165100">
                    <a:schemeClr val="tx1"/>
                  </a:glow>
                </a:effectLst>
              </a:rPr>
              <a:t> معه</a:t>
            </a:r>
            <a:endParaRPr lang="en-US" b="1" dirty="0">
              <a:effectLst>
                <a:glow rad="165100">
                  <a:schemeClr val="tx1"/>
                </a:glow>
              </a:effectLst>
            </a:endParaRPr>
          </a:p>
        </p:txBody>
      </p:sp>
    </p:spTree>
    <p:extLst>
      <p:ext uri="{BB962C8B-B14F-4D97-AF65-F5344CB8AC3E}">
        <p14:creationId xmlns:p14="http://schemas.microsoft.com/office/powerpoint/2010/main" val="337681164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b="1" dirty="0">
                <a:effectLst>
                  <a:glow rad="165100">
                    <a:schemeClr val="tx1"/>
                  </a:glow>
                </a:effectLst>
                <a:ea typeface="ＭＳ Ｐゴシック" charset="0"/>
              </a:rPr>
              <a:t>المؤمنون سيحكمون الأرض</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a:t>
            </a:r>
            <a:r>
              <a:rPr lang="ar-JO" b="1" dirty="0">
                <a:effectLst>
                  <a:glow rad="165100">
                    <a:schemeClr val="tx1"/>
                  </a:glow>
                </a:effectLst>
                <a:ea typeface="ＭＳ Ｐゴシック" charset="0"/>
              </a:rPr>
              <a:t>رؤ 5: 10</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وجعلتنا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فسنملك على الأرض</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5462863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Arial" panose="020B0604020202020204" pitchFamily="34" charset="0"/>
                <a:ea typeface="ＭＳ Ｐゴシック" charset="0"/>
                <a:cs typeface="Arial" panose="020B0604020202020204" pitchFamily="34" charset="0"/>
              </a:rPr>
              <a:t>رسم بياني حسب رؤيا 20: 4-6</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5ب هذه هي </a:t>
            </a:r>
            <a:r>
              <a:rPr kumimoji="0" lang="ar-JO"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القيامة الأولى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6أ مبارك ومقدس من له نصيب في القيامة الأولى هؤلاء ليس للموت الثاني سلطان عليهم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5أ وأما بقية الأموات فلم </a:t>
            </a:r>
            <a:r>
              <a:rPr kumimoji="0" lang="ar-JO" sz="2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تعش</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حتى تتم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الألف سنة </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6ب بل سيكونون كهنة لله والمسيح وسيملكون معه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4ب </a:t>
            </a:r>
            <a:r>
              <a:rPr kumimoji="0" lang="ar-JO" sz="2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فعاشوا</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وملكوا مع المسيح </a:t>
            </a:r>
            <a:r>
              <a:rPr kumimoji="0" lang="ar-JO"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ألف سنة</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بما أن يسوع تمم كل المتطلبات </a:t>
            </a:r>
            <a:b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ملك إسرائيل </a:t>
            </a:r>
            <a:b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فسوف </a:t>
            </a:r>
            <a:r>
              <a:rPr lang="ar-JO" sz="48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نملك</a:t>
            </a:r>
            <a:r>
              <a:rPr lang="ar-JO" sz="48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 معه</a:t>
            </a:r>
            <a:endParaRPr lang="en-US"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24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تثق بالملك الآن ؟</a:t>
            </a:r>
            <a:endParaRPr lang="en-US" b="1"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قبل أن نصلي يا رب ليأت ملكوتك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علينا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ليرحل ملكوت</a:t>
            </a:r>
            <a:r>
              <a:rPr lang="ar-JO" sz="4000" b="1" dirty="0">
                <a:solidFill>
                  <a:srgbClr val="FFFFFF"/>
                </a:solidFill>
                <a:effectLst>
                  <a:glow rad="165100">
                    <a:srgbClr val="000000"/>
                  </a:glow>
                </a:effectLst>
              </a:rPr>
              <a:t>نا</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2900525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تقف ؟</a:t>
            </a:r>
            <a:endParaRPr lang="en-US" b="1" dirty="0">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62609729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يسوع خروف وأسد معاً</a:t>
            </a:r>
            <a:endParaRPr lang="en-US" b="1" dirty="0">
              <a:effectLst>
                <a:glow rad="165100">
                  <a:schemeClr val="tx1"/>
                </a:glow>
              </a:effectLst>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520136"/>
            <a:ext cx="280095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يَسُوعَ الْمَسِيحِ</a:t>
            </a:r>
            <a:endParaRPr lang="en-SG" sz="32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520135"/>
            <a:ext cx="3025120" cy="584775"/>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حَمَلُ اللَّهِ</a:t>
            </a:r>
            <a:endParaRPr lang="en-SG" sz="32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520134"/>
            <a:ext cx="3366923" cy="1077218"/>
          </a:xfrm>
          <a:prstGeom prst="rect">
            <a:avLst/>
          </a:prstGeom>
          <a:solidFill>
            <a:schemeClr val="tx1"/>
          </a:solidFill>
        </p:spPr>
        <p:txBody>
          <a:bodyPr wrap="square">
            <a:spAutoFit/>
          </a:bodyPr>
          <a:lstStyle/>
          <a:p>
            <a:pPr algn="ct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الأَسَدُ الَّذِي </a:t>
            </a:r>
            <a:br>
              <a:rPr lang="en-US"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ar-SA" altLang="zh-CN" sz="3200" b="1" dirty="0">
                <a:solidFill>
                  <a:schemeClr val="bg1"/>
                </a:solidFill>
                <a:latin typeface="Arial" panose="020B0604020202020204" pitchFamily="34" charset="0"/>
                <a:ea typeface="KaiTi" panose="02010609060101010101" pitchFamily="49" charset="-122"/>
                <a:cs typeface="Arial" panose="020B0604020202020204" pitchFamily="34" charset="0"/>
              </a:rPr>
              <a:t>مِنْ سِبْطِ يَهُوذَا</a:t>
            </a: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b="1" dirty="0">
                <a:effectLst>
                  <a:glow rad="165100">
                    <a:schemeClr val="tx1"/>
                  </a:glow>
                </a:effectLst>
              </a:rPr>
              <a:t>أثق بموتك لأجلي</a:t>
            </a:r>
            <a:endParaRPr lang="en-US" b="1" dirty="0">
              <a:effectLst>
                <a:glow rad="165100">
                  <a:schemeClr val="tx1"/>
                </a:glow>
              </a:effectLst>
            </a:endParaRPr>
          </a:p>
        </p:txBody>
      </p:sp>
    </p:spTree>
    <p:extLst>
      <p:ext uri="{BB962C8B-B14F-4D97-AF65-F5344CB8AC3E}">
        <p14:creationId xmlns:p14="http://schemas.microsoft.com/office/powerpoint/2010/main" val="7637418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b="1" dirty="0">
                <a:effectLst>
                  <a:glow rad="165100">
                    <a:schemeClr val="tx1"/>
                  </a:glow>
                </a:effectLst>
              </a:rPr>
              <a:t>هل أنت مستعد لتحكم ؟</a:t>
            </a:r>
            <a:endParaRPr lang="en-US" sz="5400" b="1" dirty="0">
              <a:effectLst>
                <a:glow rad="165100">
                  <a:schemeClr val="tx1"/>
                </a:glow>
              </a:effectLst>
            </a:endParaRPr>
          </a:p>
        </p:txBody>
      </p:sp>
    </p:spTree>
    <p:extLst>
      <p:ext uri="{BB962C8B-B14F-4D97-AF65-F5344CB8AC3E}">
        <p14:creationId xmlns:p14="http://schemas.microsoft.com/office/powerpoint/2010/main" val="353059583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كن أميناً الآن </a:t>
            </a:r>
            <a:endParaRPr lang="en-US" b="1" dirty="0">
              <a:effectLst>
                <a:glow rad="165100">
                  <a:schemeClr val="tx1"/>
                </a:glow>
              </a:effectLst>
            </a:endParaRPr>
          </a:p>
        </p:txBody>
      </p:sp>
    </p:spTree>
    <p:extLst>
      <p:ext uri="{BB962C8B-B14F-4D97-AF65-F5344CB8AC3E}">
        <p14:creationId xmlns:p14="http://schemas.microsoft.com/office/powerpoint/2010/main" val="1176172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3059832" y="152400"/>
            <a:ext cx="5867400" cy="1066800"/>
          </a:xfrm>
          <a:effectLst/>
        </p:spPr>
        <p:txBody>
          <a:bodyPr/>
          <a:lstStyle/>
          <a:p>
            <a:pPr algn="r" eaLnBrk="1" hangingPunct="1">
              <a:defRPr/>
            </a:pPr>
            <a:r>
              <a:rPr lang="ar-JO" sz="6600" b="1" dirty="0">
                <a:solidFill>
                  <a:srgbClr val="FFFFFF"/>
                </a:solidFill>
                <a:effectLst/>
                <a:latin typeface="Arial" panose="020B0604020202020204" pitchFamily="34" charset="0"/>
                <a:ea typeface="Osaka" charset="0"/>
                <a:cs typeface="Arial" panose="020B0604020202020204" pitchFamily="34" charset="0"/>
              </a:rPr>
              <a:t>هَدّفُنا:</a:t>
            </a:r>
            <a:endParaRPr lang="en-US" dirty="0">
              <a:solidFill>
                <a:srgbClr val="FFFFFF"/>
              </a:solidFill>
              <a:effectLst/>
              <a:latin typeface="Arial" panose="020B0604020202020204" pitchFamily="34" charset="0"/>
              <a:ea typeface="Osaka" charset="0"/>
              <a:cs typeface="Arial" panose="020B0604020202020204" pitchFamily="34"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ar-SA" sz="3600" kern="10" dirty="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rPr>
              <a:t>الإسترداد!</a:t>
            </a:r>
            <a:endParaRPr lang="en-US" sz="3600" kern="10" dirty="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endParaRP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algn="r" rtl="1" eaLnBrk="1" fontAlgn="base" hangingPunct="1">
              <a:spcBef>
                <a:spcPct val="0"/>
              </a:spcBef>
              <a:spcAft>
                <a:spcPct val="0"/>
              </a:spcAft>
              <a:defRPr/>
            </a:pPr>
            <a:endParaRPr lang="en-US" sz="4400" dirty="0">
              <a:solidFill>
                <a:srgbClr val="1F0769"/>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a:t>
            </a:r>
            <a:r>
              <a:rPr lang="ar-EG" sz="4000" b="1" dirty="0">
                <a:solidFill>
                  <a:srgbClr val="FFFFFF"/>
                </a:solidFill>
                <a:latin typeface="Arial" charset="0"/>
                <a:cs typeface="Arial" charset="0"/>
              </a:rPr>
              <a:t> 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panose="020B0604020202020204" pitchFamily="34" charset="0"/>
                <a:ea typeface="ＭＳ Ｐゴシック" charset="0"/>
                <a:cs typeface="Arial" panose="020B0604020202020204" pitchFamily="34" charset="0"/>
              </a:rPr>
              <a:t>Restore People in Sin</a:t>
            </a:r>
            <a:endParaRPr lang="en-US" sz="3600">
              <a:latin typeface="Arial" panose="020B0604020202020204" pitchFamily="34" charset="0"/>
              <a:ea typeface="ＭＳ Ｐゴシック" charset="0"/>
              <a:cs typeface="Arial" panose="020B0604020202020204" pitchFamily="34" charset="0"/>
            </a:endParaRPr>
          </a:p>
        </p:txBody>
      </p:sp>
      <p:sp>
        <p:nvSpPr>
          <p:cNvPr id="278533" name="Rectangle 7"/>
          <p:cNvSpPr>
            <a:spLocks noChangeArrowheads="1"/>
          </p:cNvSpPr>
          <p:nvPr/>
        </p:nvSpPr>
        <p:spPr bwMode="auto">
          <a:xfrm>
            <a:off x="1676400" y="2997200"/>
            <a:ext cx="68580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lnSpc>
                <a:spcPct val="90000"/>
              </a:lnSpc>
              <a:spcBef>
                <a:spcPct val="20000"/>
              </a:spcBef>
            </a:pPr>
            <a:r>
              <a:rPr lang="ar-JO" sz="2800" b="0" i="0" u="none" strike="noStrike" dirty="0">
                <a:solidFill>
                  <a:srgbClr val="000000"/>
                </a:solidFill>
                <a:effectLst/>
                <a:latin typeface="Arial" panose="020B0604020202020204" pitchFamily="34" charset="0"/>
                <a:cs typeface="Arial" panose="020B0604020202020204" pitchFamily="34" charset="0"/>
              </a:rPr>
              <a:t>أ</a:t>
            </a:r>
            <a:r>
              <a:rPr lang="ar-JO" sz="2800" b="1" i="0" u="none" strike="noStrike" dirty="0">
                <a:solidFill>
                  <a:schemeClr val="bg1"/>
                </a:solidFill>
                <a:effectLst/>
                <a:latin typeface="Arial" panose="020B0604020202020204" pitchFamily="34" charset="0"/>
                <a:cs typeface="Arial" panose="020B0604020202020204" pitchFamily="34" charset="0"/>
              </a:rPr>
              <a:t>"أيُّهَا ٱلْإِخْوَةُ، إِنِ ٱنْسَبَقَ إِنْسَانٌ فَأُخِذَ فِي زَلَّةٍ مَا، فَأَصْلِحُوا أَنْتُمُ ٱلرُّوحَانِيِّينَ مِثْلَ هَذَا بِرُوحِ ٱلْوَدَاعَةِ، نَاظِرًا إِلَى نَفْسِكَ لِئَلَّا تُجَرَّبَ أَنْتَ أَيْضًا"</a:t>
            </a:r>
            <a:r>
              <a:rPr lang="ar-JO" sz="2800" b="0" i="0" u="none" strike="noStrike" dirty="0">
                <a:solidFill>
                  <a:srgbClr val="000000"/>
                </a:solidFill>
                <a:effectLst/>
                <a:latin typeface="Arial" panose="020B0604020202020204" pitchFamily="34" charset="0"/>
                <a:cs typeface="Arial" panose="020B0604020202020204" pitchFamily="34" charset="0"/>
              </a:rPr>
              <a:t>.</a:t>
            </a:r>
            <a:endParaRPr lang="en-US" altLang="ja-JP" sz="3600" b="1" dirty="0">
              <a:solidFill>
                <a:srgbClr val="FFFFFF"/>
              </a:solidFill>
              <a:latin typeface="Arial" panose="020B0604020202020204" pitchFamily="34" charset="0"/>
              <a:cs typeface="Arial" panose="020B0604020202020204" pitchFamily="34" charset="0"/>
            </a:endParaRPr>
          </a:p>
          <a:p>
            <a:pPr eaLnBrk="1" hangingPunct="1">
              <a:lnSpc>
                <a:spcPct val="90000"/>
              </a:lnSpc>
              <a:spcBef>
                <a:spcPct val="20000"/>
              </a:spcBef>
            </a:pPr>
            <a:r>
              <a:rPr lang="ar-SA" sz="3600" b="1" dirty="0">
                <a:solidFill>
                  <a:srgbClr val="FFFFFF"/>
                </a:solidFill>
                <a:latin typeface="Arial" panose="020B0604020202020204" pitchFamily="34" charset="0"/>
                <a:cs typeface="Arial" panose="020B0604020202020204" pitchFamily="34" charset="0"/>
              </a:rPr>
              <a:t>غلاطية ٦: ١</a:t>
            </a:r>
            <a:endParaRPr lang="en-US" sz="3600" b="1" dirty="0">
              <a:solidFill>
                <a:srgbClr val="FFFFFF"/>
              </a:solidFill>
              <a:latin typeface="Arial" panose="020B0604020202020204" pitchFamily="34" charset="0"/>
              <a:cs typeface="Arial" panose="020B0604020202020204" pitchFamily="34" charset="0"/>
            </a:endParaRP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ar-SA" sz="4400" b="1" dirty="0">
                <a:solidFill>
                  <a:srgbClr val="FFFFFF"/>
                </a:solidFill>
                <a:latin typeface="Arial" panose="020B0604020202020204" pitchFamily="34" charset="0"/>
                <a:cs typeface="Arial" panose="020B0604020202020204" pitchFamily="34" charset="0"/>
              </a:rPr>
              <a:t>استرداد الناس في الخطية</a:t>
            </a: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4 خطوات في </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عملية الإسترداد الإلهي</a:t>
            </a:r>
            <a:endParaRPr lang="en-US" sz="4800" dirty="0">
              <a:latin typeface="Arial" panose="020B0604020202020204" pitchFamily="34" charset="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73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987"/>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141320"/>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89959"/>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يسوع هو أعلى حاكم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في </a:t>
            </a:r>
            <a:r>
              <a:rPr lang="ar-JO" sz="3600" b="1" kern="0" dirty="0">
                <a:solidFill>
                  <a:srgbClr val="FFFF00"/>
                </a:solidFill>
                <a:effectLst>
                  <a:glow rad="127000">
                    <a:srgbClr val="000000"/>
                  </a:glow>
                </a:effectLst>
                <a:latin typeface="Arial" panose="020B0604020202020204" pitchFamily="34" charset="0"/>
                <a:cs typeface="Arial" panose="020B0604020202020204" pitchFamily="34" charset="0"/>
              </a:rPr>
              <a:t>العالم</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(متى 1-10).</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ouplefightingmed.png"/>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ar-SA" dirty="0">
                <a:latin typeface="Arial" panose="020B0604020202020204" pitchFamily="34" charset="0"/>
                <a:ea typeface="ＭＳ Ｐゴシック" charset="0"/>
                <a:cs typeface="Arial" panose="020B0604020202020204" pitchFamily="34" charset="0"/>
              </a:rPr>
              <a:t>الذهاب شخصياً</a:t>
            </a:r>
            <a:endParaRPr lang="en-US" dirty="0">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 y="764704"/>
            <a:ext cx="2411759"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15875" indent="-15875" algn="r" rtl="1"/>
            <a:r>
              <a:rPr lang="ar-SA" altLang="zh-CN" sz="3200" b="1" dirty="0">
                <a:solidFill>
                  <a:srgbClr val="000000"/>
                </a:solidFill>
                <a:latin typeface="Arial" panose="020B0604020202020204" pitchFamily="34" charset="0"/>
                <a:cs typeface="Arial" panose="020B0604020202020204" pitchFamily="34" charset="0"/>
              </a:rPr>
              <a:t>ليس:</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البريد الإلكتروني</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الرسائل القصيرة</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رسالة</a:t>
            </a:r>
            <a:br>
              <a:rPr lang="en-US" altLang="zh-CN" sz="2800" b="1" dirty="0">
                <a:solidFill>
                  <a:srgbClr val="000000"/>
                </a:solidFill>
                <a:latin typeface="Arial" panose="020B0604020202020204" pitchFamily="34" charset="0"/>
                <a:cs typeface="Arial" panose="020B0604020202020204" pitchFamily="34" charset="0"/>
              </a:rPr>
            </a:br>
            <a:r>
              <a:rPr lang="en-US" altLang="zh-CN" sz="2800" b="1" dirty="0">
                <a:solidFill>
                  <a:srgbClr val="000000"/>
                </a:solidFill>
                <a:latin typeface="Arial" panose="020B0604020202020204" pitchFamily="34" charset="0"/>
                <a:cs typeface="Arial" panose="020B0604020202020204" pitchFamily="34" charset="0"/>
              </a:rPr>
              <a:t> •</a:t>
            </a:r>
            <a:r>
              <a:rPr lang="ar-SA" altLang="zh-CN" sz="2800" b="1" dirty="0">
                <a:solidFill>
                  <a:srgbClr val="000000"/>
                </a:solidFill>
                <a:latin typeface="Arial" panose="020B0604020202020204" pitchFamily="34" charset="0"/>
                <a:cs typeface="Arial" panose="020B0604020202020204" pitchFamily="34" charset="0"/>
              </a:rPr>
              <a:t>الهاتف</a:t>
            </a:r>
            <a:endParaRPr lang="zh-CN" alt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1996</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48511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ar-SA" dirty="0">
                <a:latin typeface="Arial" panose="020B0604020202020204" pitchFamily="34" charset="0"/>
                <a:ea typeface="ＭＳ Ｐゴシック" charset="0"/>
                <a:cs typeface="Arial" panose="020B0604020202020204" pitchFamily="34" charset="0"/>
              </a:rPr>
              <a:t>إخوة...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34641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19000"/>
            <a:ext cx="9144000" cy="6858000"/>
          </a:xfrm>
          <a:prstGeom prst="rect">
            <a:avLst/>
          </a:prstGeom>
          <a:solidFill>
            <a:schemeClr val="tx1"/>
          </a:solidFill>
          <a:ln w="9525">
            <a:solidFill>
              <a:schemeClr val="tx1"/>
            </a:solidFill>
            <a:round/>
            <a:headEnd/>
            <a:tailEnd/>
          </a:ln>
        </p:spPr>
        <p:txBody>
          <a:bodyPr/>
          <a:lstStyle/>
          <a:p>
            <a:pPr algn="l" rtl="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ar-SA" b="1" dirty="0">
                <a:latin typeface="Arial" panose="020B0604020202020204" pitchFamily="34" charset="0"/>
                <a:ea typeface="ＭＳ Ｐゴシック" charset="0"/>
                <a:cs typeface="Arial" panose="020B0604020202020204" pitchFamily="34" charset="0"/>
              </a:rPr>
              <a:t>لماذا لا نواجه الاخرين؟</a:t>
            </a:r>
            <a:endParaRPr lang="en-US" b="1" dirty="0">
              <a:latin typeface="Arial" panose="020B0604020202020204" pitchFamily="34" charset="0"/>
              <a:ea typeface="ＭＳ Ｐゴシック" charset="0"/>
              <a:cs typeface="Arial" panose="020B0604020202020204" pitchFamily="34" charset="0"/>
            </a:endParaRPr>
          </a:p>
        </p:txBody>
      </p:sp>
      <p:sp>
        <p:nvSpPr>
          <p:cNvPr id="897028" name="Text Box 4"/>
          <p:cNvSpPr txBox="1">
            <a:spLocks noChangeArrowheads="1"/>
          </p:cNvSpPr>
          <p:nvPr/>
        </p:nvSpPr>
        <p:spPr bwMode="auto">
          <a:xfrm>
            <a:off x="684213" y="1700213"/>
            <a:ext cx="3376612" cy="4402137"/>
          </a:xfrm>
          <a:prstGeom prst="rect">
            <a:avLst/>
          </a:prstGeom>
          <a:noFill/>
          <a:ln>
            <a:noFill/>
          </a:ln>
          <a:effectLst>
            <a:outerShdw blurRad="63500" dist="35921" dir="2700000" algn="ctr" rotWithShape="0">
              <a:srgbClr val="000000">
                <a:alpha val="74998"/>
              </a:srgbClr>
            </a:outerShdw>
          </a:effectLst>
        </p:spPr>
        <p:txBody>
          <a:bodyPr wrap="square">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جهل</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شك</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فشل</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خوف</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أعذار</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عدم طهارة</a:t>
            </a:r>
            <a:endParaRPr lang="en-US" sz="4000" b="1" dirty="0">
              <a:solidFill>
                <a:srgbClr val="FFFFFF"/>
              </a:solidFill>
              <a:latin typeface="Arial" panose="020B0604020202020204" pitchFamily="34" charset="0"/>
              <a:cs typeface="Arial" panose="020B0604020202020204" pitchFamily="34" charset="0"/>
            </a:endParaRPr>
          </a:p>
          <a:p>
            <a:pPr marL="571500" indent="-571500" algn="r" rtl="1">
              <a:buFont typeface="Arial"/>
              <a:buChar char="•"/>
              <a:defRPr/>
            </a:pPr>
            <a:r>
              <a:rPr lang="ar-SA" sz="4000" b="1" dirty="0">
                <a:solidFill>
                  <a:srgbClr val="FFFFFF"/>
                </a:solidFill>
                <a:latin typeface="Arial" panose="020B0604020202020204" pitchFamily="34" charset="0"/>
                <a:cs typeface="Arial" panose="020B0604020202020204" pitchFamily="34" charset="0"/>
              </a:rPr>
              <a:t>غير اجتماعي</a:t>
            </a:r>
            <a:endParaRPr lang="en-US" sz="4000" b="1" dirty="0">
              <a:solidFill>
                <a:srgbClr val="FFFFFF"/>
              </a:solidFill>
              <a:latin typeface="Arial" panose="020B0604020202020204" pitchFamily="34" charset="0"/>
              <a:cs typeface="Arial" panose="020B0604020202020204" pitchFamily="34" charset="0"/>
            </a:endParaRP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err="1">
                <a:ln>
                  <a:noFill/>
                </a:ln>
                <a:solidFill>
                  <a:srgbClr val="99CCFF"/>
                </a:solidFill>
                <a:effectLst/>
                <a:uLnTx/>
                <a:uFillTx/>
                <a:latin typeface="Arial" panose="020B0604020202020204" pitchFamily="34" charset="0"/>
                <a:cs typeface="Arial" panose="020B0604020202020204" pitchFamily="34" charset="0"/>
              </a:rPr>
              <a:t>ع</a:t>
            </a:r>
            <a:endParaRPr kumimoji="0" lang="ar-SA" sz="3200" b="1" i="0"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88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2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خذ </a:t>
            </a:r>
            <a:r>
              <a:rPr kumimoji="0" lang="ar-JO" sz="3600" dirty="0">
                <a:solidFill>
                  <a:srgbClr val="FFFF00"/>
                </a:solidFill>
                <a:latin typeface="Arial" panose="020B0604020202020204" pitchFamily="34" charset="0"/>
                <a:ea typeface="ＭＳ Ｐゴシック" charset="0"/>
                <a:cs typeface="Arial" panose="020B0604020202020204" pitchFamily="34" charset="0"/>
              </a:rPr>
              <a:t>1-2</a:t>
            </a:r>
            <a:r>
              <a:rPr kumimoji="0" lang="ar-JO" sz="3600" dirty="0">
                <a:latin typeface="Arial" panose="020B0604020202020204" pitchFamily="34" charset="0"/>
                <a:ea typeface="ＭＳ Ｐゴシック" charset="0"/>
                <a:cs typeface="Arial" panose="020B0604020202020204" pitchFamily="34" charset="0"/>
              </a:rPr>
              <a:t> آخرين معك</a:t>
            </a:r>
            <a:endParaRPr kumimoji="0" lang="en-US" sz="36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2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ar-SA" sz="5400" b="1" dirty="0">
                <a:solidFill>
                  <a:srgbClr val="FFFFFF"/>
                </a:solidFill>
                <a:latin typeface="Arial" panose="020B0604020202020204" pitchFamily="34" charset="0"/>
                <a:ea typeface="ＭＳ Ｐゴシック" charset="0"/>
                <a:cs typeface="Arial" panose="020B0604020202020204" pitchFamily="34" charset="0"/>
              </a:rPr>
              <a:t>أسئلة حول الخطوة الثانية</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94659" name="Text Box 3"/>
          <p:cNvSpPr txBox="1">
            <a:spLocks noChangeArrowheads="1"/>
          </p:cNvSpPr>
          <p:nvPr/>
        </p:nvSpPr>
        <p:spPr bwMode="auto">
          <a:xfrm>
            <a:off x="-11113" y="3500438"/>
            <a:ext cx="7315201" cy="1569660"/>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buFont typeface="Arial" charset="0"/>
              <a:buChar char="•"/>
              <a:defRPr/>
            </a:pP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من يجب </a:t>
            </a:r>
            <a:r>
              <a:rPr lang="ar-JO"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أ</a:t>
            </a: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ن يكون هؤلاء الناس؟</a:t>
            </a:r>
            <a:endParaRPr lang="en-US"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a:p>
            <a:pPr algn="r" rtl="1">
              <a:buFont typeface="Arial" charset="0"/>
              <a:buChar char="•"/>
              <a:defRPr/>
            </a:pPr>
            <a:r>
              <a:rPr lang="ar-SA"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rPr>
              <a:t>لماذا تأخذ ١-٢ الآخرين؟</a:t>
            </a:r>
            <a:endParaRPr lang="en-US" sz="4800" b="1" dirty="0">
              <a:solidFill>
                <a:srgbClr val="FFFFFF"/>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1475656" y="4077072"/>
            <a:ext cx="5562600" cy="1152128"/>
          </a:xfrm>
        </p:spPr>
        <p:txBody>
          <a:bodyPr/>
          <a:lstStyle/>
          <a:p>
            <a:pPr rtl="1"/>
            <a:r>
              <a:rPr lang="ar-SA" sz="4800" b="1" dirty="0">
                <a:latin typeface="Arial" panose="020B0604020202020204" pitchFamily="34" charset="0"/>
                <a:cs typeface="Arial" panose="020B0604020202020204" pitchFamily="34" charset="0"/>
              </a:rPr>
              <a:t>تثنية ١٩ : ١٥</a:t>
            </a:r>
          </a:p>
        </p:txBody>
      </p:sp>
      <p:sp>
        <p:nvSpPr>
          <p:cNvPr id="1099780" name="Rectangle 4"/>
          <p:cNvSpPr>
            <a:spLocks noChangeArrowheads="1"/>
          </p:cNvSpPr>
          <p:nvPr/>
        </p:nvSpPr>
        <p:spPr bwMode="auto">
          <a:xfrm>
            <a:off x="2267744" y="476672"/>
            <a:ext cx="6408712" cy="3505200"/>
          </a:xfrm>
          <a:prstGeom prst="rect">
            <a:avLst/>
          </a:prstGeom>
          <a:noFill/>
          <a:ln>
            <a:noFill/>
          </a:ln>
          <a:effectLst>
            <a:outerShdw blurRad="63500" dist="35921" dir="2700000" algn="ctr" rotWithShape="0">
              <a:schemeClr val="tx2">
                <a:alpha val="74998"/>
              </a:schemeClr>
            </a:outerShdw>
          </a:effectLst>
        </p:spPr>
        <p:txBody>
          <a:bodyPr/>
          <a:lstStyle/>
          <a:p>
            <a:pPr algn="r">
              <a:buFont typeface="Wingdings" charset="0"/>
              <a:buNone/>
              <a:defRPr/>
            </a:pPr>
            <a:r>
              <a:rPr lang="ar-SA" sz="3600" b="1" i="1" dirty="0">
                <a:solidFill>
                  <a:srgbClr val="FFFFFF"/>
                </a:solidFill>
                <a:latin typeface="Arial" panose="020B0604020202020204" pitchFamily="34" charset="0"/>
                <a:ea typeface="ヒラギノ角ゴ Pro W3" charset="0"/>
                <a:cs typeface="Arial" panose="020B0604020202020204" pitchFamily="34" charset="0"/>
              </a:rPr>
              <a:t>«لا يَقُومُ شَاهِدٌ وَاحِدٌ عَلى إِنْسَانٍ فِي ذَنْبٍ مَا أَوْ خَطِيَّةٍ مَا مِنْ جَمِيعِ الخَطَايَا التِي يُخْطِئُ بِهَا. عَلى فَمِ شَاهِدَيْنِ أَوْ عَلى فَمِ ثَلاثَةِ شُهُودٍ يَقُومُ الأَمْرُ. </a:t>
            </a:r>
            <a:endParaRPr lang="en-US" sz="3600" b="1" i="1" dirty="0">
              <a:solidFill>
                <a:srgbClr val="FFFFFF"/>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3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اعرض الخطية على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600" dirty="0">
                <a:latin typeface="Arial" panose="020B0604020202020204" pitchFamily="34" charset="0"/>
                <a:ea typeface="ＭＳ Ｐゴシック" charset="0"/>
                <a:cs typeface="Arial" panose="020B0604020202020204" pitchFamily="34" charset="0"/>
              </a:rPr>
              <a:t> بالكامل</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46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أسماء مدهشة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يسوع هو أعلى سلطة </a:t>
            </a:r>
          </a:p>
          <a:p>
            <a:pPr lvl="0" algn="ctr">
              <a:defRPr/>
            </a:pP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في </a:t>
            </a:r>
            <a:r>
              <a:rPr lang="ar-JO"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الكنيسة</a:t>
            </a:r>
            <a:r>
              <a:rPr lang="ar-JO"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 (متى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ar-SA" sz="6600" dirty="0">
                <a:effectLst>
                  <a:glow rad="228600">
                    <a:schemeClr val="tx1"/>
                  </a:glow>
                </a:effectLst>
                <a:latin typeface="Arial" panose="020B0604020202020204" pitchFamily="34" charset="0"/>
                <a:ea typeface="ＭＳ Ｐゴシック" charset="0"/>
                <a:cs typeface="Arial" panose="020B0604020202020204" pitchFamily="34" charset="0"/>
              </a:rPr>
              <a:t>لماذا تخبر الكنيسة كلها</a:t>
            </a:r>
            <a:r>
              <a:rPr lang="ar-JO" sz="6600" dirty="0">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6600"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4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عامل الشخص كأنه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588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rtl="1" eaLnBrk="1" hangingPunct="1">
              <a:defRPr/>
            </a:pPr>
            <a:r>
              <a:rPr lang="ar-SA" sz="4000" b="1" dirty="0">
                <a:solidFill>
                  <a:srgbClr val="FFFFFF"/>
                </a:solidFill>
                <a:cs typeface="Arial" charset="0"/>
              </a:rPr>
              <a:t>كيف لا </a:t>
            </a:r>
            <a:r>
              <a:rPr lang="ar-JO" sz="4000" b="1" dirty="0">
                <a:solidFill>
                  <a:srgbClr val="FFFFFF"/>
                </a:solidFill>
                <a:cs typeface="Arial" charset="0"/>
              </a:rPr>
              <a:t>؟</a:t>
            </a:r>
            <a:endParaRPr lang="en-US" sz="4400" dirty="0">
              <a:solidFill>
                <a:srgbClr val="FFFFFF"/>
              </a:solidFill>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ar-SA" sz="4000" b="1" dirty="0">
                <a:solidFill>
                  <a:srgbClr val="FFFFFF"/>
                </a:solidFill>
                <a:effectLst>
                  <a:outerShdw blurRad="38100" dist="38100" dir="2700000" algn="tl">
                    <a:srgbClr val="000000"/>
                  </a:outerShdw>
                </a:effectLst>
                <a:cs typeface="Arial" charset="0"/>
              </a:rPr>
              <a:t>طرد!</a:t>
            </a:r>
            <a:endParaRPr lang="en-US" sz="4400"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panose="020B0604020202020204" pitchFamily="34" charset="0"/>
                <a:ea typeface="ＭＳ Ｐゴシック" charset="0"/>
                <a:cs typeface="Arial" panose="020B0604020202020204" pitchFamily="34" charset="0"/>
              </a:rPr>
              <a:t>Sins Worthy of Discipline</a:t>
            </a:r>
            <a:endParaRPr lang="en-US">
              <a:latin typeface="Arial" panose="020B0604020202020204" pitchFamily="34" charset="0"/>
              <a:ea typeface="ＭＳ Ｐゴシック" charset="0"/>
              <a:cs typeface="Arial" panose="020B0604020202020204" pitchFamily="34"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كيفية التأديب</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العضوية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الأدوار الكنسية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سلمه للشيطان شخص في خطية جنسية (1 كو 5: 5)</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تأكل معه (1 كو 5: 11)</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امنعه من حضور الكنيسة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أسوأ</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922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panose="020B0604020202020204" pitchFamily="34" charset="0"/>
                <a:ea typeface="ＭＳ Ｐゴシック" charset="0"/>
                <a:cs typeface="Arial" panose="020B0604020202020204" pitchFamily="34" charset="0"/>
              </a:rPr>
              <a:t>The Point of Verses 15-17</a:t>
            </a:r>
            <a:endParaRPr lang="en-US">
              <a:latin typeface="Arial" panose="020B0604020202020204" pitchFamily="34" charset="0"/>
              <a:ea typeface="ＭＳ Ｐゴシック" charset="0"/>
              <a:cs typeface="Arial" panose="020B0604020202020204" pitchFamily="34"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035286"/>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4 خطوات في </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عملية الإسترداد الإلهي</a:t>
            </a:r>
            <a:endParaRPr lang="en-US" sz="4800" dirty="0">
              <a:latin typeface="Arial" panose="020B0604020202020204" pitchFamily="34" charset="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a:t>
            </a:r>
            <a:endParaRPr kumimoji="0" lang="en-US" sz="10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a:t>
            </a:r>
            <a:endParaRPr kumimoji="0" lang="en-US" sz="18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4</a:t>
            </a:r>
            <a:endParaRPr kumimoji="0" lang="en-US" sz="30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إعلان الأمر لعدد أكبر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rPr>
              <a:t>من الناس في كل خطوة</a:t>
            </a:r>
            <a:endParaRPr kumimoji="0" lang="en-US" sz="4800" b="1" i="0"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066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b="1" i="1" dirty="0">
                <a:solidFill>
                  <a:schemeClr val="bg1"/>
                </a:solidFill>
                <a:latin typeface="Arial" panose="020B0604020202020204" pitchFamily="34" charset="0"/>
                <a:ea typeface="ＭＳ Ｐゴシック" charset="0"/>
                <a:cs typeface="Arial" panose="020B0604020202020204" pitchFamily="34" charset="0"/>
              </a:rPr>
              <a:t>سؤالنا الثاني تم الإجابة عليه</a:t>
            </a:r>
            <a:br>
              <a:rPr lang="ar-JO" sz="4000" b="1" i="1" dirty="0">
                <a:solidFill>
                  <a:schemeClr val="bg1"/>
                </a:solidFill>
                <a:latin typeface="Arial" panose="020B0604020202020204" pitchFamily="34" charset="0"/>
                <a:ea typeface="ＭＳ Ｐゴシック" charset="0"/>
                <a:cs typeface="Arial" panose="020B0604020202020204" pitchFamily="34" charset="0"/>
              </a:rPr>
            </a:br>
            <a:r>
              <a:rPr lang="ar-JO" sz="4000" b="1" i="1" dirty="0">
                <a:solidFill>
                  <a:schemeClr val="bg1"/>
                </a:solidFill>
                <a:latin typeface="Arial" panose="020B0604020202020204" pitchFamily="34" charset="0"/>
                <a:ea typeface="ＭＳ Ｐゴシック" charset="0"/>
                <a:cs typeface="Arial" panose="020B0604020202020204" pitchFamily="34" charset="0"/>
              </a:rPr>
              <a:t> في الأعداد 18-20:</a:t>
            </a:r>
            <a:br>
              <a:rPr lang="en-US"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rgbClr val="FFFF00"/>
                </a:solidFill>
                <a:latin typeface="Arial" panose="020B0604020202020204" pitchFamily="34" charset="0"/>
                <a:ea typeface="ＭＳ Ｐゴシック" charset="0"/>
                <a:cs typeface="Arial" panose="020B0604020202020204" pitchFamily="34" charset="0"/>
              </a:rPr>
              <a:t>لماذا</a:t>
            </a:r>
            <a:r>
              <a:rPr lang="ar-JO" sz="4000" b="1" dirty="0">
                <a:solidFill>
                  <a:schemeClr val="bg1"/>
                </a:solidFill>
                <a:latin typeface="Arial" panose="020B0604020202020204" pitchFamily="34" charset="0"/>
                <a:ea typeface="ＭＳ Ｐゴシック" charset="0"/>
                <a:cs typeface="Arial" panose="020B0604020202020204" pitchFamily="34" charset="0"/>
              </a:rPr>
              <a:t> نسترد المؤمنين المخطئين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مناسب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1901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كنيستنا توسع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ar-JO" sz="48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سلطة</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93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b="1" dirty="0">
                <a:solidFill>
                  <a:srgbClr val="FFFFFF"/>
                </a:solidFill>
                <a:latin typeface="Arial" panose="020B0604020202020204" pitchFamily="34" charset="0"/>
                <a:ea typeface="ＭＳ Ｐゴシック" charset="0"/>
                <a:cs typeface="Arial" panose="020B0604020202020204" pitchFamily="34" charset="0"/>
              </a:rPr>
              <a:t>لماذا التأديب ؟</a:t>
            </a:r>
            <a:br>
              <a:rPr lang="en-US" sz="6000" b="1" dirty="0">
                <a:solidFill>
                  <a:srgbClr val="FFFFFF"/>
                </a:solidFill>
                <a:latin typeface="Arial" panose="020B0604020202020204" pitchFamily="34" charset="0"/>
                <a:ea typeface="ＭＳ Ｐゴシック" charset="0"/>
                <a:cs typeface="Arial" panose="020B0604020202020204" pitchFamily="34" charset="0"/>
              </a:rPr>
            </a:br>
            <a:r>
              <a:rPr lang="ar-JO" sz="4000" b="1" dirty="0">
                <a:solidFill>
                  <a:srgbClr val="FFFFFF"/>
                </a:solidFill>
                <a:latin typeface="Arial" panose="020B0604020202020204" pitchFamily="34" charset="0"/>
                <a:ea typeface="ＭＳ Ｐゴシック" charset="0"/>
                <a:cs typeface="Arial" panose="020B0604020202020204" pitchFamily="34" charset="0"/>
              </a:rPr>
              <a:t>عندما نسعى لاسترداد شخص ما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882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rtl="1" eaLnBrk="1" fontAlgn="base" hangingPunct="1">
              <a:spcBef>
                <a:spcPct val="0"/>
              </a:spcBef>
              <a:spcAft>
                <a:spcPct val="0"/>
              </a:spcAft>
            </a:pPr>
            <a:endParaRPr lang="en-US" sz="4400" b="1" dirty="0">
              <a:solidFill>
                <a:srgbClr val="000000"/>
              </a:solidFill>
              <a:latin typeface="Arial" panose="020B0604020202020204" pitchFamily="34" charset="0"/>
              <a:cs typeface="Arial" panose="020B0604020202020204" pitchFamily="34" charset="0"/>
            </a:endParaRPr>
          </a:p>
        </p:txBody>
      </p:sp>
      <p:sp>
        <p:nvSpPr>
          <p:cNvPr id="322563" name="Rectangle 2"/>
          <p:cNvSpPr>
            <a:spLocks noGrp="1" noChangeArrowheads="1"/>
          </p:cNvSpPr>
          <p:nvPr>
            <p:ph type="title"/>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 Better Translation…</a:t>
            </a:r>
            <a:endParaRPr lang="en-US" dirty="0">
              <a:latin typeface="Arial" panose="020B0604020202020204" pitchFamily="34" charset="0"/>
              <a:ea typeface="ＭＳ Ｐゴシック" charset="0"/>
              <a:cs typeface="Arial" panose="020B0604020202020204" pitchFamily="34" charset="0"/>
            </a:endParaRPr>
          </a:p>
        </p:txBody>
      </p:sp>
      <p:sp>
        <p:nvSpPr>
          <p:cNvPr id="1053700" name="Rectangle 4"/>
          <p:cNvSpPr>
            <a:spLocks noChangeArrowheads="1"/>
          </p:cNvSpPr>
          <p:nvPr/>
        </p:nvSpPr>
        <p:spPr bwMode="auto">
          <a:xfrm>
            <a:off x="0" y="168276"/>
            <a:ext cx="9144000" cy="746124"/>
          </a:xfrm>
          <a:prstGeom prst="rect">
            <a:avLst/>
          </a:prstGeom>
          <a:solidFill>
            <a:schemeClr val="accent2"/>
          </a:solidFill>
          <a:ln>
            <a:noFill/>
          </a:ln>
          <a:effectLst/>
        </p:spPr>
        <p:txBody>
          <a:bodyPr anchor="ctr"/>
          <a:lstStyle/>
          <a:p>
            <a:pPr algn="ct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الترجمة الأمريكية الجديدة المنقحة هي ترجمة أفضل .</a:t>
            </a: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just" rtl="1" eaLnBrk="1" hangingPunct="1"/>
            <a:r>
              <a:rPr lang="ar-SA" sz="3200" b="1" dirty="0">
                <a:solidFill>
                  <a:srgbClr val="FFFFFF"/>
                </a:solidFill>
                <a:latin typeface="Arial" panose="020B0604020202020204" pitchFamily="34" charset="0"/>
                <a:cs typeface="Arial" panose="020B0604020202020204" pitchFamily="34" charset="0"/>
              </a:rPr>
              <a:t>الترجمة الأمريكية الجديدة المنقحة </a:t>
            </a:r>
            <a:r>
              <a:rPr lang="en-US" sz="3200" b="1" dirty="0">
                <a:solidFill>
                  <a:srgbClr val="FFFFFF"/>
                </a:solidFill>
                <a:latin typeface="Arial" panose="020B0604020202020204" pitchFamily="34" charset="0"/>
                <a:cs typeface="Arial" panose="020B0604020202020204" pitchFamily="34" charset="0"/>
              </a:rPr>
              <a:t>"</a:t>
            </a:r>
            <a:r>
              <a:rPr lang="ar-JO" sz="3200" b="1" dirty="0">
                <a:solidFill>
                  <a:srgbClr val="FFFFFF"/>
                </a:solidFill>
                <a:latin typeface="Arial" panose="020B0604020202020204" pitchFamily="34" charset="0"/>
                <a:cs typeface="Arial" panose="020B0604020202020204" pitchFamily="34" charset="0"/>
              </a:rPr>
              <a:t>الْحَقَّ أَقُولُ لَكُمْ، كُلَّ مَا تَرْبِطُونَهُ عَلَى الأرْضِ </a:t>
            </a:r>
            <a:r>
              <a:rPr lang="ar-JO" sz="3200" b="1" dirty="0">
                <a:solidFill>
                  <a:srgbClr val="FFFF00"/>
                </a:solidFill>
                <a:latin typeface="Arial" panose="020B0604020202020204" pitchFamily="34" charset="0"/>
                <a:cs typeface="Arial" panose="020B0604020202020204" pitchFamily="34" charset="0"/>
              </a:rPr>
              <a:t>سَوفَ يَكُونُ </a:t>
            </a:r>
            <a:r>
              <a:rPr lang="ar-JO" sz="3200" b="1" dirty="0">
                <a:solidFill>
                  <a:srgbClr val="FFFFFF"/>
                </a:solidFill>
                <a:latin typeface="Arial" panose="020B0604020202020204" pitchFamily="34" charset="0"/>
                <a:cs typeface="Arial" panose="020B0604020202020204" pitchFamily="34" charset="0"/>
              </a:rPr>
              <a:t>مَربُوطاً فِي السَّمَاءِ. َوكُلَّ مَا تَحُلُّونَهُ عَلَى الأَرْضِ </a:t>
            </a:r>
            <a:r>
              <a:rPr lang="ar-JO" sz="3200" b="1" dirty="0">
                <a:solidFill>
                  <a:srgbClr val="FFFF00"/>
                </a:solidFill>
                <a:latin typeface="Arial" panose="020B0604020202020204" pitchFamily="34" charset="0"/>
                <a:cs typeface="Arial" panose="020B0604020202020204" pitchFamily="34" charset="0"/>
              </a:rPr>
              <a:t>سَوفَ يَكُونُ </a:t>
            </a:r>
            <a:r>
              <a:rPr lang="ar-JO" sz="3200" b="1" dirty="0">
                <a:solidFill>
                  <a:srgbClr val="FFFFFF"/>
                </a:solidFill>
                <a:latin typeface="Arial" panose="020B0604020202020204" pitchFamily="34" charset="0"/>
                <a:cs typeface="Arial" panose="020B0604020202020204" pitchFamily="34" charset="0"/>
              </a:rPr>
              <a:t>قَدْ حٌلَّ فِي السَّمَاءِ."</a:t>
            </a:r>
            <a:r>
              <a:rPr lang="ar-JO" sz="3600" b="1" dirty="0">
                <a:solidFill>
                  <a:srgbClr val="FFFFFF"/>
                </a:solidFill>
                <a:latin typeface="Arial" panose="020B0604020202020204" pitchFamily="34" charset="0"/>
                <a:cs typeface="Arial" panose="020B0604020202020204" pitchFamily="34" charset="0"/>
              </a:rPr>
              <a:t>
</a:t>
            </a:r>
            <a:endParaRPr lang="en-US" sz="4400" b="1" dirty="0">
              <a:solidFill>
                <a:srgbClr val="000000"/>
              </a:solidFill>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760A860-4B7A-0EFA-4936-E10DE9EC4471}"/>
              </a:ext>
            </a:extLst>
          </p:cNvPr>
          <p:cNvSpPr txBox="1"/>
          <p:nvPr/>
        </p:nvSpPr>
        <p:spPr>
          <a:xfrm>
            <a:off x="307876" y="1951256"/>
            <a:ext cx="4032448" cy="3046988"/>
          </a:xfrm>
          <a:prstGeom prst="rect">
            <a:avLst/>
          </a:prstGeom>
          <a:noFill/>
        </p:spPr>
        <p:txBody>
          <a:bodyPr wrap="square">
            <a:spAutoFit/>
          </a:bodyPr>
          <a:lstStyle/>
          <a:p>
            <a:pPr algn="just" rtl="1" eaLnBrk="0" fontAlgn="base" hangingPunct="0">
              <a:spcBef>
                <a:spcPct val="0"/>
              </a:spcBef>
              <a:spcAft>
                <a:spcPct val="0"/>
              </a:spcAft>
            </a:pPr>
            <a:r>
              <a:rPr lang="ar-JO" sz="3200" b="1" dirty="0">
                <a:solidFill>
                  <a:srgbClr val="FFFFFF"/>
                </a:solidFill>
                <a:effectLst/>
                <a:latin typeface="Arial" panose="020B0604020202020204" pitchFamily="34" charset="0"/>
                <a:cs typeface="Arial" panose="020B0604020202020204" pitchFamily="34" charset="0"/>
              </a:rPr>
              <a:t>ترجمة كتاب الحياة "فَالْحَقَّ أَقُولُ لَكُمْ: إِنَّ كُلَّ مَا تَرْبِطُونَهُ عَلَى الأَرْضِ </a:t>
            </a:r>
            <a:r>
              <a:rPr lang="ar-JO" sz="3200" b="1" dirty="0">
                <a:solidFill>
                  <a:srgbClr val="FFFF00"/>
                </a:solidFill>
                <a:effectLst/>
                <a:latin typeface="Arial" panose="020B0604020202020204" pitchFamily="34" charset="0"/>
                <a:cs typeface="Arial" panose="020B0604020202020204" pitchFamily="34" charset="0"/>
              </a:rPr>
              <a:t>يَكُونُ</a:t>
            </a:r>
            <a:r>
              <a:rPr lang="ar-JO" sz="3200" b="1" dirty="0">
                <a:solidFill>
                  <a:srgbClr val="FFFFFF"/>
                </a:solidFill>
                <a:effectLst/>
                <a:latin typeface="Arial" panose="020B0604020202020204" pitchFamily="34" charset="0"/>
                <a:cs typeface="Arial" panose="020B0604020202020204" pitchFamily="34" charset="0"/>
              </a:rPr>
              <a:t> قَدْ رُبِطَ فِي السَّمَاءِ، وَمَا تَحُلُّونَهُ عَلَى الأَرْضِ </a:t>
            </a:r>
            <a:r>
              <a:rPr lang="ar-JO" sz="3200" b="1" dirty="0">
                <a:solidFill>
                  <a:srgbClr val="FFFF00"/>
                </a:solidFill>
                <a:effectLst/>
                <a:latin typeface="Arial" panose="020B0604020202020204" pitchFamily="34" charset="0"/>
                <a:cs typeface="Arial" panose="020B0604020202020204" pitchFamily="34" charset="0"/>
              </a:rPr>
              <a:t>يَكُونُ</a:t>
            </a:r>
            <a:r>
              <a:rPr lang="ar-JO" sz="3200" b="1" dirty="0">
                <a:solidFill>
                  <a:srgbClr val="FFFFFF"/>
                </a:solidFill>
                <a:effectLst/>
                <a:latin typeface="Arial" panose="020B0604020202020204" pitchFamily="34" charset="0"/>
                <a:cs typeface="Arial" panose="020B0604020202020204" pitchFamily="34" charset="0"/>
              </a:rPr>
              <a:t> قَدْ حُلَّ فِي السَّمَاءِ." </a:t>
            </a:r>
            <a:endParaRPr lang="en-JO"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3055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ar-SA" b="1" dirty="0">
                <a:solidFill>
                  <a:srgbClr val="FFFFFF"/>
                </a:solidFill>
                <a:cs typeface="Arial" charset="0"/>
              </a:rPr>
              <a:t>متى ١٨ : ١٩</a:t>
            </a: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sz="4000" b="1" dirty="0">
                <a:solidFill>
                  <a:srgbClr val="FFFFFF"/>
                </a:solidFill>
                <a:cs typeface="Arial" charset="0"/>
              </a:rPr>
              <a:t>وَأَقُولُ لَكُمْ أَيْضاً: إِنِ اتَّفَقَ اثْنَانِ مِنْكُمْ عَلَى الأَرْضِ فِي أَيِّ شَيْءٍ يَطْلُبَانِهِ فَإِنَّهُ يَكُونُ لَهُمَا مِنْ قِبَلِ أَبِي الَّذِي فِي السَّمَاوَاتِ </a:t>
            </a: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المزامير ٨٢: ١، ٦</a:t>
            </a:r>
            <a:br>
              <a:rPr lang="ar-JO" sz="5400" b="1" dirty="0">
                <a:solidFill>
                  <a:srgbClr val="FFFFFF"/>
                </a:solidFill>
                <a:latin typeface="Arial" panose="020B0604020202020204" pitchFamily="34" charset="0"/>
                <a:cs typeface="Arial" panose="020B0604020202020204" pitchFamily="34" charset="0"/>
              </a:rPr>
            </a:br>
            <a:r>
              <a:rPr lang="ar-JO" sz="5400" b="1" dirty="0">
                <a:solidFill>
                  <a:srgbClr val="FFFFFF"/>
                </a:solidFill>
                <a:latin typeface="Arial" panose="020B0604020202020204" pitchFamily="34" charset="0"/>
                <a:cs typeface="Arial" panose="020B0604020202020204" pitchFamily="34" charset="0"/>
              </a:rPr>
              <a:t> (إلى حكام إسرائيل / آلهة) 
</a:t>
            </a:r>
            <a:endParaRPr lang="en-US" sz="5400" b="1" dirty="0">
              <a:solidFill>
                <a:srgbClr val="FFFFFF"/>
              </a:solidFill>
              <a:latin typeface="Arial" panose="020B0604020202020204" pitchFamily="34" charset="0"/>
              <a:cs typeface="Arial" panose="020B0604020202020204" pitchFamily="34" charset="0"/>
            </a:endParaRPr>
          </a:p>
        </p:txBody>
      </p:sp>
      <p:sp>
        <p:nvSpPr>
          <p:cNvPr id="328707" name="Rectangle 3"/>
          <p:cNvSpPr>
            <a:spLocks noGrp="1" noChangeArrowheads="1"/>
          </p:cNvSpPr>
          <p:nvPr>
            <p:ph type="subTitle" idx="1"/>
          </p:nvPr>
        </p:nvSpPr>
        <p:spPr>
          <a:xfrm>
            <a:off x="1908175" y="3644900"/>
            <a:ext cx="5184775" cy="2971800"/>
          </a:xfrm>
          <a:effectLst/>
        </p:spPr>
        <p:txBody>
          <a:bodyPr/>
          <a:lstStyle/>
          <a:p>
            <a:pPr algn="r" eaLnBrk="1" hangingPunct="1">
              <a:buFont typeface="Wingdings" charset="2"/>
              <a:buNone/>
              <a:defRPr/>
            </a:pPr>
            <a:r>
              <a:rPr lang="ar-SA" b="1" i="0" dirty="0" err="1">
                <a:latin typeface="Arial" panose="020B0604020202020204" pitchFamily="34" charset="0"/>
                <a:cs typeface="Arial" panose="020B0604020202020204" pitchFamily="34" charset="0"/>
              </a:rPr>
              <a:t>أ</a:t>
            </a:r>
            <a:r>
              <a:rPr lang="ar-JO" b="1" i="0" u="none" strike="noStrike" dirty="0">
                <a:effectLst/>
                <a:latin typeface="Arial" panose="020B0604020202020204" pitchFamily="34" charset="0"/>
                <a:cs typeface="Arial" panose="020B0604020202020204" pitchFamily="34" charset="0"/>
              </a:rPr>
              <a:t>نَا قُلْتُ: إِنَّكُمْ آلِهَةٌ وَبَنُو ٱلْعَلِيِّ كُلُّكُمْ. </a:t>
            </a:r>
            <a:r>
              <a:rPr lang="ar-JO" b="1" i="0" u="none" strike="noStrike" baseline="30000" dirty="0">
                <a:effectLst/>
                <a:latin typeface="Arial" panose="020B0604020202020204" pitchFamily="34" charset="0"/>
                <a:cs typeface="Arial" panose="020B0604020202020204" pitchFamily="34" charset="0"/>
              </a:rPr>
              <a:t>٧ </a:t>
            </a:r>
            <a:r>
              <a:rPr lang="ar-JO" b="1" i="0" u="none" strike="noStrike" dirty="0">
                <a:effectLst/>
                <a:latin typeface="Arial" panose="020B0604020202020204" pitchFamily="34" charset="0"/>
                <a:cs typeface="Arial" panose="020B0604020202020204" pitchFamily="34" charset="0"/>
              </a:rPr>
              <a:t>لَكِنْ مِثْلَ ٱلنَّاسِ تَمُوتُونَ وَكَأَحَدِ ٱلرُّؤَسَاءِ تَسْقُطُونَ»</a:t>
            </a:r>
            <a:endParaRPr lang="en-US" sz="4800" b="1" dirty="0">
              <a:effectLst>
                <a:glow rad="228600">
                  <a:schemeClr val="accent3">
                    <a:lumMod val="20000"/>
                    <a:lumOff val="8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b="1" dirty="0">
                <a:solidFill>
                  <a:srgbClr val="FFFFFF"/>
                </a:solidFill>
                <a:latin typeface="Arial" panose="020B0604020202020204" pitchFamily="34" charset="0"/>
                <a:ea typeface="ＭＳ Ｐゴシック" charset="0"/>
                <a:cs typeface="Arial" panose="020B0604020202020204" pitchFamily="34" charset="0"/>
              </a:rPr>
              <a:t>لماذا التأديب ؟</a:t>
            </a:r>
            <a:br>
              <a:rPr lang="en-US" sz="6000" b="1" dirty="0">
                <a:solidFill>
                  <a:srgbClr val="FFFFFF"/>
                </a:solidFill>
                <a:latin typeface="Arial" panose="020B0604020202020204" pitchFamily="34" charset="0"/>
                <a:ea typeface="ＭＳ Ｐゴシック" charset="0"/>
                <a:cs typeface="Arial" panose="020B0604020202020204" pitchFamily="34" charset="0"/>
              </a:rPr>
            </a:br>
            <a:r>
              <a:rPr lang="ar-JO" sz="4000" b="1" dirty="0">
                <a:solidFill>
                  <a:srgbClr val="FFFFFF"/>
                </a:solidFill>
                <a:latin typeface="Arial" panose="020B0604020202020204" pitchFamily="34" charset="0"/>
                <a:ea typeface="ＭＳ Ｐゴシック" charset="0"/>
                <a:cs typeface="Arial" panose="020B0604020202020204" pitchFamily="34" charset="0"/>
              </a:rPr>
              <a:t>عندما نسعى لاسترداد شخص ما ....</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18-19</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082373" name="Text Box 5"/>
          <p:cNvSpPr txBox="1">
            <a:spLocks noChangeArrowheads="1"/>
          </p:cNvSpPr>
          <p:nvPr/>
        </p:nvSpPr>
        <p:spPr bwMode="auto">
          <a:xfrm>
            <a:off x="3924300" y="2498725"/>
            <a:ext cx="5075238"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وسلطة </a:t>
            </a:r>
            <a:r>
              <a:rPr kumimoji="0" lang="ar-JO" sz="40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20</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70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ar-SA" sz="5400" b="1" dirty="0">
                <a:solidFill>
                  <a:srgbClr val="FFFFFF"/>
                </a:solidFill>
                <a:cs typeface="Arial" charset="0"/>
              </a:rPr>
              <a:t>متى ١٨ : ٢٠</a:t>
            </a: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sz="4800" b="1" dirty="0">
                <a:solidFill>
                  <a:srgbClr val="FFFFFF"/>
                </a:solidFill>
                <a:cs typeface="Arial" charset="0"/>
              </a:rPr>
              <a:t>لأَنَّهُ حَيْثُمَا اجْتَمَعَ اثْنَانِ أَوْ ثَلاَثَةٌ بِاسْمِي فَهُنَاكَ أَكُونُ فِي وَسَطِهِمْ». </a:t>
            </a: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ar-JO" sz="4000" b="1" i="1" dirty="0">
                <a:solidFill>
                  <a:schemeClr val="bg1"/>
                </a:solidFill>
                <a:latin typeface="Arial" panose="020B0604020202020204" pitchFamily="34" charset="0"/>
                <a:ea typeface="ＭＳ Ｐゴシック" charset="0"/>
                <a:cs typeface="Arial" panose="020B0604020202020204" pitchFamily="34" charset="0"/>
              </a:rPr>
              <a:t>كيف </a:t>
            </a:r>
            <a:r>
              <a:rPr lang="ar-JO" sz="4000" b="1" dirty="0">
                <a:solidFill>
                  <a:srgbClr val="FFFF00"/>
                </a:solidFill>
                <a:latin typeface="Arial" panose="020B0604020202020204" pitchFamily="34" charset="0"/>
                <a:ea typeface="ＭＳ Ｐゴシック" charset="0"/>
                <a:cs typeface="Arial" panose="020B0604020202020204" pitchFamily="34" charset="0"/>
              </a:rPr>
              <a:t>نعيد </a:t>
            </a:r>
            <a:br>
              <a:rPr lang="ar-JO" sz="4000" b="1" i="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المؤمنين الخطأة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بشكل صحيح؟</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سؤالنا الأول اليوم (للآيات 15- 17)</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90744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ar-SA" sz="6000" dirty="0">
                <a:solidFill>
                  <a:srgbClr val="FFFFFF"/>
                </a:solidFill>
                <a:effectLst>
                  <a:glow rad="292100">
                    <a:srgbClr val="000000">
                      <a:alpha val="90000"/>
                    </a:srgbClr>
                  </a:glow>
                </a:effectLst>
                <a:latin typeface="Arial" panose="020B0604020202020204" pitchFamily="34" charset="0"/>
                <a:ea typeface="ＭＳ Ｐゴシック" charset="0"/>
                <a:cs typeface="Arial" panose="020B0604020202020204" pitchFamily="34" charset="0"/>
              </a:rPr>
              <a:t>الفكرة الرئيسية:</a:t>
            </a:r>
            <a:endParaRPr lang="en-US" dirty="0">
              <a:solidFill>
                <a:srgbClr val="FFFFFF"/>
              </a:solidFill>
              <a:effectLst>
                <a:glow rad="292100">
                  <a:srgbClr val="000000">
                    <a:alpha val="90000"/>
                  </a:srgbClr>
                </a:glow>
              </a:effectLst>
              <a:latin typeface="Arial" panose="020B0604020202020204" pitchFamily="34" charset="0"/>
              <a:ea typeface="ＭＳ Ｐゴシック" charset="0"/>
              <a:cs typeface="Arial" panose="020B0604020202020204" pitchFamily="34"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يجب أن </a:t>
            </a:r>
            <a:r>
              <a:rPr lang="ar-SA"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rPr>
              <a:t>نستعيد</a:t>
            </a: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 الأعضاء الخُطأة بشكل صحيح لأننا نتصرف </a:t>
            </a:r>
            <a:r>
              <a:rPr lang="ar-SA"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rPr>
              <a:t>نيابة</a:t>
            </a:r>
            <a:r>
              <a:rPr lang="ar-SA" sz="4800" b="1" dirty="0">
                <a:solidFill>
                  <a:srgbClr val="FFFFFF"/>
                </a:solidFill>
                <a:effectLst>
                  <a:glow rad="292100">
                    <a:srgbClr val="000000">
                      <a:alpha val="90000"/>
                    </a:srgbClr>
                  </a:glow>
                </a:effectLst>
                <a:latin typeface="Arial" panose="020B0604020202020204" pitchFamily="34" charset="0"/>
                <a:cs typeface="Arial" panose="020B0604020202020204" pitchFamily="34" charset="0"/>
              </a:rPr>
              <a:t> عن الله</a:t>
            </a:r>
            <a:endParaRPr lang="en-US" sz="4800" b="1" dirty="0">
              <a:solidFill>
                <a:srgbClr val="FFFF00"/>
              </a:solidFill>
              <a:effectLst>
                <a:glow rad="292100">
                  <a:srgbClr val="000000">
                    <a:alpha val="9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95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ar-SA" b="1" dirty="0">
                <a:solidFill>
                  <a:schemeClr val="bg1"/>
                </a:solidFill>
                <a:latin typeface="Arial" panose="020B0604020202020204" pitchFamily="34" charset="0"/>
                <a:ea typeface="ＭＳ Ｐゴシック" charset="0"/>
                <a:cs typeface="Arial" panose="020B0604020202020204" pitchFamily="34" charset="0"/>
              </a:rPr>
              <a:t>المبدأ العام</a:t>
            </a:r>
            <a:endParaRPr lang="en-US" dirty="0">
              <a:latin typeface="Arial" panose="020B0604020202020204" pitchFamily="34" charset="0"/>
              <a:ea typeface="ＭＳ Ｐゴシック" charset="0"/>
              <a:cs typeface="Arial" panose="020B0604020202020204" pitchFamily="34"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ar-SA" altLang="ja-JP" sz="4400" b="1" dirty="0">
                <a:solidFill>
                  <a:srgbClr val="FFFFFF"/>
                </a:solidFill>
                <a:latin typeface="Arial" panose="020B0604020202020204" pitchFamily="34" charset="0"/>
                <a:cs typeface="Arial" panose="020B0604020202020204" pitchFamily="34" charset="0"/>
              </a:rPr>
              <a:t>رومية ١٢ : ١٨</a:t>
            </a:r>
          </a:p>
          <a:p>
            <a:pPr algn="ctr" eaLnBrk="1" hangingPunct="1">
              <a:defRPr/>
            </a:pPr>
            <a:r>
              <a:rPr lang="ar-SA" altLang="ja-JP" sz="4400" b="1" dirty="0">
                <a:solidFill>
                  <a:srgbClr val="FFFFFF"/>
                </a:solidFill>
                <a:latin typeface="Arial" panose="020B0604020202020204" pitchFamily="34" charset="0"/>
                <a:cs typeface="Arial" panose="020B0604020202020204" pitchFamily="34" charset="0"/>
              </a:rPr>
              <a:t>إِنْ كَانَ مُمْكِناً فَحَسَبَ طَاقَتِكُمْ سَالِمُوا جَمِيعَ النَّاسِ. </a:t>
            </a: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Matthew</a:t>
            </a:r>
            <a:r>
              <a:rPr lang="mr-IN" altLang="ja-JP" b="1">
                <a:effectLst>
                  <a:outerShdw blurRad="38100" dist="38100" dir="2700000" algn="tl">
                    <a:srgbClr val="FFFFFF"/>
                  </a:outerShdw>
                </a:effectLst>
                <a:latin typeface="Arial" panose="020B0604020202020204" pitchFamily="34" charset="0"/>
                <a:ea typeface="ＭＳ Ｐゴシック" charset="0"/>
              </a:rPr>
              <a:t>'</a:t>
            </a:r>
            <a:r>
              <a:rPr lang="en-US" b="1">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s Relational Pillars</a:t>
            </a:r>
            <a:endParaRPr lang="en-US">
              <a:latin typeface="Arial" panose="020B0604020202020204" pitchFamily="34" charset="0"/>
              <a:ea typeface="ＭＳ Ｐゴシック" charset="0"/>
              <a:cs typeface="Arial" panose="020B0604020202020204" pitchFamily="34"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23-24</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الموضوع</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مخطَئ إليك</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عام</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خطية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18: 15-17</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أعمدة متى العلاقاتية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المبادر</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أنت</a:t>
            </a:r>
            <a:endParaRPr kumimoji="0" lang="en-US" sz="4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8">
            <a:extLst>
              <a:ext uri="{FF2B5EF4-FFF2-40B4-BE49-F238E27FC236}">
                <a16:creationId xmlns:a16="http://schemas.microsoft.com/office/drawing/2014/main" id="{AE676B6A-822C-EC78-C1FB-B4C87BA17D4E}"/>
              </a:ext>
            </a:extLst>
          </p:cNvPr>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ar-SA" sz="4000" b="1" dirty="0">
                <a:solidFill>
                  <a:srgbClr val="FFFFFF"/>
                </a:solidFill>
                <a:latin typeface="Arial" panose="020B0604020202020204" pitchFamily="34" charset="0"/>
                <a:cs typeface="Arial" panose="020B0604020202020204" pitchFamily="34" charset="0"/>
              </a:rPr>
              <a:t>المبدأ العام: رومية ١٢: ١٨</a:t>
            </a:r>
            <a:endParaRPr lang="en-US"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928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2700" decel="100000" fill="hold"/>
                                        <p:tgtEl>
                                          <p:spTgt spid="2"/>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5262979"/>
          </a:xfrm>
          <a:prstGeom prst="rect">
            <a:avLst/>
          </a:prstGeom>
          <a:noFill/>
          <a:ln>
            <a:noFill/>
          </a:ln>
          <a:effectLst/>
        </p:spPr>
        <p:txBody>
          <a:bodyPr wrap="square">
            <a:spAutoFit/>
          </a:bodyPr>
          <a:lstStyle/>
          <a:p>
            <a:pPr algn="ctr">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اجعلنا واحداً يا رب،
أجعلنا واحداً،
أيها الروح القدس، اجعلنا واحداً.
دع حُبك يتدفق
لذلك سيعرف العالم
نحن واحد فيك.
</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SA" dirty="0">
                <a:latin typeface="Arial" panose="020B0604020202020204" pitchFamily="34" charset="0"/>
                <a:ea typeface="ＭＳ Ｐゴシック" charset="0"/>
                <a:cs typeface="Arial" panose="020B0604020202020204" pitchFamily="34" charset="0"/>
              </a:rPr>
              <a:t>ماذا يقول الله لك؟</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0"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panose="020B0604020202020204" pitchFamily="34" charset="0"/>
              <a:cs typeface="Arial" panose="020B0604020202020204" pitchFamily="34" charset="0"/>
            </a:endParaRPr>
          </a:p>
        </p:txBody>
      </p:sp>
      <p:sp>
        <p:nvSpPr>
          <p:cNvPr id="2" name="Text Box 39">
            <a:extLst>
              <a:ext uri="{FF2B5EF4-FFF2-40B4-BE49-F238E27FC236}">
                <a16:creationId xmlns:a16="http://schemas.microsoft.com/office/drawing/2014/main" id="{9FDC4406-DBB4-D31C-796F-B4B6D2CA3145}"/>
              </a:ext>
            </a:extLst>
          </p:cNvPr>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حياتك الخاصة</a:t>
            </a:r>
            <a:endParaRPr lang="en-US" dirty="0">
              <a:solidFill>
                <a:srgbClr val="BBE0E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Text Box 40">
            <a:extLst>
              <a:ext uri="{FF2B5EF4-FFF2-40B4-BE49-F238E27FC236}">
                <a16:creationId xmlns:a16="http://schemas.microsoft.com/office/drawing/2014/main" id="{F3E5FFA8-F5CD-C090-5AD5-4D615E2F95AC}"/>
              </a:ext>
            </a:extLst>
          </p:cNvPr>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مساعدة الآخرين</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DE5085A2-6398-1BF2-520A-434E579F3396}"/>
              </a:ext>
            </a:extLst>
          </p:cNvPr>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SA"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جسد الكنيسة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24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776213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2759730"/>
          </a:xfrm>
          <a:prstGeom prst="rect">
            <a:avLst/>
          </a:prstGeom>
        </p:spPr>
        <p:txBody>
          <a:bodyPr wrap="square">
            <a:spAutoFit/>
          </a:bodyPr>
          <a:lstStyle/>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١٣ ولما جاء يسوع إلى نواحي قيصريّة فيليبّس سأل تلاميذه قائلاً: «من يقول الناس إني أنا ابن الإنسان؟».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١٤ فقالوا: «قومٌ: يوحنّا المعمدان، وَآخرون: إيليّا، وَآخرون: إرميا أو واحد من الأنبياء».</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 ١٥ قال لهم: «وَأنتمْ، من تقولون إني أنا؟». </a:t>
            </a:r>
            <a:endParaRPr lang="en-US"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endParaRPr>
          </a:p>
          <a:p>
            <a:pPr lvl="0" algn="ctr" defTabSz="457177" eaLnBrk="1" fontAlgn="auto" hangingPunct="1">
              <a:spcBef>
                <a:spcPts val="0"/>
              </a:spcBef>
              <a:spcAft>
                <a:spcPts val="0"/>
              </a:spcAft>
              <a:defRPr/>
            </a:pPr>
            <a:r>
              <a:rPr lang="ar-JO" sz="4000" b="1" baseline="30000"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١٦ فأجاب سمعان بطرس وقال: «أنت هو المسيح ابن الله الحيِّ!». </a:t>
            </a:r>
            <a:endParaRPr kumimoji="0" lang="en-US" sz="4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متى 16: 13- 20</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73181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b="1" dirty="0">
                <a:effectLst>
                  <a:outerShdw blurRad="38100" dist="38100" dir="2700000" algn="tl">
                    <a:srgbClr val="FFFFFF"/>
                  </a:outerShdw>
                </a:effectLst>
                <a:latin typeface="Arial" panose="020B0604020202020204" pitchFamily="34" charset="0"/>
                <a:cs typeface="Arial" panose="020B0604020202020204" pitchFamily="34" charset="0"/>
              </a:rPr>
              <a:t>مملكة سياسية حرفية</a:t>
            </a:r>
            <a:endParaRPr lang="en-US" sz="2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a:t>
            </a:r>
            <a:b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a:t>
            </a:r>
            <a:r>
              <a:rPr lang="ar-SA"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متى ١٩: ٢٨</a:t>
            </a:r>
            <a:r>
              <a:rPr lang="en-US" sz="3600" b="1" i="1" dirty="0">
                <a:solidFill>
                  <a:srgbClr val="FFFFFF"/>
                </a:solidFill>
                <a:effectLst>
                  <a:glow rad="101600">
                    <a:schemeClr val="tx1">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947864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متى</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30236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lgn="r" rtl="1" eaLnBrk="0" fontAlgn="base" hangingPunct="0">
              <a:spcBef>
                <a:spcPct val="0"/>
              </a:spcBef>
              <a:spcAft>
                <a:spcPct val="0"/>
              </a:spcAft>
              <a:defRPr/>
            </a:pPr>
            <a:endParaRPr lang="en-US" b="1">
              <a:latin typeface="Arial" panose="020B0604020202020204" pitchFamily="34" charset="0"/>
              <a:ea typeface="ＭＳ Ｐゴシック" pitchFamily="-112" charset="-128"/>
              <a:cs typeface="Arial" panose="020B0604020202020204" pitchFamily="34" charset="0"/>
            </a:endParaRPr>
          </a:p>
        </p:txBody>
      </p:sp>
      <p:sp>
        <p:nvSpPr>
          <p:cNvPr id="370692" name="Text Box 2"/>
          <p:cNvSpPr txBox="1">
            <a:spLocks noChangeArrowheads="1"/>
          </p:cNvSpPr>
          <p:nvPr/>
        </p:nvSpPr>
        <p:spPr bwMode="auto">
          <a:xfrm>
            <a:off x="3203848" y="287338"/>
            <a:ext cx="25922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SA" b="1" dirty="0">
                <a:solidFill>
                  <a:schemeClr val="bg1"/>
                </a:solidFill>
                <a:latin typeface="Arial" panose="020B0604020202020204" pitchFamily="34" charset="0"/>
                <a:cs typeface="Arial" panose="020B0604020202020204" pitchFamily="34" charset="0"/>
              </a:rPr>
              <a:t>المخطط التفصيلي</a:t>
            </a:r>
            <a:endParaRPr lang="en-US" b="1" dirty="0">
              <a:solidFill>
                <a:schemeClr val="bg1"/>
              </a:solidFill>
              <a:latin typeface="Arial" panose="020B0604020202020204" pitchFamily="34" charset="0"/>
              <a:cs typeface="Arial" panose="020B0604020202020204" pitchFamily="34" charset="0"/>
            </a:endParaRPr>
          </a:p>
        </p:txBody>
      </p:sp>
      <p:sp>
        <p:nvSpPr>
          <p:cNvPr id="370693" name="Text Box 3"/>
          <p:cNvSpPr txBox="1">
            <a:spLocks noChangeArrowheads="1"/>
          </p:cNvSpPr>
          <p:nvPr/>
        </p:nvSpPr>
        <p:spPr bwMode="auto">
          <a:xfrm>
            <a:off x="8502650" y="1524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73</a:t>
            </a:r>
            <a:endParaRPr lang="en-US" b="1" dirty="0">
              <a:solidFill>
                <a:schemeClr val="bg1"/>
              </a:solidFill>
              <a:latin typeface="Arial" panose="020B0604020202020204" pitchFamily="34" charset="0"/>
              <a:cs typeface="Arial" panose="020B0604020202020204" pitchFamily="34" charset="0"/>
            </a:endParaRP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4. تم رفض المسيح كمسيا تحسباً لرفض الصلب النهائي ، لذلك قدم عصر المجيء قبل استقباله المستقبلي، وخدام للأمم لتعليم تأجيل الملكوت. (11: 1-16: 12) </a:t>
            </a:r>
            <a:endParaRPr lang="en-US" b="1" dirty="0">
              <a:solidFill>
                <a:schemeClr val="bg1"/>
              </a:solidFill>
              <a:latin typeface="Arial" panose="020B0604020202020204" pitchFamily="34" charset="0"/>
              <a:cs typeface="Arial" panose="020B0604020202020204" pitchFamily="34" charset="0"/>
            </a:endParaRPr>
          </a:p>
        </p:txBody>
      </p:sp>
      <p:sp>
        <p:nvSpPr>
          <p:cNvPr id="370695" name="Text Box 5"/>
          <p:cNvSpPr txBox="1">
            <a:spLocks noChangeArrowheads="1"/>
          </p:cNvSpPr>
          <p:nvPr/>
        </p:nvSpPr>
        <p:spPr bwMode="auto">
          <a:xfrm>
            <a:off x="-63500" y="3214688"/>
            <a:ext cx="927893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5.يُعدّ المسيح تلاميذه فيما يتعلق بشخصه وبرنامجه حتى يتم </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تفويض سلطانه المسيحاني إليهم بعد موته. (16: 13-20: 34) </a:t>
            </a:r>
            <a:endParaRPr lang="en-US" b="1" dirty="0">
              <a:solidFill>
                <a:schemeClr val="bg1"/>
              </a:solidFill>
              <a:latin typeface="Arial" panose="020B0604020202020204" pitchFamily="34" charset="0"/>
              <a:cs typeface="Arial" panose="020B0604020202020204" pitchFamily="34" charset="0"/>
            </a:endParaRP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b="1" dirty="0">
                <a:solidFill>
                  <a:schemeClr val="bg1"/>
                </a:solidFill>
                <a:latin typeface="Arial" panose="020B0604020202020204" pitchFamily="34" charset="0"/>
                <a:cs typeface="Arial" panose="020B0604020202020204" pitchFamily="34" charset="0"/>
              </a:rPr>
              <a:t>6. تظهر تقديم المسيح الرسمي ورفضه كملك لإسرائيل في صلبه غير المباشر سبب تأجيل الملكوت حتى عودته. (21-27) </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620713"/>
            <a:ext cx="8229600" cy="725487"/>
          </a:xfrm>
        </p:spPr>
        <p:txBody>
          <a:bodyPr/>
          <a:lstStyle/>
          <a:p>
            <a:pPr>
              <a:defRPr/>
            </a:pPr>
            <a:r>
              <a:rPr lang="ar-SA" sz="2400" b="1" dirty="0">
                <a:solidFill>
                  <a:schemeClr val="bg1"/>
                </a:solidFill>
                <a:latin typeface="Arial" panose="020B0604020202020204" pitchFamily="34" charset="0"/>
                <a:cs typeface="Arial" panose="020B0604020202020204" pitchFamily="34" charset="0"/>
              </a:rPr>
              <a:t>ا</a:t>
            </a:r>
            <a:r>
              <a:rPr lang="ar-JO" sz="2400" b="1" dirty="0">
                <a:solidFill>
                  <a:schemeClr val="bg1"/>
                </a:solidFill>
                <a:latin typeface="Arial" panose="020B0604020202020204" pitchFamily="34" charset="0"/>
                <a:cs typeface="Arial" panose="020B0604020202020204" pitchFamily="34" charset="0"/>
              </a:rPr>
              <a:t>لإ</a:t>
            </a:r>
            <a:r>
              <a:rPr lang="ar-SA" sz="2400" b="1" dirty="0">
                <a:solidFill>
                  <a:schemeClr val="bg1"/>
                </a:solidFill>
                <a:latin typeface="Arial" panose="020B0604020202020204" pitchFamily="34" charset="0"/>
                <a:cs typeface="Arial" panose="020B0604020202020204" pitchFamily="34" charset="0"/>
              </a:rPr>
              <a:t>صحاحات ٢١-٢٧</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cs typeface="Arial" charset="0"/>
              </a:rPr>
              <a:t>80</a:t>
            </a:r>
            <a:endParaRPr lang="en-US" b="1" dirty="0">
              <a:solidFill>
                <a:srgbClr val="FFFFFF"/>
              </a:solidFill>
              <a:effectLst>
                <a:outerShdw blurRad="38100" dist="38100" dir="2700000" algn="tl">
                  <a:srgbClr val="000000"/>
                </a:outerShdw>
              </a:effectLst>
              <a:cs typeface="Arial"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SA" sz="3600" b="1" kern="1200" dirty="0">
                <a:solidFill>
                  <a:srgbClr val="FFFFFF"/>
                </a:solidFill>
                <a:effectLst>
                  <a:outerShdw blurRad="38100" dist="38100" dir="2700000" algn="tl" rotWithShape="0">
                    <a:srgbClr val="000000"/>
                  </a:outerShdw>
                </a:effectLst>
                <a:latin typeface="Arial"/>
                <a:ea typeface="ＭＳ Ｐゴシック"/>
                <a:cs typeface="Arial"/>
              </a:rPr>
              <a:t>أورشليم خلال خدمة يسوع</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17009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٢٠ حينئذ أوصى تلاميذه أن لا يقولوا لأحد إنه يسوع المسيح.</a:t>
            </a:r>
            <a:endParaRPr kumimoji="0" lang="en-SG" sz="4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متى 16: 13-20</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انتصار الدخول</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٢١ : ١ – ١١</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١١ : ١ – ١١</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١٩ : ٢٨ – ٤٤</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8"/>
            <a:ext cx="2976720" cy="1441105"/>
            <a:chOff x="238313" y="1317854"/>
            <a:chExt cx="2976720" cy="1441105"/>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4"/>
              <a:ext cx="1811385" cy="884117"/>
            </a:xfrm>
            <a:prstGeom prst="rect">
              <a:avLst/>
            </a:prstGeom>
            <a:noFill/>
            <a:effectLst/>
          </p:spPr>
          <p:txBody>
            <a:bodyPr wrap="square" lIns="91341" tIns="45671" rIns="91341" bIns="45671"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FEAF2129-FDA3-36B6-6E64-841676224F78}"/>
              </a:ext>
            </a:extLst>
          </p:cNvPr>
          <p:cNvSpPr/>
          <p:nvPr/>
        </p:nvSpPr>
        <p:spPr bwMode="auto">
          <a:xfrm>
            <a:off x="7859976" y="255928"/>
            <a:ext cx="1080120" cy="11332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صور </a:t>
            </a:r>
            <a:r>
              <a:rPr kumimoji="0" lang="ar-JO" sz="2000" b="1" i="0" u="none" strike="noStrike" cap="none" normalizeH="0" baseline="0" dirty="0">
                <a:ln>
                  <a:noFill/>
                </a:ln>
                <a:solidFill>
                  <a:srgbClr val="00B0F0"/>
                </a:solidFill>
                <a:effectLst/>
                <a:latin typeface="Arial" panose="020B0604020202020204" pitchFamily="34" charset="0"/>
                <a:ea typeface="ＭＳ Ｐゴシック" pitchFamily="-112" charset="-128"/>
                <a:cs typeface="Arial" panose="020B0604020202020204" pitchFamily="34" charset="0"/>
              </a:rPr>
              <a:t>كتابية </a:t>
            </a:r>
            <a:r>
              <a:rPr kumimoji="0" lang="ar-JO"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rPr>
              <a:t>مجانية</a:t>
            </a:r>
            <a:endParaRPr kumimoji="0" lang="en-US" sz="2000" b="1" i="0" u="none" strike="noStrike" cap="none" normalizeH="0" baseline="0" dirty="0">
              <a:ln>
                <a:noFill/>
              </a:ln>
              <a:solidFill>
                <a:srgbClr val="002060"/>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106808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724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876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8047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48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1881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812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236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6947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25268</TotalTime>
  <Words>10501</Words>
  <Application>Microsoft Macintosh PowerPoint</Application>
  <PresentationFormat>On-screen Show (4:3)</PresentationFormat>
  <Paragraphs>1673</Paragraphs>
  <Slides>351</Slides>
  <Notes>271</Notes>
  <HiddenSlides>0</HiddenSlides>
  <MMClips>0</MMClips>
  <ScaleCrop>false</ScaleCrop>
  <HeadingPairs>
    <vt:vector size="6" baseType="variant">
      <vt:variant>
        <vt:lpstr>Fonts Used</vt:lpstr>
      </vt:variant>
      <vt:variant>
        <vt:i4>16</vt:i4>
      </vt:variant>
      <vt:variant>
        <vt:lpstr>Theme</vt:lpstr>
      </vt:variant>
      <vt:variant>
        <vt:i4>64</vt:i4>
      </vt:variant>
      <vt:variant>
        <vt:lpstr>Slide Titles</vt:lpstr>
      </vt:variant>
      <vt:variant>
        <vt:i4>351</vt:i4>
      </vt:variant>
    </vt:vector>
  </HeadingPairs>
  <TitlesOfParts>
    <vt:vector size="431" baseType="lpstr">
      <vt:lpstr>Times</vt:lpstr>
      <vt:lpstr>Arial</vt:lpstr>
      <vt:lpstr>Arial Black</vt:lpstr>
      <vt:lpstr>Avenir Black</vt:lpstr>
      <vt:lpstr>Calibri</vt:lpstr>
      <vt:lpstr>Comic Sans MS</vt:lpstr>
      <vt:lpstr>Copperplate Gothic Light</vt:lpstr>
      <vt:lpstr>Helvetica</vt:lpstr>
      <vt:lpstr>Impact</vt:lpstr>
      <vt:lpstr>Monotype Sorts</vt:lpstr>
      <vt:lpstr>Tahoma</vt:lpstr>
      <vt:lpstr>Times New Roman</vt:lpstr>
      <vt:lpstr>Traditional Arabic</vt:lpstr>
      <vt:lpstr>Trebuchet MS</vt:lpstr>
      <vt:lpstr>Verdana</vt:lpstr>
      <vt:lpstr>Wingdings</vt:lpstr>
      <vt:lpstr>Default Design</vt:lpstr>
      <vt:lpstr>Blank Presentation</vt:lpstr>
      <vt:lpstr>3_Blank Presentation</vt:lpstr>
      <vt:lpstr>4_Blank Presentation</vt:lpstr>
      <vt:lpstr>3_Orbit</vt:lpstr>
      <vt:lpstr>46_Blank Presentation</vt:lpstr>
      <vt:lpstr>8_Office Theme</vt:lpstr>
      <vt:lpstr>49_Blank Presentation</vt:lpstr>
      <vt:lpstr>1_Office Theme</vt:lpstr>
      <vt:lpstr>2_Office Theme</vt:lpstr>
      <vt:lpstr>Northern Lights</vt:lpstr>
      <vt:lpstr>7_Blank Presentation</vt:lpstr>
      <vt:lpstr>9_Default Design</vt:lpstr>
      <vt:lpstr>16_Default Design</vt:lpstr>
      <vt:lpstr>8_Blank Presentation</vt:lpstr>
      <vt:lpstr>10_Blank Presentation</vt:lpstr>
      <vt:lpstr>5_Orbit</vt:lpstr>
      <vt:lpstr>Beam</vt:lpstr>
      <vt:lpstr>4_Pulse</vt:lpstr>
      <vt:lpstr>11_Default Design</vt:lpstr>
      <vt:lpstr>Skyline</vt:lpstr>
      <vt:lpstr>Kimono</vt:lpstr>
      <vt:lpstr>12_Default Design</vt:lpstr>
      <vt:lpstr>5_Pulse</vt:lpstr>
      <vt:lpstr>Schmooze</vt:lpstr>
      <vt:lpstr>Expedition</vt:lpstr>
      <vt:lpstr>Alchemy</vt:lpstr>
      <vt:lpstr>Blends</vt:lpstr>
      <vt:lpstr>Justice</vt:lpstr>
      <vt:lpstr>Network</vt:lpstr>
      <vt:lpstr>11_Office Theme</vt:lpstr>
      <vt:lpstr>5_Office Theme</vt:lpstr>
      <vt:lpstr>3_Office Theme</vt:lpstr>
      <vt:lpstr>4_Office Theme</vt:lpstr>
      <vt:lpstr>51_Blank Presentation</vt:lpstr>
      <vt:lpstr>1_Default Design</vt:lpstr>
      <vt:lpstr>7_Office Theme</vt:lpstr>
      <vt:lpstr>8_Default Design</vt:lpstr>
      <vt:lpstr>13_Default Design</vt:lpstr>
      <vt:lpstr>7_Default Design</vt:lpstr>
      <vt:lpstr>9_Office Theme</vt:lpstr>
      <vt:lpstr>6_Office Theme</vt:lpstr>
      <vt:lpstr>52_Blank Presentation</vt:lpstr>
      <vt:lpstr>10_Office Theme</vt:lpstr>
      <vt:lpstr>3_Mountain</vt:lpstr>
      <vt:lpstr>31_Default Design</vt:lpstr>
      <vt:lpstr>3_Default Design</vt:lpstr>
      <vt:lpstr>4_Mountain</vt:lpstr>
      <vt:lpstr>14_Default Design</vt:lpstr>
      <vt:lpstr>5_Mountain</vt:lpstr>
      <vt:lpstr>1_Ribbons</vt:lpstr>
      <vt:lpstr>12_Office Theme</vt:lpstr>
      <vt:lpstr>18_Default Design</vt:lpstr>
      <vt:lpstr>Soaring</vt:lpstr>
      <vt:lpstr>1_Glare</vt:lpstr>
      <vt:lpstr>1_Slit</vt:lpstr>
      <vt:lpstr>4_Default Design</vt:lpstr>
      <vt:lpstr>50_Blank Presentation</vt:lpstr>
      <vt:lpstr>25_Default Design</vt:lpstr>
      <vt:lpstr>1_Crumple</vt:lpstr>
      <vt:lpstr>9_Blank Presentation</vt:lpstr>
      <vt:lpstr>2_Default Design</vt:lpstr>
      <vt:lpstr>3_Schmooze</vt:lpstr>
      <vt:lpstr>1_Schmooze</vt:lpstr>
      <vt:lpstr>متى ١٥-٢٨ </vt:lpstr>
      <vt:lpstr>لماذا تخدم يسوع؟</vt:lpstr>
      <vt:lpstr>أسماء مدهشة</vt:lpstr>
      <vt:lpstr>أسماء مدهشة</vt:lpstr>
      <vt:lpstr>أسماء مدهشة</vt:lpstr>
      <vt:lpstr>Slides on  متى 15 </vt:lpstr>
      <vt:lpstr>Slides on  متى 16 </vt:lpstr>
      <vt:lpstr>PowerPoint Presentation</vt:lpstr>
      <vt:lpstr>PowerPoint Presentation</vt:lpstr>
      <vt:lpstr>16: 13- 20: 34 </vt:lpstr>
      <vt:lpstr>Slides on  متى 17 </vt:lpstr>
      <vt:lpstr>Slides on  متى 18 </vt:lpstr>
      <vt:lpstr>كيفية استعادة العلاقات</vt:lpstr>
      <vt:lpstr>1. (15-17) الطريقة التي ينبغي على الكنيسة أن تعيد بها بشكل صحيح خاطئ مسيحي تكون بالحفاظ على خصوصية الأمر قدر الإمكان.</vt:lpstr>
      <vt:lpstr>2. (18-20) السبب في استطاعة الكنيسة استعادة أو  الاستمرار في السعي لاستعادة المؤمنين الضالين هو أنها تستمد سلطانها من الله نفسه. </vt:lpstr>
      <vt:lpstr>فكرة تفسيرية: السبب لذي يوجب على الكنيسة استعادة مسيحي خاطئ بشكل صحيح هو أنها تمدّ سلطان الله.</vt:lpstr>
      <vt:lpstr>الطرق المتقاطعة (1981- 83)</vt:lpstr>
      <vt:lpstr>الصين، 1981</vt:lpstr>
      <vt:lpstr>خدمة الطرق المتقاطعة</vt:lpstr>
      <vt:lpstr>إنها الحرب</vt:lpstr>
      <vt:lpstr>Relational Pillars</vt:lpstr>
      <vt:lpstr>الغرام، 1982</vt:lpstr>
      <vt:lpstr>سوزان كاي جريفيث</vt:lpstr>
      <vt:lpstr>متى's Relational Pillars</vt:lpstr>
      <vt:lpstr>متى 5: 23- 24</vt:lpstr>
      <vt:lpstr>متى 5: 23- 24</vt:lpstr>
      <vt:lpstr>عشاء الرّب</vt:lpstr>
      <vt:lpstr>متى's Relational Pillars</vt:lpstr>
      <vt:lpstr>كيف نعيد  المؤمنين الخطأة  بشكل صحيح؟</vt:lpstr>
      <vt:lpstr>علاقات أخرى</vt:lpstr>
      <vt:lpstr>Black</vt:lpstr>
      <vt:lpstr>متى 18</vt:lpstr>
      <vt:lpstr>متى 18: 15-20</vt:lpstr>
      <vt:lpstr>The Point of Verses 15-17</vt:lpstr>
      <vt:lpstr>هَدّفُنا:</vt:lpstr>
      <vt:lpstr>Restore People in Sin</vt:lpstr>
      <vt:lpstr>4 خطوات في  عملية الإسترداد الإلهي</vt:lpstr>
      <vt:lpstr>الخطوة 1 في الإسترداد تحدث إلى الشخص بنفسك</vt:lpstr>
      <vt:lpstr>Matthew's Relational Pillars</vt:lpstr>
      <vt:lpstr>Matthew's Relational Pillars</vt:lpstr>
      <vt:lpstr>الذهاب شخصياً</vt:lpstr>
      <vt:lpstr>1996</vt:lpstr>
      <vt:lpstr>إخوة...</vt:lpstr>
      <vt:lpstr>لماذا لا نواجه الاخرين؟</vt:lpstr>
      <vt:lpstr>الخطوة 1 في الإسترداد تحدث إلى الشخص بنفسك</vt:lpstr>
      <vt:lpstr>الخطوة 2 في الإسترداد  خذ 1-2 آخرين معك</vt:lpstr>
      <vt:lpstr>أسئلة حول الخطوة الثانية</vt:lpstr>
      <vt:lpstr>تثنية ١٩ : ١٥</vt:lpstr>
      <vt:lpstr>الخطوة 3 في الإسترداد  اعرض الخطية على الكنيسة بالكامل</vt:lpstr>
      <vt:lpstr>لماذا تخبر الكنيسة كلها؟</vt:lpstr>
      <vt:lpstr>الخطوة 4 في الإسترداد عامل الشخص كأنه غير مؤمن</vt:lpstr>
      <vt:lpstr>Sins Worthy of Discipline</vt:lpstr>
      <vt:lpstr>Sins Worthy of Discipline</vt:lpstr>
      <vt:lpstr>The Point of Verses 15-17</vt:lpstr>
      <vt:lpstr>4 خطوات في  عملية الإسترداد الإلهي</vt:lpstr>
      <vt:lpstr>سؤالنا الثاني تم الإجابة عليه  في الأعداد 18-20: لماذا نسترد المؤمنين المخطئين  بشكل مناسب ؟</vt:lpstr>
      <vt:lpstr>الفكرة في الأعداد 18-20</vt:lpstr>
      <vt:lpstr>لماذا التأديب ؟ عندما نسعى لاسترداد شخص ما ....</vt:lpstr>
      <vt:lpstr>A Better Translation…</vt:lpstr>
      <vt:lpstr>متى ١٨ : ١٩</vt:lpstr>
      <vt:lpstr>المزامير ٨٢: ١، ٦  (إلى حكام إسرائيل / آلهة) 
</vt:lpstr>
      <vt:lpstr>لماذا التأديب ؟ عندما نسعى لاسترداد شخص ما ....</vt:lpstr>
      <vt:lpstr>متى ١٨ : ٢٠</vt:lpstr>
      <vt:lpstr>كيف نعيد  المؤمنين الخطأة  بشكل صحيح؟</vt:lpstr>
      <vt:lpstr>الفكرة الرئيسية:</vt:lpstr>
      <vt:lpstr>Matthew's Relational Pillars</vt:lpstr>
      <vt:lpstr>المبدأ العام</vt:lpstr>
      <vt:lpstr>Matthew's Relational Pillars</vt:lpstr>
      <vt:lpstr>Make us one 3/3</vt:lpstr>
      <vt:lpstr>ماذا يقول الله لك؟</vt:lpstr>
      <vt:lpstr>Slides on  متى 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استخدمت بإذن رسمي</vt:lpstr>
      <vt:lpstr>مملكة سياسية حرفية</vt:lpstr>
      <vt:lpstr>Slides on  متى 20 </vt:lpstr>
      <vt:lpstr>Slides on  متى 21 </vt:lpstr>
      <vt:lpstr>الإصحاحات ٢١-٢٧</vt:lpstr>
      <vt:lpstr>أورشليم خلال خدمة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الروح يغادر ويرجع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Palm Sunday</vt:lpstr>
      <vt:lpstr>Palm Sunday</vt:lpstr>
      <vt:lpstr>أشجار النخيل للعبور</vt:lpstr>
      <vt:lpstr>انتصار الدخول</vt:lpstr>
      <vt:lpstr>انتصار الدخول</vt:lpstr>
      <vt:lpstr>الدخول الإنتصاريّ</vt:lpstr>
      <vt:lpstr>الشعانين إلى الصليب</vt:lpstr>
      <vt:lpstr> ما هو الأمر الجيد بخصوص الجمعة العظيمة ؟</vt:lpstr>
      <vt:lpstr> كيف يكون موت المسيح أفضل من أي ذبيحة ؟</vt:lpstr>
      <vt:lpstr>Slides on  متى 22 </vt:lpstr>
      <vt:lpstr>أسبوع الآلام</vt:lpstr>
      <vt:lpstr>دينار فضي</vt:lpstr>
      <vt:lpstr>ما هو الأكثر أهمية؟</vt:lpstr>
      <vt:lpstr>الأمر الأكثر أهمية هو أن تستمتع بحياتك – هذا هو كل ما يهم  - أودري هيبورن -</vt:lpstr>
      <vt:lpstr>"Happiness is most important"</vt:lpstr>
      <vt:lpstr>ما هو الأكثر أهمية؟</vt:lpstr>
      <vt:lpstr>رؤيتنا</vt:lpstr>
      <vt:lpstr>Slides on  متى 23 </vt:lpstr>
      <vt:lpstr>Slides on  متى 24 </vt:lpstr>
      <vt:lpstr>التلاميذ : يا له من هيكل مذهل (24: 1)</vt:lpstr>
      <vt:lpstr>محتويات الدينونة</vt:lpstr>
      <vt:lpstr>عظة جبل الزيتون (متى 24-25)</vt:lpstr>
      <vt:lpstr>Dispensational Views on متى 24</vt:lpstr>
      <vt:lpstr>Dispensational Views on متى 24</vt:lpstr>
      <vt:lpstr>Dispensational Views on متى 24</vt:lpstr>
      <vt:lpstr>Dispensational Views on متى 24</vt:lpstr>
      <vt:lpstr>متى ٢٤ : ١٤</vt:lpstr>
      <vt:lpstr>متى 24: 15</vt:lpstr>
      <vt:lpstr>Slides on  متى 25 </vt:lpstr>
      <vt:lpstr>دينونة الأمم (الخراف والجداء)</vt:lpstr>
      <vt:lpstr>أليس الخراف و الجداء متشابهين ؟</vt:lpstr>
      <vt:lpstr>دينونة الأمم</vt:lpstr>
      <vt:lpstr>دينونة الأمم الحية</vt:lpstr>
      <vt:lpstr>دينونة الأمم الحية</vt:lpstr>
      <vt:lpstr>ملخص خطاب جبل الزيتون</vt:lpstr>
      <vt:lpstr>الإصحاحات ٢١-٢٧</vt:lpstr>
      <vt:lpstr>Slides on  متى 26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كسجين خرج من أغلاله كروح تحررت من القبر</vt:lpstr>
      <vt:lpstr>محطمة ومترددة ، فقط من أجل حبك يا يسوع</vt:lpstr>
      <vt:lpstr>كسرت وخرجت وانسكبت عند قدميك</vt:lpstr>
      <vt:lpstr>يا رب ، لقد كنت كنز الله الثمين ، ومحبوبًا له وابنه الكامل</vt:lpstr>
      <vt:lpstr>وعلى الرغم من أنك كنت كاملاً ومقدسًا ، فقد تخلت عن نفسك طواعية </vt:lpstr>
      <vt:lpstr>مكسورة وتحدثت فقط من أجل محبتي ، يا يسوع - أغلى كنز الله أغدق علي</vt:lpstr>
      <vt:lpstr>كسرت وانسكبت على قدمي. </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 ؟</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Slides on  متى 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حجاب الهيكل</vt:lpstr>
      <vt:lpstr>شق حجاب الهيكل (27: 51)</vt:lpstr>
      <vt:lpstr>لماذا تخدم يسوع؟</vt:lpstr>
      <vt:lpstr>الفكرة الرئيسية لـمتى</vt:lpstr>
      <vt:lpstr>أسماء مدهشة</vt:lpstr>
      <vt:lpstr>أسماء مدهشة</vt:lpstr>
      <vt:lpstr>أسماء مدهشة</vt:lpstr>
      <vt:lpstr>Slides on  متى 28 </vt:lpstr>
      <vt:lpstr>الإصحاحات ٢١-٢٧</vt:lpstr>
      <vt:lpstr>اصحاحات ٢١-٢٧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حراس مرتشون (28: 12)</vt:lpstr>
      <vt:lpstr>متى ٢٨ : ١٨-٢٠</vt:lpstr>
      <vt:lpstr>المأمورية العظمى</vt:lpstr>
      <vt:lpstr>المأمورية العظمى</vt:lpstr>
      <vt:lpstr>لماذا تخدم يسوع؟</vt:lpstr>
      <vt:lpstr>الفكرة الرئيسية لـمتى</vt:lpstr>
      <vt:lpstr>أسماء مدهشة</vt:lpstr>
      <vt:lpstr>أسماء مدهشة</vt:lpstr>
      <vt:lpstr>أسماء مدهشة</vt:lpstr>
      <vt:lpstr>الفكرة الرئيسية لـمتى</vt:lpstr>
      <vt:lpstr>أسماء مدهشة</vt:lpstr>
      <vt:lpstr>الفكرة الرئيسية لـمتى</vt:lpstr>
      <vt:lpstr>هل تثق بالملك الآن؟</vt:lpstr>
      <vt:lpstr>Black</vt:lpstr>
      <vt:lpstr>وعظ العهد الجديد • BibleStudyDownloads.org</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 ؟</vt:lpstr>
      <vt:lpstr>هل تقف ؟</vt:lpstr>
      <vt:lpstr>يسوع خروف وأسد معاً</vt:lpstr>
      <vt:lpstr>أثق بموتك لأجلي</vt:lpstr>
      <vt:lpstr>هل أنت مستعد لتحكم ؟</vt:lpstr>
      <vt:lpstr>كن أميناً الآن </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536</cp:revision>
  <dcterms:created xsi:type="dcterms:W3CDTF">2006-01-16T02:46:51Z</dcterms:created>
  <dcterms:modified xsi:type="dcterms:W3CDTF">2023-12-11T20:46:29Z</dcterms:modified>
</cp:coreProperties>
</file>